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524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534" r:id="rId12"/>
    <p:sldId id="535" r:id="rId13"/>
    <p:sldId id="536" r:id="rId14"/>
    <p:sldId id="537" r:id="rId15"/>
    <p:sldId id="538" r:id="rId16"/>
    <p:sldId id="540" r:id="rId17"/>
    <p:sldId id="541" r:id="rId18"/>
    <p:sldId id="542" r:id="rId19"/>
    <p:sldId id="543" r:id="rId20"/>
    <p:sldId id="54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70C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99" d="100"/>
          <a:sy n="99" d="100"/>
        </p:scale>
        <p:origin x="67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30:4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0 490 10450,'67'-58'1562,"2"3"1,76-47-1,-50 45-1513,117-52 0,-23 33 323,-163 68-336,0 1-1,0 1 1,1 1-1,-1 2 1,40-1 0,-63 4-35,5 0 1,-1 0 1,0 1-1,0 0 0,8 2 0,-13-3-2,0 1 1,-1 0-1,1 0 0,0 0 0,0 0 0,0 0 0,0 0 0,-1 0 0,1 0 0,-1 1 1,1-1-1,-1 1 0,1-1 0,-1 1 0,0-1 0,0 1 0,0 0 0,2 3 0,-2-2 0,0 0 0,1 1 0,-2-1 0,1 1 0,0 0 0,-1-1 0,1 1 0,-1 0 0,0-1 0,0 1 0,-2 4 0,1 2 4,-2-1-1,1 1 0,-6 10 1,-2 4 67,-2-1 1,0 1-1,-2-2 0,0 0 1,-25 27-1,5-11 308,-70 61 1,-17-7 177,100-78-430,-1-1 1,0-1-1,-46 17 1,62-27-79,-15 4 134,20-6-158,0 0-1,-1 0 0,1 0 1,0 0-1,0 0 0,0-1 1,0 1-1,0 0 0,-1 0 1,1-1-1,0 1 1,0-1-1,0 1 0,0-1 1,0 0-1,-1 0 0,1 0-2,1 1 0,-1-1 0,0 0 0,1 0 0,-1 0 0,1 1 0,-1-1-1,1 0 1,-1 0 0,1 0 0,-1 0 0,1 0 0,0 0 0,-1 0 0,1 0 0,0 0 0,0 0-1,0 0 1,0 0 0,0 0 0,0-1 0,1-2 13,-1 1 0,1 0-1,0 0 1,0-1 0,0 1 0,3-5 0,2-1-11,-1 1 1,1-1-1,0 1 1,8-7 0,-3 4-22,0 0 1,15-9-1,-23 17-245,1 1 0,-1-1 0,1 1-1,-1 0 1,1 0 0,0 1 0,0-1-1,0 1 1,0 0 0,0 0 0,0 0-1,0 1 1,5-1 0,6 4-2974,-2 6 1289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01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11138,'6'20'5478,"4"11"-3025,-2-10-1399,-4-9-686,0 0-1,1 0 1,1-1-1,0 0 1,15 21 0,-18-29-328,0 1 1,0-1-1,0 0 1,0 0 0,1 0-1,-1 0 1,1 0 0,-1-1-1,1 0 1,0 0-1,0 0 1,0 0 0,1 0-1,-1-1 1,0 0 0,0 0-1,1 0 1,-1 0-1,1-1 1,-1 0 0,6 0-1,-9 0-31,0-1 0,1 1 0,-1 0 0,0-1 0,1 1 0,-1-1 0,0 0 0,0 0-1,0 1 1,1-1 0,-1 0 0,0 0 0,0 0 0,0 0 0,0 0 0,-1 0 0,1 0 0,0 0-1,0-1 1,-1 1 0,1 0 0,0 0 0,0-3 0,2-4 29,-1-1 1,4-14-1,-5 14-29,22-122-2809,-22 127 2397,-1 0-1,1 1 0,0-1 0,2-4 0,6-4-765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0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181 149 10114,'0'0'5294,"0"-4"-3660,-5-17 1588,4 13-2926,0 0 1,-1 1-1,0-1 1,0 1-1,-1 0 1,0-1-1,0 1 1,-1 0-1,-8-12 1,8 14-250,1 1 1,-1 0-1,0 1 1,0-1-1,0 1 0,-7-5 1,9 7-32,1 0 1,-1 1 0,1-1-1,-1 0 1,0 1 0,1-1-1,-1 1 1,0-1 0,0 1-1,1 0 1,-1 0 0,0 0-1,1 0 1,-1 0 0,0 0-1,0 0 1,1 1 0,-1-1-1,0 1 1,1-1-1,-1 1 1,0-1 0,1 1-1,-3 2 1,-1 1 19,0 0-1,0 0 1,1 1 0,0 0-1,0 0 1,0 0 0,0 0-1,1 1 1,0-1 0,0 1-1,1 0 1,-1 0-1,-1 8 1,1-2 40,0 0-1,1 0 0,0 0 1,1 0-1,1 1 1,0 13-1,1-20-38,-1 5 78,1 0 0,6 23 0,-6-32-101,-1 1-1,1-1 1,0 1-1,0-1 1,0 0 0,0 1-1,1-1 1,-1 0 0,1 0-1,-1 0 1,1 0 0,0 0-1,-1 0 1,1-1 0,0 1-1,0-1 1,1 1 0,-1-1-1,3 2 1,-3-3-11,-1 1 0,1-1 0,0 0 0,-1 1 0,1-1 0,0 0 0,-1 0 0,1 0 1,0-1-1,-1 1 0,1 0 0,0-1 0,-1 1 0,1-1 0,-1 1 0,1-1 0,0 0 0,-1 1 0,0-1 1,1 0-1,-1 0 0,1 0 0,-1 0 0,1-2 0,4-3 4,0 0-1,-1 0 1,7-11 0,-11 15-6,16-22 9,17-24 14,-33 46-22,1 0 0,-1 0 0,1 1 0,0-1 1,0 0-1,0 1 0,0 0 0,0-1 1,3 0-1,-4 1 13,0 1 0,0 0 0,0 0 0,0-1 0,0 1 0,0 0 0,-1 0 0,1 0 0,0 0 0,0 0 0,0 1 0,0-1 0,0 0 0,0 0 0,0 1 0,-1-1 0,1 0 0,0 1 0,0-1 0,0 1 0,-1-1 0,1 1 0,0-1 0,-1 1 0,1-1 0,0 1 0,0 0 0,1 2 82,1 0 0,-1 0 0,0 0 0,0 1 0,0-1 0,-1 0 0,1 1 0,0 4 0,7 30 403,-8-30-460,0-1 0,1 1 1,0-1-1,0 0 0,5 9 0,-7-15-79,1 0 0,-1-1 0,1 1 1,-1 0-1,1 0 0,0 0 0,0-1 0,-1 1 0,1 0 1,0-1-1,0 1 0,0-1 0,0 1 0,-1-1 0,1 1 0,0-1 1,0 1-1,0-1 0,0 0 0,0 0 0,0 0 0,0 1 1,2-1-1,12-3-301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10370,'-2'0'6050,"1"4"-4448,2 3-767,3 17 870,-1-1-1,0 28 0,0 58 11,0-55-1085,-7 97 1,3-128-584,1-17-57,0 1 0,-1 0 0,-2 9-1,3-8-510,0-8 477,0 0-1,0 0 1,0 0-1,0 1 1,0-1-1,0 0 1,0 0 0,0 0-1,0 0 1,0 0-1,0 0 1,0 0-1,1 0 1,-1 0-1,0 1 1,0-1 0,0 0-1,0 0 1,0 0-1,0 0 1,0 0-1,0 0 1,0 0 0,1 0-1,-1 0 1,0 0-1,0 0 1,0 0-1,0 0 1,0 0-1,0 0 1,0 0 0,1 0-1,-1 0 1,0 0-1,0 0 1,0 0-1,0 0 1,0 0-1,0 0 1,0 0 0,1 0-1,-1 0 1,0 0-1,0 0 1,0 0-1,0 0 1,0-1 0,0 1-1,0 0 1,0 0-1,1 0 1,-1-1-834,0-1 325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00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24 10258,'-2'-2'1045,"-14"-9"4341,16 11-5318,-1 0 1,1 0-1,0 0 0,0 0 1,0 0-1,-1-1 1,1 1-1,0 0 1,0 0-1,0 0 1,0 0-1,-1-1 0,1 1 1,0 0-1,0 0 1,0 0-1,0-1 1,0 1-1,0 0 1,0 0-1,0-1 1,0 1-1,-1 0 0,1 0 1,0-1-1,0 1 1,0 0-1,0 0 1,1-1-1,-1 1 1,0 0-1,0 0 0,0-1 1,0 1-1,0 0 1,0 0-1,0 0 1,0-1-1,0 1 1,1 0-1,-1 0 0,0 0 1,0-1-1,0 1 1,0 0-1,1 0 1,-1 0-1,0 0 1,0-1-1,0 1 1,1 0-1,-1 0 0,0 0 1,0 0-1,0 0 1,1 0-1,-1 0 1,0 0-1,0 0 1,1 0-1,-1 0 0,0 0 1,0 0-1,1 0 1,4-1 277,0 1 0,0 0 1,1 1-1,-1-1 0,0 1 1,0 0-1,5 2 0,-4-2-176,13 3 69,1 0 0,1-2 0,-1-1-1,32-1 1,131-5-351,-178 5-607,-8 0-644,-13 3-1096,-4 1 1212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00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8394,'-2'11'4417,"2"3"-1265,0 6-887,2 4-209,1 4-551,1 2-337,1 6-432,2 0-168,4-1-248,-1-2-96,-2-1-112,-1-4-32,-3-4-8,-4-2-152,1-8-824,-1-5-640,0-12 872</inkml:trace>
  <inkml:trace contextRef="#ctx0" brushRef="#br0" timeOffset="1">1 243 11562,'5'-6'4938,"7"1"-2786,5-3 24,3 0-663,3 1-377,-1 1-552,0 2-144,-2 0-168,-3 2-176,-1 2-784,-1 3 400,-11 8-24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01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0 603 11514,'0'4'5282,"6"-4"-2466,6-1-887,1-3-49,9-1-624,5-1-320,5 1-415,4 2-145,0 1-232,1 2-32,2 0-192,-2 0-288,-5 0-1129,0 0 2962,-7-8-1465</inkml:trace>
  <inkml:trace contextRef="#ctx0" brushRef="#br0" timeOffset="1">552 1 13499,'-6'13'5057,"4"8"-3113,2 15-631,-8 16 343,-1 12-176,0 12-736,0-2-223,9 1-289,1-6-112,8-11-56,2-8-16,-2-12 48,3-7-120,-4-12-592,-1-8-569,-5-7-3456,0-5 3081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01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8258,'33'-34'3873,"-33"41"-1425,-2 5-391,-4 8-233,0 9-256,-2-1-439,3 3-185,3-2-312,1-2-176,1-2-208,1-1-64,1-2-104,-1 0-160,0-4-544,-1 1-448,0-8-3097,-1-5 2792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02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8482,'0'11'4665,"2"13"-216,4 0-2905,2 4 40,3-2-359,2-3-233,6-8-320,4-5-88,1-4-176,2-5-88,-1-2-120,-2-10-32,4-9-296,-2-4-280,-1-7-584,-8 1-24,-7 10 544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02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11490,'2'8'2339,"-1"1"0,1 12-1,-3 37 293,-1-17-1450,6 22-348,0-12-612,3-2-111,-7-50-186,-1 0 0,0 0-1,1 0 1,0 0 0,-1 0-1,1-1 1,0 1 0,-1 0-1,1 0 1,0 0 0,0-2-1,1-16-199,4-30 0,-5 47 266,0-1 0,1 1 0,-1-1 0,1 1 0,0-1 0,0 1 0,0-1-1,0 1 1,0 0 0,1-1 0,-1 1 0,1 0 0,-1 0 0,1 0 0,0 0 0,0 1 0,3-4 0,-2 3 12,0 1 1,0-1 0,0 1 0,1 0-1,-1 0 1,0 0 0,0 0 0,1 0-1,-1 1 1,1-1 0,5 1-1,-2 0 87,0 1 0,0 0 0,0 0-1,0 1 1,0-1 0,0 1 0,-1 1-1,1-1 1,-1 1 0,0 1-1,11 6 1,-16-9-37,0 0-1,1 0 1,-1 0-1,0 0 1,0 0 0,0 1-1,0-1 1,0 0-1,0 1 1,0-1-1,-1 1 1,1-1 0,0 1-1,-1-1 1,1 1-1,-1-1 1,0 1-1,1 3 1,-1-3 2,0 0 1,-1 0-1,1 0 0,0 0 0,-1 0 1,0 0-1,1 0 0,-1-1 0,0 1 1,0 0-1,0 0 0,0 0 0,0-1 1,-3 4-1,-12 11 276,-29 24 0,23-21-254,17-15-60,0 0-1,0-1 1,0 1-1,0-1 1,-10 5-1,12-7-45,0-1 0,1 1 0,-1 0 0,1 0 0,-1-1 0,0 0-1,0 1 1,1-1 0,-1 0 0,0 0 0,0-1 0,1 1 0,-1-1-1,-5-1 1,7 2-54,0 0 0,0-1-1,0 1 1,0-1 0,0 1 0,1-1-1,-1 0 1,0 1 0,0-1-1,0 0 1,1 1 0,-1-1-1,0 0 1,1 0 0,-1 0-1,1 0 1,-1 0 0,1 0 0,-1 0-1,1 0 1,-1 0 0,1-1-1,-1-13-568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03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139 151 10922,'-2'-41'4870,"1"32"-4655,0 0 1,-1 0-1,0 0 1,0 0-1,-1 1 0,0-1 1,-1 1-1,-7-12 0,11 18-178,-1 1 0,0 0 0,0 0 0,0-1-1,0 1 1,0 0 0,0 0 0,0 0-1,0 0 1,0 0 0,-1 0 0,1 0-1,0 1 1,-1-1 0,1 0 0,-1 1 0,1-1-1,0 1 1,-1-1 0,1 1 0,-3-1-1,3 2 7,-1-1-1,0 0 0,0 1 1,0-1-1,1 1 0,-1-1 1,0 1-1,0 0 0,1 0 1,-1 0-1,1 0 0,-1 0 1,1 0-1,-1 0 0,1 1 1,0-1-1,-2 3 0,-2 2 93,0 0 0,0 1-1,1 0 1,0 0 0,1 1 0,-1-1-1,1 1 1,-2 8 0,2-4 120,0 1 0,1 0 0,1 0 1,-1 16-1,2-24-127,0-1 0,0 1 1,1 0-1,0-1 0,2 9 0,-3-11-102,1-1 1,-1 0-1,1 0 0,-1 0 1,1 0-1,-1 0 0,1 0 1,0 0-1,-1-1 0,1 1 1,0 0-1,0 0 0,0 0 1,-1-1-1,1 1 0,0 0 0,0-1 1,0 1-1,0-1 0,0 1 1,1-1-1,-1 0 0,0 1 1,0-1-1,0 0 0,0 0 1,0 0-1,2 1 0,0-2-9,1 1 0,0-1-1,-1 1 1,1-1 0,-1 0-1,1 0 1,-1-1 0,1 1-1,-1-1 1,0 0 0,0 0 0,0 0-1,5-3 1,2-5-10,0 1 1,11-15 0,-12 14 10,0-1-6,-8 9-4,0 0 0,0 0 1,1 1-1,-1-1 0,1 0 0,-1 1 0,1-1 0,0 1 0,-1 0 0,1-1 0,0 1 0,0 0 0,3-1 0,-5 2 6,0 0 0,0 0 0,1 0 0,-1 0-1,0 0 1,1 0 0,-1 0 0,0 0 0,0 0-1,1 0 1,-1 0 0,0 0 0,0 0 0,1 1-1,-1-1 1,0 0 0,0 0 0,1 0 0,-1 0-1,0 1 1,0-1 0,0 0 0,1 0 0,-1 0-1,0 1 1,0-1 0,0 0 0,0 0 0,0 1-1,1-1 1,-1 0 0,0 1 0,0-1 0,0 0-1,0 0 1,0 1 0,0-1 0,0 0 0,0 1-1,1 15 462,-1-13-377,-1 20 455,0-16-455,1 1-1,-1-1 0,2 1 0,-1-1 0,3 14 0,-2-20-74,-1-1 0,1 1 0,-1 0 0,1 0 0,-1 0 0,1-1 0,-1 1 0,1 0 0,0 0 0,-1-1 0,1 1 0,0-1 0,0 1 0,-1-1 0,1 1 0,0-1 0,0 1 0,0-1 0,0 0 0,0 1 0,-1-1 0,1 0 0,0 0 0,0 0 0,0 0 0,0 0 0,0 0 0,0 0 0,0 0 0,0 0 0,0 0 0,0 0 0,0 0 0,0-1 0,1 1 0,10-12 452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0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57 11282,'-2'0'727,"1"0"-1,-1 0 0,0 0 0,0 1 0,0-1 0,0 1 0,0 0 0,1-1 1,-3 2-1,-16 13 2776,9-4-2547,-12 18-1,14-19-221,8-8-704,0-1 1,-1 1-1,1 0 1,0 0 0,0 0-1,0-1 1,1 1-1,-1 0 1,0 0-1,1 0 1,-1 0-1,1 0 1,0 1-1,0-1 1,-1 0-1,2 0 1,-1 0-1,0 0 1,0 0-1,0 0 1,1 0-1,-1 0 1,1 0-1,0 0 1,0 0-1,0 0 1,1 2-1,3 4 49,1 0-1,0-1 1,0 1-1,12 10 1,-5-5 126,8 6 274,-16-16-310,-1 1 0,-1-1 0,1 1-1,5 6 1,-9-10-149,0 1-1,0-1 1,0 0-1,0 1 0,0-1 1,0 0-1,0 1 1,0-1-1,0 0 1,0 0-1,0 1 1,0-1-1,0 0 1,0 1-1,0-1 0,0 0 1,0 1-1,0-1 1,0 0-1,-1 1 1,1-1-1,0 0 1,0 1-1,0-1 1,0 0-1,-1 0 0,1 1 1,0-1-1,0 0 1,-1 0-1,1 1 1,-12 8 189,7-5-115,2-2-77,1 0-1,-1-1 1,0 1-1,-5 2 1,7-3-68,0-1 1,0 1-1,0-1 0,0 0 0,0 0 1,0 1-1,0-1 0,0 0 1,0 0-1,0 0 0,-1 0 0,1 0 1,0 0-1,0 0 0,0 0 1,-2-1-1,3 1 5,0 0-1,0 0 1,0-1 0,0 1 0,-1 0 0,1 0-1,0 0 1,0 0 0,0 0 0,0 0 0,0-1-1,0 1 1,0 0 0,0 0 0,0 0-1,0 0 1,0-1 0,0 1 0,0 0 0,0 0-1,0 0 1,0 0 0,0-1 0,0 1-1,0 0 1,0 0 0,0 0 0,0 0 0,0-1-1,0 1 1,0 0 0,0 0 0,0 0 0,0 0-1,0-1 1,4-5-1042,-3 6 1029,8-12-832</inkml:trace>
  <inkml:trace contextRef="#ctx0" brushRef="#br0" timeOffset="1">252 148 7706,'-2'2'4769,"2"10"664,0 1-2465,1 8-679,0 5-361,2-2-839,-2-2-393,5-6-424,0-5-104,4-11-376,0-4-480,4-18 2056,-2-3-1288</inkml:trace>
  <inkml:trace contextRef="#ctx0" brushRef="#br0" timeOffset="2">280 7 8938,'-5'-6'4497,"5"14"-816,1 0-1753,2 2-640,5 2-399,3-1-777,5 2-665,2 2 369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04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16 7442,'0'-1'610,"0"1"1,0-1-1,0 1 1,-1-1-1,1 1 0,0-1 1,-1 1-1,1-1 1,0 1-1,-1-1 1,1 1-1,0-1 1,-1 1-1,1-1 1,-1 1-1,1 0 1,-1-1-1,1 1 1,-1 0-1,0-1 1,-7-2 2179,-1 2-2484,-1 0 1,1 0 0,0 1 0,0 1-1,-12 1 1,18-1-255,0 0 0,-1 0 1,1 0-1,0 0 0,1 0 0,-1 1 0,0-1 0,0 1 1,0 0-1,1-1 0,-1 1 0,1 1 0,0-1 1,-1 0-1,1 1 0,-2 2 0,2-2-15,-2 1 8,1 1-1,-1 0 0,1 0 1,0 0-1,1 0 1,0 0-1,-1 1 0,2-1 1,-1 1-1,-1 8 0,2-11-33,1 1-1,0-1 0,-1 0 0,1 1 0,1-1 0,-1 0 0,0 1 0,1-1 1,0 0-1,-1 1 0,1-1 0,1 0 0,-1 0 0,0 0 0,1 0 0,-1 0 1,1 0-1,0 0 0,4 4 0,-2-4-3,0 1 1,0-1-1,0-1 0,1 1 0,-1-1 1,1 0-1,-1 0 0,1 0 0,0 0 1,7 1-1,1-1-12,0 0 1,-1 0-1,15-1 0,-12-2-168,0 0 0,0-1 0,25-6 0,9-8-82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05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190 127 9202,'2'-2'706,"-1"-1"1,1 0-1,-1 1 1,1-1-1,-1 0 0,0 0 1,1-3-1,0-4 529,0 1-1,0-16 1,-2 15-324,1 8-811,-1 0 1,0 0-1,0 1 0,0-1 0,0 0 1,0 1-1,0-1 0,-1 0 1,1 1-1,-1-1 0,1 0 0,-1 1 1,1-1-1,-1 1 0,0-1 0,0 1 1,0-1-1,0 1 0,0-1 0,0 1 1,0 0-1,0 0 0,-1-1 0,1 1 1,0 0-1,-1 0 0,1 0 0,-1 1 1,1-1-1,-1 0 0,1 0 1,-1 1-1,1-1 0,-1 1 0,0 0 1,0-1-1,1 1 0,-4 0 0,-2-1 3,1 1-1,0 0 0,-1 1 0,1-1 1,-1 1-1,1 1 0,0-1 1,0 1-1,0 0 0,0 0 0,0 1 1,0 0-1,0 0 0,1 0 0,-1 0 1,-6 7-1,7-6-65,0 1-1,0-1 1,1 2-1,-1-1 1,1 0 0,0 1-1,0-1 1,1 1 0,0 0-1,0 0 1,0 1-1,1-1 1,0 1 0,0-1-1,-1 11 1,2-3 26,1 0 0,0 0 0,1 0 0,5 25-1,18 57 184,-16-67-179,8 29 54,24 85 84,-36-130-182,1 0 0,7 14 0,-10-23-43,0-1 0,1 1 0,-1-1 0,1 1 1,0-1-1,0 0 0,0 0 0,0 0 1,0 0-1,6 3 0,-8-6-48,-1 1 1,1-1-1,0 1 0,0-1 1,-1 0-1,1 1 0,0-1 1,0 0-1,-1 0 0,1 1 1,0-1-1,0 0 0,0 0 1,-1 0-1,1 0 1,0 0-1,0 0 0,0 0 1,0 0-1,-1 0 0,1 0 1,0-1-1,0 1 0,1-1 1,-1 0-212,-1 1 1,1-1-1,-1 0 1,1 0 0,-1 0-1,1 1 1,-1-1-1,1 0 1,-1 0 0,0 0-1,1 0 1,-1 0-1,0 0 1,0 0 0,0 0-1,0 0 1,0 0-1,0 0 1,0 1-1,0-1 1,0-2 0,-4-19-2386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26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29 9234,'-39'-19'3741,"27"11"-500,9 7-390,2 1-1482,1 0-358,0 0-231,2 0-210,157 10 810,-76-7-1868,-77-2-761,-6-1 1152,0 0 0,0 0 0,0 0 1,0 0-1,0 0 0,0 0 0,0 0 0,0 0 0,0 0 0,0 0 0,0 0 1,0 0-1,-1 0 0,1 0 0,0 0 0,0 0 0,0 0 0,0 0 0,0 0 1,0 0-1,0 0 0,0 0 0,0 0 0,0 0 0,0 0 0,0 0 1,0 0-1,0 1 0,0-1 0,0 0 0,0 0 0,0 0 0,0 0 0,0 0 1,0 0-1,0 0 0,0 0 0,0 0 0,0 0 0,0 0 0,0 0 1,0 0-1,0 0 0,0 0 0,0 0 0,0 0 0,0 0 0,0 0 0,0 0 1,0 1-1,-1-1-1488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26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7226,'-1'0'244,"1"0"1,0 1-1,-1-1 1,1 0 0,0 1-1,-1-1 1,1 0 0,0 1-1,-1-1 1,1 1-1,0-1 1,0 0 0,-1 1-1,1-1 1,0 1 0,0-1-1,0 1 1,0-1-1,-1 1 1,1-1 0,0 1-1,0-1 1,0 1 0,0-1-1,0 1 1,0-1-1,1 1 1,-1-1 0,0 0-1,0 2 1,1-1 61,0 0 1,0 0-1,-1 0 1,1 0-1,0 0 1,0 0-1,0 0 1,0 0-1,1 0 1,-1 0-1,1 0 1,4 2 291,0 0 1,0 0 0,0-1 0,7 2 0,1-2-246,1 0 0,-1-2 1,0 1-1,0-2 1,0 1-1,24-6 0,-18 3-146,0 1 0,27 0 0,-46 2-298,-1 0 1,1 0 0,0 0 0,0 0-1,0 0 1,0 0 0,0 0 0,0 0 0,0 0-1,0 1 1,0-1 0,-1 0 0,1 1-1,0-1 1,0 0 0,0 1 0,-1-1 0,1 1-1,0 0 1,0-1 0,-1 1 0,1-1-1,-1 1 1,1 0 0,0 1 0,-1-2-1316,-1 0 539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33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 3569,'-7'-6'11672,"1"0"-7473,5 7-3118,1 4-219,6 17-567,-1 0-1,-1 0 0,2 39 1,-4-11 223,-2-22-150,4 31-1,-2-53-338,-1 0-1,1 0 0,0 0 0,0-1 1,0 1-1,1 0 0,0-1 0,0 0 1,0 1-1,6 5 0,-5-6-15,-4-5-115,1 0 0,-1 0 0,0 0 0,0 0 0,0 0-1,0 0 1,0 0 0,0 0 0,0 0 0,0 0 0,1 0 0,-1 0 0,0 0 0,0 0 0,0 0 0,0 0 0,0 0 0,0 0 0,0 0 0,0 0 0,0 0 0,1 0 0,-1 0 0,0 0 0,0 0 0,0-1 0,0 1 0,0 0-1,0 0 1,0 0 0,0 0 0,0 0 0,0 0 0,0 0 0,0 0 0,0 0 0,0 0 0,1 0 0,-1-1 0,0 1 0,0 0 0,0 0 0,0 0 0,0 0 0,0 0 0,0 0 0,0 0 0,0 0 0,0-1 0,0 1 0,0 0 0,0 0-1,0 0 1,0 0 0,-1 0 0,1 0 0,0 0 0,0 0 0,0 0 0,0 0 0,0-1 0,0 1 0,0-1-923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34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39 8298,'-30'2'10638,"29"-2"-9647,1 0-196,0-1 156,4 0-747,7-1 28,0 0 1,22 0-1,-6 0-80,513-28 1833,-534 30-1980,-4 0-25,1 0 0,-1 0 0,1 0 1,-1 0-1,1 0 0,-1 1 0,6 1 0,-8-2-9,0 0 0,0 0 0,1 0 0,-1 0 0,0 1 0,0-1 0,0 0 0,1 0-1,-1 0 1,0 1 0,0-1 0,0 0 0,0 0 0,0 1 0,1-1 0,-1 0 0,0 0 0,0 1-1,0-1 1,0 0 0,0 0 0,0 1 0,0-1 0,0 0 0,0 0 0,0 1 0,0-1 0,0 0 0,0 0-1,0 1 1,0-1 0,0 0 0,0 0 0,0 1 0,0-1 0,-1 0 0,1 0 0,0 1 0,0-1 0,0 0-1,0 0 1,-1 1 0,-9 11-1544,9-11 1363,-14 14-637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35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8762,'-1'5'5153,"1"-5"-5044,0 0-1,0 0 0,1 0 1,-1 0-1,0 0 1,0 0-1,0 0 1,0 0-1,0 0 1,0 0-1,0 0 1,0 0-1,0 0 1,0 0-1,0 0 0,0 0 1,0 0-1,0 0 1,1 0-1,-1 0 1,0 0-1,0 0 1,0 0-1,0 0 1,0-1-1,0 1 0,0 0 1,0 0-1,0 0 1,0 0-1,0 0 1,0 0-1,0 0 1,0 0-1,0 0 1,0 0-1,0 0 0,0 0 1,0 0-1,0 0 1,0 0-1,0 0 1,0 0-1,0-1 1,0 1-1,0 0 1,0 0-1,0 0 1,0 0-1,0 0 0,0 0 1,0 0-1,0 0 1,0 0-1,0 0 1,0 0-1,0 0 1,1-1 16,0 1 1,0-1 0,0 1 0,0-1-1,0 1 1,0 0 0,0-1 0,0 1-1,0 0 1,0 0 0,0 0 0,2 0-1,-1 0 72,9-2 33,6 0 27,1 0 0,0 2 1,25 1-1,-41-1-230,1 0 1,-1 0 0,0 1 0,0-1 0,0 1 0,0-1 0,0 1-1,0 0 1,0 0 0,0-1 0,0 2 0,0-1 0,0 0 0,-1 0-1,1 1 1,0-1 0,-1 0 0,1 1 0,2 3 0,-3-3-16,0 0 0,0 0 0,-1 0 0,1 0 0,0 0 1,-1 0-1,1 1 0,-1-1 0,0 0 0,0 0 0,0 0 1,0 1-1,0-1 0,0 0 0,-1 0 0,1 1 0,-1-1 0,1 0 1,-2 3-1,-1 2-18,1 0 0,-2-1 0,1 1 0,-1-1-1,0 0 1,0 0 0,0 0 0,-1 0 0,0-1 0,0 1 0,-1-2 0,1 1 0,-1 0 0,0-1 0,0 0 0,-1 0 0,1-1 0,-1 0 0,-14 5-1,0-2-48,21-6 54,0 0 0,0 0 0,0 0 0,0 0 0,0 0 0,0 0 0,0 0 0,0 0 1,0 0-1,-1 0 0,1 0 0,0 0 0,0 0 0,0 1 0,0-1 0,0 0 0,0 0 0,0 0 0,0 0 0,0 0 0,0 0 0,0 0 0,0 0 0,0 0 0,0 0 1,-1 0-1,1 0 0,0 0 0,0 0 0,0 0 0,0 0 0,0 0 0,0 1 0,0-1 0,0 0 0,0 0 0,0 0 0,0 0 0,0 0 0,0 0 0,0 0 0,0 0 1,0 0-1,0 0 0,0 0 0,0 0 0,0 1 0,0-1 0,0 0 0,0 0 0,0 0 0,0 0 0,0 0 0,0 0 0,1 0 0,-1 0 0,0 0 0,0 0 0,12 2-54,24-3 25,-10 0 142,-1 1 0,0 1 0,49 9 1,-70-8-36,0-1 0,0 1 1,0-1-1,0 1 0,0 0 1,0 1-1,-1-1 0,1 1 1,-1-1-1,1 1 0,-1 0 1,0 0-1,0 0 0,-1 1 1,1-1-1,-1 1 0,1 0 1,1 4-1,-3-5-32,0 0 0,0 0-1,0 0 1,0 0 0,0 0-1,-1 1 1,1-1 0,-1 0 0,0 0-1,0 0 1,0 1 0,0-1 0,-1 0-1,1 0 1,-1 0 0,0 1-1,0-1 1,0 0 0,0 0 0,-1 0-1,1-1 1,-1 1 0,0 0 0,0 0-1,-2 2 1,1-2-20,-1 0 0,1 0 0,-1 0 0,1 0 0,-1-1-1,0 0 1,0 1 0,0-1 0,0-1 0,0 1 0,-1-1 0,1 1 0,-1-1 0,1-1-1,-6 2 1,5-2-71,-1 0-1,0 0 0,1 0 1,-1-1-1,1 1 1,-1-1-1,1-1 0,-1 1 1,1-1-1,0 0 0,-1 0 1,-4-3-1,10 5-20,-1 0-1,1 0 1,0-1 0,-1 1 0,1 0-1,0 0 1,-1 0 0,1-1-1,0 1 1,-1 0 0,1-1-1,0 1 1,-1 0 0,1 0-1,0-1 1,0 1 0,0-1 0,-1 1-1,1 0 1,0-1 0,0 1-1,0 0 1,0-1 0,0 1-1,0-1 1,0 1 0,0 0-1,0-1 1,0 1 0,0-1 0,0 1-1,0 0 1,0-1 0,0 1-1,0-1 1,0 1 0,0 0-1,0-1 1,1 1 0,-1 0-1,0-1 1,0 1 0,0 0 0,1-1-1,-1 1 1,0 0 0,0-1-1,1 1 1,8-9-657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48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16 4969,'-3'-3'4827,"-5"-5"3456,0 4-5703,7 3-2575,0 1 0,0 0 0,0 0 0,0 0 0,0 0 0,0 0 0,1 0 0,-1 0-1,0 1 1,0-1 0,0 0 0,0 0 0,0 1 0,0-1 0,1 0 0,-1 1 0,0-1 0,0 1 0,1-1 0,-1 1 0,0-1 0,1 1 0,-2 1 0,-16 22 74,14-18-64,-3 4 13,0-1 16,1 0 0,0 0 0,0 1-1,1 0 1,1 0 0,-1 0 0,-4 20 0,2 15 359,1 1-1,1 65 0,4-64-2,3 1 0,11 70 0,-7-88-192,1 0-1,1 0 1,2-1-1,26 56 1,-17-51-91,2-1 0,2-2-1,1 0 1,29 29 0,-53-59-122,0-1 0,0 0 0,0 0-1,0 0 1,0 1 0,0-1 0,1 0 0,-1 0 0,0 0 0,0 0-1,0 0 1,0 1 0,1-1 0,-1 0 0,0 0 0,0 0-1,0 0 1,0 0 0,1 0 0,-1 0 0,0 0 0,0 0 0,1 0-1,-1 0 1,0 0 0,0 0 0,0 0 0,1 0 0,0-6-254,-4-13 1189,3 18-885,-6-24 418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49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 7250,'-51'0'3104,"13"-1"2372,24 2-2522,14 0-2882,0-1-1,0 0 1,-1 0-1,1 0 1,0 0-1,0 0 1,0 0-1,-1 1 0,1-1 1,0 0-1,0 0 1,0 0-1,0 0 1,-1 1-1,1-1 1,0 0-1,0 0 0,0 1 1,0-1-1,0 0 1,0 0-1,-1 1 1,1-1-1,0 0 1,0 0-1,0 1 0,0-1 1,0 0-1,0 0 1,0 1-1,0-1 1,0 0-1,0 0 1,0 1-1,1-1 1,-1 0-1,0 0 0,0 1 1,0-1-1,0 0 1,0 0-1,1 1 1,-1 0 704,4 0-153,8 4-390,4 1-67,1 0-1,-1 0 1,1-2-1,1 0 1,26 2 0,285-6 507,-325 0-673,4 0-2,0 0 1,0-1-1,-1 0 1,1 0-1,0-1 1,12-4-1,-46 8-3430,2 2 2443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0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7082,'-3'1'1015,"0"0"276,0 0-1,0-1 1,0 2-1,-5 1 1,8-2-1179,-1-1 0,1 0 0,0 0 0,0 0 1,-1 1-1,1-1 0,0 0 0,-1 0 1,1 1-1,0-1 0,0 0 0,0 1 0,-1-1 1,1 0-1,0 1 0,0-1 0,0 0 0,0 1 1,-1-1-1,1 0 0,0 1 0,0-1 1,0 1-1,0-1 0,0 0 0,0 1 0,0-1 1,0 0-1,0 1 0,0-1 0,0 1 0,1-1 1,-1 0-1,0 1 0,0-1 0,0 0 1,0 1-1,1-1 0,-1 0 0,0 1 0,0-1 1,0 0-1,1 0 0,-1 1 0,0-1 0,1 0 1,-1 0-1,0 1 0,1-1 0,4 3 222,0 0 1,0 0-1,0-1 0,0 0 0,0 0 0,0 0 0,9 2 0,4 1 22,-7-1-227,0 1 0,0 0 1,0 0-1,0 1 0,-1 1 0,0 0 0,12 11 0,-9-7-33,-2 1 1,0 1-1,-1 0 0,17 27 0,-24-35-87,0 0 1,-1 1-1,0-1 1,0 1-1,0 0 1,-1-1-1,0 1 1,0 0-1,0 0 1,-1 0-1,0-1 1,0 1 0,-1 0-1,1 0 1,-1 0-1,0 0 1,-1-1-1,-3 12 1,1-8-6,0 0 1,-1 0 0,0-1-1,0 1 1,-1-1 0,0 0-1,0-1 1,-1 1-1,0-1 1,-12 9 0,13-12 2,-1 0 0,1 0 0,-1-1 0,0 0 0,0-1 0,-15 4 0,14-3 8,-1 1-14,8-1 67,6 0 261,27 2-103,0-2 0,44 0 0,-24-3-35,-17-1 149,1 2-1,66 10 1,-97-10-403,0 0 1,0 0-1,-1 1 1,1-1-1,8 6 1,-12-7 42,-1 0 0,0 0 1,0 0-1,0 0 0,0 0 1,0 0-1,0 0 0,0 0 1,0 0-1,0 1 1,0-1-1,0 0 0,0 0 1,-1 0-1,1 0 0,0 0 1,0 0-1,0 0 0,0 0 1,0 0-1,0 0 0,0 0 1,0 1-1,0-1 0,0 0 1,0 0-1,0 0 0,0 0 1,0 0-1,0 0 0,0 0 1,-1 0-1,1 0 0,0 0 1,0 0-1,0 0 0,0 0 1,0 0-1,0 0 0,0 0 1,0 0-1,0 0 0,0 0 1,0 0-1,-1 0 1,1 0-1,0 0 0,0 0 1,0 0-1,0 0 0,0 0 1,0 0-1,0 0 0,0 0 1,0 0-1,-1 0 0,1 0-136,-4 2-320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1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8386,'-5'0'1631,"-7"0"1707,11 0-3229,1 0-1,0 0 0,-1 0 0,1 0 0,0 0 0,-1 1 0,1-1 0,0 0 1,-1 0-1,1 0 0,0 0 0,0 1 0,-1-1 0,1 0 0,0 0 1,0 1-1,-1-1 0,1 0 0,0 0 0,0 1 0,-1-1 0,1 0 0,0 1 1,0-1-1,0 0 0,0 1 0,0-1 0,0 0 0,0 1 0,-1-1 0,1 1 1,1 6 571,0-1 0,0 1 1,0 0-1,1 0 1,4 10-1,1 6 108,-6-16-586,5 20 1002,19 51 0,-21-70-1079,-1 0 0,2 0 1,-1-1-1,1 1 0,0-1 0,0 0 1,1 0-1,0-1 0,1 0 0,7 7 0,-13-12-108,0 0 0,0 0 0,1 0 0,-1-1-1,0 1 1,0 0 0,1 0 0,-1-1 0,1 1-1,-1-1 1,1 1 0,-1-1 0,1 0-1,-1 0 1,1 1 0,-1-1 0,1 0 0,-1 0-1,3-1 1,-3 1-6,0-1-1,1 0 1,-1 1-1,0-1 1,0 0-1,0 0 1,0 0-1,0 0 1,0 0-1,0 0 1,0 0-1,0 0 1,0-1-1,0 1 0,-1 0 1,1 0-1,-1-1 1,1 1-1,0-3 1,5-18 24,6-32 0,-3 13-309,11-51-2152,-20 92 2389,2-9-779,-2 9 769,0 0 0,0 0 0,0-1 0,0 1 0,0 0 0,0 0 0,1 0 0,-1 0 0,0 0 0,0 0 0,0-1 0,0 1 0,0 0 1,0 0-1,0 0 0,0 0 0,0 0 0,0 0 0,0 0 0,0 0 0,0-1 0,0 1 0,1 0 0,-1 0 0,0 0 0,0 0 0,0 0 0,0 0 0,0 0 0,0 0 0,0 0 0,1 0 0,-1 0 0,0 0 0,0 0 1,0 0-1,0 0 0,0 0 0,0 0 0,1 0 0,-1 0 0,0 0 0,0 0 0,0 0 0,0 0 0,0 0 0,0 0 0,1 0 0,-1 0 0,0 0 0,0 0 0,0 0 0,0 0 0,6 9-901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1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46 7642,'27'-35'3468,"-26"35"-3326,-1-1 0,0 1 0,1-1 0,-1 1 0,0 0-1,0-1 1,0 1 0,1-1 0,-1 1 0,0-1 0,0 1-1,0 0 1,0-1 0,0 1 0,0-1 0,0 1 0,0-1-1,-4-2 2002,-9 6 760,12-3-2645,-2 1-86,1 0 0,-1 1 0,0-1 0,0 1 0,1-1 0,-1 1 0,1 0 0,0 0 0,0 0 0,-1 0 0,1 1 0,0-1 1,1 1-1,-1-1 0,0 1 0,0 2 0,-3 3-66,1 1 0,1-1 0,0 1 0,-2 10 0,3-13-85,1 1-1,0 0 1,1-1-1,0 1 1,0 0-1,0-1 1,1 1-1,0 0 1,0-1-1,0 1 1,1-1-1,4 11 1,-4-13-23,0 1 0,1-1 0,-1 1 0,1-1 0,0 0 0,0 0 0,0 0 0,1-1 1,-1 1-1,1-1 0,0 1 0,0-1 0,0-1 0,1 1 0,-1-1 0,1 1 0,6 1 0,-5-2-153,1 0-1,-1-1 1,0 0-1,1 0 1,-1-1-1,1 0 0,8-1 1,15-3-291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06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10154,'3'-1'823,"-1"0"0,1 0-1,-1 0 1,1 0 0,0 0-1,0 1 1,-1-1 0,1 1-1,4 0 1,26 2 1117,-23-1-1235,88 4 1690,-65-5-2522,0 1 0,42 8 0,-41 0-821,-23-4-286,1-1-1,-1 2 0,1-1 0,-1 1 1,-1 1-1,1 0 0,-1 1 0,-1 0 1,10 10-1,-14-13 1898,-1 1 1,1 0 0,-1 0-1,-1 0 1,1 0 0,-1 1-1,4 10 1,11 53 4420,-9-31-1980,-8-38-2034,0-6-578,0-12-214,-1 13-171,3-44 77,12-56-1,-11 81-601,2-1 0,1 1-1,0 1 1,16-31 0,-22 51 284,9-16-1432,-10 18 1457,1-1 0,-1 0 0,1 1 0,-1-1 0,1 1-1,-1-1 1,1 1 0,-1-1 0,1 1 0,0-1 0,-1 1 0,1 0 0,0-1 0,-1 1-1,1 0 1,0-1 0,0 1 0,-1 0 0,3 0 0,-2 0 7,0 0 0,0 1 0,0-1 0,0 1-1,0-1 1,0 1 0,0-1 0,0 1 0,0 0 0,2 1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2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24 9682,'-2'-4'4649,"4"3"-1872,10 0-1129,1-3-200,11 4-696,1 0-295,1-4-281,1 1 72,-3 0-624,-2-1-417,4 8 521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2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11122,'-1'2'416,"0"-1"-1,0 1 0,0-1 1,1 1-1,-1-1 0,0 1 1,1 0-1,-1-1 0,1 1 0,0 0 1,0-1-1,-1 1 0,1 0 1,0-1-1,1 1 0,-1 3 1,2 1 234,-1 0 1,1 0 0,4 8-1,0 0-8,-2 1 66,4 18 0,-4-18-322,6 22 1,-6-26-259,1-1 0,0 0 1,0-1-1,11 15 1,-14-21-93,0 0 0,1 0 0,-1 0 0,1 0 0,0 0 0,0-1 0,0 1 0,1-1 0,-1 0 0,0 0 0,1 0 0,-1-1 0,1 1 0,0-1 1,0 0-1,5 1 0,-7-2-24,-1 0 1,1 1 0,0-1 0,0-1 0,-1 1 0,1 0 0,0 0-1,0-1 1,-1 1 0,1-1 0,0 0 0,-1 1 0,1-1 0,0 0-1,-1 0 1,2-1 0,0 0-27,-1 0-1,0-1 1,0 1 0,1-1-1,-2 1 1,1-1 0,0 0-1,2-3 1,0-6-185,1 0 0,-1 0 0,3-20 0,-5 24 61,1-8-44,0-2 27,-3 18 155,0 0 0,0 0 1,0 0-1,0 0 0,0 0 0,0 0 1,0 0-1,0 0 0,0 0 1,0 0-1,0 0 0,0 0 0,0 0 1,0 0-1,0 0 0,0 0 1,1 0-1,-1 0 0,0 0 0,0 0 1,0 0-1,0 0 0,0 0 1,0 0-1,0 0 0,0 0 0,0 0 1,0 0-1,0 0 0,0 0 1,0 0-1,0 0 0,0 0 0,0 0 1,0 0-1,0 0 0,0 0 1,0 0-1,0 0 0,0 0 0,0 0 1,0 0-1,1 0 0,-1 0 1,0 0-1,0 0 0,0 0 0,0 0 1,0 0-1,0 0 0,0 0 0,0 0 1,0 0-1,0 0 0,0 0 1,0 0-1,0 0 0,0 0 0,0 0 1,2 11 111,-1-1 87,0-1 0,1 1 0,1-1-1,-1 1 1,2-1 0,-1 0 0,1 0 0,0 0-1,8 11 1,-9-17-114,0 1-1,0-1 1,0 1-1,0-1 1,0 0-1,1 0 1,-1 0-1,1-1 1,0 1-1,0-1 1,0 0-1,0 0 1,0-1-1,0 1 1,1-1-1,-1 0 1,1 0-1,-1 0 1,1 0-1,-1-1 1,1 0-1,5 0 1,-7 0-65,0-1-1,0 1 1,1-1 0,-1 1-1,0-1 1,-1 0 0,1 0-1,0-1 1,0 1 0,0-1-1,-1 1 1,1-1 0,4-4-1,-4 3-1,0 0-1,0-1 0,0 0 1,0 1-1,-1-1 0,1 0 1,-1 0-1,2-8 0,0 2-50,-2 0-1,1 0 0,-2 0 0,1 0 0,-1-1 0,-1 1 0,-1-19 0,1 25 6,-1-7-477,0 0 1,-1 0-1,0-1 1,0 1-1,-8-20 1,-3 14-298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3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130 299 6961,'-3'-8'8288,"3"-7"-7693,0 10 161,1-4-455,-2 0 0,1-1 0,-3-14 0,2 23-244,1-1 0,0 0 1,-1 1-1,0-1 0,1 1 1,-1-1-1,0 1 0,0-1 1,0 1-1,0-1 0,0 1 1,0 0-1,0 0 0,0 0 0,0-1 1,-1 1-1,1 0 0,-1 0 1,1 1-1,0-1 0,-1 0 1,1 0-1,-1 1 0,0-1 1,-2 0-1,2 1 4,0-1-1,0 1 1,0 0 0,0 0-1,0 0 1,0 0 0,0 0-1,0 0 1,0 0 0,0 1-1,0-1 1,0 1 0,0 0 0,0-1-1,0 1 1,1 0 0,-1 0-1,-3 2 1,2 1 6,-1-1 0,1 1 0,0 0 0,0 0 0,0 0 0,0 0 1,0 0-1,-2 9 0,-1 1 153,-4 23 0,8-31-169,1 0 30,0 0-1,0 0 1,0 1-1,1-1 1,-1 0 0,2 0-1,-1 1 1,3 11-1,-3-16-60,1 0-1,-1 0 0,1 0 0,-1-1 0,1 1 0,0 0 1,0 0-1,0 0 0,0-1 0,0 1 0,0-1 0,1 1 1,-1-1-1,1 1 0,-1-1 0,1 0 0,-1 1 0,1-1 1,-1 0-1,1 0 0,0 0 0,0 0 0,0-1 0,0 1 1,-1 0-1,1-1 0,0 1 0,0-1 0,0 0 1,0 0-1,2 0 0,0 0-10,0 0 1,-1 0 0,1-1-1,-1 0 1,1 0-1,-1 0 1,1 0-1,-1 0 1,0-1-1,1 1 1,-1-1-1,4-3 1,-2 1-6,0 0 0,0 0 0,-1 0-1,0-1 1,0 0 0,5-8 0,0-2-55,-1-1 0,0 0 0,-1 0 0,5-20 0,-3 3-23,-1 0 1,-1-1-1,-2 0 0,1-44 1,-7 52 107,-1 16 30,2 10-61,0 0 0,0 0 0,-1 0 0,1 0 0,0 0 0,0 0 0,0 0 0,0 0 0,0 0 0,0 0 0,0-1 0,-1 1 0,1 0 0,0 0 0,0 0 0,0 0 0,0 0 0,0 0 0,-1 0 0,1 0 0,0 0 0,0 0 0,0 0 0,0 0 0,0 0 0,0 0 0,-1 0 1,1 0-1,0 0 0,0 1 0,0-1 0,0 0 0,-1 1 15,0-1-1,0 1 1,0 0 0,0 0 0,0 0 0,1 0 0,-1 0 0,0 0 0,1 0 0,-1 1 0,-2 6 71,0 0 1,0 1 0,1-1 0,0 1-1,1 0 1,-1 14 0,1 2 195,4 28 0,-2-36-109,1 0 0,1 1-1,1-1 1,1-1-1,0 1 1,12 25-1,-13-35-138,0 0-1,0-1 0,0 1 0,1-1 1,0 0-1,0 0 0,9 6 1,-10-8-64,0-1 0,1 0 0,-1 0 0,1-1 1,0 1-1,0-1 0,0 0 0,0-1 0,0 1 1,1-1-1,8 1 0,5-2-89,0-4 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3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0 228 11226,'11'1'2060,"23"-4"0,-33 3-1905,1-1 1,-1 1-1,1 0 1,-1-1-1,0 0 0,1 1 1,-1-1-1,0 0 1,0 0-1,0 0 0,0 0 1,1 0-1,-1 0 1,0 0-1,-1 0 0,1 0 1,0 0-1,1-3 1,5-5 657,6-5 16,-5 6-626,1-1-1,-2 0 1,1 0 0,-1-1-1,0 0 1,-1-1-1,6-12 1,-11 19-180,3-4 24,-1-1 1,-1 1 0,3-16-1,-5 23-39,1 0-1,-1-1 0,0 1 0,0-1 0,0 1 0,0-1 0,0 1 0,0-1 0,0 1 0,-1-1 1,1 1-1,0 0 0,-1-1 0,1 1 0,-1 0 0,0-1 0,1 1 0,-1 0 0,0 0 0,0-1 0,0 1 1,0 0-1,0 0 0,0 0 0,0 0 0,0 0 0,0 0 0,-1 1 0,1-1 0,-1-1 0,0 2 5,1-1-1,-1 1 1,0-1-1,1 1 1,-1-1-1,0 1 1,1 0 0,-1 0-1,0 0 1,1 0-1,-1 0 1,0 0-1,1 0 1,-1 1-1,0-1 1,1 1-1,-1-1 1,-1 2-1,1-1 30,0 0 0,0 0-1,0 1 1,0-1 0,1 1 0,-1 0-1,0-1 1,1 1 0,0 0-1,-1 0 1,-1 4 0,1-1 70,-1 1 1,1-1-1,1 1 1,-1 0-1,1-1 0,0 1 1,0 0-1,1 0 1,0 7-1,0 3 237,2 0 0,0 0 0,5 18 0,-6-30-282,1 1-1,-1-1 0,1 1 1,0-1-1,1 0 1,-1 0-1,1 0 0,0 0 1,-1 0-1,2-1 0,-1 1 1,0-1-1,1 0 0,7 6 1,-7-7-55,0 0 1,1 0 0,-1 0 0,1 0 0,-1 0 0,1-1 0,0 0 0,-1 0 0,1 0-1,7 0 1,-3-1-209,0-1 0,1 0 0,-1 0 0,13-4 0,6-3-181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4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69 241 10714,'-1'-2'8924,"2"-3"-6715,4-6-2037,3 0 27,-1 0 1,1 0-1,12-11 0,-9 10-113,-1 1-1,15-24 1,-22 29-71,1 1 0,-1-1 0,0 0 1,-1 0-1,1 0 0,-1-1 0,-1 1 0,2-7 1,-3 11-10,1 1 0,-1-1 1,0 0-1,0 1 0,0-1 1,0 0-1,-1 0 0,1 1 1,0-1-1,-1 0 0,1 1 1,-1-1-1,0 0 1,1 1-1,-1-1 0,0 1 1,0-1-1,0 1 0,0 0 1,0-1-1,0 1 0,-1 0 1,1 0-1,0 0 0,-1 0 1,1 0-1,-1 0 1,1 0-1,-1 0 0,1 0 1,-1 1-1,1-1 0,-1 1 1,0-1-1,-1 1 0,0-1 24,1 1 1,0-1-1,-1 1 0,1 0 0,-1 0 0,1 0 0,0 0 0,-1 0 1,1 0-1,0 1 0,-1-1 0,1 1 0,0 0 0,-1-1 0,1 1 0,0 0 1,0 1-1,0-1 0,0 0 0,0 0 0,0 1 0,-2 2 0,1-1 34,0 0 0,1 0 0,0 0-1,-1 1 1,1-1 0,0 1 0,1 0-1,-1-1 1,1 1 0,0 0 0,-1 0-1,1 7 1,-1 2 44,1 0 0,1 0 1,0 0-1,4 24 0,16 53 266,-18-82-333,9 33 284,1-1 0,2-1 0,2 0 0,40 69 0,-22-51 11,-33-57-327,-1 1 1,1 0-1,-1 0 0,1 0 1,-1-1-1,0 1 1,1 0-1,-1 0 1,0 0-1,1 0 1,-1 0-1,0 0 1,0-1-1,0 1 1,0 0-1,0 0 0,0 0 1,0 2-1,-1-3-1,0 1 0,1 0 1,-1-1-1,0 1 0,0-1 0,1 0 0,-1 1 0,0-1 0,0 0 0,0 1 0,0-1 0,1 0 0,-1 0 0,0 0 0,0 0 1,0 1-1,0-1 0,0 0 0,0-1 0,0 1 0,1 0 0,-2 0 0,-19-2-21,0 0-1,-32-9 1,41 8-251,0-1 1,1 0-1,0-1 1,-1 0-1,2-1 1,-12-7 0,18 10-26,1 0 1,-1 0-1,1 0 1,0 0-1,0-1 1,0 0-1,0 1 1,-2-6-1,3 7-86,1-1-1,0 1 0,0-1 0,0 1 1,0-1-1,1 1 0,-1-1 0,1 0 0,-1 1 1,1-1-1,0 0 0,0 0 0,0 1 1,0-1-1,1-4 0,1 2-83,1-1-1,-1 1 0,1 0 1,3-6-1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4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11795,'-17'5'4729,"-1"3"-2817,-2-1-328,6 15-111,-1 6-217,5 11-456,6 8-160,1 3-256,7 2-88,7-4-128,2-4-40,7-11-88,-3-6 64,11-15-408,1-6-400,7-12 2585,5-9-1729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5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1 282 10754,'0'14'4441,"3"20"-1,-1-22-2257,8 23-1,-8-26-1880,1-1 0,1-1 0,0 1-1,0 0 1,0-1 0,1 0 0,0 0-1,0 0 1,7 6 0,-10-11-275,-1-1 1,0 0-1,1 0 1,-1 0-1,1 0 1,0 0-1,-1 0 1,1 0-1,-1 0 1,1 0-1,0-1 1,0 1 0,0-1-1,-1 1 1,1-1-1,0 0 1,0 0-1,2 0 1,-1 0-12,-1-1 1,0 1 0,0-1 0,0 0 0,1 0 0,-1 0 0,0 0 0,0 0-1,0 0 1,0 0 0,-1-1 0,4-2 0,0-2-3,0 0-1,0 1 1,0-2-1,-1 1 1,0-1-1,-1 1 1,5-13 0,-3 5-156,-1 0 1,0 0 0,-1 0-1,-1-1 1,0 1-1,-1-1 1,-1 1 0,0-1-1,-2-16 1,1 29 26,-1-5-894,2 6 979,0 1 1,0 0-1,-1 0 0,1 0 1,0 0-1,0 0 1,0 0-1,-1 0 1,1 0-1,0 0 0,0 0 1,0 0-1,0 0 1,-1 0-1,1 0 1,0 0-1,0 0 0,0 0 1,0 0-1,-1 0 1,1 0-1,0 0 1,0 0-1,0 1 0,0-1 1,-1 0-1,1 0 1,0 0-1,0 0 1,0 0-1,0 0 0,0 0 1,0 1-1,-1-1 1,1 0-1,0 0 1,0 0-1,0 0 0,0 1 1,-9 10-674</inkml:trace>
  <inkml:trace contextRef="#ctx0" brushRef="#br0" timeOffset="1">241 0 12787,'2'1'272,"3"0"356,0 0 1,1 0-1,-1 0 1,0 1-1,0 0 0,0 0 1,-1 1-1,1-1 1,0 1-1,-1 0 1,0 0-1,7 6 1,-2 3 54,1 0 1,-2 1-1,0 0 1,0 1 0,9 23-1,0-1 194,-11-24-680,0 1-1,0 0 1,-1 0 0,-1 0 0,0 1 0,-1-1-1,-1 1 1,0 0 0,-1 0 0,0 14-1,-1-18-198,-1 1 0,0 0 0,-1-1 0,0 1 0,-1-1 0,0 0 0,-1 0 0,0 0 0,0 0 0,-8 12 0,11-20-114,-1-1 0,1 1 0,0-1 0,0 0 0,-1 1 0,1-1 0,-1 0 0,1 0 0,-1 0 1,-1 1-1,2-1 64,0-1 1,0 0 0,1 1 0,-1-1 0,0 0 0,0 0-1,1 0 1,-1 0 0,0 0 0,0 0 0,0 0 0,1 0-1,-1 0 1,0 0 0,0 0 0,1 0 0,-1 0-1,0-1 1,0 1 0,0-1 0,0 1 37,1 0-1,0 0 1,0 0 0,0 0-1,0 0 1,0 0-1,0-1 1,-1 1 0,1 0-1,0 0 1,0 0 0,0 0-1,0 0 1,0-1 0,0 1-1,0 0 1,0 0 0,0 0-1,0 0 1,0 0 0,0-1-1,0 1 1,0 0 0,0 0-1,0 0 1,0 0 0,0-1-1,0 1 1,0 0-1,0 0 1,0 0 0,0-1-1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6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65 8162,'-3'-4'3897,"-1"-5"-1121,3 8-559,1-1-169,19-8-320,44-6-695,-27 17-329,0-4-440,-12-2-120,8 1-88,-1-3 48,-11 6-360,2-3-456,-6 5 480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6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11490,'-4'19'4946,"4"7"-2666,8 5-496,-10 9-543,8 9-321,-2-4-440,-3-1-120,7-5-224,-7-11-72,6-14-176,-3-4-376,1-9-1128,4-2 87,-5-3 721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7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7922,'-8'2'2794,"-3"0"1456,11-2-4120,0 0 0,0 0-1,0 0 1,0 0 0,0 0 0,0 0-1,-1 0 1,1 0 0,0 0-1,0 0 1,0 0 0,0 0 0,0 0-1,0 0 1,-1 0 0,1 0 0,0 1-1,0-1 1,0 0 0,0 0 0,0 0-1,0 0 1,0 0 0,0 0 0,0 0-1,-1 0 1,1 0 0,0 0-1,0 1 1,0-1 0,0 0 0,0 0-1,0 0 1,0 0 0,0 0 0,0 0-1,0 1 1,0-1 0,0 0 0,0 0-1,0 0 1,0 1 1474,2-1-469,14 5-602,58 14 513,-58-17-1015,-1 0 0,1-2-1,17 0 1,171-18-350,-189 15-364,-10 1-606,-7 1-1996,-7 2 1697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06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85 195 6457,'2'0'255,"-1"0"-1,1 0 1,-1 0-1,1 0 1,-1 0-1,1-1 1,-1 1-1,1 0 0,-1-1 1,0 1-1,1-1 1,-1 1-1,1-1 1,-1 0-1,0 1 1,0-1-1,0 0 0,1 0 1,-1 0-1,2-2 1,-2 0 33,1 0-1,-1 0 1,0 0 0,1-1 0,-2 1 0,1 0-1,0-1 1,0-2 0,0-3-32,1 0 1,-2 0-1,1 0 0,-1 0 0,-1 0 0,1 0 1,-3-9-1,2 14-164,0 0-1,-1 0 1,1 0-1,-1 0 1,0 0-1,0 0 1,0 1-1,0-1 1,-1 0-1,1 1 1,-1 0-1,0 0 1,0 0 0,0 0-1,-1 0 1,-4-3-1,7 5-25,0 1 0,-1-1 0,1 0 1,0 1-1,0-1 0,-1 0 0,1 1 0,-1-1 0,1 1 0,0 0 0,-1 0 0,1-1 1,-1 1-1,1 0 0,-1 0 0,1 0 0,-1 1 0,1-1 0,-1 0 0,1 0 0,0 1 0,-1-1 1,1 1-1,0-1 0,-1 1 0,1 0 0,0-1 0,-1 1 0,1 0 0,0 0 0,0 0 0,0 0 1,0 0-1,0 0 0,0 0 0,-1 2 0,0 0 96,-1 1-1,1 0 1,0 0 0,0-1-1,0 2 1,-1 6 0,-7 28 721,9-36-798,-1 12 204,0-1-1,1 1 0,1-1 1,0 1-1,3 15 0,-3-29-279,0-1 1,0 1-1,0 0 0,0-1 0,0 1 1,0 0-1,0-1 0,1 1 0,-1-1 1,0 1-1,0 0 0,1-1 0,-1 1 1,0-1-1,1 1 0,-1-1 1,1 1-1,-1-1 0,1 1 0,-1-1 1,1 0-1,-1 1 0,1-1 0,-1 1 1,1-1-1,-1 0 0,1 0 0,0 1 1,-1-1-1,1 0 0,-1 0 0,1 0 1,0 0-1,-1 0 0,1 0 0,0 0 1,-1 0-1,1 0 0,0 0 0,-1 0 1,1 0-1,0 0 0,2-1 0,0 0-1,0 0 1,0 0 0,-1-1 0,1 1-1,0-1 1,-1 1 0,4-4-1,4-4 3,-1 0-1,1-1 0,9-13 1,-17 21-10,-1 0 2,0 0-1,1 0 0,-1-1 1,1 2-1,0-1 0,-1 0 1,1 0-1,0 0 0,0 1 0,0-1 1,0 1-1,1 0 0,-1 0 1,0 0-1,4-2 0,-5 3 5,0 0 0,0 0 1,-1 0-1,1 0 0,0 1 0,0-1 0,-1 0 0,1 0 0,0 0 0,-1 1 0,1-1 0,0 0 1,-1 1-1,1-1 0,0 0 0,-1 1 0,1-1 0,-1 1 0,1-1 0,-1 1 0,1 0 0,-1-1 0,1 1 1,-1-1-1,0 1 0,1 0 0,-1-1 0,0 1 0,0 0 0,1-1 0,-1 1 0,0 1 0,7 24 325,-7-26-331,0 4 16,1-1 1,0 1-1,0 0 0,1-1 1,-1 1-1,0-1 0,1 1 0,0-1 1,0 0-1,3 4 0,-4-6-141,0 1 1,1-1-1,-1 0 0,0 0 0,1 0 0,-1 0 0,0 0 0,1-1 0,-1 1 0,1 0 0,0 0 0,-1-1 1,1 1-1,-1-1 0,1 0 0,0 0 0,-1 1 0,1-1 0,0 0 0,-1 0 0,1 0 0,0-1 1,-1 1-1,1 0 0,2-1 0,15-8-1012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7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8330,'0'1'410,"-1"0"-1,1 0 1,-1 0 0,1 0 0,0 1 0,-1-1 0,1 0 0,0 0-1,0 1 1,0-1 0,0 0 0,0 0 0,0 1 0,0-1 0,0 0-1,1 0 1,0 2 0,-1-1-113,2 0 0,-1-1 0,0 1 0,0 0-1,0-1 1,1 1 0,-1-1 0,1 0 0,-1 1 0,1-1 0,2 1-1,22 14 1650,28 13-1,-26-15-1252,30 20 0,-50-29-606,0 1 0,0 0-1,-1 1 1,0 0 0,-1 0 0,1 0-1,10 16 1,-15-19-80,0 0 0,0 0 0,0 0 0,-1 0 0,1 0 0,-1 1 0,0-1 0,0 0 0,-1 1 0,1-1 0,-1 0 0,0 1 0,0-1 0,0 1 0,-1-1 0,0 0 0,1 1 0,-2-1 1,1 0-1,0 0 0,-1 0 0,0 0 0,0 0 0,0 0 0,0 0 0,0-1 0,-1 1 0,0-1 0,-5 6 0,-5 3-9,0 0 0,-1-1 0,0 0 0,-1-2 0,0 1 0,-29 11 0,41-19 4,0 0 0,0-1-1,-1 1 1,1 1-1,-3 2 1,5-4-1,1-1 0,-1 0 1,1 1-1,0-1 0,0 0 0,-1 1 1,1-1-1,0 1 0,0-1 0,-1 1 1,1-1-1,0 1 0,0-1 1,0 0-1,0 1 0,0-1 0,-1 1 1,1-1-1,0 2 0,1-2 3,-1 1-1,0 0 1,1-1-1,-1 1 1,0-1-1,1 0 1,-1 1-1,1-1 1,-1 1-1,0-1 1,1 1-1,-1-1 1,1 0-1,-1 1 1,1-1-1,0 0 1,-1 0-1,1 1 1,-1-1-1,1 0 1,0 0-1,7 2 67,-1 0-1,1 0 0,-1-1 1,16 0-1,34-2 176,-44 0-202,-3 0-33,35-1 1,53-10 0,-96 12 1028,-3 2-560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8794,'1'0'179,"-1"0"1,0 0-1,0 0 1,0 0-1,1 0 1,-1 0-1,0 0 0,0 0 1,0 0-1,1 0 1,-1 0-1,0 0 1,0 0-1,0 0 1,1 0-1,-1 0 0,0 0 1,0 0-1,0 0 1,1 0-1,-1 0 1,0 0-1,0 1 1,0-1-1,0 0 0,1 0 1,-1 0-1,0 0 1,0 0-1,0 0 1,0 1-1,0-1 1,1 0-1,-1 0 1,0 0-1,0 0 0,0 1 1,0-1-1,0 0 1,0 0-1,0 0 1,0 1-1,0-1 1,0 0-1,0 0 0,0 0 1,0 1-1,4 15 1312,-1-6-401,4 14 625,18 39-1,-19-51-1451,0-1 0,1 0 0,1 0 1,-1 0-1,11 10 0,-16-19-223,0 1 1,0-1-1,1 0 0,-1 0 0,1 0 1,-1-1-1,1 1 0,-1 0 0,1-1 1,0 0-1,0 0 0,0 0 1,0 0-1,0 0 0,0 0 0,0-1 1,0 1-1,0-1 0,5 0 1,-7 0-36,0-1 1,0 1 0,0 0 0,0-1 0,0 1-1,0 0 1,0-1 0,-1 1 0,1-1 0,0 1 0,0-1-1,-1 0 1,1 1 0,0-1 0,-1 0 0,1 0-1,0 1 1,-1-1 0,1 0 0,-1 0 0,1 0 0,-1 0-1,0 1 1,1-1 0,-1 0 0,0 0 0,0-1-1,2-4 2,-2 0 0,1 0-1,-1-8 1,1 10-14,-3-126-4316,2 126 3627,0 0 0,1 1 0,-1-1 0,1 1 0,0-1 0,2-6 0,-1 6 168,0 1 0,1-1 1,0 0-1,5-6 0,-8 10 501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8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21 4777,'-1'-1'628,"0"0"0,1-1 1,-1 1-1,0 0 0,0 0 0,0 0 0,0 0 0,0 0 1,0 0-1,-1 0 0,1 0 0,-2-1 0,0 1-161,1 0 0,0 1 0,-1-1 0,1 0 0,-1 1 0,1-1 0,-4 1 0,3 0-153,-1 0-1,1 0 0,-1 0 0,0 1 1,1-1-1,-1 1 0,1 0 1,-1 0-1,1 0 0,-5 3 1,4-1-158,0 0 0,0 0 0,0 0 0,1 1 0,-1-1 0,1 1 1,0 0-1,0 0 0,1 0 0,-1 0 0,1 1 0,0-1 0,0 0 1,0 1-1,1 0 0,-1-1 0,1 1 0,0 0 0,0 5 0,0-3-117,1 0 0,-1 0 0,2 0 0,-1 0 0,1 0 0,0 0 0,0 0 0,1 0 0,0 0 0,0 0 0,0-1-1,6 11 1,-6-14-37,0 0 0,1 0 0,-1 0-1,0 0 1,1-1 0,0 1 0,0-1-1,-1 1 1,2-1 0,-1 0 0,0 0-1,0-1 1,0 1 0,1 0 0,4 0-1,-1 0-136,0 0-1,1-1 0,-1 0 0,0-1 0,0 0 0,14-1 1,-3-1-196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8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52 11859,'-32'-39'5009,"45"37"-2929,2-2-408,5 4-407,3-1-449,0-2-440,0 3-40,1-2-544,0 3 936,-12 7-608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5:59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6689,'0'0'3825,"0"0"-448,0 9-1497,2 15-103,8 43-449,-6-27-144,4 8-224,1-7-47,2 7-105,2 0-152,0-7-304,0 0-112,1-9-160,-5-3 8,-5-11-264,0-4-296,-4-14 1600,0-5-1056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00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11690,'-1'4'1332,"0"1"0,0 0-1,1-1 1,-1 8 0,2 2-488,3 18 1,-3-20-128,2 9-157,-2-6-140,1-1 0,6 22 0,-7-32-366,1 0 0,-1 0 0,1-1 0,0 1 0,0-1 0,0 1 0,0-1 0,0 0 0,1 0 0,-1 0 0,1 0 0,0 0 0,0 0 0,4 2 0,-2-2-10,1 1 0,0-1 0,0-1 0,9 4-1,-13-5-37,0-1-1,0 1 1,0-1-1,1 1 1,-1-1-1,0 0 0,0 0 1,0 0-1,0 0 1,0 0-1,0 0 1,0-1-1,0 1 1,0-1-1,0 1 0,0-1 1,0 0-1,2-1 1,2-3-111,-1 0 0,0 0 0,-1-1 0,1 1-1,-1-1 1,0-1 0,0 1 0,2-7 0,-1 3-270,0 0 0,0 0 0,-1-1 0,-1 1 0,0-1 0,0 0 0,1-22 0,-4 25 281,-2 16 484,-2 19 679,4-14-242,0-1 0,4 23 0,-3-30-535,0 0 0,0 0 0,1 0 0,0 0 0,0-1 0,0 1 0,0 0 0,1-1 0,4 7 0,-6-10-246,-1 0-1,1 0 0,0 0 1,0-1-1,0 1 0,-1 0 0,1 0 1,0-1-1,0 1 0,0 0 1,0-1-1,1 1 0,-1-1 1,0 1-1,0-1 0,0 0 1,0 1-1,0-1 0,1 0 0,-1 0 1,0 0-1,0 0 0,0 0 1,1 0-1,-1 0 0,0 0 1,0 0-1,0-1 0,1 1 1,-1 0-1,0-1 0,0 1 0,0-1 1,0 1-1,2-2 0,2-2-23,0 0 0,0-1-1,0 0 1,-1 0 0,6-7-1,2-2 72,-5 6-325,0 0 1,-1 0-1,0-1 0,-1 0 1,1 0-1,6-18 0,-1-1-298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00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128 262 14243,'0'-4'230,"0"1"1,0-1-1,-1 1 0,0-1 0,0 1 1,0 0-1,0-1 0,0 1 0,-1 0 1,0 0-1,1-1 0,-1 1 0,0 1 1,0-1-1,-4-3 0,1 0 153,-1 0 0,-1 1 0,1 0 0,-1 0-1,-9-4 1,15 8-324,0 1 0,0-1 0,1 1 0,-1-1-1,0 1 1,0-1 0,0 1 0,0 0 0,0 0-1,0-1 1,0 1 0,0 0 0,0 0 0,-2 0-1,2 1-22,0-1 0,1 0 0,-1 1 1,0-1-1,0 1 0,1-1 0,-1 1 0,0-1 0,1 1 0,-1 0 0,1-1 0,-1 1 0,1 0 0,-1 0 0,1-1 0,-1 1 0,1 0 0,0 0 0,-1 1 0,-5 11 194,1 1-1,0 1 0,1-1 0,-4 27 0,7-33-155,1 0 1,-1 0-1,1 0 0,1 0 0,0 1 0,0-1 0,0 0 0,1 0 0,0-1 0,5 13 0,-6-19-59,-1 1 0,1 0 1,0-1-1,0 1 0,0 0 1,0-1-1,1 1 0,-1-1 0,0 1 1,1-1-1,-1 0 0,1 0 1,-1 0-1,1 0 0,-1 0 1,1 0-1,0 0 0,0 0 0,-1 0 1,1-1-1,0 1 0,0-1 1,0 1-1,0-1 0,0 0 1,-1 0-1,1 0 0,0 0 0,0 0 1,0 0-1,0 0 0,0-1 1,0 1-1,2-2 0,2 0-15,-1 0 0,1 0 0,-1-1 0,0 0 1,0 0-1,0 0 0,0-1 0,-1 0 0,7-6 0,-3 0-82,0 0 0,-1 0 1,0 0-1,-1-1 0,-1 0 0,1-1 1,-2 1-1,1-1 0,-2 0 1,0 0-1,2-13 0,-1-4-32,-1-1 0,-1 1-1,-3-46 1,0 68 126,-1-20-8,2 25 15,-1 1 1,1-1 0,0 1-1,-1-1 1,1 1 0,-1-1-1,1 1 1,-1 0 0,0-1-1,1 1 1,-1 0 0,0-1-1,-2-1 1,3 3-14,0 0 1,0 0-1,0 0 1,-1 0-1,1 0 1,0 0-1,0 0 0,0 0 1,0 0-1,0 0 1,-1 0-1,1-1 1,0 1-1,0 0 0,0 0 1,0 0-1,-1 0 1,1 0-1,0 0 1,0 1-1,0-1 1,0 0-1,-1 0 0,1 0 1,0 0-1,0 0 1,0 0-1,0 0 1,0 0-1,-1 0 0,1 0 1,0 0-1,0 0 1,0 1-1,0-1 1,0 0-1,0 0 1,-1 0-1,1 0 0,0 0 1,0 1-1,0-1 1,0 0-1,0 0 1,0 0-1,-3 6 111,0 0 0,0 1 0,0-1-1,1 1 1,0-1 0,0 1 0,1 0 0,-1 9 0,-2 57 653,5-51-455,0-1 0,1 1 0,6 25 0,-5-34-189,1 0-1,0-1 0,1 0 1,0 1-1,1-2 0,10 17 1,-13-24-159,0 0 0,-1 0 0,1-1 1,1 1-1,-1-1 0,0 0 0,1 0 1,0 0-1,0-1 0,0 1 0,0-1 1,0 0-1,0 0 0,0 0 1,1 0-1,-1-1 0,1 0 0,-1 0 1,1 0-1,-1 0 0,9-1 0,13-3 739,-4-3-446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01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0 226 11066,'18'7'4372,"-12"-5"-3717,0 0 0,0 0-1,10 2 1,-14-4-532,-1 0-1,1 0 1,-1 0-1,0 0 1,1 0-1,-1 0 1,1 0-1,-1 0 0,1-1 1,-1 1-1,0-1 1,1 1-1,-1-1 1,0 1-1,1-1 1,-1 0-1,0 0 1,0 0-1,0 1 1,0-1-1,0 0 1,0 0-1,0-1 1,2-1-1,1-1 293,3-3-183,-1-1 0,0 1-1,0-1 1,0 0 0,-1 0 0,0-1 0,-1 1-1,0-1 1,4-14 0,-6 17-216,-1 0 0,1 0 0,-2 0 0,1 0 0,-1 0 0,1 0 0,-2 0 0,1 1 0,-1-1 0,0 0 0,0 0 0,0 0 0,-1 0 0,0 1 0,0-1 0,-6-9 0,7 13 0,0 1 0,0-1 0,0 1 0,-1 0 0,1-1 0,0 1 0,-1 0 0,1 0 0,-1 0 0,1 0 0,-1 0 0,0 0 0,1 0 0,-1 1 0,0-1 0,1 1 0,-1-1 0,0 1 0,0-1 0,0 1 0,1 0 0,-1 0 0,0 0 0,0 0 0,0 0 0,1 1 0,-3 0 0,1-1 12,1 1 0,0-1 0,0 1 0,0 0-1,0 0 1,0 0 0,0 0 0,0 0 0,0 0 0,0 1 0,0-1 0,0 1-1,1-1 1,-1 1 0,1-1 0,-1 1 0,1 0 0,0 0 0,0 0 0,0 0 0,-2 4-1,2-1 26,0 0 0,0 0 0,1 0-1,0 1 1,0-1 0,0 0 0,0 0-1,1 0 1,0 0 0,0 1-1,0-1 1,1-1 0,2 7 0,0-1 62,1 0 0,0-1 0,0 0 0,1 0 0,11 13 0,-14-18-124,1 0 1,0 0 0,0-1 0,0 1 0,0-1-1,1 0 1,0 0 0,-1 0 0,1-1-1,0 0 1,0 0 0,1 0 0,-1 0 0,0-1-1,0 0 1,1 0 0,-1 0 0,1-1-1,-1 0 1,1 0 0,-1 0 0,0-1 0,10-1-1,9-5-209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01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111 213 12267,'-2'2'7136,"2"-3"-3298,4-7-2623,4-5-1087,34-60 96,-40 68-217,0 1 0,0 0 1,-1 0-1,1-1 0,-1 1 0,0-1 0,-1 1 1,1-1-1,-1 1 0,1-1 0,-1 1 0,-1-1 1,0-5-1,1 7 1,-1 0 0,0 0 0,0 1 0,0-1 0,-1 0 0,1 0 0,-1 0 1,1 1-1,-1-1 0,0 1 0,0-1 0,0 1 0,0 0 0,-1 0 0,1 0 0,-1 0 1,-2-2-1,4 4-3,0-1 1,1 0-1,-1 1 1,0-1 0,0 1-1,0 0 1,0-1-1,0 1 1,0 0-1,0 0 1,0-1-1,0 1 1,0 0 0,0 0-1,0 0 1,0 0-1,0 0 1,0 1-1,0-1 1,0 0 0,0 0-1,0 1 1,0-1-1,0 0 1,0 1-1,0-1 1,0 1 0,0-1-1,1 1 1,-1 0-1,0-1 1,0 1-1,0 0 1,1 0 0,-2 1-1,0 1 14,0 0 1,0 0-1,1 0 0,-1 1 0,1-1 0,0 0 1,0 1-1,-2 6 0,0 16 154,1 0-1,1 0 1,1 0-1,1-1 1,2 1 0,0 0-1,2-1 1,0 1-1,2-1 1,1-1 0,20 44-1,-6-24 217,-6-11 5,16 41 1,-31-71-368,0 1 1,0-1-1,0 0 1,-1 1-1,1-1 0,-1 0 1,0 6-1,0-8-19,0 0-1,0 0 1,0 0-1,-1 0 1,1 0 0,0-1-1,-1 1 1,1 0-1,-1 0 1,1 0-1,-1-1 1,1 1-1,-1 0 1,1-1-1,-1 1 1,0 0 0,0-1-1,1 1 1,-1-1-1,0 1 1,0-1-1,1 0 1,-1 1-1,0-1 1,0 0-1,0 1 1,0-1 0,0 0-1,0 0 1,-1 0-1,-6 1-154,-1-1-1,1 0 1,0-1-1,0 1 1,0-2-1,-1 1 1,1-1-1,1-1 1,-1 1-1,0-1 1,0-1-1,-6-3 0,5 2 17,0 0 0,1-1-1,-1 1 1,1-2 0,-14-13-1,-2-10 178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02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12035,'3'15'5009,"-18"-2"-2465,-4-1-1168,5 15-151,2 7-81,1 2-296,11 11-168,8-1-296,5-2-88,15 0-112,0-11-31,7-13-9,2-6-120,-9-17-393,-3-5-375,-9-11-4697,4-1 3841</inkml:trace>
  <inkml:trace contextRef="#ctx0" brushRef="#br0" timeOffset="1">258 151 11690,'0'9'2419,"0"0"0,3 14 0,0 6 275,-3-28-2640,0 16 1236,2 1 0,3 19-1,-4-32-1145,1-1-1,-1 1 1,0 0-1,1-1 1,0 0-1,0 1 1,1-1-1,-1 0 0,1 0 1,0 0-1,0 0 1,0-1-1,5 5 1,-7-6-118,1-1 1,0 0 0,0 0 0,0 1 0,-1-1-1,1 0 1,0-1 0,0 1 0,0 0 0,1 0-1,-1-1 1,0 0 0,0 1 0,0-1 0,0 0-1,0 0 1,1 0 0,2 0 0,-3-1-11,1 0 0,0 0 0,0 0 0,-1 0 0,1 0 1,-1-1-1,1 1 0,-1-1 0,0 0 0,1 0 0,-1 0 0,2-2 0,3-4-17,-1 0-1,0 0 0,-1-1 0,0 1 0,0-1 0,6-17 0,8-35-1097,-14 35-3621,-5 23-365,2 10 2298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06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68 213 11795,'-11'0'5505,"-3"7"-2537,1 10-927,0 8-313,2 9-720,6 2-328,6-2-407,4-3-105,11-6-128,4-8-16,5-15-144,5-5-257,6-18-847,0-7-40,-2-10 648</inkml:trace>
  <inkml:trace contextRef="#ctx0" brushRef="#br0" timeOffset="1">344 0 9362,'-4'22'4905,"-7"12"-528,6 9-1792,-2 17-705,3-3-256,12 0-712,-4-5-327,12-15-369,-2 0-96,2-19-80,2-8-216,-2-16-793,5-8-631,-10-4 912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02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13411,'6'15'5433,"6"1"-3080,6 3-833,2 11-208,1 2-112,4 7-247,6 1-169,-3 0-192,-6 1-152,-6 0-256,-10 0-40,-12-4-96,0-1-104,-6-10-464,-6-8-352,8-10-729,-1-8-3544,0-6 3625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03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11362,'15'16'1708,"0"0"0,-1 2-1,-1 0 1,21 38-1,123 252 2769,-139-265-4248,-2 2 0,-2 0 0,-2 0 0,-1 1 0,5 64 0,-14-56-60,-1 0 0,-3 0 0,-2 0 0,-3 0 0,-2-1 0,-2 0 0,-3 0 0,-36 90 0,38-116-301,-18 33-1,22-48 252,0 0-1,-1 0 1,0 0-1,-15 14 1,5-10 175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09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9986,'-36'7'3893,"25"-7"-1163,9 1-1435,5-1 1435,0 1-126,36 14-1888,-25-9-543,1-1-1,19 4 1,42 15 346,-40-11-387,-31-11-115,33 12 89,-35-13-87,-1 0 0,1 1 0,-1-1 0,0 0-1,1 1 1,-1 0 0,0-1 0,0 1 0,0 0-1,-1 0 1,1 0 0,1 3 0,-2-4-5,-1-1 0,0 1 0,1 0 0,-1 0 0,0 0 0,0-1 0,0 1 0,1 0 0,-1 0 0,0 0 0,0 0 0,0-1 0,0 1 0,-1 0 0,1 0 0,0 0 0,0-1 0,0 1 0,-1 0 0,1 0 0,0-1 0,-1 1 0,1 0 0,-1 0 0,1-1 0,-1 1 0,1-1 1,-1 1-1,1 0 0,-1-1 0,0 1 0,-3 2 44,0-1 0,1 1 0,-1-1 0,-6 3 0,7-4-42,-45 20-7,1 3-1,-59 39 1,99-58-181,-15 12-927,21-16 1145,1-1 0,0 0 0,0 0 0,-1 1 0,1-1-1,0 0 1,0 1 0,0-1 0,0 0 0,-1 0 0,1 1-1,0-1 1,0 1 0,0-1 0,0 0 0,0 1 0,0-1-1,0 1 1,2 3 256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09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 13963,'-23'9'5401,"-6"5"-3865,-3-1-215,-4 5-385,3 2-200,4-1-320,2-3-136,10-3-184,4-3-96,6-5-416,4-2-344,5-2-888,-2-1 215,0 0 777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10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10122,'47'8'3881,"-47"-8"-3819,0 0 0,0 0 1,0 0-1,0 0 0,0 0 0,1 0 1,-1 0-1,0 0 0,0 0 0,0 0 0,0 0 1,0 0-1,0 0 0,0 0 0,1 0 1,-1 0-1,0 0 0,0 0 0,0 0 1,0 0-1,0 0 0,0 0 0,0 0 0,0 1 1,0-1-1,1 0 0,-1 0 0,0 0 1,0 0-1,0 0 0,0 0 0,0 0 1,0 0-1,0 0 0,0 1 0,0-1 0,0 0 1,0 0-1,0 0 0,0 0 0,0 0 1,0 0-1,0 0 0,0 1 0,0-1 0,0 0 1,-5 4 1329,-11 4-247,15-8-978,-135 66 3155,135-65-3307,-5 1 21,1 1 0,0 0 0,0 0 1,0 1-1,0-1 0,0 1 0,1 0 0,-6 7 0,9-10-71,1-1 0,-1 1 0,1-1 0,0 1 0,0-1 0,-1 1 0,1-1 0,0 1 0,0 0-1,-1-1 1,1 1 0,0-1 0,0 1 0,0 0 0,0-1 0,0 1 0,0-1 0,0 1 0,0 0 0,0-1 0,1 2-1,-1-2-126,0 0 0,0 1-1,1-1 1,-1 0-1,0 0 1,1 1-1,-1-1 1,0 0 0,1 0-1,-1 0 1,0 1-1,1-1 1,-1 0-1,0 0 1,1 0 0,-1 0-1,1 0 1,-1 0-1,0 0 1,1 0-1,-1 0 1,1 0 0,-1 0-1,0 0 1,1 0-1,-1 0 1,1 0-1,-1 0 1,0 0 0,1-1-1,-1 1 1,1 0-1,12-6-2124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11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10610,'1'7'4401,"2"-2"-2216,1 6-385,3 11-152,-8 4-151,1 15-497,-9 1-248,9 6-312,0 0-136,3-9-160,3-3-48,-2-12-72,0-6-224,-3-7-944,3-6-3969,4 2 3505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11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12515,'8'0'5009,"12"0"-3185,10 0-111,9 0-297,7 0-288,2-1-536,-2-4-184,2 5-272,-3-4-48,-1 4-32,-4 1-8,-9 0-336,-6 5-400,-12 0-2777,-5 12 2337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12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11386,'19'1'3691,"3"1"327,43 9 0,-59-10-3863,0 1-1,0 0 0,0 0 0,0 1 0,0 0 1,-1 0-1,1 0 0,-1 1 0,0 0 1,0 0-1,6 6 0,-9-7-137,0-1 0,0 1 1,0 0-1,-1 0 0,1 0 0,-1 0 1,0 1-1,1-1 0,-1 0 0,-1 1 0,1-1 1,0 0-1,-1 1 0,0-1 0,0 1 1,0-1-1,0 1 0,0-1 0,-1 1 1,0-1-1,1 0 0,-1 1 0,-3 4 0,-2 3-16,-1-1 0,-1 0 0,0 0 0,-1-1 0,-18 16 0,25-24-6,0 0 0,0 1 0,-1-1 1,1 0-1,0 0 0,-1 0 0,1-1 1,-1 1-1,1-1 0,-5 1 0,-8 2-34,15-3 38,0 1 1,0-1-1,0 0 1,-1 0-1,1 0 1,0 0-1,0 0 1,0 0-1,0 0 1,0 0-1,0 0 1,0 0-1,0 0 1,0 0-1,0 0 1,0 0-1,0 1 1,0-1-1,0 0 1,0 0-1,0 0 1,0 0-1,0 0 1,0 0-1,0 0 1,0 0-1,0 0 1,0 0-1,0 1 1,0-1-1,0 0 1,0 0-1,0 0 1,0 0-1,0 0 1,0 0-1,0 0 1,0 0-1,0 0 1,0 0-1,0 0 1,0 0-1,0 1 1,0-1-1,1 0 1,-1 0-1,0 0 1,0 0-1,0 0 1,0 0-1,0 0 1,0 0-1,0 0 1,0 0-1,0 0 1,2 2-3,0-1-1,-1 0 1,1 1 0,0-1 0,0 0 0,0 0-1,0 0 1,0 0 0,0 0 0,0 0 0,0-1-1,4 2 1,30 1 19,-16-2 20,-13 0-38,4 0 147,-1 0 0,0 0 0,13 5 0,-20-6-79,-1 1 1,0 0-1,0 0 0,0 0 0,0 0 1,0 0-1,0 0 0,0 0 1,0 0-1,-1 1 0,1-1 1,0 1-1,-1 0 0,1-1 1,-1 1-1,1 0 0,-1 0 1,0 0-1,0 0 0,0 0 1,1 3-1,-1-2-34,0-1 1,-1 1 0,1-1-1,-1 1 1,0 0-1,1-1 1,-1 1-1,0 0 1,-1-1 0,1 1-1,0-1 1,-1 1-1,0 0 1,1-1 0,-1 1-1,0-1 1,0 1-1,0-1 1,-1 0-1,1 1 1,-1-1 0,1 0-1,-1 0 1,0 0-1,1 0 1,-1 0-1,-3 1 1,-4 2-6,0 0-1,0-1 1,-1 0-1,1-1 1,-1 0 0,-13 3-1,11-3-23,7-2-205,0 0-1,0 0 1,-1 0-1,1 0 0,0-1 1,0 0-1,-1 0 1,1 0-1,0-1 0,0 1 1,-9-3-1,7-2 766,13 4-420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15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25 5377,'-5'-9'9360,"5"8"-9198,0 0 1,-1 1-1,1-1 0,0 1 0,0-1 1,0 0-1,-1 1 0,1-1 0,0 1 0,-1-1 1,1 1-1,-1-1 0,1 1 0,0-1 1,-1 1-1,1-1 0,-1 1 0,1-1 1,-1 1-1,0 0 0,1-1 0,-1 1 0,1 0 1,-1 0-1,0-1 0,0 1 0,-1-1-63,-1 1 0,1 0-1,0-1 1,-1 1 0,1 0 0,0 0-1,-1 0 1,-3 1 0,2-1-46,0 1 0,0 0 1,0 0-1,1 0 1,-1 1-1,0-1 0,1 1 1,-1 0-1,1 0 1,-1 0-1,1 0 0,0 1 1,0-1-1,0 1 1,0 0-1,0 0 0,1 0 1,-1 0-1,1 0 1,0 1-1,-3 6 1,-6 10 87,2 1 1,0 1 0,2 0 0,0 0-1,-5 35 1,7-25-64,3-1-1,0 1 0,4 48 1,5-24 12,2 0 0,3-1 0,2 0 0,25 63 1,-28-90 29,1 0 0,18 28 0,-21-40-45,2 0-1,0-1 0,1 0 0,20 20 1,-28-32-49,-1 0 1,0-1-1,1 1 1,-1-1-1,1 1 1,6 2-1,-9-5-107,0 0 0,0 1 0,0-1-1,0 0 1,0 0 0,0 0-1,0 0 1,-1 0 0,1 0-1,0 0 1,0 0 0,0 0-1,0 0 1,0 0 0,1-1-1,-1 1-177,-1-1-1,1 1 0,0-1 0,0 0 0,-1 1 0,1-1 0,-1 0 0,1 1 0,0-1 0,-1 0 1,1 1-1,-1-1 0,0 0 0,1 0 0,-1 0 0,0 1 0,1-1 0,-1-2 0,1-6-1823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1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13315,'2'8'5113,"5"0"-3593,6-1-95,15 1-145,8-2-256,12-3-424,8 1-160,-2-1-200,-3-2-80,-9 3-80,-7-3-24,-12 2-200,-7 1-448,-15-2-1264,-5 5-977,-16-7 1641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07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10098,'2'2'705,"-1"0"0,1 0 0,-1 0 0,1 0 0,0 0 0,0 0 0,0-1 0,0 1 0,0-1 0,0 1 0,0-1 0,4 1 0,0 0-215,0 0 0,0-1 0,11 2 0,-10-2-26,40 3 243,-29-2-646,0-1 1,0 2 0,0 0 0,30 11-1,-39-11-11,-1 1-1,1 0 1,-1 1-1,0-1 1,13 12 0,-17-13 81,-1 0 0,0 0 0,0 1 0,0-1 0,-1 1 1,1 0-1,-1 0 0,0 0 0,0 0 0,0 0 0,-1 0 1,1 1-1,1 7 0,-2 1 336,0 0 1,-2 25-1,0-9-243,3-25-500,1-7 102,5-11 260,3-9-106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15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8442,'-10'3'4868,"10"-3"-4722,0 0 0,0 1 0,0-1 0,0 0 0,0 0 0,0 0 0,-1 0 1,1 1-1,0-1 0,0 0 0,0 0 0,0 0 0,0 1 0,0-1 0,0 0 0,0 0 0,0 1 1,0-1-1,0 0 0,0 0 0,0 0 0,0 1 0,0-1 0,0 0 0,0 1 0,2 1 422,-1-1 0,0 1 0,0 0 0,1 0-1,0 0 1,1 1 0,-1-1-441,22 19 2052,39 29-1,-1-3-1579,-57-42-581,1 0 0,-1 0 0,0 1 0,-1 0 0,1 0 0,-1 0 0,0 1 0,-1-1 0,0 1 0,0 0 1,0 0-1,2 9 0,-4-11-20,0 1 1,0 0-1,0-1 1,-1 1 0,0 0-1,0-1 1,-1 1-1,1 0 1,-1-1-1,0 1 1,-1-1 0,1 1-1,-1-1 1,0 0-1,-1 1 1,-4 7-1,5-9-10,-1-1 0,0 1 0,-1 0-1,1-1 1,0 0 0,-1 1-1,0-2 1,0 1 0,-5 3 0,1-2-2,-1 0 0,0 0 0,-15 4 0,24-8 14,-1 0-1,1 0 1,0 0 0,-1 0 0,1 0 0,-1 0 0,1 0 0,-1 0 0,1 0 0,-1 1 0,1-1 0,0 0 0,-1 0 0,1 1-1,-1-1 1,1 0 0,0 0 0,-1 1 0,1-1 0,0 1 0,-1-1 0,1 0 0,0 1 0,-1 0 0,2-1 0,-1 1 0,0-1 0,0 0 1,1 1-1,-1-1 0,0 0 0,1 1 0,-1-1 1,1 0-1,-1 1 0,0-1 0,1 0 1,-1 0-1,1 1 0,-1-1 0,1 0 0,-1 0 1,1 0-1,29 8 38,-29-8-33,41 6 148,1-2 0,63-3-1,-69-1-75,-28 1-1016,-9 0 757,0-1 0,0 0 0,0 1 0,-1-1 0,1 0 0,0 1 0,0-1 0,0 0 0,-1 0 0,1 1 0,0-1 0,0 0 0,-1 0 0,1 1 0,0-1 0,-1 0 0,1 0 0,0 0 0,0 1 0,-1-1 0,1 0 0,-1 0 0,1 0 0,-1 0 0,-13 8-1919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16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11843,'-1'3'877,"0"0"1,1 0-1,-1 1 1,1-1 0,0 0-1,0 5 1,2 3 262,0-1 0,4 12 0,-3-11-383,24 70 1933,-16-51-2099,-10-29-559,3 11 190,0-1 0,1 1 0,13 20 0,-16-30-184,0 1 0,0-1 0,0 1 0,0-1 0,1 0 0,-1 0 0,1 0 0,-1 0 0,5 2 0,-5-3-20,-1-1-1,1 1 1,0-1 0,-1 1 0,1-1 0,0 1 0,0-1-1,0 0 1,-1 0 0,1 0 0,0 0 0,0 0-1,-1-1 1,1 1 0,0 0 0,0-1 0,3-1-1,-2 0 1,0 1 0,0-1-1,-1 0 1,1 0 0,0-1-1,-1 1 1,0-1 0,1 1-1,-1-1 1,0 0-1,0 0 1,2-5 0,2-3-11,-1 0 0,4-14 0,1-7-1528,7-53-1,-14 73 871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16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5 10562,'-2'-1'4812,"-3"0"-2989,4 0-1511,-1 1 0,0-1 0,0 1 0,0 0 0,0 0 0,0-1 0,0 1-1,0 0 1,0 1 0,0-1 0,0 0 0,0 1 0,0-1 0,0 1 0,-2 1-1,-1 1-182,0 0-1,0 0 1,0 1-1,1 0 1,-1 0 0,1 1-1,0-1 1,1 1-1,-1 0 1,1 0-1,0 0 1,0 0-1,0 0 1,1 1-1,0-1 1,0 1-1,0 0 1,1-1-1,0 1 1,0 0-1,0 0 1,1 11-1,0-11-120,0 0 0,1-1-1,0 1 1,0-1-1,0 1 1,0-1 0,1 1-1,0-1 1,0 0-1,0 0 1,1 0 0,0 0-1,0 0 1,0-1-1,1 1 1,-1-1 0,1 0-1,0 0 1,0 0-1,1 0 1,-1-1 0,1 0-1,0 0 1,6 3-1,-9-5-61,0 0 0,1 0 0,-1 0 0,1-1 0,0 1-1,-1-1 1,1 0 0,-1 0 0,1 0 0,0 0 0,-1 0 0,1 0-1,-1-1 1,1 1 0,-1-1 0,4-1 0,-3 1-22,9-2-272</inkml:trace>
  <inkml:trace contextRef="#ctx0" brushRef="#br0" timeOffset="1">20 159 10978,'11'-4'4801,"-4"0"-2040,7 4-841,-2-8-223,8 7-401,-3-2-664,5 0-240,-5 2-280,3 0-464,-3-1-3761,6 2 2977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17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50 13627,'-1'6'1844,"0"0"1,0 0-1,0 13 1,6 38 271,-5-52-1792,1 2-144,0 1 0,1-1 0,0 0 0,0 0 0,0 0 0,1 0 0,0-1 0,7 13 0,-8-16-145,1 0-1,-1 0 1,1 0 0,-1-1 0,1 1-1,0-1 1,-1 0 0,1 0 0,1 0 0,-1 0-1,0 0 1,0-1 0,1 1 0,-1-1-1,0 0 1,1 0 0,0 0 0,-1-1-1,8 1 1,-10-1-33,1 0 0,-1 0 1,1 0-1,-1 0 0,1-1 0,-1 1 0,1-1 0,-1 1 1,1-1-1,-1 1 0,0-1 0,1 0 0,-1 1 0,0-1 1,1 0-1,-1 0 0,0 0 0,0 0 0,0 0 0,0-1 0,0 1 1,0 0-1,0 0 0,1-3 0,1-2-99,0-1 1,-1 1-1,1-1 0,0-8 0,0 5-96,-2 9 167,2-13-378,1 2 0,11-23-1,-13 34 475,0 5 43,1 12 173,-1-9-141,3 16 320,14 55 1212,-16-70-1471,-1 0 1,2-1-1,-1 1 0,1-1 1,0 0-1,1 0 0,8 10 1,-11-15-186,-1 0-1,1-1 1,-1 1 0,1-1 0,0 0 0,0 1 0,0-1-1,0 0 1,0 0 0,0 0 0,0 0 0,0 0-1,0-1 1,0 1 0,1 0 0,-1-1 0,0 0 0,0 0-1,1 0 1,-1 0 0,0 0 0,0 0 0,1 0 0,-1 0-1,0-1 1,0 0 0,0 1 0,0-1 0,1 0 0,-1 0-1,0 0 1,0 0 0,2-2 0,2-4-38,-1 0 0,1 0 0,-1 0 0,-1-1 0,1 0 0,5-15 0,-4 9-121,0-1-1,-1-1 0,0 1 1,-1-1-1,-1 0 1,1-23-1,-3 32-9,-1 0 1,0 0 0,-1 1-1,1-1 1,-1 0-1,0 1 1,-1-1-1,0 0 1,0 1-1,0 0 1,-1-1-1,0 1 1,0 0-1,-1 0 1,1 1-1,-1-1 1,-9-9-1,0 5-148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17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39 12083,'-3'-5'2308,"-8"-18"2087,11 23-4317,0-1-1,0 1 1,-1 0-1,1 0 1,0-1 0,0 1-1,0 0 1,0 0 0,0-1-1,0 1 1,0 0 0,0-1-1,0 1 1,0 0-1,0 0 1,0-1 0,0 1-1,0 0 1,0-1 0,0 1-1,0 0 1,0 0-1,0-1 1,0 1 0,0 0-1,0-1 1,1 1 0,-1 0-1,0 0 1,0-1 0,0 1-1,1 0 1,-1 0-1,0 0 1,0-1 0,0 1-1,1 0 1,-1 0 0,0 0-1,0 0 1,1 0-1,-1-1 1,0 1 0,1 0-1,-1 0 1,0 0 0,0 0-1,1 0 1,-1 0 0,0 0-1,1 0 1,-1 0-1,0 0 1,0 0 0,1 0-1,-1 0 1,0 0 0,1 0-1,-1 1 1,0-1-1,0 0 1,1 0 0,-1 0-1,20 7 564,-1 0-1,-1 1 1,0 1-1,18 12 0,-33-20-621,0 1-1,0 0 0,0 1 0,0-1 1,-1 0-1,1 1 0,-1 0 0,1-1 1,-1 1-1,0 0 0,0 0 0,0 0 1,-1 0-1,1 1 0,-1-1 0,1 0 1,-1 1-1,0-1 0,-1 1 0,1 0 1,-1-1-1,1 1 0,-1-1 0,0 1 1,0 0-1,-1-1 0,1 1 0,-1-1 1,1 1-1,-1-1 0,0 1 0,-1-1 1,1 0-1,-3 5 0,0-1-13,-1-1-1,0 1 1,0-1-1,0 0 1,-1-1-1,0 1 1,0-1-1,0 0 1,-1 0-1,0-1 1,0 0-1,0 0 1,0-1 0,-1 0-1,1 0 1,-1-1-1,-9 2 1,11-3-4,6-1-1,-1 0 0,1-1-1,-1 1 1,1 0 0,-1 0 0,1 0 0,-1 0 0,1 0 0,-1 1 0,1-1 0,-1 0 0,1 0-1,0 0 1,-1 0 0,1 0 0,-1 1 0,1-1 0,-1 0 0,1 0 0,0 0 0,-1 1 0,1-1 0,0 0-1,-1 1 1,1 0 0,0-1-1,1 1 1,-1-1-1,1 1 0,-1-1 0,1 1 1,0-1-1,-1 1 0,1-1 0,0 0 0,-1 1 1,1-1-1,0 0 0,0 0 0,-1 1 1,2-1-1,1 1 0,11 3 6,0 0-1,0-1 1,20 2-1,-17-3 92,32 9 1,-44-10-34,0 2 0,0-1 0,0 0 1,0 1-1,0 0 0,-1 0 1,1 1-1,-1-1 0,0 1 0,0 0 1,5 6-1,-8-9-42,0 1 0,0-1 0,0 0 0,0 1 0,0-1 0,-1 1 0,1-1 0,0 1 0,-1-1 0,1 1 0,-1-1 0,0 1 0,1-1 0,-1 1 0,0 0 0,0-1 0,0 1 0,0 0 0,0-1 0,-1 1 0,1-1 0,0 1 0,-1 0 0,1-1 0,-1 1 0,0-1 0,1 1 0,-1-1 0,0 0 0,0 1 0,0-1 0,0 0 0,0 1 0,0-1 0,0 0 0,0 0 0,-1 0 0,1 0 0,0 0 0,-1 0 0,-2 1 0,-4 2 14,-1 0 1,0-1-1,1 0 0,-2 0 0,1-1 0,0 0 0,-12 1 0,8-1-40,0 0 1,-21 7-1,26-5-220,10-3-577,16-5-712,6-4 104,11-5 641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18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25 8362,'-79'-24'4353,"80"24"-304,5-1-1713,10 1-392,4 1-31,6 3-449,6 3-256,7-2-407,-1-1-153,6-1-288,-2 0-88,-4 2-152,-2-2-32,-13 2-128,-3-2-432,-16-3-1096,-7-6-33,-12 4 753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18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10922,'1'3'4737,"5"13"-2304,-2 0-105,2 12-327,-2 5-377,3 6-632,1 6-223,1-4-321,-1 3-120,2-11-176,-4-5 8,4-12-496,-2-6-328,-1-10-889,0 0 2962,-7-7-1329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19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43 10866,'0'0'2450,"0"0"-2315,0-1 0,0 1 0,-1 0 0,1 0 0,0 0-1,0 0 1,0 0 0,0 0 0,0 0 0,0 0 0,0 0 0,-1 0 0,1 0 0,0-1 0,0 1 0,0 0 0,0 0 0,0 0 0,0 0 0,0 0 0,0 0 0,0-1 0,0 1 0,0 0-1,0 0 1,0 0 0,0 0 0,0 0 0,0 0 0,0-1 0,0 1 0,0 0 0,0 0 0,0 0 0,0 0 0,0 0 0,0 0 0,0-1 0,0 1 0,0 0 0,0 0 0,0 0 0,0 0-1,0 0 1,0 0 0,1-1 0,-1 1 0,0 0 0,0 0 0,0 0 0,0 0 0,0 0 0,0 0 0,0 0 0,0 0 0,1 0 0,-1 0 0,0 0 0,0 0 0,0 0 0,0 0 0,0 0-1,1 0 1,-1 0 0,3-2 143,1 1 0,0 0 0,-1 0 0,7-1 0,8-1 123,0 2-1,0 0 1,0 1-1,22 3 1,-5 0-49,-1-1 0,43-4 1,67-14-167,-136 15-299,-1 0-1,0-1 1,9-3 0,-15 4-1071,-4 0-525,-11 0-2318,9 1 2345,-17-3-1103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19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11923,'24'22'7539,"15"7"-4427,-7-7-1598,-11-6-912,-1 1-1,-1 1 1,23 26 0,-36-36-548,0-1 1,0 1-1,-1 0 0,-1 0 0,7 14 1,-10-19-62,0 0 1,0-1 0,-1 1-1,1 0 1,-1 0 0,0-1-1,0 1 1,0 0 0,0 0-1,0 0 1,0-1 0,-1 1-1,1 0 1,-1 0 0,0-1-1,0 1 1,0 0 0,0-1-1,0 1 1,-1-1 0,1 1-1,-4 3 1,-5 5-92,-1 0 0,-1 0-1,0-1 1,-18 11 0,-20 17 50,46-34 52,-5 4 15,0 0 1,-8 11 0,16-17-4,-1 0 1,0 0 0,1 0-1,-1 1 1,1-1 0,0 1 0,0-1-1,0 1 1,0-1 0,0 1-1,1-1 1,-1 1 0,1 0-1,0 0 1,-1 2 0,2-3-2,-1-1 1,1 1 0,-1-1-1,1 1 1,-1-1 0,1 0-1,0 1 1,0-1 0,0 0-1,0 1 1,0-1-1,0 0 1,0 0 0,0 0-1,0 0 1,1 0 0,-1 0-1,0 0 1,1 0 0,-1-1-1,0 1 1,1 0 0,-1-1-1,1 1 1,-1-1 0,4 1-1,2 1 37,1-1-1,-1 0 1,1-1-1,8 1 1,53-7 158,-52 3-270,0 2 1,0 0-1,0 0 1,0 2-1,22 2 1,-38-2-22,1-1-1,-1 0 1,1 1 0,0 0-1,-1-1 1,1 1 0,2 1-1,-4-2 53,0 1 0,1-1 0,-1 1 0,1-1 0,-1 1 0,0-1 0,1 1 0,-1 0 0,0-1 0,1 1 0,-1-1 0,0 1 0,0 1 0,0-2 29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19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 10146,'0'0'110,"0"0"-1,0 0 1,0 0-1,0 0 1,0 0-1,0-1 1,0 1-1,-1 0 1,1 0-1,0 0 1,0 0-1,0 0 1,0 0-1,0 0 1,0 0-1,0 0 1,0-1-1,0 1 1,0 0-1,0 0 1,0 0-1,0 0 1,0 0-1,0 0 0,0 0 1,0-1-1,0 1 1,0 0-1,0 0 1,0 0-1,0 0 1,0 0-1,0 0 1,0 0-1,0 0 1,0-1-1,1 1 1,-1 0-1,0 0 1,0 0-1,0 0 1,0 0-1,0 0 1,0 0-1,0 0 1,0 0-1,0 0 1,0 0-1,1 0 1,-1 0-1,0 0 1,0-1-1,0 1 1,0 0-1,0 0 1,0 0-1,0 0 1,0 0-1,1 0 1,-1 0-1,0 0 1,0 0-1,0 0 1,1 1 157,-1-1 0,0 0 1,1 0-1,-1 1 0,1-1 1,-1 0-1,1 0 0,-1 1 0,0-1 1,1 0-1,-1 1 0,0-1 1,1 1-1,-1-1 0,0 0 1,0 1-1,0-1 0,1 1 0,-1-1 1,0 1-1,0-1 0,0 1 1,0 0-1,3 6-55,0 1-1,0-1 1,0 0 0,1 0-1,0 0 1,0 0 0,9 9-1,0 2 79,10 20 299,-15-25-313,11 15 0,-16-24-217,1 1 0,0-1 0,1 0 0,-1 0 0,0-1 0,8 5 0,-10-7-45,-1 0 1,1 0-1,0 0 0,-1 0 1,1 0-1,0-1 0,0 1 1,0 0-1,0-1 0,0 0 1,0 1-1,0-1 1,0 0-1,0 0 0,0 0 1,0 0-1,0 0 0,0-1 1,-1 1-1,1-1 1,0 1-1,0-1 0,0 0 1,0 1-1,0-1 0,-1 0 1,3-1-1,-2-1 0,1 1 0,-1 0 0,0-1 0,0 1 0,0-1 0,0 0 0,-1 1 0,1-1 0,-1 0 0,1 0 0,-1 0-1,0 0 1,0-1 0,0 1 0,0-3 0,6-61 0,-5 40-900,7-32-1,-2 45 439,-1 5 89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07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11186,'3'7'2779,"0"0"0,9 12 0,-8-12-1733,0 0 0,6 13 0,8 35 1065,-10-29-1732,0-2 0,19 38 1,-25-58-386,0 0 1,1-1 0,-1 1 0,1 0-1,0-1 1,0 0 0,0 0 0,0 0-1,1 0 1,-1 0 0,1 0 0,0-1-1,-1 0 1,1 0 0,0 0 0,1 0-1,-1-1 1,0 1 0,0-1 0,1 0-1,-1 0 1,0-1 0,1 1 0,-1-1-1,1 0 1,-1 0 0,1-1 0,4 0 0,-5 0-125,0-1 0,-1 1 1,1-1-1,-1 1 0,1-1 1,-1 0-1,0-1 1,1 1-1,-1-1 0,0 1 1,-1-1-1,1 0 1,0 0-1,3-5 0,-4 5-65,0 0-1,0 0 1,-1 0-1,1 0 0,-1 0 1,1 0-1,-1 0 1,0-1-1,0 1 0,0 0 1,-1-1-1,1 1 1,-1-1-1,0 1 1,0-1-1,-1-5 0,1 7 143,-1 1-1,1 0 0,-1-1 1,1 1-1,-1 0 0,0 0 1,0 0-1,1 0 0,-1-1 1,0 1-1,0 0 0,0 0 1,0 0-1,0 1 0,0-1 1,-2-1-1,-22-8-194,23 9 231,-11-3 118,0 0 1,-1 1-1,1 1 1,-1 0-1,0 1 1,0 0-1,1 1 1,-23 3-1,31-2 128,4-1-162,0 0 0,0 0 1,0 0-1,0 0 1,0 0-1,0 0 0,0 1 1,0-1-1,1 0 0,-1 1 1,0-1-1,0 0 0,0 1 1,0-1-1,1 1 1,-1-1-1,0 1 0,-1 1 1,2-2-55,0 0 0,0 0-1,0 0 1,0 0 0,0 0 0,0 0 0,0 1 0,0-1 0,0 0 0,0 0 0,0 0 0,0 0 0,0 0 0,0 0 0,0 0 0,0 0-1,0 0 1,0 0 0,0 0 0,0 1 0,0-1 0,0 0 0,0 0 0,0 0 0,0 0 0,0 0 0,1 0 0,-1 0 0,0 0 0,0 0-1,0 0 1,0 0 0,0 0 0,0 0 0,0 0 0,0 0 0,0 0 0,0 0 0,0 0 0,0 0 0,0 0 0,1 0 0,-1 0 0,0 0-1,0 0 1,0 0 0,0 0 0,0 0 0,0 0 0,0 0 0,0 0 0,0 0 0,0 0 0,0 0 0,1 0 0,-1 0 0,0 0 0,0 0-1,0 0 1,0 0 0,0 0 0,7-1 125,14-7-1,-9 4-122,0 0 0,0 0 1,0 1-1,22-2 0,-17 4-4,1 0 0,0 1 0,31 5 1,-44-4 28,0 1 1,1-1 0,-1 1 0,0 0-1,0 0 1,-1 0 0,7 5 0,-8-5 17,-1 0 1,1 0 0,-1 0-1,0 0 1,1 1 0,-1-1-1,0 1 1,-1 0 0,1-1-1,0 1 1,-1 0 0,1 0-1,0 4 1,0 0 109,-1 0-1,0 0 1,0 0-1,0 0 1,-1 0-1,0 1 1,-2 10-1,2-16-131,0 1-1,-1-1 0,1 0 0,0 0 0,0 1 0,0-1 1,0 0-1,1 0 0,-1 1 0,1 1 0,-1-3-34,0-1 0,0 0 0,0 0 0,0 0 0,0 0 0,0 0 0,0 0 0,0 1 0,0-1 0,0 0 0,0 0 0,0 0 0,1 0 0,-1 0 0,0 0 0,0 1-1,0-1 1,0 0 0,0 0 0,0 0 0,0 0 0,0 0 0,0 0 0,0 0 0,0 0 0,1 1 0,-1-1 0,0 0 0,0 0 0,0 0 0,0 0 0,0 0 0,0 0 0,1 0 0,-1 0 0,0 0 0,0 0 0,0 0 0,0 0 0,0 0-1,0 0 1,1 0 0,-1 0 0,0 0 0,0 0 0,0 0 0,0 0 0,0 0 0,0 0 0,1 0 0,-1 0 0,0 0 0,0 0 0,0-1 0,0 1 0,0 0 0,0 0 0,0 0 0,1 0 0,-1 0 0,0 0 0,0 0 0,0 0 0,0-1-1,4-9-126,-3 3-100,1 1-1,4-13 0,3-6-426,-8 21 530,1-1 1,0 1 0,0-1 0,3-3 0,2-6-108,-4 7 124,-2 6 99,-1 0 1,0 0 0,0 0-1,1 1 1,-1-1 0,1 0-1,-1 0 1,1 0 0,-1 1-1,1-1 1,-1 0 0,1 1 0,0-1-1,-1 0 1,1 1 0,0-1-1,-1 1 1,3-1 0,-3 0 12,0 1 1,0 0 0,1 0 0,-1 0 0,0 0 0,1 0-1,-1 0 1,0 0 0,1 0 0,-1 0 0,0 0-1,0 0 1,1 0 0,-1 0 0,0 0 0,1 0-1,-1 1 1,0-1 0,0 0 0,1 0 0,-1 0-1,0 0 1,1 0 0,-1 1 0,0-1 0,0 0 0,0 0-1,1 1 1,-1-1 0,0 0 0,0 0 0,0 1-1,1-1 1,-1 1 0,5 12 447,1 16 305,-3-13-327,6 18 0,-8-30-379,1 1 0,0-1 0,0 0 1,0 0-1,0 0 0,1 0 0,-1-1 0,7 8 1,-7-10-116,0 1 1,0-1 0,-1 0 0,1 1 0,0-1-1,1 0 1,-1 0 0,0 0 0,0-1 0,0 1-1,0-1 1,1 1 0,-1-1 0,0 0 0,1 1-1,-1-1 1,0 0 0,0-1 0,1 1 0,-1 0-1,0-1 1,1 1 0,-1-1 0,0 0-1,0 1 1,0-1 0,3-2 0,22-13-538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20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 11138,'-18'0'4865,"2"-2"-2024,-3 6-1833,-1 4 32,-1 6-95,8 9-65,2 4-376,8 0-128,7 8-240,-1 0-80,17-5-40,-5-2 0,9-13 0,-1-6-8,1-9-264,4-5-408,-6-6 432</inkml:trace>
  <inkml:trace contextRef="#ctx0" brushRef="#br0" timeOffset="1">26 136 9562,'12'-2'4817,"-6"-6"-1912,9 1-977,-4 4-344,7-1-831,2 0-529,-4 3-888,-1-3-1305,-3 6 1185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20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11450,'0'4'5314,"4"1"-2474,2 10-1015,-3-1-257,5 13-496,3 9-208,3 6-280,0 11-135,1 6-241,1-6-72,-1-8-64,2-11-16,-2-16-192,1-6-240,-1-12 1952,2-4-1320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21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12539,'-4'26'4023,"0"-6"-2291,1 0 0,1 0 0,2 38 0,0-53-1655,1 1 0,-1-1 0,2 1 0,-1-1 0,0 0 0,1 1 0,0-1 1,1 0-1,-1 0 0,1 0 0,0-1 0,0 1 0,0-1 0,1 1 0,-1-1 0,1 0 0,0-1 1,9 7-1,-8-6-63,0-1 1,0 0 0,0-1-1,1 1 1,-1-1 0,1 0-1,0-1 1,0 1 0,0-1-1,-1 0 1,1-1 0,0 1-1,11-2 1,-14 1-12,0 0 1,0-1-1,-1 0 1,1 1-1,0-1 1,-1 0-1,1 0 0,-1 0 1,1-1-1,-1 1 1,1-1-1,-1 1 0,0-1 1,0 0-1,0 0 1,0 0-1,0 0 1,0 0-1,0 0 0,-1 0 1,1-1-1,-1 1 1,0-1-1,1 1 0,-1-1 1,0 1-1,-1-1 1,1 0-1,0 0 1,-1 1-1,1-4 0,-1-2-5,1-9 1,-1 17 2,0 0-1,0-1 1,0 1-1,0 0 1,0-1 0,0 1-1,0 0 1,0 0-1,0-1 1,0 1 0,0 0-1,0-1 1,1 1-1,-1 0 1,0 0 0,0-1-1,0 1 1,0 0 0,1 0-1,-1-1 1,0 1-1,0 0 1,0 0 0,1-1-1,-1 1 1,0 0-1,0 0 1,1 0 0,-1 0-1,0 0 1,1-1 0,-1 1-1,0 0 1,1 1 16,0 0 0,0 1 0,-1-1 0,1 0 0,0 0 0,-1 0 0,0 1 0,1-1 0,-1 0 0,0 1 1,1-1-1,-1 2 0,2 5 110,4 16 323,-4-14-191,1-1-1,-1-1 0,1 1 0,7 13 0,-9-20-221,0 0 0,0 0 1,1 0-1,-1-1 0,0 1 0,1 0 0,-1-1 0,1 1 0,0-1 1,0 0-1,-1 1 0,1-1 0,0 0 0,0 0 0,0 0 1,0 0-1,0-1 0,0 1 0,1 0 0,-1-1 0,0 0 1,0 1-1,0-1 0,4 0 0,-3 0-19,0-1-1,0 1 1,0-1 0,0 0-1,0 1 1,-1-1-1,1-1 1,0 1 0,0 0-1,-1-1 1,1 1 0,0-1-1,-1 0 1,0 0 0,1 0-1,-1 0 1,0 0-1,0 0 1,0-1 0,2-3-1,2-4 12,0-1 0,-1 0 1,7-19-1,-10 26-27,0-3-109,1 0 0,-1-1 0,-1 1 0,1 0 0,-1 0 0,-1-1 0,1 1 0,-1-1 0,-1 1 0,1-1 0,-1 1 0,0 0 0,-1 0 0,0-1 0,0 1 0,-1 0 0,1 0 0,-7-10 0,-3-3-1101,-3-7-4451,13 11 3112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22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69 8306,'-12'-28'6270,"9"19"-5222,-1 1-1,-2-15 0,2 22 380,2 1-1313,0 1 0,1-1 0,-1 1-1,0-1 1,0 1 0,1 0 0,-1 0 0,0 0-1,1 0 1,-1 0 0,1 0 0,-1 0-1,1 0 1,0 0 0,0 1 0,-1-1-1,1 1 1,-1 1 0,-1 1 4,0 0-1,1 0 1,0 1 0,0-1 0,0 0-1,0 1 1,-1 5 0,1 0 72,1 0-1,0 1 1,0-1 0,1 1 0,0-1 0,1 1-1,3 15 1,-2-17-90,0 0-1,0-1 1,1 1-1,1-1 1,-1 0-1,1 0 1,0 0 0,1 0-1,7 8 1,-10-13-89,-1-1 1,1 0 0,0 0-1,1 0 1,-1 0 0,0 0-1,0 0 1,1-1 0,-1 1-1,1-1 1,0 0 0,-1 0-1,1 0 1,0 0 0,0 0 0,0 0-1,-1-1 1,1 1 0,0-1-1,0 0 1,0 0 0,0 0-1,0 0 1,0 0 0,0-1-1,0 1 1,-1-1 0,4-1-1,3-2-12,0 0 1,-1 0-1,1 0 0,-1-2 0,0 1 0,-1-1 0,1 0 0,8-9 0,-11 9-7,0 1 0,0-1-1,0 0 1,-1 0 0,0-1 0,0 1 0,-1-1-1,1 0 1,-1 0 0,-1 0 0,3-10 0,-5 13 9,1 1 0,-1-1 0,1 0 0,-1 0 1,-1 0-1,1 0 0,0 0 0,-1 0 0,0 0 1,0 1-1,0-1 0,0 0 0,-1 0 0,0 1 1,1-1-1,-1 1 0,0 0 0,-1-1 0,-4-4 1,3 4 3,0 0 0,-1 0 0,1 1 0,-1 0 0,0-1 0,0 2 0,0-1 0,0 1 0,-1 0 0,1 0 0,-1 0 0,-10-1 0,13 2-12,-1 1 1,1 0-1,0 0 1,-1 0-1,1 0 1,-1 0-1,1 1 1,0 0-1,-1 0 1,1 0-1,-4 2 0,5-3-59,1 1-1,-1 0 1,1-1-1,0 1 0,-1 0 1,1 0-1,0 0 0,0 0 1,0 0-1,0 0 0,0 0 1,0 1-1,0-1 1,0 0-1,0 1 0,1-1 1,-1 0-1,0 1 0,1-1 1,-1 1-1,1-1 0,0 1 1,-1-1-1,1 1 1,0-1-1,0 2 0,4 13-534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23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6769,'4'3'3357,"50"83"3274,76 117-2114,-105-158-3859,-2 0 1,29 84-1,-43-100-458,-2 1-1,-1-1 1,-2 1 0,2 56-1,-18 119 465,6-154-352,-20 79-1,19-105-207,-1-1 0,-1 0-1,-1-1 1,-2 0 0,-16 26-1,8-19-46,-1-1-1,-1-1 0,-2 0 0,-52 46 1,73-72-78,-17 13-154,18-15 118,1 1-1,0 0 0,0-1 0,0 1 1,-1-1-1,1 0 0,0 1 0,-1-1 1,1 0-1,0 0 0,-1 0 1,1 0-1,-1 0 0,1 0 0,-2 0 1,2-1 10,0 1 0,1 0 0,-1 0-1,1 0 1,-1-1 0,0 1 0,1 0 0,-1-1 0,1 1 0,-1-1 0,1 1 0,-1 0 0,1-1 0,0 1 0,-1-1 0,1 1 0,-1-1 0,1 0 0,0 1-1,-1-1 1,1 1 0,0-1 0,0 0 0,-1-4-127,0 1 0,1 0 0,0-9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24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6025,'0'-1'2833,"0"0"-625,0-1-559,19-4-105,43-1-56,-34 6-463,0-1-265,5-2-376,-5-6-112,5 5-504,-1-5-464,-8 5-3561,0 5 2928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24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8466,'17'2'3841,"7"0"-1649,6 1-167,-2-3-297,-3 0-232,5-7-512,5-1-215,-4 3-409,-2 1-152,-12 4-280,-6 0-416,-6 0-1937,-1-1 1657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27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40 7338,'-3'-4'785,"1"3"-385,1-1 0,-1 1 0,1-1 0,0 1-1,0-1 1,0 1 0,0-1 0,0 0 0,0 1 0,0-1 0,1 0 0,-1 0-1,1 1 1,-1-1 0,1 0 0,0 0 0,-1 0 0,1-3 0,0 5-351,0 0 0,0-1 0,1 1-1,-1 0 1,0 0 0,0 0 0,0 0 0,0 0 0,0 0 0,0 0 0,0 0 0,0 0 0,0 0 0,0 0 0,0 0 0,0 0 0,1 0 0,-1 0 0,0 0 0,0 0 0,0 0-1,0 0 1,0 0 0,0 0 0,0 0 0,0 0 0,0 0 0,0 0 0,1 0 0,-1 0 0,0 0 0,0 0 0,0 0 0,0 0 0,0 0 0,0 1 0,0-1 0,0 0 0,0 0 0,0 0-1,0 0 1,0 0 0,0 0 0,0 0 0,0 0 0,0 0 0,0 0 0,0 0 0,0 0 0,1 0 0,-1 1 0,0-1 0,0 0 0,0 0 0,0 0 0,0 0 0,0 0 0,0 0-1,3 8 851,-2-4-484,0 0 1,-1 1-1,0-1 1,0 8-1,0 4 271,-12 165 2336,5-100-2520,5-59-438,1 0 0,2 0 0,0 1 0,1-1 1,1 0-1,7 24 0,-9-43-89,0 0-1,0 0 1,0 0 0,1-1-1,2 6 1,-4-7-5,1-1 0,-1 0 0,0 1 0,0-1 0,1 0 0,-1 0 0,0 1 0,1-1 0,-1 0 0,1 0 0,-1 1 0,0-1 0,1 0 0,-1 0 0,1 0 0,-1 0 0,1 1 0,-1-1 0,1 0 0,0 0-32,-1-1-1,1 1 1,0 0 0,-1 0-1,1 0 1,-1-1-1,1 1 1,-1 0-1,1-1 1,-1 1 0,1-1-1,-1 1 1,1 0-1,-1-1 1,1 1-1,-1-1 1,0 1 0,1-2-1,9-17-1280,-1-6 378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28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11386,'-1'32'4163,"1"0"-504,6 58 0,-5-81-3445,0-1-1,1 1 1,1 0 0,-1-1-1,1 1 1,1-1 0,0 0-1,0 0 1,0-1-1,1 1 1,8 9 0,-11-15-185,0 1-1,1-1 1,-1 0 0,1 0 0,0 0 0,-1 0 0,1 0-1,0-1 1,0 1 0,0-1 0,0 0 0,7 2-1,-8-2-27,0-1 0,1 0-1,-1 0 1,0 0 0,0 0-1,1 0 1,-1-1 0,0 1-1,0-1 1,1 1-1,-1-1 1,0 0 0,0 0-1,0 0 1,0 0 0,0 0-1,0 0 1,0-1 0,-1 1-1,3-3 1,1-1-72,-1 1 1,0-1-1,-1 0 1,1 0-1,4-11 1,11-30-571,-5 10 201,-14 36 439,9-15-169,-2 10 120,-7 5 50,0 0 0,0 0 0,1 0 1,-1 0-1,0 0 0,0 0 0,1 0 0,-1 0 1,0 0-1,0 0 0,1 0 0,-1 0 0,0 1 0,0-1 1,1 0-1,-1 0 0,0 0 0,0 0 0,0 1 1,0-1-1,1 0 0,-1 0 0,0 0 0,0 1 1,0-1-1,0 0 0,0 0 0,0 1 0,1-1 1,-1 0-1,2 6 59,0 0 0,-1 0 0,1 0 0,0 11 1,4 14 291,-2-18-59,0 0 0,1 0 1,12 20-1,-13-26-112,1 1-1,0-1 0,0 0 0,1-1 0,0 1 0,0-1 1,8 6-1,-11-10-111,0 0-1,0 0 1,0-1 0,0 1-1,6 1 1,-9-3-56,1 1 1,0-1 0,0 0-1,0 0 1,-1 0 0,1 1-1,0-1 1,0 0-1,0 0 1,-1 0 0,1 0-1,0 0 1,0 0 0,0-1-1,-1 1 1,1 0 0,0 0-1,0-1 1,-1 1-1,1 0 1,0-1 0,0 1-1,-1 0 1,1-1 0,0 1-1,-1-1 1,1 1-1,0-2 1,1-1 12,-1 0 0,0 1 1,-1-1-1,1 0 0,0 0 0,-1 0 0,1-5 0,1-4 22,10-50-76,5-95 1,-14 85-562,-3 71 517,0 0 0,0-1 0,0 1 0,0 0 0,0 0 0,0 0 0,0-1 0,-1 1 0,1 0-1,0 0 1,-1 0 0,0-2 0,1 3 67,0 0 0,0 0-1,0 0 1,0 0 0,0 0-1,0 0 1,0 0 0,-1 0-1,1 0 1,0 0 0,0 0 0,0 0-1,0 0 1,0 0 0,0 0-1,0 0 1,0 0 0,-1 0-1,1 0 1,0 0 0,0 0 0,0 0-1,0 0 1,0 0 0,0 0-1,0 0 1,0 0 0,0 0-1,-1 0 1,1 0 0,0 0 0,0 0-1,0 0 1,0 0 0,0 0-1,0 1 1,0-1 0,0 0-1,-5 7 594,-2 10-351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28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8866,'2'4'5425,"2"21"600,-2 14-2992,-2 18-1145,-4 4-151,-2 13-545,0-3-288,5-4-376,1-5-104,5-15-240,1-8-56,0-18-31,1-6-154,-3-11-679,-1-4-440,-2-8-4801,2 0 4096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08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70 9234,'-5'-10'4457,"4"8"-4132,1 0 0,-1 0 0,0 1 0,0-1 0,0 0 0,0 1 0,0-1 0,0 1 0,0-1 0,-1 1 0,1 0 1,-1 0-1,1-1 0,-3 0 0,-5-4 462,-1 1 0,0 0 0,1 1 0,-20-6 0,26 9-671,-1 0 0,0 0 0,0 0 0,0 1 0,0-1-1,0 1 1,0 0 0,0 0 0,0 0 0,0 1 0,0 0 0,0 0-1,0 0 1,0 0 0,-6 3 0,8-3-78,0 1 1,0-1 0,1 0-1,-1 1 1,0 0-1,1-1 1,0 1-1,-1 0 1,1 0-1,0 0 1,0-1-1,0 1 1,0 0-1,0 1 1,0-1 0,1 0-1,-1 0 1,0 3-1,1-2-17,0 0-1,-1 0 1,1 0-1,0 0 1,1 0-1,-1-1 1,0 1-1,1 0 1,0 0-1,0 0 1,0-1-1,2 6 1,-3-7-20,1 0 1,-1-1-1,1 1 0,0 0 1,-1-1-1,1 1 1,-1-1-1,1 1 0,0-1 1,0 1-1,-1-1 1,1 0-1,0 1 0,0-1 1,-1 0-1,1 1 1,0-1-1,0 0 0,0 0 1,-1 0-1,1 0 1,0 0-1,0 0 0,0 0 1,0 0-1,-1 0 1,1 0-1,0 0 0,0 0 1,1-1-1,2-1-6,1 0 0,-1 0-1,9-4 1,-10 4 0,6-3-7,27-14-32,-33 17 42,1 1-1,-1 0 1,0 0-1,1 0 1,0 0-1,-1 1 1,1 0-1,6-1 0,-8 2 11,-1-1-1,0 0 0,1 1 0,-1-1 0,0 1 0,1 0 0,-1-1 0,0 1 1,0 0-1,0 0 0,0 0 0,0-1 0,0 1 0,0 1 0,0-1 1,0 0-1,1 2 0,13 25 416,-9-17-190,16 35 867,-21-44-1070,4 7 74,-3-6-206,-1-4-224,-5-4 625,4 4-28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32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30 5753,'43'31'2884,"-42"-31"-2312,-1 1 1,1-1 0,0 1 0,0-1 0,-1 1 0,1-1-1,0 0 1,0 1 0,0-1 0,0 0 0,0 0 0,1 1 0,-2-1-460,0 0 0,0 0 0,1 0 0,-1-1 0,0 1 0,0 0 0,0 0 0,0 0 0,1 0 0,-1 0 0,0 0 0,0 0 0,0 0 1,0-1-1,0 1 0,0 0 0,1 0 0,-1 0 0,0 0 0,0-1 0,0 1 0,0 0 0,0 0 0,0 0 0,0 0 0,0-1 0,0 1 1,0 0-1,0 0 0,0 0 0,0-1 0,0 1 0,0 0 0,-4-17 1574,3 16-1653,1 0-7,0 1 1,0-1 0,0 0 0,-1 1-1,1-1 1,0 1 0,0-1 0,-1 1 0,1-1-1,-1 0 1,1 1 0,0-1 0,-1 1-1,1 0 1,-1-1 0,1 1 0,-2-1 0,-12-4 180,-3 1-34,1-3-67,6 3-35,0 1-1,-13-4 1,19 6-41,0 1-1,-1-1 1,1 1 0,0 0-1,-1 0 1,1 0 0,0 0-1,0 1 1,-9 2 0,6-1 14,0 1 1,-1 0-1,1 1 1,0 0 0,1 0-1,-1 0 1,1 1-1,0 0 1,0 0-1,0 1 1,1 0 0,-9 10-1,12-13-22,0 0-1,0 0 0,0 0 1,1 1-1,-1-1 0,1 0 1,0 1-1,0-1 0,0 1 1,0 0-1,1-1 0,-1 1 1,1-1-1,0 1 0,0 0 1,0-1-1,0 1 0,1 0 1,0-1-1,0 1 0,0-1 1,0 1-1,0-1 0,1 1 1,-1-1-1,1 0 0,0 0 1,4 5-1,-3-4 22,1 0 0,-1 0 0,1 0 0,0-1 1,1 0-1,-1 0 0,1 0 0,-1 0 0,7 2 0,5 2 195,25 6 0,-18-7-5,-11-2-49,0 1 0,0 0 0,0 0-1,-1 1 1,18 12 0,-28-17-153,0 0 0,0 0-1,0 0 1,0 0 0,0 0 0,0 0 0,0 0 0,0 0 0,0 1 0,-1-1 0,1 0 0,0 0 0,-1 1-1,1-1 1,0 3 0,-1-4-11,0 1 1,0 0-1,0 0 0,0 0 0,-1 0 0,1 0 0,0 0 1,0 0-1,-1 0 0,1 0 0,0 0 0,-1 0 0,1 0 1,-1-1-1,1 1 0,-1 0 0,0 0 0,1-1 0,-1 1 1,0 0-1,-1 0 0,-1 2 11,-1 0 0,-1-1 0,1 1 1,0-1-1,0 0 0,-1-1 0,1 1 0,-1-1 0,0 0 1,0 0-1,1 0 0,-1 0 0,0-1 0,-6 0 1,0-1-366,0 1 0,0-2 0,0 0 1,1 0-1,-12-4 0,22 6 270,-1 0 0,1 0 0,0 0 0,0 0 0,0 0-1,0 0 1,-1 0 0,1 0 0,0 0 0,0 0 0,0-1 0,0 1-1,0 0 1,-1 0 0,1 0 0,0 0 0,0 0 0,0 0 0,0 0-1,0 0 1,-1 0 0,1-1 0,0 1 0,0 0 0,0 0 0,0 0-1,0 0 1,0 0 0,0-1 0,0 1 0,0 0 0,0 0 0,-1 0 0,1 0-1,0-1 1,0 1 0,0 0 0,0 0 0,0 0 0,0 0 0,0-1-1,0 1 1,0 0 0,0 0 0,1 0 0,-1 0 0,0-1 0,0 1-1,0 0 1,0 0 0,0 0 0,0 0 0,0 0 0,0-1 0,0 1-1,0 0 1,1 0 0,-1 0 0,0 0 0,0 0 0,0 0 0,0 0 0,1-1-1,10-5-1095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32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43 10402,'-4'31'6028,"2"-19"-4715,0 1 0,1 0 0,1-1-1,1 16 1,-1-25-1193,1 0-1,-1 1 0,1-1 1,0 0-1,0 0 1,0 1-1,1-1 0,-1 0 1,1 0-1,-1 0 1,1-1-1,0 1 0,0 0 1,1-1-1,-1 1 1,0-1-1,1 0 0,0 0 1,-1 0-1,5 3 0,-3-3-64,-1 0-1,1-1 0,-1 1 0,1-1 0,0 0 0,0 0 0,-1 0 1,1 0-1,0-1 0,0 1 0,0-1 0,0 0 0,0 0 0,0-1 1,7-1-1,-7 1-42,0 0 1,0-1-1,0 0 1,0 0-1,0 0 1,-1 0-1,1-1 1,0 1-1,-1-1 1,0 0-1,0 0 1,0 0-1,0-1 1,3-4-1,-4 5-6,1 0 0,-1-1 0,0 1 0,0-1 0,-1 0 1,1 0-1,-1 0 0,0 0 0,0 0 0,0 0 0,0 0 0,-1 0 0,0 0 0,0-6 0,-1 5-3,1 1 0,-1 0-1,-1-1 1,1 1 0,-1 0 0,1 0-1,-1 0 1,-1 0 0,1 0-1,0 0 1,-1 1 0,0-1 0,-5-4-1,1 0-4,-1 1-1,1 0 0,-1 0 1,-1 1-1,0 0 0,-13-7 1,21 13-2,0-1 1,0 1-1,-1-1 1,1 1-1,0-1 1,-1 1-1,1 0 1,-1 0-1,1 0 1,0 0 0,-1 0-1,-1 0 1,3 0-11,-1 1-1,1-1 1,-1 0 0,1 0 0,-1 1 0,1-1 0,-1 0 0,1 1 0,-1-1 0,1 1 0,0-1 0,-1 0-1,1 1 1,0-1 0,-1 1 0,1-1 0,0 1 0,0-1 0,-1 1 0,1 0 0,0-1 0,0 1 0,0-1-1,0 1 1,0-1 0,0 1 0,0-1 0,0 1 0,0 0 0,0-1 0,0 1 0,0-1 0,0 2 0,1 1-128,0 0 1,0 0-1,0-1 1,0 1 0,0 0-1,0 0 1,1-1 0,-1 1-1,1 0 1,0-1 0,0 0-1,3 4 1,17 14-494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32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13 231 7834,'8'-1'2957,"-1"1"1,11 0 0,-11 1-2277,-1-1 0,1 0 0,-1 0 0,10-3 0,-9 1-508,0 0-1,0-1 0,0 0 0,-1 0 0,1 0 1,-1-1-1,1 0 0,-1 0 0,-1-1 0,1 0 1,-1 0-1,0 0 0,0-1 0,0 0 0,6-9 1,-4 2-111,0 0 1,5-15 0,-10 25-54,-1-1 0,0 0 0,0 0 0,0 1 0,-1-1 0,1 0 0,-1 0 0,0 0 0,0 0 0,0 0 0,0 0 0,-1 1 0,-1-5 0,1 5-2,0 1 0,0-1 0,0 1-1,-1 0 1,1-1 0,-1 1 0,0 0-1,1 0 1,-1 0 0,0 0 0,0 0-1,0 1 1,0-1 0,-1 0 0,1 1-1,0 0 1,-1 0 0,1-1 0,-1 1-1,1 1 1,-1-1 0,0 0 0,1 1-1,-1-1 1,0 1 0,-3 0 0,-2-1 14,0 1 0,0 1 0,0 0 1,0 0-1,0 0 0,0 1 0,-12 4 0,15-3 23,-1-1-1,1 1 1,0 0-1,0 0 1,1 1-1,-1-1 1,1 1-1,-1 0 1,1 0-1,0 1 1,1-1-1,-1 1 1,1 0-1,0 0 1,0 0-1,0 0 1,1 1-1,-2 6 1,2-7 54,0 1 1,1-1-1,0 1 1,0-1-1,1 1 1,-1 0-1,1-1 1,0 1-1,1 0 1,-1-1-1,1 1 1,0-1-1,1 1 1,0-1-1,-1 1 1,1-1-1,1 0 1,5 10-1,-4-10-29,-1-1 0,1 1-1,0 0 1,1-1 0,-1 0-1,1 0 1,0-1 0,0 1-1,0-1 1,0 0 0,9 4 0,-6-4-45,0-1 0,0 0 0,0 0 0,0-1 0,0 0 0,0 0 0,0 0 0,10-2 0,4 0-405,23-5 1,-10-4 106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34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82 288 10266,'0'-1'507,"0"0"-1,1 0 1,-1 0-1,0 0 1,0 1-1,1-1 1,-1 0-1,0 0 1,1 0-1,-1 1 1,1-2-1,14-14 2862,-3 3-1495,-9 8-1340,41-64 2207,-38 59-2698,0-1 0,-1-1 1,-1 1-1,6-19 0,-10 27-36,1 0 0,0 0 0,-1 0 0,0 0-1,1 0 1,-1 0 0,0 0 0,-1 0-1,1 0 1,0 0 0,-1 0 0,0 0 0,0 1-1,1-1 1,-2 0 0,1 0 0,0 0 0,-1 1-1,1-1 1,-1 1 0,0-1 0,1 1 0,-1 0-1,-1-1 1,1 1 0,0 0 0,0 1 0,-1-1-1,1 0 1,-1 0 0,-3 0 0,2-1 5,-1 1 0,-1 0 0,1 0-1,0 0 1,0 0 0,-1 1 0,1 0 0,-1 1 0,-9-1 0,12 1 13,-1 0-1,0 1 1,1-1 0,-1 1-1,0 0 1,1 0 0,-1 0-1,1 0 1,-1 1 0,1-1-1,0 1 1,0 0 0,0 0-1,0 0 1,-4 4 0,4-3 19,0-1 0,0 1 1,1 0-1,-1-1 0,1 1 1,0 1-1,0-1 0,0 0 1,1 0-1,-1 1 0,1-1 1,-1 1-1,1-1 0,0 1 1,0 0-1,1-1 0,-1 1 1,1 0-1,0 0 0,0-1 1,0 1-1,1 0 0,-1 0 0,1-1 1,0 1-1,0 0 0,0-1 1,3 6-1,-3-7-33,0 0 1,0 0-1,0 0 0,0 0 1,1 0-1,-1 0 0,1-1 1,-1 1-1,1-1 0,0 1 1,0-1-1,0 1 0,0-1 1,0 0-1,0 0 0,0 0 1,0 0-1,0 0 0,4 0 0,3 1 6,-1-1 0,1 0 0,15-1 0,-18 0-8,-6 0-8,0 0 0,1 0 1,-1 0-1,0 1 0,0-1 1,1 0-1,-1 0 0,0 0 1,0 0-1,1 0 1,-1 0-1,0 1 0,0-1 1,1 0-1,-1 0 0,0 0 1,0 1-1,0-1 1,1 0-1,-1 0 0,0 1 1,0-1-1,0 0 0,0 0 1,0 1-1,1-1 1,-1 0-1,0 1 0,0-1 1,0 0-1,0 0 0,0 1 1,0-1-1,0 0 1,0 1-1,-1 13 8,0-12-6,-12 81 33,-6 66-14,18-132-18,1 1-1,1-1 1,0 1-1,2-1 1,0 1-1,7 23 1,-8-33-2,1-1 0,0 0 0,0 0 0,1 0 1,0 0-1,7 9 0,-9-13-1,0-1 0,1 1 0,-1-1 0,1 0 0,0 1-1,-1-2 1,1 1 0,0 0 0,0 0 0,0-1 0,1 0 0,-1 1 0,0-1 0,0 0 0,1-1 0,6 2 0,-5-2-6,1 0 1,0 0-1,-1-1 1,1 0-1,-1 0 1,1 0-1,-1 0 1,1-1 0,-1 0-1,6-3 1,-4 1-61,1 0 1,-2 0-1,1-1 1,-1 0-1,1 0 1,9-12-1,-11 12-34,0-1 0,-1 1 0,0-1 0,0 0 0,0 0 0,-1-1 0,0 1 0,0-1 0,-1 0 0,0 1 0,0-1 0,0 0 0,-1 0 0,0 0-1,0-1 1,-1 1 0,0 0 0,-1-7 0,0 8 55,-1 0-1,0 0 1,0 1-1,-1-1 1,1 1-1,-1 0 1,0 0-1,-1 0 1,1 0-1,-1 0 1,-8-7-1,0 0 26,-2 1-1,-24-17 0,29 21 147,-1 1-1,1 1 0,-1 0 1,0 0-1,0 1 0,-1 0 1,-19-4-1,21 8 489,9 0-596,-1 0 1,1 0 0,0 0-1,0 0 1,0 0-1,0 0 1,0 0-1,-1 0 1,1 0-1,0 1 1,0-1-1,0 0 1,0 0 0,0 0-1,0 0 1,-1 0-1,1 0 1,0 0-1,0 0 1,0 0-1,0 1 1,0-1 0,0 0-1,0 0 1,0 0-1,0 0 1,0 0-1,0 0 1,0 1-1,0-1 1,0 0-1,0 0 1,-1 0 0,1 0-1,0 0 1,1 1-1,-1-1 1,0 0-1,0 0 1,0 0-1,0 0 1,0 0-1,0 1 1,0-1 0,0 0-1,0 1 293,0-1-120,14 2-30,0 2-148,-9-3-13,2 1-38,1-1-1,0 0 1,0 0 0,0-1 0,0 0 0,0 0 0,0 0-1,12-4 1,-6 1-313,0-2 0,-1 0 1,0-1-1,0 0 0,-1 0 0,1-2 0,-1 1 0,-1-2 1,0 0-1,0 0 0,0-1 0,-2 0 0,1 0 0,10-16 1,-17 20 253,0-1 1,0 0 0,0 0 0,-1-1-1,0 1 1,0 0 0,1-10-1,-3 12 120,1-6 275,-1 11-286,1 0-1,-1 0 1,0 0 0,0-1 0,0 1-1,0 0 1,0 0 0,0 0-1,0 0 1,0 0 0,0 0 0,0 0-1,0 0 1,0 0 0,0 0-1,0 0 1,0 0 0,-1 0 0,1 0-1,0 0 1,0 0 0,0 0-1,0 0 1,0-1 0,0 1 0,0 0-1,0 0 1,0 0 0,0 0 0,0 0-1,0 0 1,0 0 0,0 0-1,0 0 1,0 0 0,0 0 0,0 0-1,0 0 1,0 0 0,0 0-1,0 0 1,0 0 0,-1 0 0,1 0-1,0 0 1,0 0 0,0 0-1,0 0 1,0 0 0,0 0 0,0 0-1,0 0 1,0 0 0,0 0-1,0 0 1,0 0 0,0 0 0,0 0-1,0 0 1,0 0 0,0 0 0,0 0-1,0 0 1,0 0 0,-1 0-1,1 0 1,0 1 0,0-1-1,-9 17 1471,4-3-932,0 0-1,1 1 1,1-1 0,0 1-1,1 0 1,-1 20 0,3-29-445,1-1 1,-1 1 0,1-1 0,0 1 0,1-1-1,-1 0 1,1 0 0,0 1 0,0-1 0,1 0-1,-1-1 1,1 1 0,5 6 0,-6-9-98,-1 0-1,1-1 1,-1 1 0,1-1 0,0 1-1,0-1 1,0 1 0,0-1 0,0 0 0,0 0-1,0 0 1,0 0 0,0-1 0,0 1-1,1-1 1,-1 1 0,0-1 0,1 0 0,-1 1-1,0-1 1,0-1 0,1 1 0,-1 0-1,0 0 1,1-1 0,-1 1 0,0-1 0,0 0-1,0 0 1,0 0 0,1 0 0,-1 0-1,3-2 1,3-4-142,0 1 0,0-1 1,-1 0-1,0-1 0,0 1 0,-1-2 0,0 1 0,0-1 0,-1 1 0,0-2 0,6-13 0,-10 18 117,1 1 0,0-1 0,-1 0 0,0 0 0,0 0 1,0-9-1,-1 14 38,0 0 0,0 0 0,0 0 0,0 0 1,0 0-1,0 0 0,0 0 0,-1 0 1,1 0-1,0 0 0,0 0 0,0 0 1,0 0-1,0 0 0,0 0 0,-1 0 0,1 0 1,0 0-1,0 0 0,0 0 0,0 0 1,0 0-1,0 0 0,0 0 0,-1 0 1,1 0-1,0 1 0,0-1 0,0 0 0,0 0 1,0 0-1,0 0 0,0 0 0,0 0 1,0 0-1,-1 1 0,1 1 31,-1 1 0,1 0 0,0 0 0,-1 0 1,1-1-1,0 1 0,1 0 0,-1 0 0,0 0 0,1-1 0,0 1 0,-1 0 0,1 0 0,2 3 1,1 4 11,9 17 0,-11-24-62,-1-1 0,1 0 0,0 0 0,-1 0 0,1 0 1,0 0-1,0 0 0,0-1 0,1 1 0,-1-1 0,0 1 1,1-1-1,-1 0 0,0 0 0,1 0 0,0 0 0,-1 0 1,1-1-1,-1 1 0,6 0 0,0-1-215,0-1-1,0 1 1,0-1-1,0-1 1,8-1 0,5-3-1361,0-1 1,-1 0-1,-1-1 1,29-17 0,-45 23 1455,1 0 1,0-1-1,-1 1 1,0-1-1,0 0 1,0 0-1,0 0 1,0 0-1,-1-1 1,1 1-1,-1-1 1,0 0-1,0 1 1,2-6-1,-3 5 237,0 1 0,0 0 0,-1 0 0,1 0 0,-1 0 0,0-1 1,0 1-1,0 0 0,0 0 0,-1 0 0,1-1 0,-1 1 0,0 0 0,0 0 0,0 0 0,0 0 0,-1 0 0,1 0 0,-3-3 0,3 4 25,0 1-1,-1-1 1,1 1-1,0-1 0,-1 1 1,1 0-1,-1-1 1,0 1-1,1 0 0,-1 0 1,0 0-1,0 0 1,0 1-1,1-1 0,-1 0 1,0 1-1,0-1 0,0 1 1,0 0-1,0-1 1,0 1-1,0 0 0,0 0 1,0 1-1,0-1 1,0 0-1,0 1 0,0-1 1,0 1-1,0-1 1,0 1-1,-2 1 0,0 0 16,-1 0 0,1 1 0,-1-1 0,1 1-1,0 0 1,0 0 0,0 1 0,0-1-1,1 1 1,-1 0 0,-4 8 0,5-7-100,0 1-1,1-1 1,0 1 0,0-1-1,1 1 1,0 0 0,0-1-1,0 1 1,0 0 0,1 0-1,0 0 1,1 0 0,-1-1-1,2 9 1,-1-13-55,-1 0 1,0 1-1,1-1 0,-1 0 1,1 1-1,0-1 0,-1 0 1,1 0-1,0 0 0,0 0 1,0 0-1,0 0 0,0 0 1,0 0-1,0 0 0,0 0 0,0 0 1,3 1-1,-2-1-1,0-1-1,0 1 0,0-1 1,0 1-1,0-1 1,0 0-1,0 0 1,0 0-1,0 0 1,0 0-1,4-1 0,-2 0 0,1 0 0,0 0 0,-1-1 0,1 0 0,-1 0 0,0 0 0,1 0-1,-1-1 1,0 1 0,5-6 0,40-46 23,-41 49-13,-8 5-11,0 0 0,0 0 0,0 0 0,1 0 0,-1 0 0,0 0 1,0 0-1,0 0 0,1 0 0,-1 0 0,0 0 0,0 0 0,0 0 0,1 0 0,-1 0 1,0 1-1,0-1 0,0 0 0,0 0 0,1 0 0,-1 0 0,0 0 0,0 0 1,0 0-1,0 1 0,0-1 0,1 0 0,-1 0 0,0 0 0,0 0 0,0 1 1,0-1-1,0 0 0,0 1 113,1 0 44,2 13-28,1 0 1,7 18-1,-8-27-108,-3-3-37,1 0-1,0 0 1,0 0-1,0 0 1,0 0-1,0 0 1,1-1-1,-1 1 1,1 0-1,-1-1 1,4 3-1,-4-3-178,0-1-1,0 1 1,0-1-1,0 1 1,-1-1-1,1 1 1,0-1-1,0 0 1,0 0-1,0 0 1,0 1-1,0-1 1,0 0-1,1 0 1,-1 0-1,0 0 1,0-1-1,0 1 1,0 0-1,1-1 1,8-6-1449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34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10714,'0'24'5682,"3"6"-817,-6 11-2585,-1 7-152,-4 8-655,3-1-457,5-9-616,4-3-136,9-16-168,-4-12-48,10-7-424,2-10-352,-10-9-960,6-5-681,-5-8-2408,-2-1 3041</inkml:trace>
  <inkml:trace contextRef="#ctx0" brushRef="#br0" timeOffset="1">167 227 9706,'3'3'4665,"-2"6"-1560,-1 4-353,1 4-647,2 6-425,-3 1-808,4-8-352,0-1-376,0-9-328,3-7-944,-1-4 1456,2-6-608</inkml:trace>
  <inkml:trace contextRef="#ctx0" brushRef="#br0" timeOffset="2">139 43 11586,'1'3'5426,"3"1"-2498,7 5-1055,-2 1-361,1-2-808,3-3-344,3 0-744,1-2 2513,9-3-1721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35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0 11827,'-7'27'5593,"-1"9"-2513,0 12-895,1 6-353,3 9-848,3-6-359,6-5-433,6-4-104,6-20-48,-1-8-256,7-16-769,-3-10 2562,-8-11-1505</inkml:trace>
  <inkml:trace contextRef="#ctx0" brushRef="#br0" timeOffset="1">2 123 12235,'-1'14'5361,"2"-3"-2281,7-2-951,5-1-537,3 0-288,6 0-671,-1-8-233,7 0-184,4-1-168,0-8-568,2 5-513,-4-6-5688,0 8 4681</inkml:trace>
  <inkml:trace contextRef="#ctx0" brushRef="#br0" timeOffset="2">387 161 9930,'-8'16'4617,"6"4"-1440,9 6-721,-12-3-343,1 5-257,6 4-768,-4-5-335,10-2-353,0-7-344,-2-14-712,5-8-81,2-11 249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35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12683,'0'1'5241,"12"6"-3001,-12-2-231,3 3-657,10 0-408,-6-3-656,13 2-312,2-6 24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36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10 185 13323,'18'-3'5433,"5"-9"-3028,-13 6-1660,-4 2-670,0 0 0,0-1 0,0 0 0,0 0-1,-1 0 1,0-1 0,0 1 0,0-1 0,-1-1 0,0 1 0,0-1 0,0 1-1,-1-1 1,0 0 0,0 0 0,-1-1 0,0 1 0,0 0 0,1-12 0,-3 18-75,0-1 1,0 1 0,0 0 0,0-1 0,0 1-1,0 0 1,-1-1 0,1 1 0,0 0-1,-1-1 1,1 1 0,-1 0 0,1 0-1,-1-1 1,0 1 0,1 0 0,-1 0 0,-1-2-1,1 3 1,0-1-1,0 0 1,0 1-1,0-1 0,0 1 1,0 0-1,0-1 1,0 1-1,0 0 0,0 0 1,0 0-1,0 0 1,-1-1-1,1 2 0,0-1 1,0 0-1,0 0 1,-1 0-1,-3 2 15,0-1 0,0 1 1,1 0-1,-1 0 0,1 1 0,-1-1 0,1 1 0,-7 5 0,5-1 82,-1-1 0,1 1 0,0 0 0,1 0 0,0 0 0,0 1 0,1 0 1,-1 0-1,-3 12 0,6-14-21,0 0 1,0 1 0,0-1-1,1 1 1,0-1 0,1 1 0,-1-1-1,1 1 1,1 0 0,-1-1 0,1 1-1,0 0 1,3 9 0,-3-14-114,0 0 0,-1 1 0,1-1 0,0 0 0,1 0 0,-1 0 0,0 0 0,1 0 0,-1 0 0,1 0 1,-1 0-1,1 0 0,0-1 0,0 1 0,0-1 0,0 1 0,0-1 0,0 0 0,0 0 0,0 0 0,1 0 0,-1 0 0,0 0 0,1-1 1,-1 1-1,1-1 0,-1 0 0,0 0 0,1 1 0,-1-1 0,1-1 0,-1 1 0,1 0 0,-1-1 0,0 1 0,1-1 0,-1 0 0,3-1 0,2-1-845,-1 0 0,10-6-1,14-13-584</inkml:trace>
  <inkml:trace contextRef="#ctx0" brushRef="#br0" timeOffset="1">320 1 9058,'0'2'556,"0"-1"1,0 1-1,-1-1 0,1 1 0,0-1 1,-1 0-1,1 1 0,-1-1 1,0 1-1,1-1 0,-1 0 0,0 0 1,0 1-1,0-1 0,0 0 1,0 0-1,0 0 0,-1 1 1,-9 11 1465,9-10-1698,0 1 0,0 0 0,1-1 0,-1 1 0,1 0 0,0 0 0,0 0 0,0 0 0,0 0 0,1 0 0,-1 0 0,1 5 0,1-4-38,-1 1 1,1-1-1,1 1 0,-1-1 1,1 1-1,0-1 1,4 10-1,5 1 84,-1 1 1,2-2-1,0 0 0,14 14 0,-14-16-77,-11-12-282,0 0 0,-1-1 0,1 1 0,-1-1 0,1 1 1,-1 0-1,1-1 0,-1 1 0,1 0 0,-1-1 0,0 1 0,1 0 0,-1 0 0,0-1 0,0 1 0,0 0 0,0 0 0,1 0 0,-1-1 1,0 1-1,0 0 0,0 0 0,-1 1 0,1-1-2,-1-1 0,1 1 0,-1 0 1,1 0-1,-1-1 0,0 1 0,1 0 1,-1-1-1,0 1 0,0-1 0,1 1 1,-1-1-1,0 1 0,0-1 0,0 0 1,0 1-1,-1-1 0,-5 2 6,0-1 0,0 0 0,-14 1 0,19-2-20,-27 1-229,15-2-595,-1 2-1,1 0 1,-22 4-1,27-2 268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36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12355,'1'-1'992,"0"1"-779,-1-1 0,1 1-1,-1-1 1,1 1-1,0-1 1,-1 1 0,1-1-1,0 1 1,-1 0-1,1-1 1,0 1 0,0 0-1,-1 0 1,1-1-1,0 1 1,0 0 0,0 0-1,-1 0 1,1 0-1,0 0 1,0 0 0,-1 0-1,1 0 1,0 1-1,0-1 1,0 0 0,-1 0-1,1 1 1,0-1-1,-1 0 1,1 1 0,0-1-1,-1 0 1,2 2-1,1 2 109,0 0-1,-1 0 1,1 1-1,-1-1 1,0 1-1,0-1 0,-1 1 1,1 0-1,0 5 1,1 9 500,2 20 0,-5 29 372,0-20-579,0-27-394,0 4-15,1 1 0,1 0 0,2 0-1,6 27 1,-10-52-205,6 14 59,-6-15-59,0 1 0,0-1 1,0 0-1,1 0 1,-1 0-1,0 0 0,0 0 1,0 1-1,0-1 1,0 0-1,0 0 1,0 0-1,1 0 0,-1 0 1,0 0-1,0 0 1,0 0-1,0 1 0,0-1 1,1 0-1,-1 0 1,0 0-1,0 0 0,0 0 1,0 0-1,1 0 1,-1 0-1,0 0 0,0 0 1,1 0-4,-1-1 0,0 1 0,1-1 0,-1 1 0,0 0 0,1-1 1,-1 1-1,0-1 0,0 1 0,1 0 0,-1-1 0,0 1 0,0-1 0,0 1 0,0-1 0,1 0 0,5-31-416,-4 20 102,1 0 0,6-19 0,-3 17 115,0-1 1,1 1 0,1 0 0,0 1-1,1 0 1,0 0 0,14-14 0,-22 25 215,1 1 0,0-1 0,0 0 0,0 1 0,0 0 0,0-1 0,0 1 0,1 0 0,-1 0 0,0 0 0,5-1 0,-6 2 23,0 0 1,1-1-1,-1 1 1,0 0 0,1 1-1,-1-1 1,0 0-1,0 0 1,1 0 0,-1 1-1,0-1 1,0 1-1,1-1 1,-1 1 0,0-1-1,0 1 1,0 0 0,0-1-1,0 1 1,0 0-1,0 0 1,0 0 0,0 0-1,0 0 1,1 1-1,2 5 141,0 0-1,-1 0 1,0 0-1,0 1 1,0-1-1,-1 1 1,0 0-1,-1-1 1,2 10-1,-3-10-123,1 1-1,1 0 1,0-1-1,0 0 1,0 1-1,1-1 1,0 0-1,0 0 1,8 10-1,-11-16-84,1 0 0,0 0 0,-1 0 0,1 0 0,0 0 0,0 0 0,0 0 0,0-1 0,0 1 0,0 0-1,0-1 1,0 1 0,0-1 0,0 1 0,0-1 0,0 1 0,1-1 0,-1 0 0,2 1 0,-1-2-126,0 1 1,-1 0 0,1-1 0,0 1-1,-1-1 1,1 0 0,-1 0-1,1 1 1,-1-1 0,1 0-1,-1 0 1,0 0 0,3-2-1,12-12-642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36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11851,'3'27'5643,"-2"-20"-4454,-1 1-1,2-1 1,2 11-1,-3-15-911,0-1 1,0 0-1,0 1 0,1-1 1,-1 0-1,1 1 0,-1-1 1,1 0-1,0 0 0,0 0 1,0-1-1,0 1 1,4 3-1,-3-4-105,1 1-1,-1 0 1,1-1-1,0 0 1,-1 1-1,1-1 1,0-1 0,-1 1-1,1-1 1,0 1-1,6-1 1,-8 0-140,0 0 0,0-1-1,0 1 1,0 0 0,0-1 0,0 1 0,0-1-1,0 0 1,0 1 0,0-1 0,-1 0-1,1 0 1,0 0 0,-1-1 0,1 1 0,-1 0-1,1-1 1,-1 1 0,1 0 0,-1-1 0,0 0-1,0 1 1,2-4 0,-1 0-18,0 0 0,0 0 0,-1 0 1,1 0-1,-1 0 0,0 0 0,-1 0 0,1 0 0,-1 0 1,0 0-1,-1-1 0,1 1 0,-1 0 0,0 0 1,0 0-1,0 0 0,-1 0 0,0 0 0,0 1 0,0-1 1,0 0-1,-1 1 0,0 0 0,0-1 0,0 1 1,0 1-1,-1-1 0,0 0 0,-5-4 0,7 7-21,0 0-1,1 0 0,-1 0 0,0 0 0,0 1 1,0-1-1,0 1 0,0-1 0,0 1 1,0-1-1,0 1 0,0 0 0,0 0 0,0 0 1,0 0-1,0 1 0,0-1 0,0 0 1,0 1-1,0-1 0,1 1 0,-1 0 1,0 0-1,0 0 0,0 0 0,1 0 0,-1 0 1,0 0-1,1 0 0,-1 1 0,1-1 1,-1 0-1,1 1 0,0 0 0,0-1 1,0 1-1,0 0 0,0-1 0,0 1 0,0 0 1,0 0-1,1 0 0,-1 0 0,1 0 1,-1 0-1,1 0 0,0 0 0,0 0 0,0 0 1,0 0-1,0 3 0,1-2-143,-1 0 0,1 0 0,0 1 0,0-1-1,0 0 1,0 0 0,0 0 0,1 0 0,0 0 0,1 2-1,-2-4-18,0 0-1,-1 0 0,1 0 0,0-1 1,0 1-1,-1 0 0,1 0 0,0-1 0,0 1 1,0-1-1,0 1 0,0-1 0,0 1 0,0-1 1,0 0-1,0 1 0,0-1 0,0 0 0,1 0 1,-1 0-1,0 1 0,0-1 0,0-1 0,0 1 1,0 0-1,0 0 0,0 0 0,0 0 0,1-1 1,-1 1-1,0-1 0,1 0 0,17-11-4891,10-10 2476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08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13283,'-10'34'6281,"7"6"-2296,0 9-2281,-5 6-127,4 9-785,4-3-312,0-5-256,3-6-72,12-16-104,-3-13-184,5-22-648,3-11-464,-6-18 2312,6 1-1184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37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36 6017,'-7'12'4049,"5"11"984,-6 6-1968,4 12-585,-3 9-255,7 2-689,5-5-360,3-8-551,2-4-217,4-15-256,1-4-240,4-8-865,-1-8-527,-1-8 784</inkml:trace>
  <inkml:trace contextRef="#ctx0" brushRef="#br0" timeOffset="1">310 261 7786,'1'-1'353,"0"0"1,-1 0 0,1 0 0,0 0-1,0 0 1,-1-1 0,1 1-1,0 0 1,-1 0 0,1-1-1,-1 1 1,0 0 0,1-1 0,-1 1-1,0 0 1,0-1 0,0 1-1,0-1 1,0 1 0,0 0 0,0-1-1,0 1 1,-1 0 0,1-1-1,0 1 1,-1 0 0,0-1 0,1 1-1,-1 0 1,0-2 0,-2-1 60,1 1-1,-1-1 1,0 0 0,0 1 0,0-1 0,0 1 0,-1 0 0,0 0 0,1 1-1,-8-5 1,9 6-341,0 0 1,-1 0-1,1 0 0,0 0 0,0 1 0,0-1 0,-1 1 0,1-1 1,0 1-1,-1 0 0,1 0 0,0 0 0,0 0 0,-1 1 0,1-1 1,0 1-1,0-1 0,-1 1 0,1 0 0,0-1 0,0 1 0,0 0 1,-4 3-1,2 0-18,0 0 1,0 0 0,0 0-1,0 0 1,0 1 0,1 0-1,0-1 1,0 2-1,0-1 1,1 0 0,-1 0-1,-1 10 1,1-6-30,1 0 1,0 0-1,0 0 1,1 0-1,1 0 1,0 0-1,0 11 1,1-16-18,-1 1 0,1-1 0,0 0 0,0 0 0,1-1 0,-1 1 0,4 6 0,-5-9-3,1 0-1,-1 0 0,1 0 1,0 0-1,0 0 1,0 0-1,-1-1 0,1 1 1,0 0-1,0 0 1,0-1-1,0 1 0,0 0 1,0-1-1,1 1 1,-1-1-1,0 0 0,0 1 1,0-1-1,0 0 1,0 0-1,1 0 0,-1 1 1,0-1-1,0 0 1,0-1-1,1 1 1,1 0-1,0-1 4,0 0-1,0 0 1,1-1 0,-1 1 0,0-1 0,0 0-1,0 0 1,-1 0 0,1 0 0,0 0-1,-1 0 1,1-1 0,-1 1 0,4-6-1,2-4-70,-1 0 0,8-17 0,-14 26 44,14-31-264,-1 0 0,-2-1 0,-1-1 0,-2 0 0,7-64 1,-14 80 226,-2 20 57,0 0 0,0 0 0,0 0 0,0 0 0,0-1 1,0 1-1,0 0 0,0 0 0,0 0 0,0 0 0,0 0 0,0 0 0,0-1 0,0 1 1,0 0-1,0 0 0,-1 0 0,1 0 0,0 0 0,0 0 0,0 0 0,0 0 0,0-1 1,0 1-1,0 0 0,0 0 0,0 0 0,-1 0 0,1 0 0,0 0 0,0 0 1,0 0-1,0 0 0,0 0 0,0 0 0,-1 0 0,1 0 0,0 0 0,0 0 0,0 0 1,0 0-1,0 0 0,0 0 0,-1 0 0,1 0 0,0 0 0,0 0 0,0 0 0,0 0 1,0 0-1,0 0 0,-1 0 0,1 0 0,0 0 0,0 0 0,0 0 0,0 1 0,0-1 1,0 0-1,0 0 0,0 0 0,-1 0 0,-5 9 192,2 1 16,0 0 0,1 0 0,1 1 0,-1-1 0,2 1 0,-1 20 0,1-6 515,7 48 0,-3-54-417,1 0-1,1 0 1,9 27-1,-9-36-236,-1 1-1,1-1 0,1-1 0,0 1 1,0-1-1,1 0 0,11 11 1,-15-16-68,0-1 1,1-1-1,-1 1 0,1 0 1,0-1-1,0 0 1,0 0-1,0 0 1,0 0-1,1 0 1,-1-1-1,0 0 1,1 0-1,6 0 1,31 0 50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37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10634,'-4'-4'4593,"5"4"-2160,0 8-225,2 30-383,-3 11-169,-3 15-496,5 5-232,2-10-383,2-8-169,12-19-184,2-12-104,3-20-608,3-10-537,-4-14 617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38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 10002,'-24'-5'4681,"23"5"-1608,1 1-649,10 9-927,4 2-273,11-5-720,-1-4-208,10-4-136,4 1-376,-6-2-1256,3 5-521,-5-2 1025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38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10370,'3'5'2082,"0"1"0,-1-1 0,3 10 0,1 21 2027,-3 36-1993,-2-42-980,-1 25-265,0-28-638,0-1 0,2 1-1,1-1 1,8 34 0,-9-48-209,-1-10-23,-1 0 0,0 0-1,1-1 1,-1 1 0,1 0-1,-1 0 1,1 0 0,0 0-1,0-1 1,0 1-1,0 0 1,0-1 0,0 1-1,0-1 1,2 3 0,-2-4-3,-1 0-1,0 0 1,0 0 0,0 0 0,0 1 0,0-1 0,1 0 0,-1 0 0,0 0-1,0 0 1,0 0 0,0 0 0,1 0 0,-1 0 0,0 0 0,0 0 0,0 0-1,0 0 1,1 0 0,-1 0 0,0 0 0,0 0 0,0 0 0,0 0 0,1 0-1,-1-1 1,0 1 0,0 0 0,0 0 0,0 0 0,0 0 0,1 0-1,-1 0 1,0 0 0,0-1 0,0 1 0,4-4-114,-1 0 0,0 0 0,-1 0 0,1 0 0,-1-1 0,4-6 0,9-33-757,-6 18 424,-2 8 35,13-25 1,-17 37 381,1 0 0,0 0 1,1 0-1,-1 0 1,1 1-1,0 0 1,6-5-1,-10 9 43,-1 1 0,0-1 0,1 1-1,-1-1 1,1 1 0,0-1 0,-1 1 0,1 0 0,-1-1 0,1 1-1,0 0 1,-1 0 0,1-1 0,0 1 0,-1 0 0,1 0 0,0 0-1,-1 0 1,1 0 0,0 0 0,-1 0 0,1 0 0,0 0 0,-1 0-1,1 0 1,1 0 0,-1 1 59,0 0-1,0 1 1,-1-1 0,1 0-1,0 0 1,0 0 0,-1 1-1,1-1 1,-1 0 0,2 3-1,1 3 196,0 1-91,-1 1 1,1-1-1,-2 0 0,1 1 0,-1-1 0,0 1 0,-1 0 1,0-1-1,-1 13 0,-2-8-104,2-8-83,0 0 0,0 0 0,0-1 1,1 1-1,0 8 0,0-12-128,0-1 0,0 1 0,0-1 0,0 1-1,0-1 1,1 1 0,-1-1 0,0 1 0,0-1 0,0 0-1,1 1 1,-1-1 0,0 1 0,0-1 0,1 1-1,-1-1 1,1 0 0,-1 1 0,0-1 0,1 0 0,-1 1-1,1-1 1,-1 0 0,0 0 0,1 1 0,0-1 0,0 0-162,6 4-1449</inkml:trace>
  <inkml:trace contextRef="#ctx0" brushRef="#br0" timeOffset="1">291 323 10762,'3'-7'1135,"5"-6"2026,-4 14-1496,0 7 109,21 46 4135,-15-35-3721,-14-29-2100,0-1 1,1 1 0,0-1 0,1 1-1,1-1 1,-2-12 0,3 20-64,-1-6-94,1 0 0,0 0 0,0 0 0,3-15 0,-2 20-78,0 0 0,1-1 0,-1 1-1,1 0 1,-1 0 0,1 0 0,1 0 0,-1 1 0,5-7 0,-6 9-8,0 0 0,1 0 0,-1 0 0,0 0 0,1 0 0,-1 0-1,1 0 1,-1 1 0,1-1 0,-1 0 0,1 1 0,-1 0 0,1-1 0,0 1 0,-1 0 0,1 0 0,-1 0 0,1 0-1,0 0 1,-1 0 0,1 0 0,0 0 0,-1 1 0,1-1 0,-1 1 0,1-1 0,-1 1 0,1 0 0,-1-1-1,3 3 1,15 11-769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39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73 13243,'-4'-3'8734,"1"5"-5556,-2 6-3562,3-4 1338,-1 2-808,0 0 0,1 1-1,0-1 1,0 1-1,0-1 1,0 1-1,0 13 1,2-19-126,0 0 0,0 1 1,1-1-1,-1 0 1,0 0-1,0 0 0,1 0 1,-1 1-1,1-1 1,-1 0-1,1 0 0,0 0 1,-1 0-1,1 0 0,0 0 1,0 0-1,0 0 1,0-1-1,-1 1 0,1 0 1,0 0-1,0-1 0,1 1 1,-1 0-1,1 0 1,2 0 19,0 1 1,0-1 0,-1 0 0,1 0 0,6 0 0,-5-1-33,0 1 0,0-1 0,0-1 0,0 1 0,0-1 1,0 0-1,0 0 0,0 0 0,0-1 0,0 0 0,0 0 0,-1 0 1,1 0-1,-1-1 0,1 0 0,-1 0 0,0 0 0,6-7 1,-8 8-23,0 0 1,0 0 0,0-1 0,0 1 0,0-1 0,-1 1 0,0-1 0,1 0 0,-1 1 0,0-1-1,0 0 1,-1 0 0,1 0 0,0 0 0,-1 0 0,0 0 0,0 0 0,0 0 0,0 0 0,0 0-1,0 1 1,-1-1 0,0 0 0,1 0 0,-1 0 0,0 0 0,0 0 0,-1 1 0,1-1 0,0 0-1,-1 1 1,-3-4 0,1 1-9,-1 0 0,0 0 0,0 1-1,0 0 1,-1 0 0,0 0 0,1 1 0,-1 0-1,0 0 1,-1 0 0,1 1 0,0 0 0,-11-2-1,15 3-48,0 1-1,0 0 0,0-1 1,0 1-1,0 0 0,0 0 0,0 1 1,-4 0-1,5-1-44,0 0 0,0 1 0,0-1-1,0 0 1,1 1 0,-1-1 0,0 1 0,0-1 0,0 1 0,1 0-1,-1-1 1,0 1 0,1 0 0,-1 0 0,1-1 0,-1 1 0,1 0-1,-1 0 1,1 0 0,-1 0 0,1-1 0,-1 3 0,0 18-3424,2 6 1452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39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7674,'1'0'534,"0"0"0,0 1 0,0-1 0,0 1 0,0-1 0,0 1 0,-1-1 0,1 1 0,0 0 0,0-1 0,-1 1 0,1 0 0,1 1 0,6 14 3598,-6-10-3190,0 1-1,-1-1 0,1 10 1,1 21 1626,-3-23-1821,1-1-1,3 20 0,-4-32-738,1-1 0,-1 1 0,0 0 0,0 0 0,1-1 0,-1 1 0,0 0 0,1-1 0,-1 1 0,1 0 0,-1-1 0,1 1 0,-1-1 0,1 1 0,-1-1 0,1 1 0,-1-1 0,1 1 0,0-1-1,-1 1 1,1-1 0,0 0 0,0 1 0,-1-1 0,1 0 0,0 0 0,0 0 0,-1 1 0,1-1 0,0 0 0,0 0 0,-1 0 0,1 0 0,0 0 0,0 0 0,1-1 0,1 0-21,0 1 1,0-1-1,0 0 1,0-1 0,0 1-1,-1 0 1,1-1-1,3-2 1,-2 1-69,-1 0 0,0 0 0,-1 0-1,1 0 1,0 0 0,-1-1 0,3-4 0,13-30-825,-2 3 377,-16 35 530,0 0 0,0 0 0,0 0 0,0 0 1,0 0-1,1 0 0,-1 0 0,0 0 0,0 0 1,0 0-1,0 0 0,0 0 0,0 0 1,0 0-1,0-1 0,0 1 0,0 0 0,0 0 1,0 0-1,0 0 0,0 0 0,0 0 0,0 0 1,0 0-1,0-1 0,0 1 0,0 0 1,0 0-1,0 0 0,0 0 0,0 0 0,0 0 1,0 0-1,0 0 0,0 0 0,0-1 0,0 1 1,0 0-1,0 0 0,0 0 0,0 0 1,0 0-1,0 0 0,0 0 0,0 0 0,0 0 1,0 0-1,0-1 0,-1 1 0,1 0 1,0 0-1,0 0 0,0 0 0,0 0 0,0 0 1,0 0-1,0 0 0,0 0 0,0 0 0,-1 0 1,1 0-1,0 0 0,0 0 0,0 0 1,0 0-1,0 0 38,-1 0 0,1 0 0,0 0 0,0 0 0,-1 0 0,1 0 0,0 1 0,0-1 0,0 0 0,-1 0 0,1 0 0,0 0 0,0 0 1,0 1-1,-1-1 0,1 0 0,0 0 0,0 0 0,0 1 0,0-1 0,0 0 0,0 0 0,-1 1 0,1 6 100,1 1-1,0-1 1,0 1 0,0-1 0,1 0-1,0 0 1,0 0 0,5 9-1,-6-14-120,0 0 0,1 1 0,0-1 0,-1 0 1,1 0-1,0 0 0,0 0 0,0 0 0,0-1 0,0 1 0,1-1 0,-1 1 0,0-1 0,1 0 0,-1 0 0,1 0 0,0 0 0,-1 0 0,1-1 0,-1 1 0,1-1 0,5 0 0,-4 1-15,0-1 0,1 0 1,-1 0-1,0-1 0,0 1 0,0-1 0,0 0 0,0 0 0,0 0 1,6-4-1,-5 2-100,1 0 1,-1 0-1,-1-1 1,1 1-1,0-1 1,-1-1-1,7-6 1,-6 3 23,0 1 1,0-1-1,0-1 1,-1 1-1,0 0 1,0-1-1,3-15 1,-6 23 69,-1 0 1,0 0-1,0-1 1,1 1 0,-1 0-1,0 0 1,0 0-1,0-1 1,0 1 0,-1 0-1,1 0 1,0 0 0,0-1-1,-1 1 1,1 0-1,-1 0 1,1 0 0,-1 0-1,1 0 1,-1 0 0,0 0-1,1 0 1,-1 0-1,-1-1 1,1 1 6,0 1-1,0 0 1,0-1 0,0 1-1,0 0 1,1 0-1,-1 0 1,0-1 0,0 1-1,0 0 1,0 0 0,0 1-1,0-1 1,0 0-1,1 0 1,-1 0 0,0 0-1,0 1 1,0-1 0,0 0-1,1 1 1,-1-1-1,0 1 1,0-1 0,1 1-1,-1-1 1,0 1 0,1 0-1,-2 0 1,0 2 32,-1 1 1,1-1 0,-1 1-1,1 0 1,0 0-1,0 0 1,1 0 0,-1 0-1,1 0 1,0 0 0,0 0-1,0 0 1,1 1-1,-1 6 1,1 6 97,0 0 1,3 21-1,0-16-5,2 1 0,0-1 0,16 40 1,35 60 500,-55-120-618,3 3 33,-1 1-1,-1 0 1,1 0 0,-1 0-1,0 0 1,0 0 0,-1 0-1,1 0 1,-1 9 0,-1-15-40,0 1-1,0 0 1,0 0 0,0-1 0,0 1-1,0 0 1,0-1 0,-1 1 0,1 0 0,0 0-1,0-1 1,-1 1 0,1 0 0,0-1 0,-1 1-1,1-1 1,-1 1 0,1-1 0,-1 1 0,1 0-1,-1-1 1,1 0 0,-2 2 0,1-2-12,-1 1 0,1-1 1,-1 1-1,1-1 1,-1 0-1,1 1 1,-1-1-1,1 0 0,-1 0 1,1 0-1,-3 0 1,0-1-97,-1 0 1,0 0 0,0 0 0,1 0 0,-1-1 0,0 0-1,-3-2 1,2 1 74,1-1-1,1 0 1,-1 0 0,0 0-1,1-1 1,0 1-1,0-1 1,1 0 0,-4-6-1,-15-30 153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39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12587,'2'0'444,"0"1"1,-1 0 0,1 0-1,0 0 1,-1 1 0,1-1-1,-1 0 1,1 1 0,-1-1 0,1 1-1,-1-1 1,0 1 0,1 2-1,0-1 43,-1 1 1,0-1-1,-1 1 0,1 0 0,-1-1 1,1 1-1,-1 5 0,0 70 2289,5 87-663,-3-154-1942,4 21-1,-5-30-150,0 0-1,0 1 1,1-1 0,-1 0 0,1 0-1,-1 0 1,1 0 0,0-1-1,0 1 1,5 4 0,-7-6-19,0-1 0,1 1 0,-1-1 0,0 0 0,1 1 0,-1-1 0,1 0 0,-1 1 0,0-1 0,1 0 0,-1 0 0,1 1 1,-1-1-1,1 0 0,-1 0 0,1 0 0,-1 0 0,1 0 0,-1 0 0,1 0 0,-1 0 0,1 0 0,0 0 0,-1 0 0,1 0 0,-1 0 0,1 0 1,-1 0-1,1 0 0,-1 0 0,1-1 0,-1 1 0,0 0 0,1 0 0,-1-1 0,1 1 0,-1 0 0,1-1 0,-1 1 0,0 0 0,1-1 0,-1 1 1,0-1-1,1 1 0,-1-1 0,0 1 0,0 0 0,1-2 0,0-1-13,1 0 0,-1 0-1,0-1 1,0 1 0,-1-1 0,1-3-1,0-3-47,4-29-129,-4 37 180,-1-1 0,1 0 0,0 1 0,0-1 0,0 1 1,0 0-1,0-1 0,1 1 0,-1 0 0,1 0 0,2-4 0,-4 6 11,0 0 1,1 0-1,-1 0 0,0-1 0,0 1 0,1 0 1,-1 0-1,0 0 0,0 0 0,1 0 0,-1 0 1,0-1-1,1 1 0,-1 0 0,0 0 1,0 0-1,1 0 0,-1 0 0,0 0 0,1 0 1,-1 0-1,0 0 0,1 0 0,-1 0 0,0 0 1,1 1-1,-1-1 0,0 0 0,0 0 0,1 0 1,7 9 152,3 16 240,-11-23-360,5 13 197,1 0 0,1 0 1,0-1-1,1 0 0,13 18 0,-21-31-235,1 0-1,0 0 1,-1-1-1,1 1 0,0 0 1,-1-1-1,1 1 1,0 0-1,0-1 0,0 1 1,-1-1-1,1 1 0,0-1 1,0 0-1,0 1 1,0-1-1,0 0 0,0 0 1,0 0-1,0 0 1,1 0-1,1 0-280,-1-1 0,1 1 0,-1-1 0,1 0 0,-1 0 0,4-3 0,3 0-2332,16-5 610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40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12779,'-1'0'497,"0"0"1,0 1-1,0-1 1,0 0-1,0 1 1,0-1-1,0 1 1,0 0-1,0-1 0,0 1 1,0 0-1,1-1 1,-1 1-1,0 0 1,1 0-1,-1 0 1,-1 1-1,1 1-98,0-1 1,0 0-1,0 1 0,1-1 0,-1 1 0,0 0 1,1 2-1,-1 5-38,1 0 0,2 19 0,-1-25 145,-1 2-378,1 0 0,0 0 0,1-1 0,-1 1-1,1 0 1,0-1 0,0 0 0,1 1-1,0-1 1,0 0 0,7 9 0,-8-12-115,-1 0 0,1-1 0,0 1 0,0 0 0,1 0 0,-1-1 1,0 0-1,1 1 0,-1-1 0,1 0 0,-1 0 0,1 0 0,-1 0 0,1-1 0,-1 1 1,1-1-1,0 1 0,0-1 0,-1 0 0,1 0 0,0 0 0,-1-1 0,1 1 0,0-1 0,-1 1 1,1-1-1,3-1 0,-1 0-18,0-1 1,0 1-1,-1-1 1,1 0-1,-1 0 1,0 0-1,0 0 1,0-1 0,0 0-1,-1 0 1,1 0-1,-1 0 1,3-6-1,-4 8 3,-1 0-1,0 0 0,0-1 0,0 1 1,0 0-1,-1-1 0,1 1 1,0 0-1,-1-1 0,0 1 0,0-1 1,1 1-1,-1-1 0,-1 1 0,1-1 1,0 1-1,-1 0 0,1-1 1,-1 1-1,1-1 0,-1 1 0,0 0 1,0 0-1,0-1 0,-1 1 1,1 0-1,0 0 0,-1 0 0,-3-3 1,1 1 5,-1 0 0,0 0 0,0 1 1,0 0-1,0 0 0,-1 0 0,1 1 1,-1-1-1,1 1 0,-1 0 0,0 1 1,0 0-1,0 0 0,0 0 0,0 0 1,0 1-1,0 0 0,0 0 0,0 1 1,0 0-1,0 0 0,-7 2 0,11-2-61,-1 0-1,1 1 0,0-1 0,-1 1 0,1-1 0,0 1 1,0 0-1,0-1 0,0 1 0,1 0 0,-1 0 1,0 1-1,1-1 0,-1 0 0,1 0 0,-2 5 1,2-6 15,1 1 1,-1-1 0,1 0 0,0 1-1,-1-1 1,1 0 0,0 1 0,-1-1-1,1 1 1,0-1 0,0 0 0,0 1-1,1-1 1,-1 1 0,0-1 0,0 0-1,1 1 1,-1-1 0,1 0 0,-1 1-1,1-1 1,-1 0 0,1 0 0,0 1-1,0-1 1,0 0 0,0 0 0,-1 0 0,1 0-1,1 0 1,-1 0 0,2 1 0,15 6-563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40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1 178 9250,'2'2'718,"0"0"-1,-1-1 1,1 1 0,0 0-1,-1 0 1,1 0 0,-1 0-1,1 0 1,-1 0-1,0 0 1,0 1 0,1 3-1,1 3 704,-1 0 0,1 10 0,0-2 153,-1-5-425,-1-4-491,0 1 1,1-1 0,0 1 0,6 12-1,-7-19-633,-1-1-1,0 0 1,1 0-1,0 0 1,-1 0-1,1 0 0,0 0 1,-1 0-1,1 0 1,0-1-1,0 1 1,0 0-1,0 0 1,-1-1-1,1 1 0,0 0 1,1-1-1,-1 1 1,0-1-1,0 1 1,0-1-1,0 0 1,0 1-1,0-1 0,1 0 1,-1 0-1,0 0 1,0 0-1,0 0 1,0 0-1,1 0 1,-1 0-1,0 0 0,0-1 1,0 1-1,0 0 1,0-1-1,1 1 1,-1-1-1,0 1 1,2-2-1,0 0-26,0 0-1,0-1 0,0 1 1,-1-1-1,1 1 1,-1-1-1,1 0 1,1-3-1,15-27-248,-17 30 214,33-73-782,-28 64 733,-5 10 79,-3 6 27,-2 4 70,0 1 0,1 0 0,0 0 0,0 1 0,1-1 0,0 0 0,1 0 0,0 1-1,0-1 1,1 0 0,1 1 0,-1-1 0,5 13 0,-6-20-88,1 0 0,-1-1 1,1 1-1,-1 0 0,1 0 0,0-1 0,0 1 1,-1 0-1,1-1 0,1 1 0,-1-1 0,0 1 1,0-1-1,0 1 0,1-1 0,1 2 0,-2-3-21,0 0-1,-1 0 0,1 1 1,0-1-1,0 0 1,-1 0-1,1 0 0,0 0 1,0 0-1,-1 0 0,1 0 1,0 0-1,0 0 0,-1 0 1,1-1-1,0 1 0,-1 0 1,1 0-1,0-1 1,-1 1-1,1 0 0,0-1 1,-1 1-1,1-1 0,0 0 1,17-16-531,-13 12 429,21-23-198</inkml:trace>
  <inkml:trace contextRef="#ctx0" brushRef="#br0" timeOffset="1">401 0 13611,'-8'47'5825,"4"2"-2856,3 7-889,5 0-503,5 4-385,7-15-664,4-12-216,4-14-184,-1-13-176,1-14-712,-2-8-480,-6-6 695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41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33 9874,'-24'-8'4985,"17"8"-1304,6 0-752,5 4-577,-4-4-544,3 0-831,24 2-345,43 0-360,-36-11-120,7 3 1000,-1-5-5121,-9 4 3193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08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55 12219,'-3'-1'7984,"-3"-4"-4871,-1 0-3021,-1 1-29,0 0 1,1-1-1,-10-7 1,-6-2-2,21 13-51,-1 0 0,1 0 0,0 1 1,-1-1-1,1 1 0,-1-1 0,1 1 0,-1 0 0,1 0 1,-1 0-1,1 1 0,-1-1 0,1 0 0,-1 1 1,1 0-1,0 0 0,-1-1 0,1 1 0,0 0 1,0 1-1,0-1 0,-4 3 0,2-2 17,1 0 1,-1 1-1,1-1 0,-1 1 1,1 0-1,0 0 0,0 0 1,0 0-1,1 1 0,-1-1 1,1 1-1,0-1 0,0 1 1,0 0-1,0 0 0,1 0 0,-1 0 1,1 0-1,0 0 0,0 1 1,1-1-1,-1 0 0,1 0 1,0 1-1,0-1 0,0 0 1,1 1-1,0-1 0,-1 0 1,2 0-1,-1 0 0,0 0 0,1 0 1,0 0-1,0 0 0,0 0 1,0-1-1,3 4 0,-2-2-4,1-1-1,-1 0 0,1 0 1,0-1-1,0 1 1,1-1-1,6 4 0,3 1 122,18 6 0,-24-11 6,0 1 1,0 0 0,0 0-1,0 0 1,-1 1 0,0 0 0,0 0-1,9 9 1,-15-12-101,0-1 1,1 1-1,-1-1 1,0 1-1,0 0 1,0-1-1,0 1 0,-1 0 1,1 0-1,0 0 1,-1 0-1,0 0 0,1 0 1,-1 0-1,0-1 1,0 5-1,0-5-37,0 0 0,-1 0 0,1 0-1,0 0 1,-1 0 0,1 0 0,-1 0 0,1 0 0,-1 0 0,0 0 0,1 0-1,-1 0 1,0 0 0,0-1 0,0 1 0,1 0 0,-1-1 0,0 1-1,0 0 1,0-1 0,0 1 0,0-1 0,0 0 0,0 1 0,0-1 0,0 0-1,-1 0 1,1 1 0,0-1 0,0 0 0,-2 0 0,-2 0-48,0 0-1,-1-1 1,1 1 0,0-1 0,0 0 0,-6-3 0,8 4-87,0-1 0,1 0 1,-1 0-1,0-1 1,1 1-1,-1 0 0,1-1 1,0 0-1,0 1 1,-1-1-1,1 0 0,-2-3 1,3 4 0,1 0 0,0 0 0,-1 0 0,1 0 0,0 0 0,0 0 0,0 0 0,0 0 0,0 0 0,0 0 0,0 0 0,0 0 0,0 0 0,1 0 0,-1 0 0,0 1 0,1-1 0,-1 0 0,0 0 0,1 0 0,-1 0 0,1 0 0,0 1 0,-1-1 0,1 0 0,0 0 0,14-16-841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43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49 4633,'-32'-21'2245,"14"10"2638,13 9-3170,5 2-1602,0 0 1,0 0 0,0 0 0,-1 0 0,1 0 0,0 0 0,0 0 0,0 0 0,0 0 0,0 0 0,0 0 0,0 0 0,0 0 0,0 0 0,0 0 0,0 0-1,0 0 1,-1 0 0,1 0 0,0 0 0,0 0 0,0 0 0,0-1 0,0 1 0,0 0 0,0 0 0,0 0 0,0 0 0,0 0 0,0 0 0,0 0 0,0 0-1,0 0 1,0 0 0,0 0 0,0 0 0,-1 0 0,1 0 0,0 0 0,0-1 0,0 1 0,0 0 0,0 0 0,0 0 0,0 0 0,0 0 0,0 0-1,0 0 1,0 0 0,0 0 0,0 0 0,0 0 0,0 0 0,1-1 0,-1 1 0,0 0 0,0 0 0,0 0 0,0 0 0,0 0 0,0 0 0,7 0 2706,-5 0-3290,132-3 2303,-29-1-1401,-53 0-1902,-40 6-178,-8 4 587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44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 8082,'-6'4'4225,"9"2"-1217,8-3-879,3 4-169,12-5-360,1-2-255,4 0-441,2-2-192,1-4-360,-1 0-88,-1-1-144,-3 3 56,-10-1-728,-3 5-536,-7-3 688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44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11386,'3'1'616,"-1"0"0,1 0 0,-1 1 0,0-1-1,1 1 1,-1-1 0,3 4 0,1 1 311,-1 0 0,9 13 1,1 1 31,-5-8-367,1-1 1,1 0-1,17 12 1,40 23 469,9 7-452,-72-48-558,1 0 0,-1 1 0,-1 0 0,1 0-1,-1 0 1,0 0 0,7 12 0,-10-13-26,1 0-1,-1 0 0,-1 0 1,1 0-1,-1 0 1,0 0-1,0 0 0,0 0 1,-1 0-1,0 1 0,0-1 1,0 0-1,-1 6 1,-2 1 14,0 1 1,0-1 0,-1 1-1,-1-1 1,0 0 0,-8 12-1,2-4 9,-2-1 0,-24 29-1,23-33-37,-29 23 0,10-9-569,23-20 1121,19-14-97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45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79 9266,'-30'-45'3797,"13"20"952,17 25-4594,0-1 0,-1 1 0,1-1 0,0 1 1,-1-1-1,1 1 0,0-1 0,-1 1 0,1-1 0,0 1 0,-1 0 1,1-1-1,-1 1 0,1 0 0,-1-1 0,1 1 0,-1 0 0,1 0 1,-1-1-1,1 1 0,-1 0 0,1 0 0,-1 0 0,0 0 1,1 0-1,-1 0 0,1 0 0,-1 0 0,1 0 0,-1 0 0,0 0 1,1 0-1,-2 0 0,1 1-51,0 0 0,0 0-1,0 0 1,1 0 0,-1-1 0,0 1 0,0 0-1,0 0 1,1 1 0,-1-1 0,1 0 0,-1 0 0,1 0-1,-1 0 1,0 3 0,-3 10 340,1 1 0,1 0 0,-1 18 0,1 47 316,2-40-515,0-25-189,0 0 1,2 1-1,3 20 1,-4-30-57,1-1 1,-1 1-1,1-1 0,0 1 1,1-1-1,-1 0 0,1 0 1,0 0-1,0 0 1,1 0-1,7 7 0,-11-11-32,1-1 0,-1 1-1,0-1 1,1 0-1,-1 1 1,0-1 0,1 0-1,-1 1 1,1-1 0,-1 0-1,1 1 1,-1-1 0,0 0-1,1 0 1,-1 0-1,1 0 1,-1 1 0,1-1-1,-1 0 1,1 0 0,-1 0-1,1 0 1,-1 0 0,1 0-1,-1 0 1,1 0-1,0 0 1,-1 0 0,0-1-1,1 1 1,-1 0 0,1 0-1,-1 0 1,1-1 0,-1 1-1,1 0 1,-1-1 0,1 1-1,-1 0 1,0-1-1,1 1 1,-1 0 0,0-1-1,1 0 1,0-1-271,1-1 0,-1 1 0,0-1 0,0 0 0,-1 1 0,1-1 0,0-4-1,1-19-601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45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0 9994,'-9'2'738,"0"0"1,1 1-1,-1-1 0,0 1 0,1 1 0,0 0 1,0 0-1,0 1 0,-11 8 0,11-6-534,0 1 0,0 0 0,0 0 0,1 0-1,1 1 1,-1 0 0,-6 14 0,6-9 5,1 1 0,0-1 0,0 1 0,2 0 0,0 0 1,-3 27-1,5-21-10,1 1 1,1-1-1,0 1 1,6 27-1,2-9-32,2 0 0,1-2 0,2 1 0,32 63 0,-34-79-135,1-1 0,1-1-1,1 0 1,27 30 0,-28-37-25,0-2 1,1 0 0,0 0 0,0-1-1,2-1 1,-1-1 0,21 10-1,-23-13 0,1-1 0,-1 0 0,1-1 0,0-1 0,1 0 0,-1-1 0,17 1 0,-19-3 2,-1 0 1,0-1 0,1 0 0,-1-1 0,0 0 0,0-1-1,0 0 1,-1-1 0,20-9 0,-14 4-20,-1-1-1,0-1 1,-1 0 0,-1-1 0,1 0 0,-2-1 0,0 0-1,0-1 1,-1-1 0,-1 0 0,-1 0 0,0-1-1,-1 0 1,9-23 0,-10 20-31,-1-1 0,0-1 1,-2 1-1,0-1 0,-1 0 0,-1 0 0,-1 0 0,-1 0 1,-1 0-1,-1 0 0,-8-41 0,5 45 38,-1 0 1,-1 0-1,-1 1 1,0-1-1,-1 2 0,0-1 1,-1 1-1,-1 1 0,-23-25 1,19 25 28,0 0 0,-1 1-1,-1 1 1,1 0 0,-2 1 0,0 1 0,0 0 0,-25-8 0,32 14 14,-1 1 0,0 0 0,0 1 0,0 0 1,0 1-1,0 0 0,0 1 0,0 0 0,0 1 0,0 0 1,0 1-1,0 0 0,0 1 0,1 0 0,-1 1 0,1 1 1,0 0-1,0 0 0,0 1 0,1 0 0,0 1 0,0 0 1,1 1-1,-10 9 0,15-13-48,1 0 0,-1 1 0,0-1 1,1 1-1,0 0 0,0 0 0,1 0 0,0 1 0,-1-1 1,0 7-1,2-8 116,0 0 1,1 0 0,0-1 0,0 1 0,0 0-1,0 0 1,0 0 0,1-1 0,0 1 0,-1 0-1,1-1 1,1 1 0,-1-1 0,1 1-1,-1-1 1,4 6 0,2 0 673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46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10842,'0'4'6367,"1"10"-3890,1 0-1311,-1 114 2674,1 10-2364,32 103-310,-34-240-1196,0-1 0,0 1-1,1 0 1,-1 0 0,0-1 0,0 1 0,0 0 0,0-1-1,1 1 1,-1 0 0,0-1 0,1 1 0,-1-1 0,1 1-1,-1 0 1,0-1 0,1 1 0,-1-1 0,1 1 0,-1-1-1,1 1 1,0-1 0,0 0-42,-1 0-1,1 0 1,-1 0-1,1 0 1,-1 0 0,1 0-1,-1 0 1,1-1-1,-1 1 1,1 0-1,-1 0 1,1-1 0,-1 1-1,1 0 1,-1-1-1,1 1 1,-1 0-1,0-1 1,1 1 0,-1-1-1,1 0 1,2-4-668,1-1 0,-1 0 0,4-9 0,6-15-214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47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12691,'5'29'5836,"4"16"-2661,0-2-1369,-4-18-942,1 0 1,16 42 0,-18-58-775,0 0 0,0-1 1,1 1-1,0-1 0,0-1 1,1 1-1,0-1 0,0 0 1,1 0-1,13 11 0,-18-17-79,0 1 0,0-1 0,0 0 0,0 1 0,1-1 0,-1 0 0,0 0 0,1-1 0,-1 1 1,1 0-1,-1-1 0,0 1 0,1-1 0,-1 0 0,1 0 0,-1 0 0,1 0 0,-1 0 0,1-1 0,-1 1 0,1-1 0,-1 1 0,1-1 0,-1 0 0,0 0 0,1 0 0,-1 0 0,4-3 0,-3 1-10,0 0 1,1-1-1,-1 1 0,-1-1 1,1 1-1,0-1 0,-1 0 1,0 0-1,0 0 0,0 0 0,2-5 1,1-8-107,6-26 1,-7 24-7,13-45-313,-11 45 285,-6 19 138,0 0 0,0 0-1,0 0 1,0-1-1,0 1 1,0 0-1,0 0 1,1 0-1,-1 0 1,0 0-1,0 0 1,0 0 0,0-1-1,0 1 1,0 0-1,0 0 1,0 0-1,0 0 1,0 0-1,0 0 1,1 0-1,-1 0 1,0 0 0,0 0-1,0 0 1,0 0-1,0 0 1,0 0-1,0 0 1,1-1-1,-1 1 1,0 0-1,0 0 1,0 0 0,0 0-1,0 0 1,3 9-23,10 47 47,-6-24 252,19 54 0,-23-80-173,0 1 0,1 0-1,0-1 1,0 1 0,0-1 0,1 0-1,6 6 1,-8-9-53,-1-1 1,1 0-1,0 0 1,0 0-1,0 0 1,0 0-1,0-1 1,4 2-1,-6-2-27,1-1 1,0 0-1,0 1 1,0-1-1,0 0 0,0 0 1,0 0-1,0 0 0,0 0 1,-1 0-1,1-1 0,0 1 1,0 0-1,0-1 0,2-1 1,-1 1-9,-1-1 0,0 1 1,0-1-1,0 1 0,0-1 0,0 0 0,0 0 1,-1 0-1,1 0 0,-1 0 0,1-1 1,-1 1-1,0 0 0,2-5 0,0-2 16,0 1 0,-1 0-1,2-13 1,-2 3-26,-1 1 1,-1-1-1,0 0 0,-1 0 1,-1 1-1,-8-34 1,9 47-41,-9-39-1217,9 38 783,0 0 1,1 0 0,-1 1-1,1-1 1,1 0 0,0-6-1,-1 8 276,1 1-1,0 0 1,0 0-1,0-1 1,0 1-1,0 0 0,3-3 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47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7906,'5'4'4713,"-3"12"728,0 6-2865,0 16-743,0 16-49,2 9-624,2 8-311,0 3-385,5-4-136,6-12-160,-1-6-48,3-19-8,-2-2-256,-9-16-152,9-5-1465,-11-13 1161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47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12947,'2'-1'5457,"2"2"-2993,5 2-927,2-2 55,7 2-392,5 1-279,1-3-489,5 1-144,-3-2-32,-1-4-272,1-2 192,-6 4-104</inkml:trace>
  <inkml:trace contextRef="#ctx0" brushRef="#br0" timeOffset="1">55 133 11666,'-12'6'5082,"12"-2"-2146,-1-4-735,11 0-441,-3-1-312,12-3-743,5 0-313,5-1-56,3 3-248,0 0 1520,4-2-1144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48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15267,'-12'6'5673,"12"11"-4112,0 11-105,0 19 40,3 11-239,-4 9-561,5 4-168,1-1-256,4-7-88,7-15-64,-9-9-40,12-19-632,-10-19-464,-1-17 1352,13-9-664</inkml:trace>
  <inkml:trace contextRef="#ctx0" brushRef="#br0" timeOffset="1">100 119 13243,'12'0'5745,"-1"0"-2976,15 4-1041,-6-4-88,11 2-527,3-3-337,2-4-432,3-2-104,-3 2-88,-3 2-104,-12-1-584,-2 3-552,-12 1-1,-5 5 417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0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12579,'-5'3'5121,"2"2"-3273,5 2-944,2-1-191,8-2-377,5 2-96,4-6-136,4 0-24,1 0 24,0-4-240,0 2-1097,-4 2-783,-11 4 1112</inkml:trace>
  <inkml:trace contextRef="#ctx0" brushRef="#br0" timeOffset="1">104 93 8450,'-28'34'3905,"40"-32"-1625,1 2-47,6 0-721,2 0-312,1-3-648,0 0-216,-1 1-160,-1-2-280,-8-2 88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0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9842,'10'29'6626,"-2"14"-1810,-5-25-3460,-3-15-1229,1 0 1,-1 0 0,1 0 0,0 0 0,0-1 0,0 1 0,0 0 0,1 0 0,-1-1-1,1 1 1,0 0 0,0-1 0,0 0 0,0 1 0,0-1 0,0 0 0,0 0 0,1 0 0,-1-1-1,1 1 1,-1 0 0,1-1 0,0 0 0,0 1 0,0-1 0,0 0 0,0-1 0,0 1 0,0 0-1,3-1 1,-2 1-114,1-1 0,-1 0 1,1 0-1,-1 0 0,1-1 0,-1 1 0,1-1 0,-1 0 0,1-1 0,-1 1 0,0-1 0,0 1 0,0-1 0,0-1 0,0 1 0,0 0 0,-1-1 0,1 0 0,5-5 0,-5 4-12,-1-1 0,1 1 0,-1-1 0,0 1 0,0-1 0,0 0 0,-1 0 0,0 0 0,0 0 0,0-1 0,0 1 0,-1-1 0,0 1 0,0-1-1,0-8 1,-1 12-4,-1-1-1,1 1 0,0 0 1,-1 0-1,1-1 0,-1 1 1,0 0-1,0 0 0,0 0 1,0 0-1,0 0 0,0 0 0,0 0 1,-1 1-1,1-1 0,-1 0 1,1 1-1,-1-1 0,0 1 1,-2-2-1,-5-3-49,1 1 1,-1 0-1,-14-4 1,14 5-16,0 0-13,0 0-21,0 0 0,0 0 0,-11-1 0,18 4 34,1 1 1,-1-1-1,0 1 0,1 0 0,-1-1 0,0 1 0,1 0 0,-1 0 0,0 1 0,0-1 0,1 0 0,-1 0 1,0 1-1,1-1 0,-1 1 0,1 0 0,-1-1 0,1 1 0,-1 0 0,1 0 0,-1 0 0,1 0 1,0 0-1,-1 0 0,0 2 0,0-1-115,0 1-1,1 0 1,0-1 0,0 1 0,-2 4-1,-1 18-450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48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11178,'-12'2'4897,"6"3"-2216,13 8-409,-6 6-223,9 6-305,-4 8-607,-4 5-249,2 4-448,-4 2-160,2-7-176,2-6 24,3-14-376,-1-6-352,1-6-897,-4-2-695,-2-3 1344</inkml:trace>
  <inkml:trace contextRef="#ctx0" brushRef="#br0" timeOffset="1">8 164 10978,'10'0'4905,"6"0"-2096,1 1-457,8 3-503,0-1-369,6-3-720,1 1-272,-3-1-183,-2-1-305,-7-4-721,-2-1 2138,-11 2-1377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49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1 524 11915,'1'8'5057,"8"-3"-2705,5 3-79,3-4-329,3-3-408,3-3-687,-1-5-273,5 0-360,-1 5 136,2-5-384,-1 2 1512,-10-10-1080</inkml:trace>
  <inkml:trace contextRef="#ctx0" brushRef="#br0" timeOffset="1">401 1 11763,'0'18'5489,"-2"0"-1432,-4 11-1729,2 16-808,0 8-55,2 14-593,2 5-264,0 2-272,1-6-96,6-16-160,3-5 56,5-21-392,1-11-448,5-11 1680,3-7-1024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50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9554,'0'-2'308,"-1"1"1,1-1-1,0 0 1,0 0-1,0 0 0,1 0 1,-1 1-1,0-1 1,1 0-1,-1 0 0,1 1 1,-1-1-1,1 0 1,0 0-1,0 1 0,0-1 1,0 1-1,0-1 1,0 1-1,0-1 0,0 1 1,1 0-1,-1-1 1,0 1-1,1 0 0,-1 0 1,4-1-1,-1-1 24,0 1 0,0 0-1,0 0 1,0 1 0,0-1-1,1 1 1,-1 0 0,1 0-1,-1 1 1,1-1 0,-1 1-1,1 0 1,-1 0 0,1 0-1,-1 1 1,8 1 0,-9-1-260,0 0-1,-1 0 1,1 0 0,0 0 0,-1 0 0,1 0 0,-1 1 0,1-1 0,-1 1-1,0 0 1,1 0 0,-1-1 0,0 2 0,0-1 0,0 0 0,-1 0-1,1 1 1,-1-1 0,1 0 0,-1 1 0,0 0 0,0-1 0,0 1 0,0 0-1,0 0 1,1 5 0,-2-2-37,0 0-1,-1 1 0,1-1 1,-1 0-1,0 0 1,0 1-1,-1-1 1,0 0-1,0 0 0,-5 8 1,-4 7 37,-20 29 1,15-27-41,12-17-25,-9 14 26,-16 20-1,22-31 12,0-1-1,0 1 0,-8 16 1,15-25-41,0 0 0,0 0 1,0 0-1,0 1 1,0-1-1,0 0 1,0 0-1,0 0 0,0 0 1,0 0-1,0 1 1,0-1-1,0 0 0,0 0 1,0 0-1,0 0 1,0 0-1,0 1 0,0-1 1,0 0-1,1 0 1,-1 0-1,0 0 0,0 0 1,0 0-1,0 0 1,0 1-1,0-1 0,0 0 1,1 0-1,-1 0 1,0 0-1,0 0 0,0 0 1,0 0-1,0 0 1,1 0-1,-1 0 0,0 0 1,0 0-1,0 0 1,0 0-1,1 0 0,-1 0 1,6 1 89,53-10 662,57-14 59,-107 22-754,0 1 1,18 0 0,-6 1-543,-20-1 292,-1 0 0,1 0 0,0 0 0,0 0 1,-1 0-1,1 0 0,0 0 0,0 0 0,-1 0 1,1-1-1,0 1 0,-1 0 0,1 0 0,0-1 1,-1 1-1,1 0 0,0-1 0,-1 1 0,1-1 1,-1 1-1,1-1 0,0 1 0,-1-1 0,1 0 1,1-6-946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50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99 11578,'-6'3'517,"-1"0"0,0 1 0,1-1-1,0 1 1,0 0 0,0 1 0,1-1-1,-1 1 1,1 0 0,0 1 0,0-1-1,1 1 1,-5 8 0,0 0-163,2 0 1,0 0 0,0 1-1,2-1 1,-5 19-1,4-10-100,2-1 0,1 1 0,1 0 0,1 0 0,0 1 0,2-1 0,1 0 0,1 0 0,1-1-1,7 25 1,-3-20-82,1 0-1,2 0 0,1-1 0,1 0 0,0-1 0,2-1 1,32 40-1,-29-43-80,1 0 1,1-1-1,1-1 1,1-1-1,37 25 1,-47-36-77,0 0 0,0-2 0,0 1 0,1-1 0,0-1 0,-1 0 0,2-1 0,-1 0 0,0-1 0,1-1 0,-1 0 0,0-1 0,27-2 0,-27 0-4,-1-1 1,1 0-1,-1-1 1,0 0-1,0-1 1,0 0-1,-1-1 1,0-1-1,13-9 1,-11 7-36,-1-2 0,0 0-1,-1 0 1,0-1 0,-1 0 0,17-27 0,-17 22-62,-1 0 0,-1-1 0,-1 0 0,0 0 0,-1 0 0,-1-1 0,-1 0 0,0 0 0,-2 0 0,0 0 1,-1-1-1,-4-38 0,1 44 15,-1-1 1,0 1-1,-1 0 1,-1 0-1,0 0 1,-7-13 0,2 9-15,-1 0 1,-1 0 0,-22-25 0,-1 6-23,-3 1-1,-63-46 0,56 47 103,-2 2-1,-89-48 0,124 76 24,1 0-1,-1 0 1,-1 1 0,1 0-1,0 2 1,-1-1 0,-20-1 0,28 4-16,0 0 0,0 0 0,-1 0 1,1 1-1,0 0 0,0 0 1,0 0-1,0 0 0,0 1 1,1 0-1,-1 0 0,0 0 0,1 1 1,-1 0-1,1-1 0,0 1 1,0 1-1,0-1 0,0 1 0,1-1 1,-5 7-1,4-3-97,0 0 0,1 0 1,0 1-1,0-1 0,1 1 0,-1-1 0,-1 16 0,2 21-158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54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179 278 4753,'1'0'780,"12"-2"4851,-5 2 1188,-8-3-820,-5-10-5345,-7-8-491,6 12-136,3 5-16,0-1 0,0 1 0,0 0 0,0 0 0,-1 0 0,0 0 0,0 0 0,0 1-1,0 0 1,0 0 0,-9-5 0,10 7-5,0 0 1,0-1-1,0 1 0,0 1 0,-1-1 0,1 0 0,0 1 0,-1-1 0,1 1 0,0 0 0,-1 0 0,1 1 1,0-1-1,-1 1 0,1-1 0,0 1 0,-4 1 0,3 0 0,1 0-1,-1 0 1,1 0-1,-1 0 1,1 1 0,0-1-1,0 1 1,0 0-1,0 0 1,0 0 0,1 0-1,0 0 1,-4 8-1,3-6 8,0 1-1,1-1 0,0 1 0,0 0 0,0 0 0,1 0 0,0 0 1,0 0-1,1 0 0,-1 1 0,2-1 0,-1 0 0,0 0 1,4 12-1,-3-14-2,0-1 0,0 1 1,0-1-1,1 1 0,-1-1 1,1 1-1,0-1 0,0 0 1,1 0-1,-1 0 0,1 0 1,-1 0-1,1-1 0,0 1 1,0-1-1,0 0 0,0 0 1,0 0-1,1 0 0,-1 0 1,0-1-1,1 1 0,0-1 0,-1 0 1,5 1-1,-4-2 2,0 1 0,-1-1 1,1 0-1,0 0 0,0 0 0,-1-1 0,1 1 0,0-1 0,-1 0 0,1 0 1,-1 0-1,1 0 0,-1-1 0,5-2 0,-4 1 0,0 0 0,1 0 0,-2 0 0,1 0 0,0-1 1,-1 0-1,1 0 0,-1 0 0,5-8 0,15-36 20,-9 17-52,-7 14-21,0-1 1,-1 1 0,-1-1-1,0 0 1,2-24-1,-6 33 30,-1-1 0,0 0 0,0 0 0,-1 1 0,0-1-1,0 0 1,-1 1 0,-4-12 0,6 19 14,0 0 0,-1 1-1,1-1 1,-1 0 0,1 1 0,-1-1-1,0 1 1,1-1 0,-1 1 0,0-1-1,0 1 1,0-1 0,0 1 0,0 0-1,0 0 1,-3-2 0,4 3-2,0 0-1,0-1 1,0 1 0,0 0 0,0 0-1,0 0 1,-1 0 0,1 0 0,0 0-1,0 0 1,0 1 0,0-1 0,0 0 0,0 0-1,-1 0 1,1 0 0,0 0 0,0 0-1,0 0 1,0 0 0,0 0 0,0 0-1,0 0 1,0 0 0,0 0 0,-1 0-1,1 0 1,0 1 0,0-1 0,0 0 0,0 0-1,0 0 1,0 0 0,0 0 0,0 0-1,0 0 1,0 1 0,0-1 0,0 0-1,0 0 1,0 0 0,0 0 0,0 0-1,0 0 1,0 0 0,0 1 0,0-1 0,0 0-1,0 0 1,0 0 0,0 0 0,0 0-1,0 1 1,-1 12 50,0 0-1,1 16 1,0 7 59,-1-5 123,2 1 1,6 47 0,-4-61-111,1 0 0,0-1 0,1 0 1,1 0-1,16 31 0,-20-45-100,0 0 0,0 0 1,0 0-1,0 0 0,1 0 0,-1 0 0,1-1 1,0 1-1,0-1 0,5 4 0,-5-5-40,-1 0-1,0 0 0,0 0 1,1 0-1,-1 0 0,1-1 0,-1 1 1,1-1-1,-1 1 0,1-1 1,-1 0-1,1 0 0,-1 0 1,1-1-1,-1 1 0,4-1 1,-2-1-412,0 1 1,-1-1 0,1 1 0,4-4 0,19-14-755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55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1 234 12563,'0'0'4727,"2"0"-1978,1 0-2447,0 0-1,0 0 1,0 0 0,1-1 0,-1 0-1,0 1 1,0-1 0,0 0-1,0-1 1,0 1 0,0 0 0,3-3-1,1 0-68,1-2 0,9-8 0,-10 7-123,0 0-1,-1 0 1,0-1 0,-1 1 0,8-15-1,-8 12-60,3-3 10,8-20-1,-13 28-43,-1-1 0,-1 1 0,1-1 0,-1 1 0,0-1-1,0-11 1,-1 16-11,0-1 0,0 1 0,0 0 0,0-1-1,0 1 1,-1 0 0,1-1 0,0 1 0,-1 0 0,1-1 0,-1 1-1,1 0 1,-1 0 0,0 0 0,1-1 0,-1 1 0,0 0 0,0 0-1,0 0 1,0 0 0,0 1 0,0-1 0,0 0 0,0 0-1,0 0 1,-1 1 0,1-1 0,0 1 0,0-1 0,-1 1 0,1-1-1,0 1 1,-1 0 0,1 0 0,0-1 0,-1 1 0,0 0 0,-3 0 3,1 0 0,0 1 0,0-1 0,0 1 0,0 0 0,0 0 0,0 0 0,0 1 0,1-1 0,-1 1 0,-5 3 0,5-2 3,0 0 0,0 1 0,0 0 1,0-1-1,0 1 0,1 1 0,0-1 0,0 0 0,0 1 1,1 0-1,-1-1 0,1 1 0,0 0 0,0 0 1,1 1-1,-1-1 0,1 0 0,1 0 0,-1 1 0,1-1 1,0 0-1,0 8 0,1-7 27,-1 0-1,1 0 1,0 0-1,1 0 1,0 0-1,0 0 1,0-1 0,0 1-1,1-1 1,0 1-1,0-1 1,0 0-1,1 0 1,0-1 0,0 1-1,0-1 1,0 0-1,1 0 1,9 7-1,-10-9-23,1 0 0,0 0 0,-1 0 0,1-1-1,0 1 1,-1-1 0,1 0 0,0-1-1,0 1 1,0-1 0,9-1 0,-3 0 232,0 0 1,0-1 0,0-1-1,13-5 1,16-7 298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55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11779,'35'14'4605,"-34"-13"-4399,0-1 0,1 0 0,-1 0 0,0 0 1,0 1-1,0-1 0,0 0 0,0 0 0,0 0 1,0-1-1,0 1 0,0 0 0,0 0 0,1-1 1,-1 1-1,0 0 0,0-1 0,0 1 0,0-1 1,-1 0-1,1 1 0,0-1 0,0 0 0,0 1 1,0-1-1,-1 0 0,1 0 0,1-1 0,1-1 333,3-3-231,0 0 0,0-1 0,-1 1 0,0-1 0,8-13 0,-11 16-282,1-1-1,-2 1 0,1 0 0,0-1 1,-1 1-1,0-1 0,0 0 0,0 1 1,-1-1-1,1 0 0,-2-9 0,1 12-7,-1-1 0,0 0-1,0 1 1,0-1 0,0 1 0,0 0-1,0-1 1,-1 1 0,1 0-1,-1 0 1,1 0 0,-1 0 0,0 0-1,0 0 1,0 0 0,0 1-1,0-1 1,-1 1 0,1-1-1,0 1 1,-1 0 0,-3-2 0,4 3 0,1-1 0,-1 0 0,0 1 0,0-1 0,0 1 0,0 0 1,0-1-1,0 1 0,0 0 0,1 0 0,-1 0 0,0 1 0,0-1 1,0 0-1,0 1 0,0-1 0,0 1 0,1 0 0,-1 0 0,0-1 0,0 1 1,1 0-1,-1 0 0,1 1 0,-1-1 0,1 0 0,-1 1 0,1-1 1,0 0-1,-3 4 0,2 0 0,-1 1 1,1-1 0,0 1-1,0 0 1,1 0-1,0 0 1,0 0-1,0 0 1,1 0 0,0 1-1,0 7 1,2 6 113,1 0 1,5 21-1,-3-21 217,0-1 0,0 0 0,16 32 0,-13-36-121,-1-1 109,10 24 0,-10-20-142,-2-4-13,4 18 1,-8-27-143,0 1 0,0-1-1,-1 0 1,1 1 0,-2-1 0,0 11 0,1-15-33,0 1 0,-1-1 1,1 0-1,-1 1 0,1-1 0,-1 0 1,1 0-1,-1 1 0,1-1 0,-1 0 1,0 0-1,0 0 0,0 0 1,0 0-1,0 0 0,0 0 0,0 0 1,0 0-1,0-1 0,0 1 0,0 0 1,0-1-1,-1 1 0,1-1 1,0 1-1,0-1 0,-1 1 0,1-1 1,-2 0-1,-1 1-45,0-1 1,0 0-1,0 0 0,0-1 0,1 1 1,-1-1-1,0 0 0,1 0 1,-7-3-1,9 4-9,-1-1 1,1 0-1,0 1 1,0-1-1,-1 0 1,1 0-1,0 0 1,0 0-1,0 0 0,0 0 1,0-1-1,1 1 1,-1 0-1,0 0 1,1-1-1,-1 1 0,0 0 1,1-1-1,-1 1 1,1 0-1,0-1 1,0 1-1,-1-1 1,1 1-1,0-1 0,0 1 1,0-1-1,0 1 1,1 0-1,-1-1 1,0 1-1,1-1 1,0-1-1,0-1 38,1 0-1,0 0 1,0 0-1,3-4 1,-5 8 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56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54 14227,'-21'29'5529,"-1"15"-3888,1 2-185,7 14-288,6 3-232,12-9-344,4-2-39,13-11-185,1-7-88,8-13-72,0-9-8,5-16-584,1-9-32,-3-15 208</inkml:trace>
  <inkml:trace contextRef="#ctx0" brushRef="#br0" timeOffset="1">319 253 12755,'3'19'5650,"-1"9"-1933,1 10-1214,-2-29-1849,1 1 81,0 1 0,5 17-1,-6-26-680,-1 0 0,1 0-1,0-1 1,-1 1-1,1 0 1,0-1-1,0 1 1,0 0-1,0-1 1,1 1-1,-1-1 1,0 0-1,1 1 1,-1-1-1,1 0 1,-1 0-1,1 0 1,-1 0-1,1 0 1,0 0-1,-1 0 1,4 0-1,-4-1-34,1 0 0,0 0-1,0 0 1,-1 0 0,1-1 0,0 1-1,0 0 1,-1-1 0,1 0 0,-1 1-1,1-1 1,0 0 0,-1 0-1,1 0 1,-1 0 0,0 0 0,1 0-1,-1 0 1,0 0 0,1-1 0,-1 1-1,0 0 1,1-3 0,2-2 4,-1 1 0,0-1 0,0 0 0,0 0 0,2-8 0,11-61-422,-2 7-2127,-11 59 995,0 0 0,1-1 0,-1 1 1,10-15-1,-11 21 1000,1 0 0,-1-1 0,1 1-1,7-5 1</inkml:trace>
  <inkml:trace contextRef="#ctx0" brushRef="#br0" timeOffset="2">549 0 8434,'8'26'4489,"10"2"-512,1 2-961,1-1-375,1 2-337,2-2-831,1 3-385,-4-1-560,-4 2-216,-12-6-200,-4-1-16,-12-3-96,-4-2-176,-4-1-592,-1-7-344,5-3-2553,2-4 2433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56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15155,'10'-13'5721,"-5"9"-3856,11 2-841,7 0 24,3 3-272,6-1-439,-3-1-129,-3 2-72,-9-1 72,-2 3-776,-5 5-521,3 0-1799,-5-1-2225,-8 8 3336</inkml:trace>
  <inkml:trace contextRef="#ctx0" brushRef="#br0" timeOffset="1">132 122 9386,'-11'8'4433,"3"-8"-1800,7 1-273,4-5-480,-3 3-231,4-2-377,18-6-256,34-13-504,-37 18-200,-1 4-192,2 0-160,3 7 40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57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14275,'14'8'4822,"8"0"-2429,1 1-1102,-12-4-870,0 1 1,-1 0-1,1 1 1,-1 0-1,-1 1 0,1 0 1,10 12-1,-18-18-405,0 1 0,-1-1-1,1 0 1,-1 1 0,0-1-1,1 1 1,-1 0 0,0-1 0,-1 1-1,1 0 1,0 0 0,-1-1-1,1 1 1,-1 0 0,0 0-1,0 0 1,0 0 0,0-1-1,-1 1 1,1 0 0,-1 0 0,0-1-1,0 1 1,0 0 0,0-1-1,0 1 1,0 0 0,-1-1-1,-2 4 1,-4 5-2,-1-1-1,0 0 1,-1 0-1,-19 15 1,20-18 3,-53 41 22,62-48-39,-1 0 0,1 0 1,0 0-1,0 0 0,-1 0 0,1 1 0,0-1 0,0 0 1,0 0-1,-1 0 0,1 0 0,0 1 0,0-1 0,0 0 1,-1 0-1,1 0 0,0 1 0,0-1 0,0 0 0,0 0 1,0 0-1,0 1 0,0-1 0,-1 0 0,1 0 0,0 1 1,0-1-1,0 0 0,0 1 0,0-1 0,0 0 0,0 0 1,0 1-1,0-1 0,0 0 0,0 0 0,1 1 0,-1-1 1,0 0-1,0 0 0,0 1 0,0-1 0,0 0 0,0 0 1,1 0-1,-1 1 0,0-1 0,0 0 0,0 0 0,0 0 1,1 1-1,-1-1 0,0 0 0,0 0 0,1 0 0,-1 0 1,19 7 15,-12-5-3,22 7 249,48 7 1,-50-12 118,-1 1 0,32 12 0,-55-16-316,1 0 1,-1 1-1,0-1 1,0 1-1,0 0 1,5 4-1,-8-6-54,1 1 1,-1-1-1,1 1 1,-1-1-1,0 1 1,1 0-1,-1-1 1,1 1-1,-1-1 0,0 1 1,1 0-1,-1-1 1,0 1-1,0 0 1,0-1-1,1 1 1,-1 0-1,0-1 0,0 1 1,0 0-1,0-1 1,0 1-1,0 0 1,-1 0-1,1-1 1,0 1-1,0 0 1,0-1-1,-1 1 0,1 0 1,0-1-1,0 1 1,-1-1-1,1 1 1,-1 0-1,0 0 1,-4 4 37,0 0 0,0-1 1,-1 0-1,0 1 1,-10 4-1,11-6-29,-20 12 112,-39 16 0,52-26-278,0-1 1,0 0 0,-1-1-1,1 0 1,-24 1 0,23-5-552,13 1 704,-1 0 0,1-1 0,0 1 1,-1 0-1,1 0 0,0-1 0,-1 1 0,1 0 1,0-1-1,-1 1 0,1 0 0,0-1 0,0 1 1,-1-1-1,1 1 0,0 0 0,0-1 0,0 1 0,0-1 1,-1 1-1,1-1 0,0 1 0,0-1 0,1-11-72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18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 10746,'-13'-3'3825,"12"3"-3385,1 1 8,0-1-960,0 0 416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57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12683,'1'15'4789,"4"5"-2223,1 8-1147,-1 31 764,-4-35-1094,9 49 0,-6-55-779,2 0 0,0-1 0,15 30 0,-16-36-227,1-1 1,0-1 0,1 1 0,0-1 0,1 0 0,0-1 0,10 9 0,-14-14-55,0 0 0,0 0 0,0-1 1,0 1-1,0-1 0,1 0 0,5 2 1,-8-3-19,1-1 0,-1 1 1,1-1-1,-1 0 0,1 0 0,0 1 1,-1-2-1,1 1 0,-1 0 1,1 0-1,-1-1 0,1 0 0,-1 1 1,1-1-1,2-1 0,0-1-11,0 0-1,-1-1 1,1 1-1,-1-1 1,0 0-1,0 0 1,0 0-1,-1 0 1,0-1-1,1 0 1,-2 1-1,1-1 1,0 0-1,-1-1 0,2-6 1,1-2-232,-1 0 0,-1 0 0,0 0 0,1-25 0,-3 18-660,0 0-1,-2 1 1,-1-1-1,-6-31 1,-2 20-56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57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12331,'10'10'5561,"4"-4"-2833,1-4-735,8 2-33,4-6-896,2 2-367,4-2-337,-1-2-40,-1 2-6001,5 8 4352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58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 11266,'-1'0'930,"1"0"-730,0-1 1,0 1-1,0 0 1,0 0-1,-1 0 1,1-1-1,0 1 1,0 0-1,0 0 1,-1 0-1,1-1 0,0 1 1,0 0-1,-1 0 1,1 0-1,0 0 1,0 0-1,-1 0 1,1-1-1,0 1 1,-1 0-1,1 0 1,0 0-1,0 0 1,-1 0-1,1 0 1,0 0-1,-1 0 0,1 0 1,0 0-1,0 1 1,-1-1-1,1 0 1,0 0-1,0 0 1,-1 0-1,1 0 1,0 0-1,0 1 1,-1-1-1,1 0 1,0 0-1,0 0 1,0 1-1,-1-1 1,1 0-1,0 0 0,0 0 1,-1 1-1,-1 7 34,-1 1 1,1-1-1,0 1 0,1-1 0,-1 1 0,2-1 0,-1 1 0,1 0 0,2 8 0,-1-11-114,0 0-1,0 0 1,1-1 0,0 1-1,0-1 1,0 0 0,1 0-1,0 1 1,0-1 0,0-1-1,0 1 1,1-1 0,0 1-1,0-1 1,6 5-1,-5-5-5,1 1 0,0-1 0,0 0 0,1 0 0,-1-1 0,1 0 0,-1 0 0,1 0 0,0-1-1,14 3 1,-18-5-88,0 0-1,0 0 0,0 0 1,0 0-1,-1 0 0,1 0 1,0-1-1,0 1 0,0-1 1,0 0-1,-1 0 1,1 0-1,0 0 0,-1 0 1,1 0-1,3-3 0,-3 1-1,0 0-1,0 0 1,0 0-1,-1 0 0,1-1 1,-1 1-1,0 0 1,0-1-1,0 0 1,2-5-1,1-5-70,-1-1 0,-1 0 0,0-1 0,1-29 0,-2 0 453,-2 35-171</inkml:trace>
  <inkml:trace contextRef="#ctx0" brushRef="#br0" timeOffset="1">476 40 7706,'-2'-6'2624,"2"-2"-2584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5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15 3849,'1'-1'7497,"4"-3"-4684,-5 4-2491,0 0 1,1 0-1,-1-1 1,0 1-1,0 0 0,1 0 1,-1-1-1,0 1 1,1 0-1,-1-1 1,0 1-1,0 0 0,1 0 1,-1-1-1,0 1 1,0-1-1,0 1 0,0-1 1,-1-2 3704,-6 2-3156,4 2-814,0-1 0,0 1 0,1 0 0,-1 0 1,0 0-1,1 0 0,-5 2 0,0 1 6,1 0 0,0 0 1,-1 1-1,1-1 0,1 1 0,-1 0 0,1 1 0,0 0 0,0-1 0,1 1 1,-6 10-1,5-5-24,0-1 0,1 2 1,1-1-1,0 0 0,0 0 1,1 1-1,1 0 0,0-1 1,0 1-1,2 17 0,0-22-34,0-1 0,0 1-1,0-1 1,1 1-1,0-1 1,1 1 0,0-1-1,5 9 1,-6-11 3,1 0 1,0 0-1,0 0 0,1-1 1,-1 0-1,1 1 0,0-1 1,0 0-1,0-1 0,0 1 1,0-1-1,9 4 0,-6-4-86,-1 0 0,1-1 0,0 0-1,0 0 1,0 0 0,0-1-1,0 0 1,0 0 0,0-1 0,0 0-1,0 0 1,0 0 0,-1-1-1,1 0 1,0-1 0,10-5-1,30-18-413</inkml:trace>
  <inkml:trace contextRef="#ctx0" brushRef="#br0" timeOffset="1">64 207 10570,'-5'4'4841,"2"-3"-1912,3-2-729,0 0-359,0-1-529,12-2-688,15-5-280,34-15-216,-28 12-272,7 3-328,4-1 312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6:59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15323,'1'22'4607,"3"25"-1,-2-30-4287,2 0 1,0 0-1,0 0 0,2-1 0,0 1 0,1-1 1,9 16-1,-11-25-233,0 1-1,0-1 1,0-1 0,1 1 0,0-1 0,0 0-1,0 0 1,1-1 0,7 5 0,-12-8-73,1-1 0,0 0 0,-1 1 0,1-1 0,0 0 0,-1 0 0,1 0-1,0-1 1,0 1 0,0-1 0,0 1 0,0-1 0,-1 0 0,1 0 0,0 0 0,0-1 0,0 1 0,0-1 0,0 0 0,0 1 0,-1-1 0,1 0 0,0-1 0,-1 1 0,1 0 0,-1-1 0,1 0 0,-1 1 0,4-4 0,-1-1-19,1 0 0,-1 0 0,0-1 1,0 0-1,0 0 0,-1 0 0,0 0 0,-1-1 1,5-13-1,-1 0-242,-2-1-1,4-29 1,-9 55 268,0 1 0,1-1 1,-1 0-1,3 7 0,-2-4 40,1 2 83,0-1 0,0 0 0,1 0 0,0 0 0,0 0 0,1 0-1,0-1 1,0 1 0,1-1 0,0 0 0,0 0 0,1-1 0,12 12 0,-9-11 35,0-1 0,1 1 0,0-2 0,0 1 0,0-2 0,19 7 1,-27-10-161,-1-1 0,1 0-1,0 1 1,0-1 0,-1 0 0,1 0 0,0 0 0,0 0 0,-1 0 0,1-1 0,0 1 0,0-1 0,-1 1 0,1-1 0,0 1 0,-1-1 0,1 0 0,-1 0 0,1 0 0,-1 0 0,1 0 0,-1 0 0,1 0 0,-1-1 0,0 1 0,0 0 0,0-1 0,2-2 0,1-3 9,0 0 1,-1-1 0,0 1-1,4-15 1,-5 14-9,2-6-24,-1-1-1,0 1 1,-1-1-1,-1 0 0,-1-27 1,-13-76-1552,1 26-2334,11 60 2772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00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10074,'3'-3'5068,"5"2"-4195,-7 1-295,12-2 216,1 1 0,-1 1 1,0 0-1,0 0 0,1 2 1,-1-1-1,0 2 0,0 0 1,16 6-1,-26-8-734,0 0 0,0 0 0,0 1 0,0-1 0,0 1 0,-1 0 0,1 0 0,-1 0 0,0 0 0,1 0 0,-1 1 0,0-1 0,0 1 0,0-1 0,-1 1 0,1 0 0,1 3 0,-2-3-39,0 0 1,0 1-1,-1-1 0,1 1 0,-1-1 0,1 1 0,-1-1 0,0 1 0,-1-1 0,1 1 0,0 0 0,-1-1 0,0 0 0,0 1 0,-2 3 1,0 0 1,0 0 0,0 0 0,-1-1 0,0 1 0,-9 10 0,-29 25 54,21-21-51,20-20-26,0-1-1,0 1 1,1 0 0,-1 0-1,0 0 1,0 0 0,1 0 0,-1 0-1,1 0 1,-1 0 0,1 0-1,-1 0 1,1 0 0,-1 0-1,1 0 1,0 0 0,0 0 0,0 0-1,0 1 1,-1-1 0,1 0-1,1 2 1,-1-1-2,1-1 1,0 0-1,0 1 0,-1-1 0,1 0 1,0 0-1,0 0 0,0 0 1,0 0-1,0 0 0,0 0 1,1 0-1,-1 0 0,0 0 0,0 0 1,3 0-1,4 3 2,0-2-1,1 1 1,-1-1 0,1 0-1,-1 0 1,1-1 0,10 0 0,-4 0 8,17 4 1,-27-4-4,-1 0 1,0 0-1,1 1 0,-1 0 0,0-1 1,0 2-1,8 4 0,-11-6 12,1 1 0,0-1-1,-1 1 1,1-1-1,-1 1 1,0 0 0,0 0-1,0 0 1,1-1 0,-2 1-1,1 0 1,0 1-1,0-1 1,-1 0 0,1 0-1,-1 0 1,1 0 0,-1 0-1,0 1 1,0-1-1,0 0 1,0 0 0,0 0-1,-1 0 1,0 4 0,0-2 13,0 0 0,-1 0 0,1-1 0,-1 1 0,0 0 0,0-1 0,0 0 0,0 1 0,-1-1 0,1 0 1,-1 0-1,0 0 0,-4 3 0,1-2-18,-1-1 1,0 1 0,0-1-1,0 0 1,-1-1-1,1 0 1,0 0 0,-1-1-1,0 0 1,1 0 0,-1 0-1,-13-2 1,14 1 99,7 0-217,0 0 1,0 1-1,-1-1 1,1 0-1,0 0 1,0 0-1,0 0 1,-1 0-1,1 0 1,0 0-1,0 0 1,-1 0-1,1 0 1,0 0-1,0 0 1,0 0-1,-1 0 1,1 0-1,0 0 1,0 0-1,-1 0 1,1 0-1,0 0 1,0-1-1,0 1 1,-1 0-1,1 0 1,0 0-1,0 0 1,0 0-1,0 0 1,-1-1-1,1 1 1,0 0-1,0 0 1,0 0-1,0-1 1,0 1-1,0 0 1,0 0-1,-1 0 1,1-1-1,0 1 1,0 0-1,0 0 1,0 0-1,0-1 1,0 1-1,0 0 1,0 0-1,0-1 1,0 1-1,0 0 1,0 0-1,0-1 1,1-1-1754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0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122 229 11923,'-5'2'493,"-1"0"0,1 1 0,0 0 1,0 0-1,0 0 0,1 1 0,-1-1 1,1 1-1,0 0 0,0 0 0,-6 9 1,3-3-222,0 0 1,1 0-1,1 1 1,-8 19-1,8-14-48,0 0 0,2 0 0,0 1 0,0 0-1,2-1 1,0 1 0,1 0 0,0 0 0,2-1 0,0 1-1,5 22 1,1-9 1,2-1-1,1 1 0,1-2 0,1 1 0,21 31 1,-21-38-104,1-2 1,0 0-1,2 0 1,20 18-1,-25-28-87,1 0 1,0 0-1,0-2 0,1 1 0,0-2 0,0 0 0,1 0 0,15 5 1,-17-8-23,1-1 0,-1 0 0,0 0 0,1-1 0,0-1 0,-1 0 0,1-1 0,0 0 0,-1-1 0,1-1 0,0 0 0,-1 0 0,1-1 0,-1-1 0,0 0 0,0-1 0,-1 0 0,1 0 1,-1-2-1,0 1 0,-1-1 0,0-1 0,0 0 0,0 0 0,14-17 0,-14 11-4,0 0 1,-1 0-1,-1-1 0,0 0 0,-1-1 1,0 0-1,-1 0 0,-1 0 1,4-25-1,-5 16-4,-1-1 0,-1 1 0,-1-1 0,-1 0 0,-6-43 0,1 45-27,0 1 0,-2 0-1,-1 0 1,0 1 0,-2 0 0,-1 0 0,0 1 0,-1 0 0,-28-34 0,17 27-72,-2 1 1,0 2-1,-2 0 0,-1 2 0,-55-36 1,64 46 54,-1 2 1,0 0-1,-1 2 0,-30-10 1,44 16 18,-1 1 1,1 1-1,-1-1 0,0 1 0,1 1 1,-1-1-1,0 1 0,1 1 1,-1-1-1,1 1 0,-1 1 1,0-1-1,1 1 0,0 0 1,0 1-1,-13 6 0,12-4 318,-1 0 1,1 1-1,1 0 0,-9 9 0,8-6-70,0 0 0,-10 19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07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159 263 6193,'-29'5'3025,"23"-2"328,6 0-1845,3-4 1729,-2-2 1980,3-31-4756,-4 21-428,1 5-3,-1 0 0,0 0 0,-1 1 0,0-1 0,-3-13 1,3 18-1,0-1 1,0 1 0,0 0 0,-1 0-1,1-1 1,-1 1 0,0 0 0,0 0-1,0 1 1,-1-1 0,1 0 0,-1 1 0,1-1-1,-1 1 1,0 0 0,-3-2 0,4 3-12,0 0 0,0 0 0,0 0 0,0 0 0,0 1 0,0-1 0,0 1 0,0-1 0,0 1 0,0 0 0,0 0 0,0 0 0,0 0 0,0 0 0,0 0 0,0 1 0,0-1 0,0 1 0,0-1 0,0 1 0,0 0 0,0 0 0,0 0 0,1 0 0,-1 0 0,0 0 0,1 0 0,-1 1 0,-1 1 0,0 0-3,-1 1 0,2 0 0,-1 0-1,0 0 1,1 1 0,0-1 0,0 1 0,0-1-1,1 1 1,-1-1 0,1 1 0,0 0 0,0 7 0,0 2 28,0-1 0,1 1 1,3 20-1,-1-23 18,0 1 0,0-1-1,1-1 1,1 1 0,9 20 0,-11-26-33,1 0 0,0 0 0,0 0 0,1-1 0,0 1-1,-1-1 1,1 1 0,1-1 0,-1 0 0,1-1 0,-1 1 0,1-1 0,6 3 0,-9-5-23,0 0 0,-1-1 1,1 1-1,0-1 0,0 1 0,0-1 0,0 0 0,0 1 0,1-1 1,-1 0-1,0 0 0,0-1 0,0 1 0,0 0 0,2-1 0,-1 0 1,0-1-1,0 1 1,0-1-1,0 1 1,0-1-1,0 0 1,-1 0-1,5-4 1,0-1 2,-1-1 1,0 0 0,0 0-1,-1-1 1,5-9 0,-2 1-3,-1 0 0,-1 0 0,0-1 0,5-29 0,-6 19 6,-2-1 1,0-35 0,-3 54-3,-1 1 0,0-1-1,0 1 1,0-1 0,-2 1 0,1 0 0,-6-14 0,7 22-8,1 0 1,0 0 0,-1 0-1,1 0 1,-1 0 0,1 1-1,-1-1 1,0 0 0,1 0-1,-2-1 1,2 2-3,-1 0 1,1 0-1,0 0 1,0 0-1,0 0 1,-1-1-1,1 1 1,0 0-1,0 0 1,-1 0-1,1 0 1,0 0-1,0 0 0,0 0 1,-1 0-1,1 0 1,0 0-1,0 0 1,-1 0-1,1 0 1,0 0-1,0 1 1,0-1-1,-1 0 0,1 0 1,0 0-1,0 0 1,0 0-1,-1 1 1,0 0 0,0 0 1,0 0 0,0 1-1,1-1 1,-1 0 0,0 1-1,1-1 1,-1 0 0,1 1-1,-1-1 1,1 1 0,-1 1-1,0 12 31,0 0 0,1 0 0,0-1-1,1 1 1,6 29 0,0-5 113,-5-23-86,0-1 0,2 1-1,0-1 1,1 0 0,0 0 0,1-1-1,1 1 1,0-1 0,1-1 0,0 0 0,15 18-1,-13-19-40,-4-5 13,1 1-1,8 7 1,-13-13-91,0-1 0,1 1 0,-1 0 0,1-1 0,-1 1 0,1-1 0,-1 0 0,1 0 0,0 0 0,0 0 0,5 0 0,11-2-189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08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0 281 11354,'4'-1'766,"-1"1"0,1-1 0,-1 0 0,1 0-1,-1-1 1,0 1 0,1-1 0,-1 0 0,4-2 0,26-23 1406,-23 18-1367,1-1-503,0 0-1,0 0 1,-2-1 0,1 0 0,12-21-1,-19 27-282,-1 0-1,1 0 1,-1 0-1,0 0 1,0 0-1,0 0 1,-1-1-1,0 1 1,0-1-1,0 1 1,0-1-1,-1 1 1,0-1-1,-1 0 1,1 1-1,-1-1 1,-2-9-1,2 13-6,0 0-1,0 0 1,0-1-1,0 1 1,0 0-1,-1 1 1,1-1-1,0 0 1,-1 0-1,1 1 1,-1-1-1,0 0 1,0 1-1,0 0 1,0-1-1,1 1 1,-2 0-1,-2-1 1,1 0 5,0 1 1,-1 0-1,1 0 0,0 0 1,-1 1-1,1 0 0,-1-1 1,-5 2-1,7-1-4,0 1 1,0 0-1,0-1 0,1 1 0,-1 0 1,0 0-1,0 1 0,1-1 1,-1 1-1,1-1 0,-1 1 1,1 0-1,0 0 0,0 0 0,0 0 1,0 0-1,0 0 0,0 0 1,0 1-1,1-1 0,-1 1 1,1 0-1,0-1 0,-2 5 0,0 2 70,0 0 0,1 0 0,0 0 0,0 0-1,1 0 1,0 14 0,0-16-8,2 1 0,-1-1 0,1 0-1,0 1 1,1-1 0,-1 0 0,2 0 0,-1 0 0,1 0-1,5 11 1,-5-14-53,0 0-1,-1 0 1,1 0-1,1-1 1,-1 1-1,1-1 1,-1 0 0,1 0-1,0 0 1,0 0-1,0-1 1,0 0-1,1 1 1,-1-1-1,0-1 1,1 1-1,7 1 1,-3-2 88,1 1 0,0-1-1,0-1 1,0 0 0,0 0 0,0-1 0,-1 0-1,1-1 1,0 0 0,-1-1 0,12-4 0,12-5 419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08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30 213 6609,'0'0'4421,"0"0"-208,2 0-1525,0 0-2482,1-1 0,-1 1 0,0 0 0,1-1 1,-1 0-1,0 1 0,1-1 0,-1 0 1,0 0-1,0 0 0,0-1 0,0 1 1,0 0-1,0-1 0,0 0 0,0 1 1,0-1-1,-1 0 0,3-2 0,-1 0-148,3-3-11,-1 1 1,0-1-1,0 0 0,0 0 1,-1 0-1,0-1 0,-1 1 1,1-1-1,1-9 0,-3 11 10,-1 1-1,0-1 1,0 1-1,-1 0 0,0-1 1,0 1-1,0-1 1,0 1-1,-2-8 1,1 11-12,1 0 0,-1 0 0,0 0 0,1 0 0,-1 0 0,0 0 1,0 0-1,-1 0 0,1 0 0,0 0 0,-1 1 0,1-1 0,-1 1 0,1-1 1,-1 1-1,0-1 0,1 1 0,-1 0 0,0 0 0,0 0 0,0 0 0,0 0 0,0 0 1,0 1-1,-3-2 0,1 2 38,0-1-1,1 1 1,-1-1 0,0 1 0,0 0 0,1 0-1,-1 1 1,0-1 0,1 1 0,-1 0-1,0 0 1,-4 2 0,6-2-48,0 0 0,0 0 1,0 1-1,0-1 0,0 1 0,0-1 0,0 1 1,1 0-1,-1-1 0,0 1 0,1 0 0,0 0 0,-1 0 1,1 0-1,0 0 0,0 1 0,0-1 0,0 0 1,1 0-1,-2 5 0,1 4 51,0 0 0,1 0 0,0 1 0,1-1 1,0 0-1,0 0 0,2 0 0,5 20 0,2-4 135,0 1 1,18 29-1,-8-22 241,38 48 1,-20-30 64,-7-3-108,-28-45-375,-1 1 0,1-1 1,-1 1-1,0-1 0,-1 1 0,1 0 0,0 9 0,-2-14-41,0 0 0,0-1 0,0 1 0,0 0 0,0-1 0,0 1 0,0 0 0,0 0 0,0-1 0,0 1 0,-1 0 0,1-1 0,0 1 0,0 0 0,-1-1 0,1 1 0,-1-1 0,1 1 0,0 0 0,-1-1 0,1 1 0,-1-1 0,1 1 0,-1-1 0,0 0 0,1 1 0,-1-1 0,1 1 0,-1-1 0,0 0 0,1 1 0,-1-1 0,0 0 0,1 0 0,-1 0 0,0 0 0,1 0 0,-1 1 0,0-1 0,0 0-1,1-1 1,-1 1 0,0 0 0,0 0 0,-3-1-50,0 1 0,1-1 0,-1 0-1,1 0 1,-1-1 0,1 1 0,-5-3-1,2 1-251,0-1 0,1 0-1,-1 0 1,1 0-1,-7-8 1,-1-10-305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9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208 152 7009,'7'-37'7671,"-3"-8"-5471,-4 41-1891,0 1 0,-1-1 0,1 1 0,0-1 0,-1 1 0,0 0 0,0-1 0,0 1 0,0 0 0,-2-4 0,1 5-116,1 0-1,0 0 1,-1 0 0,1 0 0,-1 1 0,1-1-1,-1 0 1,0 1 0,0-1 0,0 1-1,0 0 1,-3-2 0,2 2-79,0 0 0,0 0 0,-1 0 0,1 0 1,0 1-1,-1 0 0,1-1 0,-1 1 0,1 0 0,0 1 0,-1-1 0,1 1 1,0-1-1,-1 1 0,1 0 0,0 0 0,0 0 0,-6 3 0,3 0-55,-1 1 0,0-1 0,1 1 0,0 1 0,0-1 0,0 1 0,1 0 0,0 0-1,0 1 1,0-1 0,-3 8 0,1-1-19,1 0-1,0 1 1,1-1-1,0 1 1,-3 17 0,5-14-14,1-1 0,0 1 0,1 0 0,1 0 0,1-1-1,0 1 1,6 28 0,-5-36-26,1 0 0,0-1 0,0 0 0,1 1-1,0-1 1,10 14 0,-11-17-12,1 0-1,1-1 1,-1 1 0,0-1 0,1 0 0,0 0-1,0 0 1,0-1 0,1 0 0,10 5 0,-9-6-166,1 1 0,0-2 0,-1 1 0,1-1 0,0 0 0,0-1 0,0 0 0,0 0 0,0-1 0,-1 0 0,1 0 0,0 0 0,0-1 0,-1-1 0,8-2 0,27-15-667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08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12619,'0'14'5089,"-13"-4"-2745,1 9-583,6 9-241,0 5-104,10 8-544,10 2-231,7 1-329,6-4-80,1-6-128,-4-3-24,-4-11-16,-4-4 152,0-9-392,0-7 1600,9-12-1088</inkml:trace>
  <inkml:trace contextRef="#ctx0" brushRef="#br0" timeOffset="1">261 268 11482,'-1'2'539,"0"0"0,0 1 0,0-1 0,1 0-1,-1 1 1,0-1 0,1 1 0,0-1-1,-1 1 1,1-1 0,0 1 0,0-1 0,1 1-1,0 3 1,0-2-103,0-1-1,0 0 1,0 1 0,1-1-1,-1 0 1,1 0 0,0 0-1,0-1 1,0 1 0,3 3-1,-3-3-247,1-1 0,0 1-1,0-1 1,0 1 0,0-1-1,1 0 1,-1 0 0,1 0-1,-1 0 1,1-1 0,0 1 0,0-1-1,-1 0 1,1 0 0,0-1-1,0 1 1,0-1 0,0 0-1,6 0 1,-5-1-146,1-1 0,-1 1 0,0-1 0,0 0 0,0-1 0,0 1 0,0-1 0,0 0 0,-1 0 0,0 0 0,1-1 0,-1 1 0,0-1 0,-1 0 0,1 0 0,5-9 0,-6 8-35,1-1-1,-1 1 1,0-1-1,-1 0 1,1-1-1,-1 1 1,0 0-1,-1-1 1,1 1-1,-1-1 1,-1 1-1,1-1 1,-1-10 0,-1 15-112,1 1 1,0-1 0,-1 0-1,1 0 1,-1 0 0,1 1-1,-1-1 1,-1-3 0,1 5-45,1 0 1,0-1 0,-1 1 0,1-1-1,0 1 1,-1 0 0,1-1-1,0 1 1,-1 0 0,1-1-1,-1 1 1,1 0 0,-1-1-1,1 1 1,-1 0 0,1 0-1,0 0 1,-1 0 0,1-1-1,-1 1 1,0 0 0,1 0-1,-1 0 1,1 0 0,-1 0-1,1 0 1,-1 0 0,1 0 0,-1 0-1,1 1 1,-1-1 0,0 0-1,-6 6-1961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09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12707,'19'26'5617,"5"-3"-2872,9 9-793,-1 2-72,8-2-535,-4 2-281,-10 3-432,-6 5-104,-17 6-232,-3-1-96,-9 3-104,-6-6-40,-5-8-16,-4-9-160,-1-12-544,2 0-280,5-15 344,6 0 160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09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24 7442,'-8'-5'4208,"8"2"-279,4 2-1096,4-5-737,5 4-287,8 0-497,-1 0-224,9 2-400,1 0-159,-1-2-345,3 2-88,1-1-64,-2 1-288,-7 3 192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10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15 10642,'-3'3'5129,"3"3"-2000,10-6-968,4 0-121,9-5-528,4-3-319,3 3-553,5 1-224,-3 2-64,2 4-72,1 2 1160,1 1-968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10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98 9986,'-3'-45'4700,"2"43"-4377,1 0 0,0 0-1,-1 0 1,1 0 0,-1 0 0,0 0 0,1 0 0,-1 0 0,0 0-1,0 1 1,0-1 0,-1 0 0,1 1 0,0-1 0,-1 1 0,1-1-1,-1 1 1,1 0 0,-1 0 0,-1-2 0,2 3-177,-1 0-1,1-1 1,0 1 0,0 0-1,-1 0 1,1 0 0,0 0-1,-1 0 1,1 0 0,0 0-1,-1 0 1,1 0 0,0 1 0,0-1-1,-1 1 1,1-1 0,0 1-1,0-1 1,0 1 0,0-1-1,0 1 1,0 0 0,0 0-1,0 0 1,0 0 0,0-1-1,0 1 1,-1 2 0,-2 2 52,0 1-1,0 0 1,1 0 0,0 0-1,0 0 1,0 1 0,1-1-1,0 1 1,0-1 0,-1 12 0,2-8-70,0 0 0,0 0 1,1 0-1,0 0 1,1 1-1,3 16 1,-2-22-93,-1 0 0,1 0 0,0 0 0,0 0 0,0 0 0,1-1 0,0 1 0,0-1 0,0 1 0,0-1 0,1 0 0,0 0 0,0-1 0,5 5 0,-4-4-14,1-1 1,0 1-1,0-1 1,0 0-1,1-1 1,-1 1-1,1-1 0,-1-1 1,1 1-1,9 0 1,-8-1-15,0-1 0,-1 0 0,1 0 0,0-1 0,0 0 0,0 0 0,-1-1 0,1 0 0,7-3 0,-10 2-5,1 1 0,-1-1 0,1 0 0,-1 0 0,0-1 0,0 1 0,-1-1 0,1 0 0,-1 0 0,0-1-1,0 0 1,3-5 0,-3 5 1,-1 0-1,0-1 1,-1 1-1,0-1 1,1 0-1,-2 1 0,1-1 1,-1 0-1,0 0 1,0-1-1,0 1 1,-1-8-1,-1 9 2,1 1 0,-1-1-1,0 0 1,0 0 0,0 1 0,-1-1 0,0 1 0,1-1-1,-2 1 1,1-1 0,0 1 0,-1 0 0,0 0 0,0 1-1,0-1 1,-5-4 0,0 2 4,1 0 0,-1 1 0,0 0 0,-1 1 0,1-1 0,-1 1 0,0 1 0,-17-5 0,-6 1-14,-39-3 0,70 10 3,-12-2-76,1 0-287,-1 1 0,1 0 0,-25 2-1,36-1 289,1 0-1,-1 0 0,0 0 0,1 0 0,-1 0 0,1 0 0,-1 0 0,0 1 0,1-1 0,-1 0 1,1 0-1,-1 1 0,1-1 0,-1 0 0,0 1 0,1-1 0,-1 0 0,1 1 0,0-1 1,-1 1-1,1-1 0,-1 1 0,1-1 0,0 1 0,-1 0 0,1 1-77,0-1 1,0 0-1,0 0 0,0 0 0,0 0 0,0 0 1,0 0-1,1 0 0,-1 0 0,0 0 0,1 0 0,-1 0 1,1 0-1,-1 0 0,1 0 0,0 1 0,12 17-726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12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7354,'3'-15'1242,"-2"9"490,0-1-1,0-12 0,-1 21-1290,0 0 0,0 0 0,1 0 0,-1 0 0,1 1 0,0-1 0,1 3 0,1 5 281,44 140 3952,0-8-2990,-37-118-1417,1 0 0,1-2-1,27 40 1,-35-56-224,0-1-1,1 0 1,0 0-1,0 0 1,0 0-1,0-1 1,1 0-1,8 5 1,-12-8-35,0 0 0,0 0 0,0 0 0,0 0-1,1-1 1,-1 1 0,0-1 0,0 1 0,0-1 0,1 0 0,-1 0 0,0 0 0,0 0 0,0-1 0,1 1 0,-1 0 0,0-1 0,0 1-1,0-1 1,0 0 0,0 0 0,0 0 0,0 0 0,0 0 0,0 0 0,0-1 0,-1 1 0,1-1 0,0 1 0,1-3 0,1-1 6,-1 0 0,0 1 0,0-2 0,0 1 0,0 0 0,-1-1 0,0 1 0,2-9 0,8-48 49,-12 61-63,6-44-314,-2 1 0,-2-1 0,-8-89 0,6 132 278,-4-24-715,3 24 644,1 0-1,0 1 0,-1-1 1,0 0-1,1 1 0,-1-1 0,0 1 1,0-1-1,0 1 0,-2-3 1,3 4 89,0-1 0,0 1 0,-1 0 0,1 0 0,0 0-1,0 0 1,0 0 0,-1 0 0,1-1 0,0 1 0,0 0 0,-1 0 0,1 0 0,0 0 0,0 0 0,-1 0 0,1 0 0,0 0 0,0 0 0,-1 0 0,1 0 0,0 0 0,0 0 0,-1 1 0,1-1 0,0 0 0,0 0 0,-1 0 0,1 0 18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13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36 7698,'-2'-7'4257,"2"8"-177,10 1-1255,8-2-697,-1 1-159,8-8-665,-1 5-336,1-6-496,3-2-159,2 8-97,3-1 312,3 11-360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13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10970,'16'20'7026,"1"0"-4600,-9-7-1363,-1 1 1,0 0-1,7 23 1,8 18 448,-19-49-1363,2 4 155,1 0 0,8 12 0,-13-21-267,0 1-1,1 0 0,-1-1 1,0 1-1,1-1 1,0 1-1,-1-1 1,1 1-1,0-1 1,0 0-1,-1 0 1,1 0-1,0 0 1,0 0-1,0-1 1,0 1-1,0-1 0,4 1 1,-4-1-25,0 0-1,-1 0 1,1-1-1,-1 1 1,1-1-1,-1 1 1,0-1 0,1 1-1,-1-1 1,0 0-1,1 0 1,-1 0-1,0 0 1,0 0 0,0 0-1,1 0 1,-1 0-1,1-3 1,2-1 7,-1 0 0,1-1 0,2-8 0,7-18-89,-2 0-1,9-42 1,-7 14-3338,-6 29-601,-3 11 1539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14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193 245 9706,'-28'-64'4398,"27"63"-4225,0-1-1,1 1 0,-1 0 1,0-1-1,0 1 0,0 0 1,0 0-1,0 0 0,0 0 1,-1 0-1,1 0 1,0 0-1,0 0 0,-1 0 1,1 1-1,-1-1 0,1 1 1,0-1-1,-1 1 0,1-1 1,-1 1-1,1 0 0,-1-1 1,0 1-1,1 0 0,-1 0 1,1 0-1,-1 1 0,-2-1 1,1 1 144,-3-1-101,1 1 0,-1 0 0,1 1-1,-1-1 1,1 1 0,-1 0 0,1 1 0,0-1-1,0 1 1,0 0 0,1 0 0,-1 0 0,1 1-1,-1 0 1,1 0 0,1 0 0,-1 0 0,0 1 0,1-1-1,0 1 1,0 0 0,0 0 0,1 0 0,-1 0-1,1 0 1,1 1 0,-3 8 0,2-2-129,1-1 0,0 1 0,0 0 0,1 0 0,1-1 0,0 1 0,1 0 0,0-1 0,0 0 0,1 1 0,6 12 0,-8-20-79,1-1 0,0 1 0,-1-1 0,1 0 1,0 1-1,1-1 0,-1 0 0,1 0 0,-1 0 0,1 0 0,0-1 0,0 1 1,0-1-1,0 0 0,1 0 0,-1 0 0,1 0 0,-1 0 0,1-1 0,-1 0 0,1 1 1,0-1-1,4 0 0,1 1-198,1-1 0,-1 0 1,1-1-1,-1 0 0,11-2 1,-10 1-1499,0-1 0,15-4 0,7-4-860</inkml:trace>
  <inkml:trace contextRef="#ctx0" brushRef="#br0" timeOffset="1">24 365 6665,'-17'-7'4281,"13"7"744,7 3-2256,3-2-953,-6-1-239,4 0-689,29 0-368,43-2-368,-34-2 120,-11 2-368,-3-2 2337,-9 6-1673</inkml:trace>
  <inkml:trace contextRef="#ctx0" brushRef="#br0" timeOffset="2">24 0 11666,'0'28'5090,"7"4"-2634,3 11-928,12 6 49,-4 12-425,1 5-240,6 8-384,-9-2-112,6-8-288,-1-10-64,-4-15 96,0-11-176,-6-15-792,-2-6-408,2-13 608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14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10962,'8'20'5105,"8"33"0,0 20-1303,3 14-3262,-15-71-213,2-1 0,-1 0 0,13 22 0,-13-28-239,1 2 71,10 14 0,-14-22-142,0-1 0,0 0 0,0 1 0,0-1 0,0 0 0,1-1 0,-1 1 0,1 0 0,-1 0 0,1-1 0,2 2 1,-3-3-15,0 0 0,0 1 1,0-1-1,-1 0 1,1 0-1,0 0 1,0 0-1,0 0 1,-1-1-1,1 1 1,0 0-1,0-1 1,-1 0-1,1 1 1,0-1-1,-1 0 1,1 0-1,-1 0 1,1 0-1,-1 0 1,3-2-1,0 0 3,3-2-18,-1 0-1,1 0 1,-1-1-1,0 0 1,-1 0-1,1-1 1,-1 1-1,-1-1 1,1-1-1,5-12 1,-3 4-86,-1-1 1,-1 0-1,-1 1 0,3-20 1,-6 30 63,1-6-72,5-20-1,-7 32 106,0 0 1,0 1-1,0-1 1,0 0-1,0 0 1,0 0-1,0 0 0,0 0 1,0 0-1,0 0 1,1 0-1,-1 0 1,0 0-1,0 0 0,0 0 1,0 0-1,0 0 1,0 0-1,0 0 0,0 0 1,0 1-1,0-1 1,0 0-1,0 0 1,0 0-1,0 0 0,1 0 1,-1 0-1,0 0 1,0 0-1,0 0 1,0 0-1,0 0 0,0 0 1,0 0-1,0 0 1,0 0-1,0 0 0,0 0 1,0 0-1,0 0 1,1-1-1,-1 1 1,0 0-1,0 0 0,0 0 1,0 0-1,0 0 1,0 0-1,0 0 1,0 0-1,0 0 0,1 9 5,-2 33 76,1-28 134,-1 0-1,3 22 1,-1-31-88,0 1 0,1-1 0,-1 0-1,1 0 1,0 0 0,0 0 0,0 0-1,1-1 1,0 1 0,5 7 0,-4-7-8,1 0 1,0-1-1,0 1 1,0-1-1,1 0 1,-1 0-1,1 0 1,0-1-1,0 0 1,0 0-1,0 0 1,11 2-1,-13-4-89,0 0 0,0-1 0,0 1 1,0-1-1,0 0 0,0 0 0,1 0 0,-1 0 0,0-1 0,0 0 0,0 0 0,0 0 0,0 0 1,0-1-1,0 1 0,-1-1 0,1 0 0,-1 0 0,1-1 0,-1 1 0,6-5 0,-5 2-13,1-1 1,-1 1-1,0 0 0,-1-1 0,0 0 0,1 0 1,-2 0-1,1 0 0,-1 0 0,0-1 0,0 1 1,-1-1-1,0 1 0,0-1 0,0 1 1,-1-10-1,-1-7-31,-1 0 1,-1 0-1,-8-34 1,-30-150-2233,37 184 2229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9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9634,'0'0'4633,"6"4"-2040,7-2-769,4 0-184,9-2-879,0 0-353,9-7-200,1 4-328,6 1-585,-3-5 521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1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 14963,'-6'11'6674,"16"-11"-2329,-9-2-3185,-1-1-40,-7 0-456,6 2-168,0-1-576,-1 1-128,1 0 144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27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49 4209,'-8'0'10426,"0"-1"-4053,-7-1-2116,-18-1-3805,18 3 1299,3 0-9698,25-3-604,-10 2 7668,1 0-1,-1 0 0,0 0 1,1 0-1,-1 0 1,5-3-1,-8 3 1448,0 1 0,1 0 0,-1-1 0,0 1 1,0-1-1,0 1 0,1 0 0,-1-1 0,0 1 0,0-1 0,0 1 0,0 0 0,0-1 0,0 1 1,0-1-1,0 1 0,0-1 0,0 1 0,0-1 0,0 1 0,0 0 0,0-1 0,0 1 0,0-1 1,-1 1-1,1-1 0,-3-5 4718,0 2-6520,3 3 1335,-10-6 835,10 7-918,0 0-1,-1 0 0,1 0 1,-1 0-1,1 0 1,0 0-1,-1 0 0,1 0 1,0 0-1,-1 1 0,1-1 1,-1 0-1,1 0 1,0 0-1,-1 0 0,1 0 1,0 1-1,-1-1 1,1 0-1,0 0 0,-1 1 1,1-1-1,0 0 0,0 1 1,-1-1-1,1 0 1,0 1-1,0-1 0,-1 0 1,1 1-1,-43 62 251,40-59-233,1 1 0,-1 0 0,1 0 0,0 0 0,0 0 0,-1 7 0,-1 3 52,-9 30 38,1 0-1,2 1 0,2 0 0,-3 92 1,17 184-73,10-189-26,-7-80-14,-5-24-8,2 0-1,1 0 0,1-1 0,1 0 0,1-1 0,2 0 1,20 34-1,-28-54 1,54 79-1,-49-74 3,1-1-1,0 1 1,0-2 0,23 17 0,-26-22 1,1-1 0,-1 0 0,1-1 0,0 0 0,0 0 0,1 0 0,-1-1 0,1-1 0,-1 1 0,1-1 0,-1-1 0,1 0 0,0 0 0,-1 0 0,15-4 0,-16 2-6,0 0 0,-1 0 1,0-1-1,1 0 0,-1-1 0,0 1 1,-1-1-1,1 0 0,-1-1 0,0 1 1,0-1-1,8-9 0,-1-1-12,-1-1 0,0 0 0,11-24 0,-13 20-12,0-1 1,10-40-1,3-46-64,-5-116-158,-14 159 157,-1 1-4,-3 0 0,-3 0 1,-17-91-1,16 132 92,0 0 0,-2 1 1,0 0-1,-20-40 0,18 47 11,0-1 0,0 1 0,-2 0 0,0 1 0,0 0 0,-1 1 0,-15-12 0,-62-38 13,58 42-77,-48-40 0,79 59 47,-1 1 1,1-1 0,-1 1 0,0-1 0,1 1 0,-1 0 0,1-1 0,-1 1 0,0-1 0,1 1 0,-1 0 0,0 0 0,1-1 0,-1 1 0,0 0 0,-1 0 0,2 0-33,0 0-1,-1 0 1,1 0-1,0 1 0,-1-1 1,1 0-1,0 0 1,-1 0-1,1 0 1,0 1-1,0-1 1,-1 0-1,1 0 0,0 1 1,0-1-1,0 0 1,-1 1-1,1-1 1,0 0-1,0 0 1,0 1-1,0-1 0,-1 1 1,1 3-604,-1-1 1,0 1 0,1-1-1,0 1 1,0 3 0,0-5 145,0 0-1323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28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33 8794,'-14'-6'1589,"8"3"-543,0 1 0,0-1 1,0 0-1,-9-7 0,14 9-865,0 0-1,0 1 1,0-1 0,0 1 0,0-1-1,0 1 1,-1-1 0,1 1 0,0 0-1,0 0 1,0 0 0,-1-1 0,1 1-1,0 0 1,0 1 0,0-1 0,-1 0-1,1 0 1,0 0 0,0 1-1,0-1 1,-1 1 0,1-1 0,0 1-1,0-1 1,0 1 0,0 0 0,0-1-1,0 1 1,-1 1 0,-1 0 26,1 1-1,-1 0 1,0 0 0,1 0-1,0 0 1,0 0 0,0 1-1,-3 5 1,-13 42 831,-15 65 0,-8 108-257,30-131-685,5 1 0,5 104 0,5-128-86,3 0 1,23 101 0,-27-157-16,1-1 1,0 0-1,1 0 0,1-1 1,0 0-1,0 0 1,1 0-1,1 0 1,13 15-1,-16-21-2,1 0-1,0-1 1,0 0-1,0 0 1,0-1 0,1 0-1,-1 0 1,1 0-1,0-1 1,0 0-1,1 0 1,-1-1 0,1 0-1,-1 0 1,1-1-1,-1 0 1,1 0-1,9-1 1,-12 0-6,0-1 0,0 1 0,1-1 1,-1 0-1,0-1 0,0 1 0,0-1 0,0 0 1,0 0-1,-1-1 0,8-4 0,-6 2-17,1 0 1,-2 0-1,1-1 0,0 0 0,-1 0 0,8-13 1,-1-2-82,-1 0 0,-1-1-1,-1-1 1,7-24 0,2-17-218,-2-2 1,9-90-1,-17 70 46,-4-119 0,-6 168 281,-1 0-1,-2-1 1,-13-52 0,13 73 18,-1 0 1,0 0 0,-1 1 0,-1-1 0,0 1 0,-1 1-1,-1 0 1,-1 0 0,-14-16 0,4 10 0,-1 0 1,-1 2 0,-48-33-1,70 52-18,-12-7-47,12 7 43,1 0-1,0 0 1,-1 0-1,1 0 1,0 0-1,0 0 0,-1 0 1,1 0-1,0 0 1,-1 0-1,1 0 1,0 0-1,0 0 1,-1 0-1,1 0 1,0 0-1,-1 0 1,1 0-1,0 0 1,0 0-1,-1 1 1,1-1-1,0 0 1,0 0-1,-1 0 1,1 0-1,0 1 1,0-1-1,0 0 0,-1 0 1,1 0-1,0 1 1,0-1-1,0 0 1,0 0-1,-1 1 1,1-1-1,0 0 1,0 1-1,0-1 1,0 0-1,0 1 1,0 0-238,0 1-188,0 8 208,2 0 0,-1 0-1,1 0 1,6 19 0,1-11-370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29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345 101 5905,'-51'-69'6224,"50"67"-5888,-1-1 569,-1-1 0,1 1 0,-1 0 0,1 0 0,-1 0 1,-4-2-1,6 4-749,0 0 0,0 1 1,-1-1-1,1 1 0,0-1 1,-1 1-1,1-1 0,0 1 0,-1 0 1,1 0-1,-1 0 0,1 0 1,0 0-1,-1 0 0,1 0 1,-1 0-1,1 1 0,0-1 1,-1 0-1,1 1 0,-3 0 0,1 1-43,-1 0 0,1 0-1,-1 0 1,1 1 0,0-1-1,-1 1 1,1 0 0,1 0-1,-1 0 1,-4 7 0,-1 1 65,2 0 1,-6 14-1,-56 149 523,15 7-408,37-124-256,4 2 0,1 0 0,4 0 0,2 1-1,3 80 1,5-111-19,0-1 1,2 1-1,1-1 0,17 47 0,-2-22 5,38 70-1,-41-90-17,26 34-1,-33-51-4,2-1-1,0-1 1,0 0-1,16 12 1,-24-22-1,1 0 1,-1 0-1,1-1 1,-1 0-1,1 0 0,0 0 1,0-1-1,1 0 0,-1 0 1,9 1-1,-11-2 1,0-1 0,-1 0 0,1 0 0,0 0 1,0 0-1,-1-1 0,1 1 0,0-1 0,-1 0 0,1 0 0,-1-1 0,1 1 0,-1-1 0,1 0 0,-1 1 0,0-1 1,0-1-1,0 1 0,4-5 0,1-1 3,-2 0 1,1-1-1,-1 1 0,0-2 1,-1 1-1,6-14 0,21-64 27,-25 65-22,17-53 10,-4-2 0,-2-1 0,-4 0 0,4-95-1,-20-90 33,-3 203-21,-3 1 0,-21-79-1,25 123-18,0 1 0,-1 0-1,-1 0 1,-12-22 0,16 32-11,0 0-1,-1 1 1,1-1 0,-1 1 0,0 0 0,0 0 0,0 0-1,0 0 1,-1 1 0,1-1 0,-1 1 0,0 0 0,0 0 0,1 0-1,-1 0 1,0 1 0,-1 0 0,1 0 0,0 0 0,-6-1-1,2 2-190,0 0-1,0 0 1,0 0-1,0 1 0,0 1 1,0-1-1,1 1 0,-1 0 1,1 1-1,-1 0 1,1 0-1,0 1 0,0-1 1,0 2-1,-8 5 0,15-9 89,0-1 0,-1 0 0,1 1-1,-1-1 1,1 1 0,0-1-1,-1 1 1,1-1 0,0 1-1,-1-1 1,1 1 0,0-1 0,0 1-1,0-1 1,-1 1 0,1 0 41,1-1 0,-1 0 0,0 1 0,0-1 0,0 0 0,0 0 0,0 1 1,0-1-1,0 0 0,1 0 0,-1 1 0,0-1 0,0 0 0,0 0 0,1 1 0,-1-1 1,0 0-1,0 0 0,1 0 0,-1 1 0,0-1 0,0 0 0,1 0 0,-1 0 1,0 0-1,1 0 0,-1 0 0,0 0 0,1 1 0,10 0-1605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30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62 5689,'-27'-42'3896,"25"35"-2287,6 6-402,6 5 607,-6-1-1186,0 0-1,0 1 1,0-1-1,0 1 1,-1 0-1,1 0 1,3 7-1,18 36 1824,24 70 300,-12-25-1791,-32-80-888,1 0-1,1 1 0,0-2 1,13 18-1,-17-25-69,0-2 0,0 1 0,0 0 1,0 0-1,0-1 0,0 0 0,1 0 0,6 4 1,-7-5-10,-1-1 1,0 1-1,1 0 1,-1-1-1,0 0 1,1 0 0,-1 1-1,1-1 1,-1-1-1,0 1 1,1 0-1,-1 0 1,1-1-1,-1 0 1,0 1 0,3-2-1,-1 0-16,0-1-1,0 1 0,-1-1 1,1 1-1,-1-1 0,1 0 1,-1 0-1,0 0 0,0-1 1,-1 1-1,1-1 1,2-4-1,3-8-120,12-28 0,-17 36 104,19-52-241,8-17-4,-30 76 284,9-15-10,-9 15 15,1 1 1,-1 0 0,0 0 0,0-1-1,0 1 1,1 0 0,-1-1 0,0 1-1,0 0 1,1 0 0,-1 0 0,0-1-1,0 1 1,1 0 0,-1 0 0,0 0-1,1 0 1,-1-1 0,0 1 0,1 0-1,-1 0 1,0 0 0,1 0 0,-1 0-1,0 0 1,1 0 0,-1 0 0,0 0-1,1 0 1,-1 0 0,1 0 0,-1 0-1,0 0 1,1 1 0,-1-1 0,0 0-1,0 0 1,1 0 0,-1 0 0,0 1-1,1-1 1,-1 0 0,0 0-1,0 1 1,1-1 0,-1 0 0,0 0-1,0 1 1,1-1 0,2 7 126,0-1 0,0 0 1,-1 1-1,0-1 0,0 1 0,1 13 0,3 7 289,-3-18-230,0 1 1,0-1 0,1 0 0,0 0 0,0-1 0,10 14 0,-13-20-167,1 0-1,-1 0 1,1 0 0,-1 0 0,1-1 0,0 1 0,0-1-1,-1 1 1,1-1 0,0 0 0,0 0 0,1 0-1,-1 0 1,0 0 0,0 0 0,0-1 0,1 1-1,-1-1 1,0 1 0,1-1 0,-1 0 0,0 0-1,1 0 1,-1 0 0,0 0 0,1-1 0,-1 1 0,0-1-1,1 1 1,-1-1 0,0 0 0,0 0 0,2-1-1,1-1-16,-1 1-1,-1-1 0,1 0 1,0 0-1,-1 0 0,1 0 1,-1-1-1,0 1 0,0-1 1,-1 0-1,1 0 0,-1 0 1,3-7-1,2-5-59,-1 0-1,5-23 1,-7 23-17,-2 9-16,8-31-855,-1-1-1,6-55 1,-15 89-81,0 5 407,-3 12-743,-3 8-75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31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10858,'41'29'5826,"-53"-29"-2930,-4 2-1720,-1 9 777,-3 5-681,0 8-328,1 5-192,2 2-351,0 2-121,3-2-272,2-1-144,7-8-441,2-6-335,3-12 688,2-6-504,3-11-352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31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 8546,'-4'-1'5449,"4"2"-2152,4 8-1785,4 5 969,3 6-881,1 2-208,2 5-352,4-2-215,4 5-353,1-4-168,-1-1-352,0-5-176,-1-5-1849,-1-4 1761,-3-13-1032,1-4-881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32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 6921,'-1'-1'597,"0"1"0,0-1 0,0 0 0,-1 1-1,1-1 1,0 1 0,0 0 0,0-1-1,-1 1 1,1 0 0,-3-1 0,4 1-492,0 1-1,0-1 1,0 0 0,-1 0 0,1 0 0,0 0-1,0 0 1,0 0 0,0 0 0,0 0 0,-1 1-1,1-1 1,0 0 0,0 0 0,0 0 0,0 0-1,0 1 1,0-1 0,0 0 0,-1 0 0,1 0-1,0 0 1,0 1 0,0-1 0,0 0 0,0 0-1,0 0 1,0 1 0,2 11 1870,6 11-112,1 0-1,16 28 0,-12-29-1441,0-1-1,1 0 1,1-1 0,26 26-1,-35-40-382,0 0 0,1 0-1,0-1 1,0 0 0,0 0 0,13 6-1,-18-10-50,0 0 1,0-1-1,0 1 0,0 0 0,0-1 0,0 1 0,0-1 0,0 0 0,0 0 0,0 1 0,0-1 0,0-1 1,0 1-1,0 0 0,0 0 0,0-1 0,0 1 0,0-1 0,0 0 0,0 1 0,-1-1 0,1 0 0,0 0 0,0 0 1,-1 0-1,1-1 0,0 1 0,-1 0 0,0-1 0,1 1 0,-1-1 0,0 1 0,2-3 0,0-2-42,1 0-1,-1-1 0,-1 1 0,1 0 1,-1-1-1,0 0 0,1-11 0,2-50-221,-3 36 264,-2 32 17,0 0-1,0 0 1,0 0 0,0 0-1,0 0 1,0 0-1,0 0 1,0 0 0,0 0-1,0 0 1,0 0-1,0 0 1,0 0 0,0 0-1,0 0 1,1 0 0,-1 0-1,0 0 1,0 0-1,0 0 1,0 0 0,0 0-1,0 0 1,0 0-1,0 0 1,0 0 0,0 0-1,0 0 1,0-1-1,0 1 1,0 0 0,0 0-1,0 0 1,0 0-1,0 0 1,0 0 0,0 0-1,0 0 1,0 0-1,0 0 1,0 0 0,0 0-1,0 0 1,0 0 0,0 0-1,0 0 1,0 0-1,0 0 1,0 0 0,0-1-1,3 9 150,3 18 94,-2-10-97,-1-2 28,2-1 1,0 1 0,11 23 0,-13-33-132,-1 1 0,1-1 0,1 0 0,-1 0 0,0 0 0,5 4 1,-5-6-26,-1-1 0,0 1 0,1-1 0,-1 1 0,1-1 0,-1 0 0,1 0 0,0 0 0,-1 0 0,1 0 0,0 0 0,3-1 0,-4 0-13,-1 0-1,0 0 1,1 0 0,-1 0 0,0 0 0,1 0 0,-1-1 0,0 1 0,1 0-1,-1-1 1,0 1 0,0-1 0,0 0 0,1 1 0,-1-1 0,0 0 0,2-1-1,-1-1 0,0 1 0,0 0 0,0-1 0,-1 1 0,1-1-1,0 0 1,1-4 0,0 0-39,-1-1-1,0 1 1,0-1 0,0 0 0,0-13-1,-1-11-1411,-3-44-1,-2 58-99,4 18 1493,0 0 1,0-1-1,0 1 1,-1 0-1,1-1 1,0 1-1,0 0 1,0 0 0,0-1-1,-1 1 1,1 0-1,0-1 1,0 1-1,-1 0 1,1 0-1,0 0 1,-1-1-1,1 1 1,0 0 0,0 0-1,-1 0 1,1 0-1,0-1 1,-1 1-1,1 0 1,0 0-1,-1 0 1,1 0-1,-1 0 1,1 0-1,0 0 1,-1 0 0,1 0-1,0 0 1,-1 0-1,1 0 1,0 0-1,-1 0 1,1 1-1,0-1 1,-1 0-1,1 0 1,-1 1 0,-6 6-1740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32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8554,'66'92'5313,"-66"-88"-2280,3 1-1697,6 4 904,-1 3-647,0 4-505,-1 3-160,1 1-392,0 0-216,-3-1-496,0-1-360,1-7-2168,0-6 2256,2-11-1433,0-5-1128</inkml:trace>
  <inkml:trace contextRef="#ctx0" brushRef="#br0" timeOffset="1">206 165 8538,'36'-35'8532,"-48"43"-7308,0-2 0,-1 0-1,0 0 1,0-1 0,-15 3-1,-18 8-538,46-16-681,-1 0-1,1 0 1,0 0-1,-1 0 1,1 0-1,0 1 1,-1-1-1,1 0 1,0 0-1,-1 0 0,1 0 1,0 1-1,-1-1 1,1 0-1,0 0 1,0 1-1,-1-1 1,1 0-1,0 1 1,0-1-1,0 0 1,-1 0-1,1 1 1,0-1-1,0 0 0,0 1 1,0-1-1,0 1 1,-1-1-1,1 0 1,0 1-1,0-1 1,0 0-1,0 1 1,0-1-1,0 0 1,0 1-1,1-1 0,-1 1 1,0-1-1,0 0 1,0 1-1,0-1 1,0 0-1,1 1 1,0 1 57,1 1 1,0-1 0,0 0 0,0 0-1,3 2 1,5 6 249,-1 3 55,0 1 1,-1 0 0,-1 1 0,0 0-1,-1 0 1,0 1 0,-2-1 0,0 1-1,3 18 1,-2-25-705,-5-9 336,0 0 0,0 0 0,0 0 0,0 0 0,0 0 1,0 0-1,0 0 0,0 1 0,0-1 0,0 0 0,0 0 0,0 0 0,0 0 0,0 0 1,0 0-1,0 0 0,0 0 0,0 0 0,0 0 0,1 0 0,-1 0 0,0 1 1,0-1-1,0 0 0,0 0 0,0 0 0,0 0 0,0 0 0,0 0 0,0 0 0,0 0 1,1 0-1,-1 0 0,0 0 0,0 0 0,0 0 0,0 0 0,0 0 0,0 0 0,0 0 1,0 0-1,1 0 0,-1 0 0,0 0 0,0 0 0,0 0 0,0-1 0,0 1 0,0 0 1,0 0-1,0 0 0,0 0 0,0 0 0,0 0 0,1 0 0,-1 0 0,0 0 0,0 0 1,0 0-1,0 0 0,0-1 0,0 1 0,0 0 0,0-1-146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33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10546,'1'-9'4470,"-1"9"-4393,0 0 0,0 0 0,0 0-1,0 0 1,0 0 0,0 0 0,0-1 0,0 1 0,0 0 0,0 0 0,0 0 0,1 0 0,-1 0 0,0 0 0,0 0 0,0 0-1,0 0 1,0 0 0,0 0 0,0 0 0,0 0 0,0 0 0,1 0 0,-1 0 0,0 0 0,0 0 0,0 0 0,0 0-1,0 0 1,0 0 0,0 0 0,0 0 0,1 0 0,-1 0 0,0 0 0,0 0 0,0 0 0,0 0 0,0 0 0,0 1 0,0-1-1,2 1 192,-1 0-1,0 0 0,0 1 1,0-1-1,0 0 0,0 1 1,0-1-1,1 3 0,10 25 1763,9 38 0,3 5-683,-17-55-1107,15 37 297,-20-50-511,0 0 0,1 1 0,-1-1 0,1-1 0,0 1 0,0 0-1,1-1 1,-1 1 0,6 3 0,-8-7-38,0 1 0,1 0 0,-1 0 0,1-1 0,-1 1 0,0-1 0,1 1 0,0-1 0,-1 0 0,1 0 1,-1 0-1,1 1 0,-1-1 0,1-1 0,0 1 0,-1 0 0,1 0 0,-1-1 0,1 1 0,-1 0 0,1-1 0,-1 0 0,1 1 0,-1-1 0,0 0 0,1 0 0,-1 0 0,0 1 0,0-2 0,2-1 0,3-2-80,0-2 0,-1 1 0,0-1 0,6-9 1,-10 14 72,21-36-311,-13 22 118,19-26 0,-27 40 216,0 1-1,0 0 1,0 0-1,0 0 0,0 0 1,1-1-1,-1 2 1,0-1-1,0 0 1,2-1-1,-2 2 4,-1 0 1,1 0-1,-1 0 0,1 0 0,-1 0 0,1 0 1,-1 0-1,1 0 0,-1 0 0,1 0 0,-1 0 1,1 1-1,-1-1 0,1 0 0,-1 0 0,1 0 1,-1 1-1,1-1 0,-1 0 0,1 1 0,-1-1 1,0 0-1,1 1 0,-1-1 0,0 0 1,1 1-1,-1-1 0,0 1 0,1-1 0,-1 1 1,0-1-1,0 1 0,0-1 0,1 1 0,-1 0 1,3 7 118,0 1 1,0 0 0,2 16-1,2 7 157,1-4-22,14 45 424,-19-64-557,1 0 0,0 1 0,1-1 0,0-1 0,7 10 0,-11-16-104,0-1 1,0 1-1,0-1 1,0 0-1,1 0 1,-1 0-1,0 1 0,1-1 1,-1 0-1,1-1 1,-1 1-1,1 0 1,0 0-1,-1-1 1,1 1-1,0-1 1,2 1-1,-3-1-12,1 0-1,-1 0 1,0-1-1,0 1 1,0 0-1,0-1 1,0 1-1,1-1 1,-1 1 0,0-1-1,0 1 1,0-1-1,0 0 1,-1 1-1,1-1 1,0 0-1,0 0 1,0 0-1,0 0 1,-1 0 0,1 0-1,-1 0 1,1 0-1,-1 0 1,1 0-1,0-2 1,3-7-36,-1-1 1,0 0-1,0 0 1,-1-1-1,0 1 1,-1-14-1,0 8-283,-2 1 0,0-1 0,-5-25 1,5 38 11,1 0-1,-2 0 1,1 0 0,0 0 0,-1 0 0,0 1 0,-2-5 0,0 4-2152,2 9 905,3 8-558,3 4-996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50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11162,'0'0'5057,"0"16"-2344,2 14-128,5 40-697,-6-33-368,1 5-647,-1-5-273,6-5-400,-2-3-96,4-9-64,-3-5-224,0-9-713,1-3-351,2-8 656</inkml:trace>
  <inkml:trace contextRef="#ctx0" brushRef="#br0" timeOffset="0.99">388 215 13155,'-1'-2'5249,"-7"-3"-2929,4 2-679,2 2-457,1 0-184,0-1-632,1 1-208,16 0-24,18-1-32,46 4-184,-35-2-1376,-7 1 1032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33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11378,'-20'85'4883,"15"-66"-2046,4-17-933,4-4-1432,28-2 3335,10 4-3683,-34 0 186,-5 0-274,1 0 0,-1 0 0,0 0 0,0 1-1,0-1 1,1 0 0,-1 1 0,0-1 0,0 1 0,0 0 0,0 0 0,0 0 0,0 0 0,0 0 0,0 0 0,0 0-1,2 3 1,-3-3-24,-1 0 0,1 1-1,0-1 1,-1 1 0,1-1-1,-1 0 1,0 1 0,1-1-1,-1 1 1,0-1 0,0 1-1,0 0 1,0-1-1,0 1 1,0-1 0,0 1-1,-1-1 1,1 1 0,0-1-1,-1 1 1,-1 2 0,-1 5 7,-2 1 0,1-1 0,-1 0 1,-1-1-1,-8 12 0,-38 38 78,7-9 251,45-49-340,-10 15 212,10-15-205,0 1 1,0-1-1,-1 0 1,1 1 0,0-1-1,0 1 1,0-1-1,0 0 1,-1 1 0,1-1-1,0 1 1,0-1-1,0 1 1,0-1 0,0 1-1,0-1 1,0 0-1,0 1 1,1-1 0,-1 1-1,0-1 1,0 1-1,0-1 1,0 0 0,1 1-1,-1-1 1,0 0-1,0 1 1,1-1 0,-1 1-1,0-1 1,0 0-1,1 0 1,-1 1 0,0-1-1,1 0 1,-1 0-1,1 1 1,3 0 63,-1 0 0,0 0 1,1 0-1,-1-1 0,1 0 0,-1 1 0,4-2 1,28-1 363,-29 1-373,210-34 1062,-210 34-1215,-5 1 30,0 0 1,0 0-1,0 0 1,1 0-1,-1-1 1,0 1-1,-1 0 0,1-1 1,0 1-1,0 0 1,0-1-1,0 0 1,2 0-1,-28 7-910,5-1 378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48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18 3001,'7'20'1732,"-5"-15"-359,-4-11 1587,1-11 1436,1 16-4177,0-1-1,0 1 1,1 0-1,-1 0 1,0-1 0,-1 1-1,1 0 1,0-1-1,0 1 1,0 0-1,-1 0 1,1 0 0,-1-2-1,0 3-144,0 0 0,1 1-1,-1-1 1,1 0 0,-1 0 0,1 1-1,-1-1 1,1 1 0,0-1-1,-1 0 1,1 1 0,-1-1 0,1 1-1,0-1 1,-1 1 0,1-1-1,-1 2 1,-5 9 349,-1 0 0,2 1 0,-9 24 0,12-31-373,1 0 0,-1 0 0,1 0 0,1 1 0,-1-1 0,1 1 1,0-1-1,0 0 0,0 1 0,1-1 0,0 0 0,2 8 0,-2-11-40,-1 0-1,1 0 1,0 0-1,0-1 1,0 1-1,1 0 1,-1 0-1,0-1 1,1 1 0,-1-1-1,1 1 1,-1-1-1,1 0 1,0 1-1,0-1 1,-1 0-1,1 0 1,0 0-1,0-1 1,0 1-1,0 0 1,0-1-1,0 1 1,0-1-1,0 0 1,1 1-1,2-1 1,-3 0-4,1-1 1,0 1 0,-1 0-1,1-1 1,0 0-1,-1 1 1,1-1-1,0 0 1,-1 0-1,1-1 1,-1 1-1,0 0 1,1-1 0,-1 0-1,0 1 1,0-1-1,0 0 1,0 0-1,0 0 1,2-5-1,0 2 18,-2-1 0,1 0 0,-1 0 0,0 0 0,0 0 0,-1 0 0,1 0 0,-2-1 0,1 1 0,0 0-1,-1-1 1,-1 1 0,1 0 0,-3-11 0,3 15-14,0 0 0,-1 1 0,0-1 1,1 0-1,-1 1 0,0-1 0,0 1 0,0-1 0,0 1 0,0 0 0,0-1 1,0 1-1,0 0 0,0-1 0,-1 1 0,-1-1 0,2 1-8,0 1 0,0-1 0,0 1 0,-1 0 0,1-1 0,0 1 0,0 0 0,0 0 0,0 0 0,0-1 0,0 1 0,0 0-1,-1 1 1,1-1 0,0 0 0,0 0 0,0 0 0,0 1 0,0-1 0,0 0 0,0 1 0,0-1 0,0 1 0,0 0 0,0-1 0,0 1 0,-1 1 0,-1 0-79,1 0 0,-1 0 0,1 1-1,0-1 1,0 1 0,0 0 0,0 0 0,0 0 0,1 0 0,-1 0 0,1 0-1,-1 0 1,1 0 0,0 0 0,1 1 0,-2 6 0,3 4-502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48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9634,'14'11'2336,"-6"-6"-465,-13-7 449,3 2-2183,0-1 0,1 0 0,-1 1-1,0-1 1,1 1 0,-1-1 0,0 1 0,0 0 0,1 0 0,-1 0 0,0 0 0,0 0 0,0 0 0,1 0 0,-1 0 0,-3 2-1,2-1 29,0 0 0,0 1 0,0-1 0,1 1 0,-1 0 0,0 0 0,1 0 0,-5 4 0,3-3-62,1 1-1,0 0 0,0 0 0,0 0 1,1 0-1,-1 0 0,1 1 1,0-1-1,0 1 0,0-1 1,1 1-1,-1 6 0,1-10-90,1 1 0,0 0 0,0-1 0,0 1 0,0 0 0,0-1-1,0 1 1,0-1 0,1 1 0,-1 0 0,1-1 0,-1 1 0,1-1 0,-1 1 0,1-1 0,0 1-1,0-1 1,0 0 0,0 1 0,0-1 0,0 0 0,0 0 0,0 0 0,1 1 0,-1-1-1,0-1 1,1 1 0,-1 0 0,0 0 0,1 0 0,-1-1 0,1 1 0,-1-1 0,1 1 0,0-1-1,-1 1 1,4-1 0,-2 0-4,1 1 1,0-1-1,0-1 0,-1 1 0,1 0 0,0-1 0,0 0 1,-1 0-1,1 0 0,-1 0 0,1-1 0,-1 1 0,1-1 1,-1 0-1,5-3 0,-5 3 2,-1 0 0,0-1 0,1 1 1,-1-1-1,0 1 0,0-1 0,0 0 0,0 0 0,-1 0 0,1 0 0,-1 0 1,0 0-1,2-6 0,-3 7-4,0 0 1,0 0 0,0-1-1,0 1 1,0 0 0,0 0-1,0-1 1,-1 1 0,1 0-1,-1 0 1,0 0 0,1-1-1,-1 1 1,0 0 0,0 0-1,-1 0 1,1 0-1,0 1 1,-1-1 0,1 0-1,-3-1 1,3 1-28,0 1 0,-1 0 0,1 0 0,-1 0 0,1 0 0,-1 0 0,0 0 0,0 0 0,1 0 0,-1 1 0,0-1 0,0 1 0,0-1 0,1 1 0,-1 0 0,0-1 0,-3 2 0,3-1-34,1 0 1,0 0 0,-1 0 0,1 1 0,0-1 0,0 1 0,-1-1 0,1 1 0,0-1 0,0 1 0,0 0 0,0-1 0,0 1 0,0 0-1,0 0 1,0 0 0,0 0 0,0 0 0,0 0 0,1 0 0,-1 0 0,0 0 0,1 0 0,-1 1 0,0 1 0,-2 7-716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49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9618,'-1'55'4232,"1"-55"-4170,0 1-1,0-1 1,0 1 0,0-1 0,0 1 0,0-1 0,0 0 0,0 1 0,-1-1 0,1 1 0,0-1 0,0 0 0,0 1-1,-1-1 1,1 0 0,0 1 0,0-1 0,-1 0 0,1 1 0,0-1 0,-1 0 0,1 1 0,0-1 0,-1 0 0,1 0 0,0 0-1,-1 1 1,1-1 0,-1 0 0,1 0 0,0 0 0,-1 0 0,1 0 0,-1 0 0,1 0 0,-1 1 0,1-1 0,0 0-1,-1-1 1,1 1 0,-1 0 0,1 0 0,0 0 0,-2 0 0,-4 0 483,2 1-308,0 0-1,0 1 1,0 0 0,0 0-1,0 0 1,0 0-1,1 0 1,-1 1 0,1 0-1,0-1 1,-1 2 0,1-1-1,1 0 1,-5 6 0,4-5-146,1 0 1,-1 0 0,1 0 0,-1 1-1,2-1 1,-1 1 0,0 0 0,1-1-1,0 1 1,0 0 0,0 0 0,0 8-1,1-12-78,0 0 0,0 1-1,0-1 1,1 0-1,-1 0 1,0 1-1,0-1 1,1 0 0,-1 0-1,1 1 1,-1-1-1,1 0 1,0 0 0,-1 0-1,1 0 1,0 0-1,0 0 1,0 0 0,0 0-1,-1 0 1,1 0-1,1-1 1,-1 1-1,0 0 1,0-1 0,0 1-1,0-1 1,0 1-1,1-1 1,-1 1 0,0-1-1,0 0 1,1 1-1,-1-1 1,0 0 0,3 0-1,0 0 6,1-1 1,0 1-1,0-1 0,-1 0 0,1 0 0,0 0 0,-1-1 1,9-3-1,-5 1-1,-1-1 1,0 1-1,1-1 1,-2-1-1,9-7 1,-13 11-12,1 0 0,-1-1 1,0 1-1,0-1 1,0 1-1,0-1 0,-1 0 1,1 0-1,-1 0 1,0 1-1,0-1 0,0-1 1,0 1-1,0 0 1,-1 0-1,1 0 0,-1-5 1,0 7-9,0-1 0,0 1-1,0 0 1,-1 0 0,1-1 0,-1 1 0,1 0 0,-1 0-1,1 0 1,-1-1 0,1 1 0,-1 0 0,0 0 0,0 0 0,0 0-1,0 0 1,0 0 0,-1-1 0,0 1 36,0 0 1,-1 0-1,1 0 1,0 0-1,-1 0 1,1 0-1,-1 0 1,1 1-1,-3-1 1,-2 0-390,0 1 1,0 0-1,0 0 1,1 1-1,-1 0 1,-9 2-1,14-3 178,0 1-1,0-1 0,1 1 1,-1-1-1,0 1 1,1 0-1,-1 0 1,1 0-1,-1 0 0,1 0 1,-1 0-1,1 0 1,-2 2-1,-2 5-2304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49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185 154 4281,'-6'-32'1050,"-7"-31"1793,12 60-2590,1 0 0,-1 0 1,0 1-1,-1-1 1,1 0-1,0 0 0,-1 1 1,1-1-1,-1 1 0,0-1 1,-2-2-1,2 4-65,1 0 0,-1-1 0,0 1 0,1 0 0,-1 1 0,0-1 0,1 0-1,-1 0 1,0 1 0,0-1 0,0 1 0,0-1 0,0 1 0,0 0 0,0 0 0,1 0 0,-1 0 0,0 0 0,-2 1 0,-3 0 226,1 1 0,0 0 0,0 0 0,0 0 0,0 1 0,1 0 0,-1 0 0,-9 7 0,10-7-193,1 1 1,0-1-1,0 1 0,0 0 1,0 0-1,1 0 0,-1 1 1,1-1-1,0 1 0,-3 7 1,5-11-203,1 0 0,0-1 0,-1 1 0,1 0 0,0 0 0,0-1 0,-1 1 1,1 0-1,0 0 0,0-1 0,0 1 0,0 0 0,0 0 0,0 0 0,0-1 0,0 1 0,0 0 0,1 0 1,-1-1-1,0 1 0,0 0 0,1 0 0,-1-1 0,0 1 0,1 0 0,-1-1 0,1 1 0,-1 0 0,1-1 1,-1 1-1,1-1 0,0 1 0,-1-1 0,1 1 0,-1-1 0,1 1 0,0-1 0,-1 0 0,1 1 0,0-1 1,0 0-1,-1 0 0,1 1 0,0-1 0,0 0 0,0 0 0,-1 0 0,2 0 0,3 0 0,1 1 1,-1-2-1,0 1 0,0 0 0,10-3 1,-6 1-21,-1-1 1,0 0 0,0 0-1,-1 0 1,1-1-1,-1-1 1,1 1 0,-1-1-1,0 0 1,-1 0 0,0-1-1,0 0 1,9-10-1,-14 14 1,0 0-1,0 1 0,0-1 0,0 0 0,0 0 0,0 1 1,-1-1-1,1 0 0,-1 0 0,1 0 0,-1 0 0,1 0 1,-1 0-1,0-3 0,0 5 1,-1-1 0,1 0 0,0 0 0,0 0 0,-1 0 0,1 0 0,0 1 0,-1-1 0,1 0 0,-1 0 0,0 1 0,1-1 0,-1 0 0,1 1 0,-1-1 0,0 0 0,1 1 0,-1-1 0,0 1 0,0-1 0,1 1 0,-1 0 0,0-1 0,0 1 0,0 0 0,0-1 0,0 1 0,0 0 0,1 0 0,-1 0 0,0 0 0,-1 0 0,-2 0-39,-1 0-1,1 0 0,-1 1 1,1-1-1,0 1 0,-1 0 1,-4 2-1,7-3-8,1 1-1,0-1 1,-1 1 0,1-1-1,0 1 1,-1 0 0,1-1-1,0 1 1,0 0 0,0 0 0,0 0-1,0 0 1,0 0 0,0 0-1,0 0 1,0 0 0,0 0-1,0 0 1,1 1 0,-1-1-1,0 0 1,1 0 0,-1 1-1,1-1 1,-1 3 0,2 8-630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50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6985,'4'81'3988,"-4"-79"-3820,1-1 0,-1 0 0,-1 1 0,1-1-1,0 1 1,0-1 0,0 0 0,-1 1 0,1-1 0,-1 0 0,1 1 0,-1-1-1,0 1 1,0-1-111,1-1 0,-1 1 0,1-1 0,-1 0 0,1 1 0,0-1 0,-1 0 0,0 0 0,1 1 0,-1-1 0,1 0 0,-1 0 0,1 0 0,-1 0 0,1 0 0,-2 0 0,-2 1 375,-1 2-191,-1 0 0,1 0 0,0 1 0,-1-1 0,2 1 0,-1 0 0,0 1 0,1-1 0,0 1 0,0-1 0,0 1 0,1 1 0,-1-1 0,1 0 0,1 1 0,-1 0 0,1-1 0,0 1 0,-3 11 0,5-15-222,0-1 0,-1 1 0,1-1 0,0 1 0,0-1 1,0 1-1,0-1 0,0 1 0,0-1 0,1 1 0,-1-1 0,1 1 0,-1-1 0,1 1 0,-1-1 0,1 0 0,0 1 0,-1-1 0,1 0 0,0 1 1,0-1-1,0 0 0,0 0 0,0 0 0,0 0 0,0 0 0,1 0 0,-1 0 0,0 0 0,0-1 0,3 2 0,-2-2-6,1 1 0,-1 0 0,1-1 0,-1 0 0,1 0 0,-1 1 0,1-2 0,-1 1 0,1 0 0,0 0 0,-1-1-1,1 1 1,-1-1 0,0 0 0,1 0 0,-1 0 0,4-2 0,-2 0 2,0 0 1,0 0-1,0 0 1,-1 0-1,0 0 0,1-1 1,-1 0-1,0 0 1,-1 1-1,1-2 0,-1 1 1,0 0-1,0 0 1,2-8-1,-3 10-2,-1 0 0,1 0 0,-1 0-1,0 0 1,0 1 0,0-1 0,0 0 0,0 0 0,0 0 0,0 0 0,-1 0-1,1 0 1,-1 0 0,1 1 0,-3-5 0,2 5 3,0-1 0,0 0 0,-1 1 0,1-1 0,-1 1 1,1 0-1,-1-1 0,0 1 0,0 0 0,1 0 0,-1 0 0,0 0 0,0 1 0,0-1 1,0 0-1,0 1 0,-4-1 0,-17-1 41,21 2-66,1 0 1,0 0-1,0 0 1,0 0-1,0 1 1,0-1 0,0 0-1,0 0 1,0 1-1,0-1 1,0 1-1,1-1 1,-1 1-1,0-1 1,0 1 0,0 0-1,0-1 1,1 1-1,-2 1 1,1 3-110,4-1-82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50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 7514,'-15'-2'6746,"13"2"-6527,1 0 0,0 1 0,0-1 0,0 0 1,0 0-1,0 0 0,0 1 0,0-1 0,0 0 1,0 1-1,0-1 0,0 1 0,0 0 0,0-1 1,0 1-1,0 0 0,-1 0 0,3 0-164,-1-1-1,0 0 1,0 1 0,0-1-1,0 0 1,0 0-1,0 1 1,1-1 0,-1 0-1,0 1 1,0-1-1,0 0 1,1 0-1,-1 0 1,0 1 0,0-1-1,1 0 1,-1 0-1,0 0 1,1 1 0,-1-1-1,0 0 1,1 0-1,-1 0 1,0 0 0,1 0-1,12 4 3015,-13-4-3036,0-1 1,0 0 0,0 1 0,0-1 0,0 1 0,0-1-1,0 0 1,0 1 0,0-1 0,-1 1 0,1-1 0,0 1 0,0-1-1,-1 1 1,1-1 0,0 0 0,-1 1 0,1 0 0,0-1-1,-1 0 1,-1 0-44,0 0-1,1 0 1,-1 1-1,0-1 1,1 0 0,-1 1-1,0 0 1,0-1-1,0 1 1,0 0-1,1 0 1,-4 0-1,5 0 94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51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156 107 8522,'9'-61'3750,"-9"59"-3622,0 1 0,0-1-1,0 0 1,0 0 0,0 1 0,0-1-1,0 0 1,-1 1 0,1-1 0,-1 0-1,1 1 1,-1-1 0,0 1 0,0-1 0,1 1-1,-1-1 1,0 1 0,0 0 0,0-1-1,-1 1 1,1 0 0,0 0 0,0 0 0,-1 0-1,1 0 1,-1 0 0,1 0 0,-1 0-1,1 0 1,-1 1 0,1-1 0,-1 1 0,0-1-1,1 1 1,-1-1 0,0 1 0,-1 0-1,-2 0 148,-1 0 0,1 0 0,0 0 1,0 1-1,0-1 0,0 1 0,0 1 0,0-1 0,-9 5 0,8-3-16,0 0 0,0 1 0,1 0 1,-1 0-1,1 1 0,-7 7 1,10-10-186,0 0 1,0 1-1,0-1 1,1 1 0,-1-1-1,1 1 1,-1-1-1,1 1 1,0 0 0,0 0-1,0 0 1,0 0 0,1 0-1,-1-1 1,1 1-1,0 0 1,0 4 0,0-5-57,0-1 0,1 0 0,-1 0 0,0 1 0,1-1 0,-1 0 1,1 0-1,0 0 0,-1 0 0,1 0 0,0 0 0,0 0 0,0 0 0,-1 0 1,1 0-1,0 0 0,0 0 0,0-1 0,1 1 0,-1 0 0,0-1 0,0 1 1,0-1-1,0 1 0,1-1 0,-1 0 0,0 1 0,0-1 0,1 0 1,-1 0-1,0 0 0,2 0 0,2 0 6,-1 0 1,0 0-1,1-1 0,-1 0 1,0 1-1,0-1 0,1-1 1,5-2-1,-5 2 3,0-1-1,0 0 1,0 0 0,0-1-1,-1 0 1,7-6 0,-9 8-12,0-1 0,0 1 0,0 0 0,0-1 0,-1 1 0,1-1 0,-1 0 0,0 0 0,0 1 0,0-1 0,0 0 0,0 0 0,0 0 0,0-6 0,-1 8-13,-1 0 0,1-1 0,0 1 0,0 0-1,-1 0 1,1-1 0,0 1 0,-1 0 0,1 0 0,-1 0-1,0-1 1,1 1 0,-1 0 0,0 0 0,0 0 0,0 0-1,1 0 1,-1 1 0,0-1 0,0 0 0,-1 0 0,1 1 0,0-1-1,0 0 1,0 1 0,0-1 0,0 1 0,-1 0 0,1-1-1,0 1 1,0 0 0,-1 0 0,0-1 0,-1 1-25,0 0-1,0 0 1,0 0 0,0 0 0,0 0-1,0 0 1,0 1 0,0-1 0,0 1-1,0 0 1,0 0 0,1 0 0,-5 3-1,5-3 79,0 0 0,1 0 0,-1 1 0,0-1-1,1 1 1,0-1 0,-1 1 0,1-1 0,0 1-1,0 0 1,0-1 0,0 1 0,0 0 0,0 0-1,0 0 1,1 0 0,-1 0 0,1 0-1,-1 0 1,1 0 0,0 0 0,0 0 0,0 3-1,2 15 707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51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9386,'-46'71'4396,"44"-69"-4200,1-1 1,0 1-1,-1-1 1,1 0 0,-1 0-1,0 1 1,1-1-1,-1 0 1,0 0-1,0-1 1,0 1 0,0 0-1,1 0 1,-1-1-1,0 0 1,0 1-1,0-1 1,0 0 0,-4 0-1,4 0-26,0 0 0,1 0 0,-1 0-1,1 1 1,-1-1 0,1 0 0,-1 1 0,-1 0 0,2 0-100,0-1 0,1 1 1,-1-1-1,0 1 0,1 0 1,-1-1-1,1 1 0,-1 0 1,1-1-1,-1 1 0,1 0 1,-1 0-1,1 0 0,0-1 1,-1 1-1,1 0 0,0 0 1,0 0-1,0 1 0,-1 0-30,1 0-1,0-1 0,0 1 0,0 0 1,0-1-1,0 1 0,1 0 0,-1 0 0,0-1 1,1 1-1,-1 0 0,1-1 0,0 1 0,-1-1 1,1 1-1,0-1 0,0 1 0,0-1 1,2 3-1,-1-2-11,1 0 1,-1 0-1,1 0 1,0 0 0,-1 0-1,1-1 1,0 1-1,0-1 1,0 0-1,5 1 1,-4-1-13,0 0 0,0 0 1,1 0-1,-1-1 0,0 0 0,1 0 1,7-1-1,-10 1 0,0-1 1,1 1 0,-1-1-1,0 0 1,1 0-1,-1 0 1,0 0-1,0 0 1,0 0-1,0 0 1,0-1 0,0 1-1,3-4 1,-4 4-9,1-1 0,-1 0 0,0-1 0,0 1 0,0 0 0,0 0 0,0 0 0,-1-1 0,1 1 0,-1 0 1,1-1-1,-1 1 0,0 0 0,0-1 0,0 1 0,0-1 0,0 1 0,-1 0 0,1-1 0,-1 1 0,1 0 0,-1 0 0,0-1 1,0 1-1,0 0 0,-2-3 0,2 3-1,0 0 1,-1-1 0,1 1-1,-1 0 1,1 0-1,-1 0 1,0 0-1,0 1 1,0-1 0,0 0-1,0 1 1,0-1-1,0 1 1,-1 0 0,1 0-1,0 0 1,-1 0-1,1 0 1,-1 0-1,1 1 1,-1-1 0,0 1-1,-4 0 1,7 0-8,0 0 0,-1 0 0,1 0 0,-1 0 0,1 0 0,0 1 0,-1-1 0,1 0 0,0 0 0,-1 0 0,1 1 0,0-1 0,-1 0 0,1 1 0,0-1 0,-1 0 0,1 1 0,0-1 0,0 0 0,0 1 0,-1-1 0,1 1 0,0-1 0,0 0 0,0 1 0,0-1 0,0 1 0,0-1 0,-1 0 0,1 1 0,0-1 0,0 1 0,1-1 0,-1 1 0,3 10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52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46 10626,'-18'4'3990,"11"-4"-3359,0 2 0,0-1 0,0 1 0,0 0 1,-7 3-1,14-5-587,-1 0 0,1 0 1,0 1-1,0-1 1,-1 0-1,1 0 0,0 0 1,-1 0-1,1 0 1,0 0-1,0 1 0,0-1 1,-1 0-1,1 0 1,0 0-1,0 1 1,-1-1-1,1 0 0,0 0 1,0 0-1,0 1 1,0-1-1,0 0 0,-1 1 1,1-1-1,0 0 1,0 0-1,0 1 0,0-1 1,0 0-1,0 1 1,0-1-1,0 0 0,0 0 1,0 1-1,0-1 1,4-1 267,15-3-55,28-8 0,-46 11-225,1 1 0,-1 0 0,0-1 0,0 1-1,0-1 1,1 1 0,-1-1 0,0 0 0,0 1-1,0-1 1,0 0 0,0 0 0,0 0 0,-1 0-1,1 0 1,0 0 0,0 0 0,-1 0 0,1 0-1,0 0 1,-1 0 0,1 0 0,-1 0 0,0-1-1,1 1 1,-1 0 0,0 0 0,1-3 0,-2 3 10,1 0 0,0 0 0,-1 0 0,1-1 0,-1 1 0,1 0 0,-1 0 0,1 0 0,-1 0 0,0 0 0,1 0 0,-1 1 0,0-1 0,0 0 0,0 0 1,0 0-1,0 1 0,0-1 0,0 0 0,0 1 0,0-1 0,0 1 0,0-1 0,0 1 0,0 0 0,-2-1 0,-2 0 50,0 1-1,0-1 0,0 1 0,0 0 1,0 0-1,0 1 0,-6 0 1,9-1-101,0 1 0,0-1 1,0 1-1,0-1 0,0 1 1,0 0-1,0 0 1,0 0-1,0 0 0,0 0 1,0 0-1,1 0 1,-1 1-1,0-1 0,1 1 1,-1-1-1,1 1 1,-3 3-1,4-4-23,0-1 1,0 0-1,-1 1 0,1-1 1,0 1-1,0-1 0,0 1 1,0-1-1,0 1 1,0-1-1,0 1 0,0-1 1,0 1-1,0-1 0,0 1 1,0-1-1,0 1 0,0-1 1,0 1-1,0-1 0,0 1 1,1-1-1,-1 1 0,0-1 1,0 0-1,1 1 1,-1-1-1,0 1 0,1-1 1,-1 0-1,0 1 0,1-1 1,-1 0-1,1 0 0,-1 1 1,0-1-1,1 0 0,0 1 1,2 0-131,0 0 0,0 0 0,0 0 0,6 0 0,-7 0 82,16 0-801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50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15083,'-1'27'5255,"-4"14"-2175,0 14-1306,5-54-1754,-1 7 180,1 0 1,0 0-1,1 0 1,-1 1 0,4 11-1,-3-18-190,0 1 0,-1-1-1,1 0 1,0 0 0,0-1-1,1 1 1,-1 0 0,0 0-1,1 0 1,-1-1 0,1 1-1,-1-1 1,1 1 0,0-1-1,-1 0 1,1 1 0,0-1-1,0 0 1,0 0 0,0 0-1,0-1 1,0 1 0,0 0-1,1-1 1,-1 1 0,3-1-1,-1 1-10,1-1 0,0 0 0,-1 0 0,1 0 0,0-1 0,-1 0 0,1 1 0,-1-2 0,1 1 0,7-4 0,-6 2-107,1 0 1,-1-1-1,1 0 0,-1-1 0,-1 1 0,7-7 0,-1-1-282,0 0 1,-1-1 0,-1 0-1,-1 0 1,13-25-1,0-9-51,-21 47 443,1 0 0,-1-1 1,0 1-1,0-1 1,0 1-1,0 0 0,1-1 1,-1 1-1,0-1 1,0 1-1,1 0 0,-1-1 1,0 1-1,1 0 1,-1 0-1,1-1 0,-1 1 1,0 0-1,1 0 1,-1-1-1,0 1 0,1 0 1,0 0-1,-1 0 14,0 0 0,1 1 0,-1-1 0,0 0 0,1 0 0,-1 1 0,0-1 1,0 0-1,0 1 0,1-1 0,-1 0 0,0 1 0,0-1 0,0 0 0,0 1 0,0-1 0,1 1 0,-1-1 0,0 0 0,0 1 0,1 26 825,-1-25-771,0 22 1086,4 33 0,-3-50-993,1 1 0,0 0 0,0-1-1,0 1 1,1-1 0,0 0 0,1 0-1,4 8 1,-7-13-155,0-1 1,0 0-1,0 0 1,-1 0-1,1 0 1,0 0-1,1 0 1,-1 0-1,0 0 0,0 0 1,0 0-1,1 0 1,0 0-1,-1-1 14,0 0 0,0 0 0,-1 0 0,1 0 0,0 0 0,-1 0 0,1 0 0,0 0 0,-1 0 0,1 0 0,-1-1 0,1 1 0,0 0 0,-1-1 0,1 1 0,0 0 0,-1-1 0,1 1 0,-1 0 0,1-1 0,-1 1 0,1-1 0,-1 1 0,0-1 0,1 1 0,-1-1 0,1 0 0,-1 1 0,1-2 0,6-12 288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53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34 4065,'-105'-33'1456,"97"50"-1216,4 7-320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54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36 10050,'6'-4'893,"9"-6"1446,-14 10-2215,-1-1 0,0 1 1,1-1-1,-1 1 1,0-1-1,1 1 0,-1-1 1,0 1-1,0-1 1,0 0-1,1 1 0,-1-1 1,0 1-1,0-1 1,0 0-1,0 1 1,0-1-1,0 0 0,0 1 1,0-1-1,0 1 1,0-1-1,-1-1 0,1-3 997,0 5-1086,0 0 0,1 0 0,-1-1 0,0 1 0,0 0 0,0 0 0,0 0 0,0 0 0,0 0 0,0 0 0,0 0 0,0 0 0,0 0 0,0 0 0,0 0 0,0 0 0,0 0 0,0-1 0,0 1 0,1 0 0,-1 0 0,0 0 0,0 0 1,0 0-1,0 0 0,0 0 0,0 0 0,0 0 0,0 0 0,0 0 0,0 0 0,1 0 0,-1 0 0,0 0 0,0 0 0,0 0 0,0 0 0,0 0 0,0 0 0,0 0 0,0 0 0,0 0 0,1 0 0,-1 1 0,0-1 0,0 0 0,0 0 0,0 0 1,0 0-1,0 0 0,0 0 0,0 0 0,0 0 0,0 0 0,0 0 0,0 0 0,0 0 0,0 1 0,0-1 0,0 0 0,0 0 0,0 0 0,0 0 0,0 0 0,0 0 0,5 7 503,-1 0 0,0 0 0,-1 0 0,0 1 0,0-1 0,2 12 0,8 50 557,-11-60-913,10 92 895,3 16-251,19 44-163,-34-157-655,1 0 1,-1 0-1,1 1 1,-1-1-1,-1 8 1,1-12-10,-10-8-662,2-5-20,0 1 0,2-1 0,-1-1-1,2 1 1,-9-28 0,12 34 493,-23-63-1351,-13-45-14,34 100 1513,1 0 0,0 0 0,1 0 0,1 0 0,1-27 0,0 38 144,1-1 1,-1 0-1,1 1 1,1-1 0,-1 1-1,0 0 1,1-1-1,0 1 1,0 0 0,5-8-1,-5 10 28,0-1 0,1 1 1,-1 0-1,0-1 0,1 1 0,0 0 0,-1 1 0,1-1 0,0 0 0,0 1 1,0 0-1,0 0 0,0-1 0,0 2 0,1-1 0,3 0 0,4-1 145,0 1-1,0 0 1,0 1 0,0 1-1,0-1 1,0 2-1,0 0 1,0 0-1,-1 1 1,1 0-1,-1 0 1,15 8-1,-22-9-248,-1-1 0,1 1 0,-1 0 0,1-1 0,-1 1 0,0 0 0,0 1 0,0-1-1,0 0 1,0 0 0,0 1 0,-1-1 0,1 1 0,-1 0 0,1-1 0,-1 1 0,0 0 0,0 0 0,-1 0 0,1 0-1,0 0 1,-1 0 0,0 0 0,0 0 0,0 0 0,0 0 0,0 0 0,-1 0 0,0 4 0,-4 5-7,1-1-1,-2 0 1,0 1 0,0-2 0,-13 18 0,6-13 3,-1 0 0,-21 19 1,28-28-33,0 0 1,0-1 0,-1 0 0,0-1-1,-11 6 1,3-3-9,32-4-48,14-2 68,-14 0-4,0 0 0,0 0 1,0 2-1,16 4 0,-29-6 27,1 0 0,-1 0 0,1 1-1,-1-1 1,1 1 0,-1 0 0,0 0 0,0 0-1,0 0 1,0 1 0,0-1 0,-1 1 0,1 0 0,-1-1-1,0 1 1,1 0 0,-1 1 0,-1-1 0,1 0-1,0 1 1,-1-1 0,2 6 0,-2-6 15,0 1 0,0-1 0,-1 0-1,1 1 1,-1-1 0,0 1 0,0-1 0,0 0 0,0 1 0,-1-1 0,1 1 0,-1-1 0,0 0-1,0 1 1,0-1 0,0 0 0,-1 0 0,1 0 0,-1 0 0,0 0 0,0 0 0,0-1 0,0 1-1,-3 2 1,-3 2 54,1 0-1,-1-1 0,-11 6 0,15-9-365,1-1 1,-1-1-1,0 1 1,0 0-1,0-1 0,0 0 1,0 0-1,0 0 0,0 0 1,-6 0-1,9-1-144,0 0 0,0 0 1,0-1-1,0 1 0,0 0 0,1 0 0,-1 0 0,0-1 0,0 1 0,0 0 1,-1-1-1,-1-6-2458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54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2 207 10210,'0'-1'351,"0"1"0,0-1 1,0 1-1,0 0 0,0-1 0,0 1 0,0 0 0,1-1 0,-1 1 0,0 0 1,0-1-1,0 1 0,1 0 0,-1-1 0,0 1 0,0 0 0,1 0 0,-1-1 1,8-4 2475,-1 1-1622,3-6-480,0 0 0,-1 0-1,0-1 1,11-18 0,-10 14-587,-1 1-72,9-15 0,-15 24-54,-1 0 0,0 0-1,0 0 1,0-1-1,-1 1 1,2-10-1,-3 14-7,0 0-1,0 1 1,0-1 0,0 0-1,0 1 1,0-1-1,0 0 1,0 1-1,0-1 1,0 0 0,0 1-1,0-1 1,-1 0-1,1 1 1,0-1-1,0 1 1,-1-1-1,1 0 1,-1 1 0,0-1-1,1 0 2,-1 1 0,1 0 0,-1-1-1,1 1 1,-1 0 0,0 0 0,1 0 0,-1 0-1,1 0 1,-1-1 0,0 1 0,1 0-1,-1 0 1,1 0 0,-1 1 0,0-1 0,1 0-1,-1 0 1,-4 2 27,0-1 0,1 1-1,-1 0 1,-5 4-1,7-4-16,-4 2 52,1 0 0,0 0 0,0 0 0,1 1-1,-1 0 1,1 0 0,0 1 0,1-1 0,-1 1 0,1 0 0,0 0 0,-3 7 0,4-7-18,1-1 1,0 1 0,1 0 0,-1-1 0,1 1 0,0 0-1,1 0 1,-1 0 0,1-1 0,0 1 0,1 0 0,-1 0 0,1 0-1,0 0 1,3 8 0,-2-9-37,0 0 0,0 0 1,0 0-1,1 0 0,0-1 0,-1 1 0,2-1 0,-1 0 1,0 0-1,1 0 0,0 0 0,5 4 0,-4-5-107,1 1 0,-1-1-1,0-1 1,1 1-1,0-1 1,-1 0 0,1 0-1,0-1 1,0 1 0,11 0-1,-7-2-446,20 0 1,18-6-154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55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35 13955,'-16'-15'6881,"-4"4"-3740,16 9-3041,0 1 1,0-1-1,0 1 0,0 0 1,-1 1-1,1-1 1,0 1-1,0 0 0,0 0 1,-1 0-1,1 0 1,0 1-1,0-1 0,-4 2 1,5-1-84,1 0 0,0 0 0,0 0 0,0 1-1,0-1 1,0 0 0,0 1 0,0-1 0,1 1 0,-1 0 0,0 0 0,1 0 0,-1-1 0,1 1 0,0 0 0,-2 4 0,0 2 12,0 0 0,-5 18 1,6-18-9,-1 5 9,1 1 0,1-1 1,0 1-1,1 0 0,0-1 0,4 27 0,-3-35-27,0 0 1,0 0-1,0 0 1,1-1-1,0 1 1,0 0-1,0 0 1,0-1-1,1 1 0,0-1 1,0 0-1,0 0 1,0 0-1,1 0 1,-1-1-1,9 7 1,-6-6-8,1 0 0,1 0 0,-1 0 1,0-1-1,1 0 0,0-1 0,0 1 1,0-2-1,15 3 0,-5-3-52,0 0-1,0-2 1,1 0-1,-1-1 1,28-7-1,87-32-916,-122 38 866,0-2 0,0 0 0,-1 0 0,0-1 0,18-13 0,-26 17 95,1 0-1,-1 0 0,0 0 0,0-1 0,0 1 0,0-1 0,0 0 0,-1 0 1,1 1-1,-1-1 0,2-5 0,-2 6 15,-1 0 1,0-1 0,1 1-1,-1 0 1,0-1-1,0 1 1,-1-1 0,1 1-1,0 0 1,-1 0-1,1-1 1,-1 1 0,0 0-1,0 0 1,0 0-1,0 0 1,-3-4-1,1 2 18,0 0 0,0 0-1,-1 1 1,1-1-1,-1 1 1,0 0-1,0 0 1,0 0-1,-1 1 1,1 0 0,-1-1-1,1 1 1,-1 1-1,0-1 1,0 1-1,1 0 1,-8-1-1,7 1 45,1 1 0,-1-1-1,0 1 1,0 0 0,1 1-1,-1-1 1,0 1 0,1 0-1,-1 0 1,0 0 0,1 1-1,0-1 1,-1 1 0,1 0-1,0 0 1,0 1 0,0 0-1,-5 4 1,5-3 26,0 0 0,0 1 1,1 0-1,-1 0 0,1 0 0,1 0 0,-1 0 1,1 1-1,0-1 0,0 1 0,-1 5 0,1-3-18,1-1 0,0 0 0,1 1 0,-1-1 0,2 1 0,-1-1 0,1 1 0,1 8 0,-1-13-66,-1-1 0,1 0-1,-1 0 1,1 0 0,0 0 0,0 0 0,0 0 0,0 0-1,0 0 1,0 0 0,1-1 0,-1 1 0,0 0 0,1-1-1,0 1 1,-1-1 0,1 1 0,0-1 0,0 0 0,-1 0-1,1 0 1,0 0 0,0 0 0,0 0 0,1 0 0,-1-1-1,0 1 1,0-1 0,0 0 0,0 1 0,1-1 0,-1 0-1,0 0 1,0 0 0,0-1 0,0 1 0,1 0 0,-1-1 0,0 0-1,0 1 1,0-1 0,0 0 0,0 0 0,3-2 0,3-3-26,0 1 0,-1-1 0,0-1 0,0 1 0,-1-1 0,1 0 0,-1-1 0,-1 1 1,0-1-1,0-1 0,4-8 0,-9 17 19,0-1 0,0 1 0,0 0 1,1-1-1,-1 1 0,0-1 0,0 1 0,1 0 1,-1-1-1,0 1 0,0-1 0,1 1 0,-1 0 1,0 0-1,1-1 0,-1 1 0,1 0 0,-1-1 0,0 1 1,1 0-1,-1 0 0,1 0 0,-1 0 0,1-1 1,0 1-1,0 0 4,-1 1 0,1-1-1,0 0 1,-1 0 0,1 1 0,-1-1 0,1 0 0,0 1 0,-1-1 0,1 0 0,-1 1-1,1-1 1,-1 1 0,1-1 0,0 2 0,2 2 52,0 1 0,0 0 0,2 7 0,-4-12-47,3 10 107,-2-4-52,1 0 0,0-1-1,0 1 1,0 0 0,1-1 0,-1 0 0,1 0-1,1 0 1,4 5 0,-4-6-111,0-1 1,0 1-1,7 3 0,-10-7 65,-1 1 0,0 0-1,1-1 1,-1 1 0,1-1 0,-1 1-1,1-1 1,-1 0 0,1 0 0,-1 0-1,1 0 1,-1 0 0,1 0 0,-1 0-1,1 0 1,-1-1 0,1 1 0,-1 0-1,3-2 1,9-8 203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55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10 10138,'0'0'245,"-1"0"0,1 0-1,-1 0 1,0 0 0,1 0 0,-1 0-1,1 0 1,-1 0 0,0 0 0,1 0 0,-1 0-1,1 0 1,-1 0 0,1 1 0,-1-1-1,0 0 1,1 0 0,-1 1 0,1-1-1,-1 0 1,1 1 0,-1-1 0,0 1-1,1 0 261,0 0 0,-1 1 0,1-1-1,0 0 1,-1 0 0,1 1 0,0-1-1,0 0 1,0 3 0,0 7 881,-2 6 351,0 1 1,-6 20-1,7-32-1545,0 0 1,0-1-1,0 1 1,1-1-1,0 11 1,0-15-178,0 0 1,0 0 0,0 1 0,1-1-1,-1 0 1,0 0 0,1 0-1,-1 1 1,1-1 0,0 0 0,-1 0-1,1 0 1,1 2 0,-1-3-16,-1 1 1,1-1 0,0 1-1,0-1 1,-1 0 0,1 1-1,0-1 1,0 0 0,-1 0-1,1 1 1,0-1 0,0 0-1,0 0 1,0 0 0,-1 0-1,1 0 1,0 0 0,0 0-1,0 0 1,0-1 0,-1 1 0,1 0-1,1-1 1,2-1-54,0 0 1,0 0-1,0 0 0,-1-1 1,1 0-1,-1 1 1,1-1-1,3-5 0,1-1-289,0 0-1,-1-1 0,-1 0 1,8-13-1,-10 15 105,0 1-1,-1-1 0,0 0 1,0 0-1,-1 0 1,2-16-1,-3 23 233,-1-1-1,0 1 1,0 0-1,0-1 1,0 1 0,-1 0-1,1 0 1,0-1-1,0 1 1,-1 0 0,0-2-1,1 3 11,0 0 1,0 0-1,0 0 0,0 0 0,0 0 1,0 0-1,0 0 0,0 0 0,-1 0 1,1 0-1,0 0 0,0-1 0,0 1 1,0 0-1,0 0 0,0 0 0,0 0 1,0 0-1,-1 0 0,1 0 0,0 0 1,0 0-1,0 0 0,0 0 0,0 0 1,0 0-1,0 0 0,-1 0 0,1 0 1,0 0-1,0 0 0,0 0 0,0 0 1,0 0-1,0 0 0,0 0 1,0 1-1,-1-1 0,-4 8 291,1 1-53,1 0 1,0 0-1,0 1 1,1-1-1,1 1 0,-1-1 1,1 13-1,1-14-135,0 0 0,0 1 0,1-1 0,1 0 0,-1 0 0,1 0 0,0 0 0,6 13 0,-7-19-120,0 0 1,-1 0-1,1-1 0,0 1 0,0-1 1,0 1-1,1-1 0,-1 1 1,0-1-1,0 0 0,1 1 0,-1-1 1,1 0-1,-1 0 0,1 0 0,-1 0 1,1 0-1,0 0 0,0-1 1,-1 1-1,1-1 0,0 1 0,0-1 1,0 1-1,0-1 0,-1 0 0,1 0 1,0 0-1,0 0 0,0 0 1,0 0-1,0-1 0,-1 1 0,3-1 1,0-1 99,0 0 0,0 0 0,0 0 1,6-5-1,17-14 18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56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 14419,'-2'-1'772,"0"1"-1,1 0 1,-1 0-1,0-1 1,0 1-1,0 0 1,0 1-1,1-1 1,-1 0-1,0 0 1,-3 2-1,3-1-470,1-1 1,-1 1-1,0 0 0,0 1 0,0-1 1,0 0-1,1 0 0,-1 1 1,-1 1-1,1-1-218,0 1 0,0 0 0,0 0 0,0-1 0,1 1 0,-1 0 0,1 0 0,0 1 0,0-1 0,0 0 0,0 0 0,0 6 0,0 0-40,1 1 0,1-1 0,0 0 0,0 0 0,1 0 0,0 0 1,0 0-1,1 0 0,0-1 0,1 1 0,0-1 0,0 0 0,0 0 1,1 0-1,1 0 0,5 6 0,13 13-24,-25-27-633,-3-2 66,4 2 540,0 0 1,-1-1-1,1 1 1,0 0-1,0 0 0,0 0 1,0 0-1,0 0 1,-1 0-1,1 0 1,0-1-1,0 1 0,0 0 1,0 0-1,0 0 1,0 0-1,0 0 1,0-1-1,-1 1 0,1 0 1,0 0-1,0 0 1,0 0-1,0-1 1,0 1-1,0 0 0,0 0 1,0 0-1,0-1 1,0 1-1,0 0 0,0 0 1,0 0-1,0 0 1,0-1-1,1 1 1,-1 0-1,0 0 0,0 0 1,0 0-1,0-1 1,0 1-1,0 0 1,0 0-1,0 0 0,1 0 1,-1 0-1,0 0 1,0-1-1,0 1 1,0 0-1,0 0 0,1 0 1,36-12 15,-27 9-6,-4 2 0,0-1-1,-1 0 1,1-1 0,0 1 0,-1-1-1,1 0 1,8-7 0,-9 6-1,0 0 1,-1-1 0,1 1-1,-1-1 1,0 0 0,0 0-1,-1 0 1,3-7 0,-4 9 0,-1 0 1,1 0 0,-1-1 0,0 1 0,0-1 0,0 1-1,-1-1 1,1 0 0,-1 1 0,0-1 0,0 0-1,0 1 1,-1-1 0,1 1 0,-2-5 0,2 7 1,0 0 1,-1 0 0,1 0-1,-1 0 1,1 0-1,-1 0 1,1 0 0,-1 0-1,1 0 1,-1 0-1,0 0 1,0 0 0,0 0-1,1 0 1,-1 0-1,0 1 1,0-1 0,0 0-1,0 1 1,0-1-1,0 1 1,0-1 0,-2 0-1,2 1 9,0 0 1,0 0-1,0 0 0,0 0 0,0 1 0,-1-1 1,1 0-1,0 0 0,0 1 0,0-1 0,0 0 0,0 1 1,0-1-1,0 1 0,1-1 0,-1 1 0,0 0 1,0-1-1,0 1 0,0 0 0,1 0 0,-1 0 1,0-1-1,1 1 0,-2 2 0,0 1 58,-1 0-1,1 1 1,0-1-1,1 1 1,-1 0-1,1-1 1,0 1-1,0 0 1,0 0-1,1 0 1,0 0-1,0 6 1,0-1 15,2 0 1,-1 0-1,1 1 0,6 16 1,-7-25-70,0 0 1,0 0-1,0 0 1,0 0 0,1-1-1,-1 1 1,0 0 0,1-1-1,-1 1 1,1-1 0,0 1-1,-1-1 1,1 0 0,0 0-1,0 0 1,0 0-1,0 0 1,0 0 0,0-1-1,0 1 1,0 0 0,2-1-1,3 1 152,0 0 0,-1 0 0,1-1 0,0 0 0,12-2-1,29-8 281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56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6785,'-41'29'4205,"28"-20"7660,5-6-7800,8-3-4076,-1 1 0,0-1-1,0 1 1,0-1-1,1 1 1,-1-1-1,0 1 1,0-1-1,1 1 1,-1 0 0,0-1-1,1 1 1,-1 0-1,1 0 1,-1-1-1,1 1 1,-1 0 0,1 1-1,-2 2 16,0 0 0,1-1 0,-1 1 0,1 1 0,0-1 1,0 0-1,0 0 0,1 0 0,0 0 0,0 1 0,0-1 0,0 0 0,0 0 0,3 8 0,-3-10-3,1 1 0,0-1 0,1 0-1,-1 0 1,0 0 0,0 0 0,1 0-1,-1 0 1,1-1 0,0 1 0,-1 0-1,1-1 1,0 1 0,0-1 0,0 0-1,0 0 1,0 0 0,3 2 0,0-1 0,1 0 0,-1-1 1,0 1-1,1-1 1,-1 0-1,7 0 0,-6-1-1,-1 0 1,1 0-1,0-1 0,0 0 0,-1 0 0,1 0 0,-1-1 0,1 0 0,-1 0 0,1 0 1,-1-1-1,9-5 0,-8 3 0,0 1 0,-1-1 0,1 0 0,-1 0 0,0 0 1,-1-1-1,1 1 0,-1-1 0,6-12 0,-9 16 2,0 0-1,0-1 1,0 1-1,0-1 1,0 1-1,-1-1 1,1 1-1,-1-1 1,0 0-1,0-3 1,0 5 1,0-1-1,0 1 1,-1-1 0,1 1 0,-1 0-1,1-1 1,-1 1 0,1-1 0,-1 1-1,0 0 1,0-1 0,0 1 0,0 0-1,0 0 1,0 0 0,0 0 0,0 0 0,0 0-1,-3-2 1,-1 0 5,0 1 1,0-1-1,-1 1 1,1 0-1,-1 0 0,1 1 1,-1-1-1,0 1 1,0 0-1,0 1 1,0 0-1,1 0 0,-12 1 1,11 0-6,0 0 0,0 0 0,0 0-1,0 1 1,0 0 0,0 1 0,1-1 0,-1 1 0,1 0 0,0 0 0,0 0 0,0 1 0,-6 6 0,9-9-33,1 0 1,0 1-1,0-1 0,0 0 1,0 0-1,0 1 1,1-1-1,-1 1 1,0-1-1,1 1 0,-1-1 1,1 1-1,-1-1 1,1 1-1,0 2 1,0-2 69,0-1 0,0 0 0,0 0 0,1 1 0,-1-1 0,0 0 0,1 1 1,-1-1-1,1 0 0,0 0 0,-1 0 0,1 0 0,0 0 0,0 0 1,-1 0-1,1 0 0,0 0 0,0 0 0,1 1 0,18 11 247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57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18 12347,'-1'-1'638,"0"-1"0,0 1 1,0 0-1,-1-1 0,1 1 1,0 0-1,-1-1 0,1 1 1,-1 0-1,0 0 1,1 0-1,-1 1 0,-3-2 1,4 2-508,-1-1-1,1 1 1,0 0 0,-1 0 0,1 0 0,-1 1 0,1-1 0,-1 0 0,1 0 0,0 1 0,-1-1 0,1 1 0,0-1 0,-1 1 0,1 0-1,0-1 1,0 1 0,0 0 0,-1 0 0,0 1 0,-3 3 50,1 0 0,-1 0 0,1 0 0,0 1 0,1 0 0,-1-1 0,1 1 0,1 0 0,-1 1 0,1-1 0,-3 10 0,-1 9 213,-3 44-1,5-30-168,2 0-1,1 1 0,6 40 0,-2-55-124,1-1 0,2 0-1,0 0 1,1 0 0,1-1 0,13 24-1,-10-25-26,-6-14-168,0 1 1,-1 0-1,0 0 1,2 10-1,-6-16-331,-2-3-124,-13-12-758,-2-6 418</inkml:trace>
  <inkml:trace contextRef="#ctx0" brushRef="#br0" timeOffset="1">0 351 11514,'15'-5'5146,"5"3"-2154,4 1-967,5 1-625,0 0-392,0 0-304,5-1 537,2-1-873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5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0 13435,'-2'2'1189,"-1"-1"0,1 0 0,-1 0 1,1 0-1,-1 0 0,-3 1 0,5-2-1134,1 0 0,0 0 0,0 0 0,0 0 0,0 0 0,0 0 0,0 0-1,0 0 1,0 0 0,-1 0 0,1 0 0,0 0 0,0 0 0,0 0 0,0 0-1,0 0 1,0 0 0,0 0 0,0 0 0,0 0 0,0 0 0,-1 0 0,1 0 0,0 0-1,0 1 1,0-1 0,0 0 0,0 0 0,0 0 0,0 0 0,0 0 0,0 0 0,0 0-1,0 0 1,0 0 0,0 1 0,0-1 0,0 0 0,0 0 0,0 0 0,0 0-1,0 0 1,4 4 1202,8 3 98,18 3-710,-21-8-411,0 1 0,-1 0 1,13 6-1,-19-7-211,0-1 0,-1 0 0,1 0 0,0 1 0,0-1 1,-1 1-1,1-1 0,0 1 0,-1 0 0,0 0 0,1-1 1,-1 1-1,0 0 0,0 0 0,0 0 0,0 0 0,-1 1 1,2 3-1,-1-2-33,-1-1 1,1 1 0,-1 0-1,0 0 1,0 0 0,-1 0-1,1 0 1,-1 0 0,0 0-1,0-1 1,0 1 0,0 0-1,-3 4 1,1-2-23,-1-1 0,1 0 0,-1-1 0,0 1 0,0-1 0,0 0 1,0 0-1,-6 4 0,-4 1-37,0 0 0,-1-1 0,0 0 0,-1-1 0,-20 6 0,32-12 71,0 1 1,0 0 0,0 0-1,0 0 1,0 0 0,-4 4 0,8-6-2,-1 1 1,0-1-1,1 1 1,-1-1-1,0 1 1,1 0-1,-1-1 1,1 1-1,-1 0 1,1-1-1,-1 1 1,1 0-1,-1 0 1,1 0-1,0-1 1,-1 1-1,1 0 1,0 0-1,0 0 1,0 0-1,-1-1 1,1 1-1,0 0 1,0 0-1,0 0 1,1 0-1,-1 0 1,0 0-1,0-1 1,0 1-1,1 0 1,-1 0-1,0 0 1,1-1-1,-1 1 1,1 1-1,1 0 8,-1 0 1,1-1-1,0 1 0,0 0 0,0-1 0,0 0 0,0 1 0,0-1 0,1 0 1,4 2-1,26 6 85,-22-6-67,24 4 72,-17-3 26,0 0 0,0 1 0,29 13-1,-44-17-81,0 1 0,0 0-1,0 0 1,0 0-1,4 5 1,-6-7-33,0 1 1,-1-1 0,1 1 0,-1 0-1,1 0 1,-1-1 0,1 1-1,-1 0 1,1 0 0,-1 0-1,0-1 1,1 1 0,-1 0 0,0 0-1,0 0 1,0 0 0,0 0-1,0 0 1,0 0 0,0-1-1,0 1 1,0 0 0,0 0 0,0 0-1,0 0 1,-1 1 0,-1 1 9,0 0 1,-1 0-1,1-1 1,-1 1-1,1-1 1,-1 0-1,0 0 1,0 0-1,0 0 1,-4 2-1,-61 29 99,-9 5-97,51-20-46,21-14-119,0 0 0,-1 0 0,1-1 0,-1 1 0,-10 3 0,16-7 129,0 0 0,0 1 1,-1-1-1,1 0 0,0 0 1,0 0-1,0 0 0,-1 0 1,1 0-1,0 0 1,0 0-1,0 0 0,-1 1 1,1-1-1,0 0 0,0 0 1,0 0-1,-1 0 0,1 0 1,0 0-1,0 0 1,0-1-1,-1 1 0,1 0 1,0 0-1,0 0 0,0 0 1,-1 0-1,1 0 0,0 0 1,0 0-1,0 0 1,-1-1-1,1 1 0,0 0 1,0 0-1,0 0 0,0 0 1,0 0-1,-1-1 0,1 1 1,0 0-1,0 0 1,0 0-1,0-1 0,0 1 1,0 0-1,0 0 0,0 0 1,0-1-1,4-12 327,8-12-320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7:57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256 104 13483,'-14'2'1587,"0"1"0,0 0 0,0 1 0,-22 10 0,25-9-1155,-1 2-1,1-1 1,0 1 0,1 1 0,-12 10-1,14-11-349,0 2-1,0-1 1,1 1-1,0 0 0,1 1 1,0 0-1,0 0 1,1 0-1,0 0 0,1 1 1,0 0-1,1 0 1,0 0-1,-2 16 0,4-6 21,0 1 0,1-1-1,1 0 1,2 0 0,0 1-1,10 35 1,0-12 196,39 84 1,-41-104-190,2-1 0,0-1 1,29 38-1,-35-53-93,0 1 0,1-2-1,0 1 1,0-1 0,1 0-1,0 0 1,0-1 0,0-1-1,1 1 1,0-2-1,20 8 1,-16-9-11,1 0 0,0-1 0,-1 0 1,1-1-1,0-1 0,0 0 0,0-1 0,0-1 0,-1-1 0,1 0 0,17-6 0,-13 3 2,0-1-1,0-1 1,-1-1-1,-1 0 1,1-2-1,-2 0 1,30-25 0,-32 23-7,-1-1 1,0-1-1,-1 0 1,17-29 0,-15 19-34,-1-1 0,14-42 1,-19 45-28,-1 0 0,-2-1 0,5-36 0,-9 44 10,0 0 1,-2 0-1,1 0 1,-2 0-1,0 1 1,-7-25-1,3 19-5,-2 0 1,-1 1-1,0 1 1,-2-1-1,0 2 1,-1-1-1,0 2 1,-2 0-1,-29-29 0,30 34 81,0 0-1,0 1 1,-1 1-1,-1 0 0,1 1 1,-2 1-1,1 0 0,-1 1 1,0 1-1,-1 0 0,1 1 1,-33-4-1,34 8 50,1 0-1,0 2 1,0-1-1,0 2 1,0 0-1,0 1 1,0 0-1,0 1 1,1 1-1,-1 0 1,1 1 0,1 0-1,-1 1 1,1 0-1,0 1 1,1 0-1,0 1 1,0 0-1,-15 18 1,11-9-53,0 0 1,-20 37-1,29-45 114,1 1 1,0-1-1,1 1 0,0 0 1,1 0-1,0 0 0,-2 19 1,5-23-7,0 1 0,2 13 1,-2-21-128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51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13667,'20'68'8724,"4"11"-4753,-22-74-3835,0-1 1,0 0-1,0 0 1,0 0-1,1 0 0,0-1 1,-1 1-1,1-1 1,4 4-1,-6-6-120,0 0-1,0 0 1,0-1 0,0 1-1,0-1 1,0 1-1,0 0 1,1-1 0,-1 0-1,0 1 1,0-1-1,0 0 1,1 1-1,-1-1 1,0 0 0,0 0-1,1 0 1,-1 0-1,0 0 1,0 0 0,1-1-1,-1 1 1,0 0-1,0-1 1,0 1-1,1-1 1,-1 1 0,0-1-1,0 1 1,0-1-1,0 0 1,0 1 0,0-1-1,0 0 1,0 0-1,-1 0 1,1 0-1,1-2 1,7-9 17,0-1-1,-1-1 1,12-26-1,-4 8-81,44-70-209,-41 75 395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00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131 111 7706,'-1'-2'579,"1"0"1,-1 0 0,0 0-1,0 0 1,1 0 0,-1 0-1,-1 0 1,1 0 0,0 1-1,0-1 1,-1 0 0,1 1-1,-3-3 1,2 3-421,0 0 0,0 0 0,0 1 0,0-1 0,0 0 0,0 1 0,0-1 0,-1 1 0,1-1 0,0 1-1,0 0 1,0 0 0,-1 0 0,-3 1 0,4-1-116,-1 0 12,0 1 1,-1-1 0,1 0-1,0 1 1,0-1 0,0 1-1,0 0 1,0 0-1,0 0 1,0 1 0,0-1-1,1 1 1,-1-1 0,0 1-1,1 0 1,-1 0 0,1 0-1,0 0 1,0 1 0,-2 2-1,1-2 10,2 0 1,-1 1-1,0-1 0,1 1 0,-1-1 1,1 1-1,0-1 0,0 1 0,1 0 1,-1 0-1,1 5 0,0-8-46,0 1 0,0-1 0,0 1 0,1 0 0,-1-1 0,1 1 0,-1-1 0,1 1 0,0-1 0,-1 1 0,1-1-1,0 0 1,0 1 0,0-1 0,0 0 0,0 0 0,0 0 0,1 0 0,-1 0 0,0 0 0,1 0 0,-1 0 0,0 0 0,1 0 0,-1-1 0,1 1 0,-1-1-1,4 1 1,1 1 6,1-1-1,-1 0 1,1 0-1,0-1 1,-1 0-1,1 0 1,-1-1-1,1 0 0,0 0 1,-1 0-1,1-1 1,-1 0-1,8-3 1,-6 1-15,0 0 1,0 0 0,0-1 0,0 0-1,-1 0 1,0-1 0,0 0-1,0 0 1,6-9 0,-11 13-4,0 0 0,0 0 0,-1-1 0,1 1-1,-1 0 1,1-1 0,-1 0 0,0 1 0,0-1 0,0 0 0,0 1 0,-1-1 0,1 0 0,-1 0-1,0 0 1,0 1 0,0-1 0,0 0 0,0 0 0,0 0 0,-1 0 0,0 1 0,1-1 0,-1 0 0,0 1-1,0-1 1,0 0 0,-1 1 0,1-1 0,-1 1 0,1 0 0,-1-1 0,0 1 0,0 0 0,0 0 0,0 0-1,0 0 1,-3-1 0,0 0 10,0 0-1,0 0 0,0 1 1,0 0-1,0 0 1,-1 0-1,1 1 0,-1 0 1,1 0-1,-12-1 0,14 2-33,-1 0-1,1 1 1,-1-1-1,1 1 1,0-1-1,-1 1 1,1 0-1,-6 2 0,8-2-35,-1 0 0,0 0-1,0 0 1,1 1-1,-1-1 1,1 0 0,-1 1-1,1-1 1,0 0-1,-1 1 1,1 0 0,0-1-1,0 1 1,0 0-1,-1 3 1,1-2-16,0 0 0,1 0 0,-1 0 0,0 7 0,1-9 55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01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76 7098,'-2'-5'2967,"2"5"-2721,0-1-1,0 1 0,0 0 0,0-1 1,0 1-1,0 0 0,0-1 0,0 1 1,0 0-1,0-1 0,0 1 0,-1 0 1,1-1-1,0 1 0,0 0 0,0-1 1,-1 1-1,1 0 0,0 0 0,0-1 1,-1 1-1,1 0 0,0 0 0,0 0 1,-1-1-1,1 1 0,0 0 0,-1 0 1,1 0-1,0 0 0,-1 0 0,1-1 1,0 1-1,-1 0 0,1 0 0,0 0 1,-1 0-1,1 0 0,0 0 0,-1 0 1,1 0-1,-1 1 0,-1-1-201,0 1 0,0 0 0,0 0 0,1 0-1,-1 0 1,0 0 0,1 0 0,-1 0 0,0 0 0,1 1 0,-1-1-1,1 1 1,0-1 0,0 1 0,-1 0 0,1-1 0,0 1 0,0 0-1,1 0 1,-1 0 0,0-1 0,1 1 0,-1 0 0,1 0 0,-1 0-1,1 3 1,0-4-43,-1 1 1,1 1 0,0 0 1,0-1-1,0 1 1,0 0-1,0-1 0,2 5 1,-2-6-3,1 0 1,-1 0 0,1 0-1,-1 0 1,1 0 0,0 0-1,0 0 1,0 0 0,-1 0-1,1 0 1,0 0 0,0 0-1,0-1 1,0 1 0,0 0-1,0-1 1,1 1 0,-1-1-1,0 1 1,0-1 0,0 1-1,2-1 1,5 2 2,-1 0 0,0-1-1,1 0 1,-1 0 0,1-1 0,-1 0-1,1-1 1,-1 1 0,1-1 0,-1-1-1,1 1 1,-1-1 0,10-5 0,-15 6-3,0 0 0,0 0 1,0 0-1,0 0 1,-1-1-1,1 1 1,0-1-1,-1 0 0,0 1 1,1-1-1,-1 0 1,0 0-1,0 0 0,0 0 1,2-3-1,-2 2 1,0 0 0,-1-1 0,1 1 1,0 0-1,-1-1 0,0 1 0,0-1 0,0 1 0,-1-6 0,0 5 1,0-1-1,0 0 0,0 1 1,-1-1-1,1 1 1,-1-1-1,-1 1 0,1 0 1,0-1-1,-1 1 1,0 1-1,0-1 1,0 0-1,-6-5 0,8 9 46,0-1-1,-1 0 1,1 0-1,0 1 1,-1-1-1,1 1 1,-1-1-1,1 1 1,-1 0-1,1-1 0,-1 1 1,1 0-1,0 0 1,-1 0-1,1 0 1,-1 0-1,1 1 1,-1-1-1,1 0 1,-1 1-1,1-1 1,-1 1-1,1-1 1,0 1-1,-1-1 0,1 1 1,0 0-1,0 0 1,-1 0-1,1 0 1,0 0-1,0 0 1,0 0-1,0 0 1,0 0-1,1 1 1,-3 1-1,-4 17 854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01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188 119 9050,'-3'-4'408,"0"0"0,-1 0 0,1 0 0,-1 1-1,0 0 1,0 0 0,-1 0 0,1 0 0,0 1 0,-1-1 0,0 1 0,1 0 0,-1 1 0,0-1 0,0 1-1,0 0 1,0 0 0,-10 0 0,10 1-306,1 0-1,0 1 1,-1-1 0,1 1-1,0 0 1,-1 0 0,1 0-1,0 1 1,0-1-1,0 1 1,0 0 0,0 0-1,0 1 1,1-1 0,-1 1-1,1 0 1,0 0 0,0 0-1,0 0 1,0 0-1,-5 8 1,8-10-91,-1 0 0,0 0-1,1 0 1,-1 0 0,1 0-1,-1 0 1,1 0 0,-1 0 0,1 0-1,0 0 1,-1 0 0,1 0 0,0 0-1,0 0 1,0 0 0,0 1-1,0-1 1,0 0 0,0 0 0,0 0-1,1 0 1,-1 0 0,0 0 0,1 0-1,-1 0 1,0 0 0,1 0 0,0 0-1,-1 0 1,1 0 0,-1 0-1,1 0 1,0 0 0,0 0 0,0-1-1,-1 1 1,1 0 0,0-1 0,0 1-1,0 0 1,0-1 0,2 1-1,2 2 26,0-1-1,1-1 1,-1 1-1,1-1 0,-1 0 1,1 0-1,6 0 0,-4-1 15,0 0-1,1 0 0,-1-1 0,0 0 1,14-4-1,-19 5-37,-1-1-1,1 0 1,-1 0 0,1 0-1,-1 0 1,0-1 0,1 1-1,-1 0 1,0-1 0,0 0-1,0 0 1,0 1-1,0-1 1,-1 0 0,1-1-1,0 1 1,-1 0 0,0 0-1,1-1 1,-1 1 0,1-5-1,-1 4 3,0 0 0,0 0 0,-1 0 0,1-1 0,-1 1 0,0 0 0,0 0 0,0-1 0,-1 1 0,1 0 0,-1 0 0,1-1 0,-1 1 0,0 0 0,0 0 0,-1 0 0,1 0 0,-1 0 0,-3-5 0,0 2-101,-1 0-1,1 0 1,-1 1 0,-1-1 0,1 1 0,-12-6 0,8 4 187,7 2-142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02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53 7210,'-5'-1'4169,"-4"3"-3156,8-2-448,-2 1-305,1 0 0,-1 0-1,1 1 1,-1-1 0,1 1-1,-4 2 1,-32 28 1299,36-30-1405,0 0-1,1 0 0,-1 0 1,0 0-1,1 1 1,-1-1-1,1 0 1,0 1-1,0-1 0,-2 6 1,3-7-75,0 1 1,0-1 0,-1 0-1,1 1 1,0-1-1,0 1 1,0-1-1,1 1 1,-1-1 0,0 1-1,1-1 1,-1 0-1,0 1 1,1-1-1,1 2 1,-1-1-46,0-1 1,0 1-1,1-1 0,-1 0 1,0 1-1,1-1 0,-1 0 1,1 0-1,-1 0 0,1 0 1,0 0-1,0-1 0,-1 1 1,1 0-1,0-1 0,0 1 1,0-1-1,-1 0 0,1 0 1,0 1-1,0-1 0,0 0 1,0-1-1,0 1 0,-1 0 1,1 0-1,2-2 0,4 0-18,0-1-1,-1 0 1,0-1-1,0 0 1,0 0-1,0 0 0,-1-1 1,1 0-1,-1 0 1,0-1-1,-1 1 1,0-1-1,1-1 1,-2 1-1,1-1 0,-1 0 1,0 0-1,4-11 1,-7 16-13,0 0 1,0 0 0,-1 0-1,1 0 1,-1 0 0,1-1-1,-1 1 1,0 0 0,0 0-1,0-1 1,0 1 0,-1 0-1,1 0 1,-1-4 0,0 5-2,0-1 1,1 1 0,-1-1 0,0 1 0,0 0 0,0 0-1,0 0 1,0-1 0,0 1 0,0 0 0,-1 0 0,1 0 0,0 1-1,-1-1 1,1 0 0,0 0 0,-1 1 0,1-1 0,-1 1-1,1-1 1,-3 0 0,-1 1 0,1-1 0,-1 1-1,1 0 1,-1 0 0,1 0-1,-1 0 1,1 1 0,-1-1 0,1 1-1,-1 1 1,1-1 0,-8 4 0,1 1 3,-1 0 1,2 0 0,-15 12 0,19-14-76,1 0 0,0 0 0,0 1 0,0 0 0,1 0 0,-1 0 0,1 0 0,0 1 0,-3 5 0,-6 19-207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02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59 11883,'-48'-40'4000,"45"38"-3838,1 0 0,-1 0 0,0 0 0,0 0-1,0 1 1,0 0 0,0-1 0,0 1 0,-1 0-1,1 1 1,0-1 0,0 1 0,-1-1-1,1 1 1,-1 0 0,1 0 0,0 0 0,-1 1-1,1-1 1,0 1 0,-5 1 0,5-1-60,0 0 0,-1 0 1,1 1-1,0-1 0,0 1 0,0 0 1,0 0-1,1 0 0,-1 0 0,0 0 1,1 1-1,0-1 0,-1 1 0,1-1 1,0 1-1,-2 5 0,1-4-16,1 0-1,0 1 1,0-1-1,1 1 1,-1 0-1,1 0 1,0-1-1,0 1 1,1 0-1,-1 0 1,2 7-1,-1-9-57,0-1 0,0 0 0,1 1-1,0-1 1,-1 0 0,1 1 0,0-1-1,0 0 1,0 0 0,0 0 0,1 0 0,-1 0-1,1 0 1,1 2 0,0-1-2,0-1 0,0 1 1,0-1-1,0 0 0,0 0 1,1 0-1,-1-1 1,5 3-1,-1-2-2,0 0 0,0 0 1,1-1-1,-1 0 0,0 0 1,0-1-1,1 0 0,-1 0 0,9-2 1,-11 1-12,0 0 0,0 0 1,0-1-1,-1 1 0,1-2 1,0 1-1,-1 0 0,0-1 1,1 1-1,-1-1 0,0-1 1,5-4-1,-7 6-7,-1 1 1,0-1 0,0 0-1,1 1 1,-1-1-1,0 0 1,0 0 0,-1 1-1,1-1 1,0 0-1,-1 0 1,1 0 0,-1 0-1,1 0 1,-1 0-1,0 0 1,0 0 0,0 0-1,0 0 1,0 0-1,0 0 1,-1 0-1,1 0 1,-1 0 0,1 0-1,-1 0 1,0 0-1,0 0 1,0 0 0,0 0-1,0 1 1,-3-4-1,1 2 8,0 0-1,0 0 0,0 0 0,0 0 0,-1 0 1,1 1-1,-1 0 0,0 0 0,0 0 0,0 0 1,0 0-1,0 1 0,0 0 0,0 0 0,-6-1 1,7 2-48,-1-1 1,1 1 0,0 0 0,0 0 0,-1 0 0,1 0 0,0 1 0,0-1 0,-1 1-1,1 0 1,0 0 0,0 0 0,0 0 0,0 1 0,0-1 0,0 1 0,1 0 0,-1 0-1,0 0 1,-3 3 0,6-4-54,-1 0 0,0 0 0,0 0 0,1 0-1,-1 0 1,0 0 0,1 0 0,-1 0 0,1 0 0,-1 3-1,2 12-494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03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94 8746,'-5'-4'1264,"-2"0"0,1 1 0,0 0 0,-1 0 0,1 0 0,-8-2 0,12 5-1140,0-1 0,0 1 1,0 0-1,1-1 1,-1 1-1,0 0 0,0 0 1,0 1-1,0-1 0,0 0 1,0 1-1,0-1 1,1 1-1,-1-1 0,0 1 1,0 0-1,1 0 0,-1 0 1,0 0-1,1 0 1,-1 0-1,1 0 0,-1 0 1,1 1-1,0-1 0,-1 0 1,1 1-1,-1 1 1,1-2-112,1 0 0,-1 0 1,1 0-1,-1 0 0,1 0 1,-1 0-1,1 0 0,0 0 1,-1 0-1,1 0 0,0 0 1,0 0-1,0 0 0,0 1 1,0-1-1,0 0 1,0 0-1,0 0 0,0 0 1,0 0-1,1 0 0,0 1 1,0 0-3,0 0 1,0 0 0,0-1-1,0 1 1,1 0-1,-1-1 1,1 1 0,-1-1-1,1 0 1,-1 0 0,3 2-1,2 0 9,0 0-1,1 0 1,-1 0 0,1 0-1,12 1 1,-14-2-10,0-2-1,0 1 1,0-1 0,1 1 0,-1-1 0,0-1 0,0 1 0,0-1 0,1 0 0,-1 0 0,8-3 0,-10 2-2,0 1 1,-1-1 0,1 1-1,-1-1 1,1 0 0,-1 0-1,1 0 1,-1 0 0,0 0 0,0 0-1,0-1 1,0 1 0,-1-1-1,1 0 1,-1 1 0,1-1-1,-1 0 1,0 0 0,0 0-1,1-5 1,-1 4 49,-1 0 0,1 0 0,-1 0 0,0-1 0,0 1 0,0 0 0,-1 0 0,1-1 0,-1 1 0,0 0 0,0 0 0,-2-4 0,2 5-16,-1 1-1,1 0 0,0-1 1,0 1-1,-1 0 0,0 0 1,1 0-1,-1 0 0,0 1 0,0-1 1,0 0-1,0 1 0,0-1 1,0 1-1,0 0 0,0 0 1,-1 0-1,1 0 0,-1 0 0,1 0 1,-4 0-1,-6 0 280,11 1-246,1 0 0,-1 0 0,1 0 0,-1 0 0,1 1 0,-1-1 0,1 0 0,-1 0 0,1 0-1,-1 1 1,1-1 0,-1 0 0,1 0 0,0 1 0,-1-1 0,1 0 0,0 1 0,-1-1 0,1 0 0,0 1-1,-1-1 1,1 1 0,-1 0 0,0 12 811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03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57 10210,'-1'0'229,"0"-1"0,1 0-1,-1 0 1,1 0 0,-1 0-1,1 0 1,-1 0 0,1 1-1,0-1 1,-1 0 0,1 0-1,0 0 1,0 0 0,-1 0-1,1-1 1,0 1 0,0 0-1,0 0 1,0 0 0,1 0-1,-1 0 1,0 0 0,0 0 0,1 0-1,-1 0 1,0 0 0,1-1-1,2-6 672,-3 8-855,0 0-1,0 0 1,0 0-1,0 0 1,0 0-1,0 0 1,0-1-1,0 1 1,0 0 0,0 0-1,0 0 1,0 0-1,0 0 1,0-1-1,0 1 1,0 0-1,0 0 1,0 0 0,0 0-1,0 0 1,0-1-1,0 1 1,0 0-1,0 0 1,0 0-1,0 0 1,0 0 0,0 0-1,0-1 1,-1 1-1,1 0 1,0 0-1,0 0 1,0 0-1,0 0 1,0 0 0,-6 1 814,-6 8-113,2 0-556,1 1-1,1 0 0,-14 20 1,17-21-156,0-3-19,1 1-1,0 0 0,1 1 1,-4 9-1,6-15-12,0 0 1,1 1 0,-1-1-1,0 0 1,1 0 0,0 0-1,-1 1 1,1-1-1,0 0 1,0 0 0,1 1-1,-1-1 1,0 0 0,1 0-1,-1 1 1,1-1-1,0 0 1,-1 0 0,3 4-1,-1-5 0,-1 0 0,0 0 0,0 0 0,1 0 0,-1 0 0,0 0 0,1 0 0,-1 0 0,1-1 0,-1 1 1,1 0-1,-1-1 0,1 0 0,0 1 0,-1-1 0,1 0 0,0 0 0,-1 0 0,1 0 0,0 0 0,-1 0 0,4-1 0,1 0 4,-1 0-1,1-1 1,0 0 0,-1 0 0,7-3 0,-6 1 1,1 1 0,0-1 0,-1 0 0,0-1 1,0 0-1,0 0 0,-1 0 0,10-11 0,-13 13 0,0-1-1,0 1 1,0 0-1,0-1 1,-1 1-1,0-1 0,1 0 1,-1 1-1,-1-1 1,1 0-1,0 0 1,-1 0-1,0 1 0,0-1 1,0 0-1,0 0 1,-1 0-1,1 0 1,-2-5-1,0 6 3,1-1 0,0 1 0,-1 0 0,0-1-1,0 1 1,0 0 0,0 0 0,0 0 0,0 0 0,-1 0 0,0 1 0,1-1 0,-1 1-1,0-1 1,0 1 0,-5-2 0,7 3-27,-1 0 0,0 1 0,1-1-1,-1 1 1,0-1 0,0 1 0,1-1 0,-1 1 0,0 0-1,0 0 1,0 0 0,1 0 0,-1 0 0,0 1 0,0-1 0,0 0-1,1 1 1,-1-1 0,0 1 0,1 0 0,-1-1 0,0 1-1,1 0 1,-1 0 0,1 0 0,0 0 0,-1 1 0,1-1-1,0 0 1,-1 0 0,1 1 0,0-1 0,0 1 0,0-1-1,-1 4 1,-10 22-224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03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86 9666,'-6'-3'2104,"5"2"-1630,0 1 1,-1-1-1,1 0 1,-1 0-1,1 1 1,0-1-1,-1 1 1,1 0-1,-1-1 1,1 1-1,-1 0 1,1 0-1,-1 0 1,1 0-1,-1 0 1,1 0-1,-3 1 1,3-1-443,1 0 0,0 0 1,0 0-1,0 0 0,-1 0 0,1 0 0,0 1 1,0-1-1,0 0 0,0 0 0,-1 0 0,1 0 1,0 1-1,0-1 0,0 0 0,0 0 0,0 1 1,0-1-1,0 0 0,0 0 0,-1 0 0,1 1 1,0-1-1,0 0 0,0 0 0,0 1 1,0-1-1,0 0 0,0 0 0,0 1 0,0-1 1,1 0-1,-1 0 0,0 1 0,0-1 0,0 0 1,0 0-1,0 0 0,0 1 0,0-1 0,1 0 1,-1 0-1,0 0 0,0 1 0,0-1 0,1 1-43,0 0 0,0 0 0,1 0-1,-1 0 1,0 0 0,0 0 0,0 0 0,3 0-1,73 38 36,-74-38-22,0 0 0,0 1 0,1-1 0,-1 0-1,1 0 1,-1-1 0,1 1 0,-1-1 0,1 0 0,-1 0-1,1 0 1,-1 0 0,1 0 0,-1-1 0,1 0 0,-1 0-1,0 0 1,1 0 0,-1 0 0,0-1 0,0 1 0,0-1-1,4-2 1,-6 2 2,1 1 0,-1 0 0,0 0-1,0-1 1,0 1 0,-1-1 0,1 1 0,0-1-1,-1 1 1,1-1 0,0 1 0,-1-1 0,0 0-1,1 1 1,-1-1 0,0 0 0,0 1 0,0-1-1,0 0 1,0 1 0,0-1 0,-1 0-1,1 1 1,0-1 0,-1 1 0,1-1 0,-1 0-1,0 1 1,-1-2 0,-1-3 11,0 0 1,-1 0 0,0 1-1,0-1 1,-9-8-1,10 11-13,0 0 0,0-1-1,-1 1 1,1 1 0,-1-1 0,0 1 0,0-1 0,0 1-1,0 0 1,0 0 0,-1 1 0,1-1 0,0 1-1,-1 0 1,1 0 0,-1 1 0,1-1 0,-1 1 0,1 0-1,-1 0 1,0 1 0,1-1 0,-1 1 0,-6 2-1,1 0-106,1 0-1,-1 1 0,1 1 0,0-1 0,-14 10 1,19-9 46,-1-1 0,0 1 0,-5 8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04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61 9898,'-1'-3'1186,"-1"-3"155,-1 0 0,0 0 0,0 0 1,0 1-1,-6-9 0,7 13-1257,1-1 1,-1 1 0,1 0-1,0 0 1,-1-1 0,0 1-1,1 1 1,-1-1 0,0 0-1,1 0 1,-1 0 0,0 1-1,0-1 1,0 1 0,0 0-1,0-1 1,1 1 0,-1 0-1,0 0 1,0 0 0,0 0-1,0 0 1,0 1 0,-2 0-1,1 0-28,0 0 0,-1 1-1,1-1 1,0 1 0,0 0 0,0 0-1,0 0 1,0 0 0,0 0-1,1 1 1,-1-1 0,1 1 0,0 0-1,0 0 1,0 0 0,-2 3-1,3-4-46,0-1 0,0 1 0,0 0 0,0-1 0,1 1 0,-1 0 0,1 0-1,-1 0 1,1 0 0,0 0 0,-1 0 0,1-1 0,0 1 0,0 0 0,1 0-1,-1 0 1,0 0 0,1 0 0,-1 0 0,1 0 0,-1-1 0,1 1 0,0 0 0,0 0-1,0-1 1,0 1 0,0-1 0,0 1 0,0 0 0,0-1 0,1 0 0,1 3-1,1-2 13,1 0-1,-1 1 0,0-1 0,1-1 1,-1 1-1,1 0 0,-1-1 0,1 0 1,0 0-1,0-1 0,-1 1 0,1-1 0,5-1 1,-2 1 3,-1 0 0,1-1 1,0 0-1,-1-1 0,0 0 0,1 0 1,10-5-1,-16 6-19,0 0 1,0 0-1,-1 0 0,1 0 0,0 0 1,-1 0-1,1-1 0,-1 1 1,1-1-1,-1 1 0,0-1 0,2-2 1,-2 3-3,-1 0 0,0-1-1,1 1 1,-1 0 0,0 0 0,0 0 0,0-1 0,0 1 0,0 0 0,0 0 0,0 0 0,0-1 0,0 1 0,-1 0 0,1 0-1,0 0 1,-1 0 0,1-1 0,-1 1 0,1 0 0,-1 0 0,-1-1 0,-1-3 3,-1 1-1,0-1 1,0 1-1,0 0 1,-1 1-1,1-1 1,-1 1 0,0 0-1,0 0 1,0 0-1,0 1 1,-10-4-1,11 5-31,-1-1 0,1 1 0,-1 0 0,0 0 0,0 0 0,0 1 0,0-1-1,1 1 1,-1 1 0,0-1 0,0 1 0,0-1 0,0 1 0,1 1 0,-7 1 0,9-2 10,0 1 0,1-1 0,-1 0 0,0 1 1,1-1-1,-1 1 0,1-1 0,-3 4 1,4-5 14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0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6 13243,'-8'-3'5257,"4"0"-3473,7 3-87,-3 0-273,0 0-264,0 0-432,0 0-175,-1 8-313,-6 12-64,-24 37-248,6-37-280,-6-4-705,3-5-1727,-7-16 1831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19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52 10554,'-23'-14'1479,"-34"-17"3520,55 30-4790,-1-1 2111,12 1 832,33 1-2720,245-2 177,-110 3-456,-2 15-39,-135-10-128,-22-3-264,0-1 1,-1 2 0,28 9 0,-68-17-4968,-9 2 3467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0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39 282 9402,'2'1'1004,"0"0"0,0 0 0,1 0 0,-1-1-1,0 1 1,4 0 0,-6-1-844,1 0-1,0 0 0,0 0 1,0 0-1,0 0 0,0 0 0,0-1 1,0 1-1,0 0 0,0-1 1,0 1-1,-1-1 0,1 1 1,0-1-1,0 1 0,0-1 1,-1 0-1,2-1 0,4-4 80,0-2 0,0 1 0,-1 0 0,0-1 0,-1 0 1,1 0-1,-2-1 0,5-13 0,-1 0-228,-2 0 1,4-28-1,-9 48-10,2-8 8,-1 1-1,0 0 1,-1 0-1,0 0 1,-1-10-1,0 17-3,1 1 0,0-1 0,0 1-1,-1-1 1,1 0 0,-1 1 0,0-1 0,1 1-1,-1-1 1,0 1 0,0-1 0,0 1 0,0 0-1,0-1 1,0 1 0,0 0 0,0 0 0,-1 0-1,1 0 1,0 0 0,-1 0 0,1 0-1,-1 0 1,1 1 0,-1-1 0,1 0 0,-1 1-1,0 0 1,1-1 0,-1 1 0,0 0 0,1 0-1,-1 0 1,-3 0 0,1 0 15,1 1 0,-1 0 0,0-1 0,0 2 0,1-1 0,-1 0 0,1 1 0,-1-1 1,1 1-1,0 0 0,-1 0 0,1 1 0,0-1 0,0 1 0,1-1 0,-6 6 0,3-1 78,0 0 0,0-1-1,1 1 1,0 1 0,0-1 0,-5 16 0,8-17-21,-1 1 1,1 0 0,1-1 0,-1 1 0,1 0 0,0 0 0,1 0 0,-1-1 0,1 1 0,1 0-1,-1-1 1,3 7 0,0-3 0,-1-1-1,1 0 0,1 0 0,-1 0 1,1-1-1,1 1 0,10 11 1,-13-17-81,0 0 1,0-1 0,0 1 0,0-1 0,1 0 0,-1 0 0,0 0 0,1-1 0,0 1-1,-1-1 1,1 0 0,7 2 0,-4-2-131,0 0-1,0-1 1,0 0-1,0 0 1,0-1-1,10-1 1,24-9-251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1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13 9722,'0'-1'400,"-1"1"0,1-1 0,-1 0 0,1 1 0,-1-1 0,1 1 0,-1-1 0,1 1 0,-1-1 0,0 1 0,1-1 1,-1 1-1,0-1 0,0 1 0,1 0 0,-1-1 0,0 1 0,-1 0 0,-16-2 1573,11 2-987,-3-1-221,-1 1-1,0 0 1,0 0 0,-21 5 0,28-4-696,-1 0 0,1 1 0,0-1-1,-1 1 1,1 0 0,0 1 0,0-1 0,0 1 0,1-1-1,-1 1 1,1 1 0,-1-1 0,1 0 0,-4 6 0,2-2-2,1 0 1,0 1-1,0-1 1,0 1 0,1 0-1,0 0 1,1 0-1,-4 17 1,6-21-46,-1 1-1,1 0 1,0 0 0,0 0-1,1-1 1,-1 1 0,3 8-1,-2-11-16,0 1 0,0 0 0,0 0 0,1-1-1,-1 1 1,1-1 0,-1 1 0,1-1 0,0 0 0,0 1 0,0-1-1,0 0 1,3 2 0,-3-3-4,-1-1-1,0 1 1,0 0 0,1 0-1,-1-1 1,0 1-1,1-1 1,-1 1-1,1-1 1,-1 0 0,1 0-1,-1 1 1,1-1-1,-1 0 1,1 0-1,2-1 1,-2 1 0,0-1-1,1 0 1,-1 0 0,1 0-1,-1 0 1,0 0 0,0 0-1,5-3 1,0-2-17,-1-1-1,1 1 1,-1-1-1,6-9 1,0 0-56,-2-1 0,0 0 0,-1-1 1,8-20-1,-14 25 76,-4 11 29,-3 8 23,0 4 16,0-1 0,1 1 0,0 0 0,1 1 1,-2 14-1,3-17-40,1 0 0,0 0 0,0 0 0,1 0 0,-1 0 0,2 0 1,3 13-1,-5-19-73,1 0 0,0 0 0,0 0 1,0 0-1,0 0 0,0-1 0,0 1 1,0 0-1,1-1 0,-1 1 0,0 0 1,1-1-1,0 0 0,-1 1 0,1-1 1,0 0-1,0 0 0,2 2 0,0-2-191,0 0-1,0 0 0,-1-1 1,1 1-1,0-1 1,0 0-1,-1 0 0,1 0 1,7-1-1,21-5-599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1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6 9602,'-17'-6'4713,"-2"16"-1376,5 3-905,0 10-535,-2 4-313,2 7-544,-4 0-256,10 1-423,8-3-169,11-8-152,8-6-16,2-8-144,-4-9-265,16-12-743,-3-7 2809,8-10-1545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11322,'-13'82'9001,"3"-1"-4672,4-10-3065,4 101 0,10-108-2402,-4-81 869,0-1 0,0 1 0,9-19 0,-9 24 187,-1 3 50,1 0 0,-1 1 0,1-1 0,1 1 0,7-12 0,-11 19 67,0 0 0,0-1-1,1 1 1,-1 0 0,0-1-1,0 1 1,1 0 0,-1 0-1,1 0 1,-1 0 0,1 0-1,-1 1 1,1-1 0,0 0-1,-1 1 1,1-1 0,0 1-1,-1-1 1,1 1 0,0 0-1,0 0 1,-1 0 0,1 0-1,0 0 1,0 0 0,-1 0-1,1 1 1,0-1 0,0 1-1,-1-1 1,1 1 0,-1 0-1,3 1 1,0 0 114,0 0 1,0 1-1,-1 0 0,1 0 1,-1 0-1,0 0 0,0 1 1,0-1-1,0 1 1,-1-1-1,1 1 0,-1 0 1,0 0-1,0 0 0,-1 0 1,1 1-1,0 4 0,2 8 109,-1 0 0,-1 0 0,0 20 0,0-5-480,0-20-309,-2-12 444,0 1 0,0-1 0,0 0 0,0 1 1,0-1-1,0 0 0,0 1 0,0-1 0,1 0 0,-1 1 1,0-1-1,0 0 0,0 1 0,1-1 0,-1 0 1,0 0-1,0 1 0,1-1 0,-1 0 0,0 0 0,0 0 1,1 1-1,-1-1 0,0 0 0,1 0 0,4-4-1048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2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9178,'1'0'534,"-1"0"0,1 1 0,-1-1 0,1 0 1,0 0-1,-1 1 0,1-1 0,-1 0 0,1 1 0,-1-1 0,1 0 0,-1 1 0,2 0 1,2 7 2863,-2 14-1898,-2-16-639,0 27 472,-1 0 0,-9 45 0,-2 35-716,13-52-464,0-65-355,0-1 0,-1 0 0,2 1 0,-1-1 0,1 1 0,2-6 0,15-30-476,-11 27 603,1 0 0,0 0 0,1 0 0,0 1 1,21-19-1,-29 29 115,0 0 1,1 0-1,-1 0 1,1 1-1,-1-1 1,1 1-1,-1-1 1,1 1-1,0 0 1,0 0-1,-1 0 1,4-1-1,-4 2 5,-1 0 0,0 0-1,1 0 1,-1 1 0,0-1 0,1 0 0,-1 0-1,0 1 1,1-1 0,-1 1 0,0-1-1,0 1 1,0 0 0,0-1 0,1 1-1,-1 0 1,0 0 0,0 0 0,0 0 0,-1 0-1,1 0 1,0 0 0,0 0 0,0 0-1,-1 0 1,1 0 0,-1 1 0,1-1 0,0 2-1,2 4 139,-1 0 0,0 0-1,-1 0 1,1 0-1,0 11 1,-1 40 563,-1-3-279,1-53-481,-1 0 0,0-1 0,0 1 0,0 0 0,1 0 0,-1 0 0,1 0 0,0-1 0,0 1 0,-1 0 0,1-1 0,0 1 0,0-1 0,0 1 0,1-1 0,-1 1 0,2 1 0,-3-3-82,1 0 1,-1 1-1,1-1 1,-1 1-1,1-1 1,-1 0-1,1 0 1,-1 1-1,1-1 1,0 0-1,-1 0 1,1 0-1,-1 0 1,1 0-1,0 1 1,-1-1-1,1 0 1,-1 0-1,1-1 1,0 1-1,-1 0 1,1 0-1,0 0 1,-1 0-1,1 0 1,-1-1 0,1 1-1,-1 0 1,2-1-1,0 0-237,16-8-1025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2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9402,'-4'6'1440,"1"0"-1,0 0 1,0 0 0,0 1-1,1-1 1,-2 10 0,-6 42 2812,10-52-3856,-1 1 80,0 0 0,1 1 0,0-1 0,0 1 0,3 13 0,-3-20-432,1 0 0,-1 0 0,0 1 0,1-1 0,-1 0-1,1 0 1,-1 0 0,1 0 0,-1 0 0,1 0 0,0 0 0,-1 0-1,1 0 1,0 0 0,0-1 0,2 3 0,-2-3-31,-1 0 1,1 1-1,0-1 1,0 0-1,0 0 1,0 1-1,0-1 0,0 0 1,0 0-1,0 0 1,0 0-1,-1 0 1,1 0-1,0 0 1,0-1-1,0 1 1,1 0-1,1-2-37,0 1-1,0-1 1,0 1-1,0-1 1,0 0-1,-1 0 1,1 0 0,-1 0-1,1-1 1,3-4-1,2-4-270,-1-1 0,0 0 0,0 0 0,6-19 0,-5 8-343,9-38-1,-27 98 1316,7-15-306,2 0 1,0 1-1,1-1 0,5 29 1,20 89 963,-2-10-374,-22-122-911,0 1 0,0-1 0,-1 1 0,-1-1 0,1 1 0,-2-1-1,1 0 1,-5 16 0,4-20-39,1 0 0,-1 0 0,0 0 0,0-1 0,-1 1 0,1-1-1,-1 1 1,1-1 0,-1 0 0,0 0 0,0 0 0,0-1 0,-1 1 0,1-1-1,-1 1 1,1-1 0,-1 0 0,0-1 0,-6 3 0,3-2-28,0 0 1,1-1-1,-1 0 1,0 0-1,0-1 1,0 0-1,-8-1 1,13 1-45,-1 0 1,1-1 0,-1 0 0,1 1-1,-1-1 1,1 0 0,0 0 0,-1 0-1,1-1 1,-3-1 0,4 2-13,0 0 0,0 0 0,0 0 0,0 0 0,0 0 0,0 0 0,1 0 1,-1-1-1,0 1 0,1 0 0,-1-1 0,0 1 0,1 0 0,0-1 0,-1 1 0,1-1 0,0 1 0,0-4 0,0 0-41,0 1-1,1-1 0,0 0 1,2-5-1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3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12515,'4'5'6113,"-5"11"-1848,-5 18-2281,0 5-151,0 13-737,2 4-336,6 6-440,6 5-104,9 2-104,-2-6-48,2-6-32,-2-11 16,-3-14-104,0-9-320,-6-22-1040,-2-5-713,-12-22-1831,-6-9 2367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3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10618,'3'-5'1076,"0"1"-1,1 0 0,-1-1 1,1 2-1,0-1 0,0 0 1,6-3-1,-6 4-468,1 0-1,0 1 1,0-1-1,0 1 1,0 0-1,0 1 1,6-2-1,-7 2-429,1 0 0,-1 1 0,1 0 0,-1 0 0,1 0 0,-1 0 0,1 0 0,-1 1-1,1 0 1,-1 0 0,1 0 0,-1 1 0,0 0 0,0-1 0,0 1 0,0 1 0,0-1-1,0 0 1,6 6 0,-7-5-151,0-1 0,0 1-1,-1 0 1,1 0 0,-1 0 0,1 1-1,-1-1 1,0 1 0,0-1 0,0 1-1,-1-1 1,1 1 0,-1 0 0,0 0-1,0 0 1,0 0 0,-1 0 0,1 0-1,-1 0 1,0 0 0,0 0-1,-1 0 1,1 0 0,-1 0 0,0 0-1,0 0 1,0 0 0,0-1 0,-3 6-1,1-3-94,0 0-1,-1-1 0,0 1 0,0-1 0,-1 0 1,1 0-1,-1 0 0,0-1 0,0 0 0,0 0 1,-9 5-1,14-9-4,0 0 0,-1 1 0,1-1 0,0 0 0,0 0 0,0 0 0,-1 0 0,1 0 0,0 1 0,-1-1 0,1 0 0,0 0 0,0 0 0,-1 0 0,1 0 0,0 0 0,-1 0 0,1 0 0,0 0 0,0 0 0,-1 0 0,1 0 0,0 0 0,-1 0 0,1 0 0,0 0 0,0-1 0,-1 1 0,1 0 0,0 0 0,0 0 0,-1 0 0,1 0 0,0-1 0,0 1 0,0 0 0,-1 0 0,1 0 0,0-1 0,0 1 0,0 0 0,0 0 0,-1-1 0,1 1 0,0 0 0,0 0 0,0-1 0,0 1 0,0 0 0,0-1 0,0 1 0,0 0 0,0 0 0,0-1 0,0 1 0,0 0 0,0-1 0,0 1 0,0 0 0,1-1-6,-1 0 0,1 1 0,0-1 0,0 1 0,-1 0 0,1-1 0,0 1 0,0 0 0,0-1 0,0 1 0,-1 0-1,1 0 1,0 0 0,1 0 0,0-1-56,12-1-69,20-3 0,-23 5 205,-1-2 0,0 1-1,0-1 1,13-5 0,-8 2 333,0 0 1,0-1-1,-1-1 1,0 0-1,18-13 0,-27 16-165,0 0-1,0 0 0,-1-1 1,0 1-1,0-1 1,0 0-1,4-6 0,-6 7-114,0 0 0,-1 1 0,1-1 0,-1 0 0,0 0 0,0 0 0,0 0 1,0 0-1,-1 0 0,1 0 0,-1 0 0,-1-5 0,1 7-25,-1-1 0,0 0 0,1 1 0,-1-1 1,0 1-1,0-1 0,-1 1 0,1-1 0,0 1 1,-1 0-1,0 0 0,1 0 0,-1 0 0,0 0 1,0 0-1,0 0 0,0 0 0,-1 1 0,1-1 0,0 1 1,-1 0-1,1 0 0,-1 0 0,-4-2 0,5 2 5,0 1-1,0-1 0,0 1 1,0 0-1,0-1 0,0 1 1,0 0-1,0 0 0,0 0 1,0 0-1,0 1 0,0-1 0,0 1 1,0-1-1,0 1 0,0-1 1,0 1-1,0 0 0,0 0 1,0 0-1,1 0 0,-1 1 1,0-1-1,1 0 0,-1 1 1,1-1-1,0 1 0,-1-1 1,1 1-1,0-1 0,0 1 1,-2 3-1,0 4 62,0 0 0,0 0 0,1 1 0,0-1 1,1 0-1,0 1 0,0 11 0,1-5-1,1 0 1,1-1-1,6 25 1,-7-34-79,0-1 1,1 0-1,0 0 1,0 0-1,1-1 1,-1 1-1,1 0 1,0-1-1,6 8 1,-8-11-57,1 0 1,-1 1-1,1-1 0,-1 0 1,1 0-1,-1 0 0,1 0 1,0 0-1,0 0 1,0 0-1,-1 0 0,1-1 1,0 1-1,0-1 0,0 0 1,0 1-1,0-1 1,0 0-1,0 0 0,0 0 1,0 0-1,0-1 1,0 1-1,0 0 0,0-1 1,0 0-1,0 1 0,2-3 1,3-1-633,0 0 0,0-1 0,-1 0-1,0 0 1,0-1 0,0 0 0,-1 0 0,7-9 0,-6 7-43,-1 1 0,1 1 0,0-1 0,1 1 0,-1 0-1,1 1 1,8-6 0,-13 10 805,-1 1 0,0-1 0,1 0-1,-1 1 1,1-1 0,-1 1 0,1-1-1,-1 1 1,1-1 0,-1 1 0,1 0-1,0 0 1,-1 0 0,1 0 0,-1 0-1,1 0 1,-1 1 0,1-1 0,0 0-1,-1 1 1,1-1 0,-1 1 0,0 0 0,1-1-1,-1 1 1,1 0 0,-1 0 0,0 0-1,2 1 1,-1 0 284,-1 0 0,1 1 1,0-1-1,-1 0 0,1 1 0,-1 0 0,0-1 1,0 1-1,0 0 0,0-1 0,0 1 0,0 0 1,-1 0-1,0 0 0,1 3 0,-1 8 1349,-3 17 1,2-15-702,1-16-1010,0 0-1,0 0 1,-1 0-1,1 0 1,0 0-1,0-1 0,0 1 1,0 0-1,0 0 1,0 0-1,0 0 0,-1 0 1,1 0-1,0 0 1,0 0-1,0 0 1,0 0-1,0 0 0,-1 0 1,1 0-1,0 0 1,0 0-1,0 0 0,0 0 1,0 0-1,-1 0 1,1 0-1,0 0 0,0 0 1,0 0-1,0 0 1,0 0-1,-1 0 1,1 0-1,0 0 0,0 0 1,0 0-1,0 0 1,0 0-1,0 1 0,-1-1 1,1 0-1,0 0 1,0 0-1,0 0 1,0 0-1,0 0 0,0 1 1,0-1-1,0 0 1,0 0-1,0 0 0,0 0 1,0 0-1,0 1 1,0-1-1,-1 0 1,1 0-1,0 0 0,0 0 1,1 1-1,-8-13 82,3 5-85,2 1-1,-1-1 1,1 0-1,0-1 1,0 1 0,1 0-1,0-1 1,0 1 0,1-8-1,0 11-85,0 0 0,1 0-1,-1 0 1,1 0 0,0 0-1,1 0 1,-1 0 0,0 0 0,1 1-1,0-1 1,0 0 0,0 1-1,1 0 1,-1-1 0,1 1 0,-1 0-1,1 0 1,4-2 0,0-1-457,0 1-1,0 1 1,1-1 0,8-2 0,6 0-235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4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1 357 12395,'1'2'644,"1"-1"1,-1 0-1,1 1 1,-1-1 0,1 0-1,0 0 1,-1 0-1,1 0 1,0 0 0,3 1-1,-4-2-473,0 0 0,0 0 0,0 0 1,0 0-1,0 0 0,0 0 0,0 0 0,0-1 0,0 1 0,0 0 0,-1 0 0,1-1 1,0 1-1,0 0 0,0-1 0,0 1 0,0-1 0,0 0 0,-1 1 0,1-1 0,0 1 1,0-1-1,0-1 0,3-4 25,0 1 1,0-1-1,-1 1 1,0-1-1,5-13 1,3-6-109,-9 20-77,3-4 3,0 0 1,-1 0-1,-1 0 1,1 0-1,-1-1 1,-1 1-1,2-15 0,-4 22-6,0 1 0,0-1 0,0 1 0,0-1 0,0 1 0,-1 0-1,1-1 1,0 1 0,-1-1 0,0 1 0,1 0 0,-1-1 0,0 1 0,1 0-1,-1 0 1,0-1 0,0 1 0,0 0 0,0 0 0,0 0 0,0 0-1,-1 0 1,1 0 0,0 1 0,0-1 0,-1 0 0,1 0 0,0 1 0,-1-1-1,-1 1 1,1-1 27,1 1-1,-1 0 1,0-1-1,0 1 0,1 0 1,-1 0-1,0 1 1,0-1-1,0 0 1,1 0-1,-1 1 0,0-1 1,1 1-1,-1 0 1,0-1-1,1 1 0,-1 0 1,1 0-1,-1 0 1,1 0-1,-1 0 1,1 0-1,0 1 0,0-1 1,-2 3-1,0 0 94,0 1-1,1 0 1,-1-1 0,1 1-1,0 0 1,1 1 0,-2 5-1,-5 41 529,6-31-447,0-13-145,1 1 0,1 0 0,-1-1 1,1 1-1,1-1 0,-1 1 0,2 0 0,3 14 0,-5-21-77,0-1-1,1 0 1,-1 1-1,1-1 1,-1 0-1,1 0 0,0 0 1,-1 1-1,1-1 1,0 0-1,0 0 1,0 0-1,0 0 0,0 0 1,0 0-1,0-1 1,0 1-1,0 0 1,0 0-1,1-1 0,-1 1 1,0-1-1,0 1 1,1-1-1,-1 1 1,0-1-1,1 0 0,-1 0 1,0 1-1,1-1 1,-1 0-1,0 0 1,1 0-1,-1-1 0,0 1 1,1 0-1,-1 0 1,0-1-1,3 0 1,21-10-1370,-1-2 0,38-24 0,-29 15-112,-16 13 783,28-20-1122,-40 26 1717,-1-1 0,0 1 1,0-1-1,0 0 0,0 0 0,-1 0 0,4-5 0,-6 7 155,0 0 0,-1 0 0,1 0 0,0 0 0,-1 0 0,1 0 0,-1 0 0,0-1 0,1 1 0,-1 0 0,0 0 0,-1 0 0,1 0 0,0 0 0,0-1-1,-1 1 1,1 0 0,-2-2 0,1 1 171,-1-1 0,1 1 0,-1 0 0,0 0 0,0-1 0,0 1 0,0 1 0,-1-1 0,-3-3 0,5 5-121,0 0 0,1 1 0,-1-1 0,0 0 0,0 1 0,0-1 0,0 1-1,0 0 1,0-1 0,-1 1 0,1 0 0,0-1 0,0 1 0,0 0 0,0 0 0,0 0-1,0 0 1,0 0 0,0 0 0,-1 0 0,1 1 0,0-1 0,0 0 0,0 1 0,0-1-1,0 0 1,0 1 0,0-1 0,0 1 0,0 0 0,0-1 0,0 1 0,1 0 0,-2 1-1,-3 3 242,0 0-1,0 0 0,1 1 1,-5 7-1,6-9-175,-1 2 27,0 1 1,0 0-1,1 0 1,0 0-1,0 1 1,0-1-1,-2 14 1,5-18-158,-1 1 1,1-1-1,0 0 1,0 1-1,0-1 1,0 0-1,0 1 1,1-1-1,-1 0 1,1 1-1,0-1 1,0 0-1,1 0 1,-1 0-1,0 0 1,1 0-1,0 0 1,0 0-1,0-1 1,4 5-1,-5-5-20,0-1-1,0 0 0,1 0 0,-1 0 0,0 0 1,1 0-1,-1-1 0,0 1 0,1 0 0,-1-1 0,1 1 1,0-1-1,-1 1 0,1-1 0,-1 0 0,1 1 0,0-1 1,-1 0-1,1 0 0,-1 0 0,1 0 0,0-1 1,-1 1-1,1 0 0,-1-1 0,1 1 0,0-1 0,-1 0 1,0 1-1,1-1 0,-1 0 0,1 0 0,-1 0 1,0 0-1,1 0 0,0-1 0,3-3-15,-1 1 0,0-1 1,0 0-1,-1 0 0,1 0 0,-1-1 0,0 1 1,2-8-1,4-12-340,-1 0 0,-2-1 0,6-41 1,-2-78-664,-11 127 1027,1 18-8,0 0 0,0 0-1,0 0 1,0 0 0,0 0 0,0 0-1,0 0 1,0 0 0,0 0-1,0 0 1,-1 0 0,1 0 0,0 0-1,0 0 1,0 0 0,0 0-1,0 1 1,0-1 0,0 0 0,0 0-1,0 0 1,0 0 0,0 0-1,0 0 1,0 0 0,0 0 0,0 0-1,0 0 1,0 0 0,0 0-1,0 0 1,0 0 0,0 0 0,0 0-1,0 0 1,0 0 0,0 0-1,0 0 1,-1 0 0,1 0 0,0 0-1,0 0 1,0 0 0,0 0-1,0 0 1,0 0 0,0 0 0,0 0-1,0 0 1,0 0 0,0 0-1,0 0 1,0 0 0,0 0 0,0 0-1,0-1 1,-3 14 240,-1 15 71,2 0-1,0 0 1,2 0-1,2 1 1,0-1 0,8 36-1,-7-54-226,-1 0-1,2 0 1,-1 0-1,2-1 1,-1 0-1,1 0 1,9 13 0,-11-19-66,-1 0 1,1 1 0,0-1 0,1 0-1,-1-1 1,0 1 0,1-1 0,-1 1 0,5 1-1,-5-3-28,0 0 0,0 0 0,-1 0 0,1 0-1,0-1 1,0 0 0,0 1 0,0-1 0,0 0 0,0 0 0,0 0-1,0-1 1,0 1 0,4-2 0,2-2-394,1 0 1,-1-1-1,0 0 1,0 0 0,-1-1-1,0 0 1,11-11-1,12-7-2102,-17 14 1038,-7 5 515,0 1 0,-1-1-1,1 0 1,-1-1-1,0 1 1,-1-1-1,9-12 1,-12 15 635,2-2 595,-1-1 1,4-10-1,-7 14 57,1 0 0,-1 0 1,1-1-1,-1 1 0,0 0 0,0 0 0,0 0 0,0 0 0,0-1 0,0 1 1,0 0-1,-2-3 0,2 2 70,-2 0-1,1 0 1,0 1 0,0-1-1,-1 0 1,0 0 0,1 1 0,-1-1-1,0 1 1,0-1 0,-1 1-1,1 0 1,-4-3 0,5 5-323,-1-1 1,1 0 0,-1 0-1,1 1 1,-1-1-1,1 0 1,-1 1-1,1 0 1,-1-1-1,0 1 1,1 0 0,-1 0-1,0 0 1,1 0-1,-1 0 1,0 0-1,1 0 1,-1 1 0,1-1-1,-1 1 1,0-1-1,1 1 1,-1-1-1,1 1 1,-1 0-1,1 0 1,-2 1 0,-1 2-34,0-1 0,0 1 0,0 0 0,1 0 0,-1 0 0,1 1 1,0-1-1,1 1 0,-1 0 0,1-1 0,0 1 0,0 0 0,0 1 1,1-1-1,0 0 0,-1 6 0,0 4 33,1-1 0,1 1-1,0 0 1,3 23 0,2-12 46,1 0 1,1 0-1,13 30 1,-9-25-30,6 16 55,23 75 235,-37-110-344,0 1 0,-2-1 0,1 1 0,-1 0 0,-1-1 0,-1 1 0,-3 22 0,4-32-40,0-1 0,-1 0-1,0 1 1,1-1 0,-1 0 0,0 0 0,0 0 0,0 0 0,-2 3 0,3-5-24,-1 0-1,1 1 0,-1-1 0,1 1 0,-1-1 1,1 0-1,-1 0 0,0 1 0,1-1 1,-1 0-1,1 0 0,-1 0 0,0 1 0,1-1 1,-1 0-1,1 0 0,-1 0 0,0 0 0,1 0 1,-1 0-1,1 0 0,-1-1 0,0 1 1,1 0-1,-1 0 0,1 0 0,-1-1 0,1 1 1,-1 0-1,0 0 0,1-1 0,-1 1 1,1-1-1,0 1 0,-1 0 0,0-1 0,-6-6-273,0 1-1,0-1 1,1 0-1,0 0 0,-5-9 1,-14-20-336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4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0 197 10914,'6'-1'1017,"0"0"0,0 0 0,-1 0-1,1-1 1,-1 0 0,1 0 0,-1 0 0,0-1-1,9-5 1,-3 0 98,-1 0 1,0 0-1,11-12 0,-17 16-993,-1-1 0,0 1 0,0-1 0,0 1 0,0-1 0,-1 0 1,1 0-1,-1 0 0,2-9 0,-3 10-109,0 1 0,-1 0-1,1-1 1,-1 1 0,0-1 0,0 1 0,0 0-1,0-1 1,-1 1 0,1-1 0,-1 1 0,0 0-1,0-1 1,0 1 0,0 0 0,-3-4 0,4 7-8,-1-1-1,1 0 1,-1 0 0,0 0 0,1 0-1,-1 1 1,0-1 0,1 0 0,-1 0-1,0 1 1,0-1 0,0 1 0,0-1-1,0 1 1,0-1 0,0 1 0,0 0-1,0-1 1,0 1 0,0 0 0,0 0-1,0-1 1,0 1 0,0 0 0,0 0-1,0 0 1,0 0 0,0 1 0,0-1-1,0 0 1,0 0 0,0 1 0,0-1-1,0 0 1,0 1 0,0-1 0,0 1-1,1-1 1,-1 1 0,-2 1-1,1 1 12,1 0-1,-1 0 0,0 0 0,1 0 0,0 0 0,0 1 0,0-1 0,0 0 0,-1 5 0,1 3 106,-1 19 0,1-16 28,2-1 0,0 0 0,1 1 1,0-1-1,1 0 0,0 0 0,1-1 1,0 1-1,1-1 0,7 12 0,-11-21-127,1-1-1,0 1 1,0-1-1,0 0 0,0 0 1,0 0-1,1 0 1,-1 0-1,0-1 0,1 1 1,-1-1-1,1 1 1,0-1-1,0 0 1,-1 0-1,1 0 0,0 0 1,0-1-1,0 1 1,0-1-1,0 0 1,0 0-1,0 0 0,0 0 1,0 0-1,0-1 1,-1 1-1,1-1 0,0 0 1,0 0-1,4-1 1,2-3 44,-1 0 0,11-7 0,-19 12-66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20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10450,'-20'2'4345,"20"9"-2312,7 2-217,18-1-368,4-1-111,18-8-409,5-3-208,17-3-256,9-5-96,9 0-160,-2-3-40,-20 7-56,-8 4 8,-18 3-280,-8 4-496,-12-3-3033,0 2 2521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5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12083,'4'2'5481,"0"3"-2737,4 7-695,2 4-25,-2 9-712,0 2-359,-2-2-513,0-6-56,-1-9-696,-2-8-512,-3-14-1105,-3-4 49,-6-12 1032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5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7426,'2'-2'966,"1"0"0,0 1 0,0-1 0,0 1 1,1 0-1,-1 0 0,0 0 0,0 0 1,1 1-1,3-1 0,5 0 438,18 2 0,-8 0-263,-5-1-539,1 1 0,-1 1-1,32 8 1,-42-9-470,-1 1 0,0 1 0,0-1 0,0 1 1,0 0-1,-1 0 0,1 0 0,-1 1 0,1 0 1,-1 0-1,-1 1 0,1-1 0,7 10 0,-7-5 51,1 1-1,-2-1 1,0 0-1,0 1 1,5 20-1,6 50 448,-13-26-365,-2-39-194,-1-11-88,0-9-161,0-4 17,1-1 0,1 0 1,-1 0-1,2 1 0,-1-1 0,1 1 1,0-1-1,7-15 0,-5 15 108,1 2-1,0-1 1,0 0 0,8-9-1,-12 17 60,0-1-1,0 1 0,0 0 0,0-1 1,1 1-1,-1 0 0,0 0 1,0 0-1,1 0 0,-1 0 0,1 0 1,-1 0-1,1 1 0,-1-1 1,1 0-1,0 1 0,1-1 1,-2 1 8,0 0 0,-1 0 0,1 0 1,0 0-1,0 0 0,-1 1 0,1-1 1,-1 0-1,1 0 0,0 1 0,-1-1 1,1 0-1,0 1 0,-1-1 0,1 0 1,-1 1-1,1 0 0,0 0 28,0 1 1,1-1-1,-1 0 0,-1 1 0,1 0 1,0-1-1,0 1 0,0 3 0,2 6 159,-1 0 0,-1 1-1,0-1 1,0 0-1,-2 1 1,0 12 0,0-6 101,1 30 0,1-46-307,-1 0-1,0 0 1,1 0 0,-1 0 0,1 0-1,0 0 1,0 0 0,0 0 0,1 2-1,-2-4 18,0 1 0,1-1-1,-1 1 1,1-1 0,-1 1-1,1-1 1,-1 0 0,1 1-1,-1-1 1,1 0 0,-1 1-1,1-1 1,0 0 0,-1 0-1,1 0 1,-1 1 0,1-1-1,0 0 1,-1 0 0,1 0-1,0 0 1,-1 0 0,1 0 0,0 0-1,-1 0 1,1 0 0,-1-1-1,1 1 1,0 0 0,-1 0-1,1-1 1,-1 1 0,1 0-1,-1 0 1,1-1 0,-1 1-1,1-1 1,0 0 0,19-18 182</inkml:trace>
  <inkml:trace contextRef="#ctx0" brushRef="#br0" timeOffset="1">626 0 13347,'7'27'6353,"-3"4"-2936,0 17-1129,-4 5-343,1 7-1001,0 1-352,3-12-336,1-6-32,6-19-352,2-7-248,1-13-608,-1-8-432,-1-15 864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6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 12899,'-2'5'5577,"8"1"-2752,4 4-361,8-4-632,3-1-503,7-2-825,1-5-152,10-2-488,-5-8-448,9 2-889,-9 0 2202,-10 14-889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6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12 188 7210,'6'9'2817,"-4"-5"-1500,0-1 1,0 1-1,0-1 0,1 0 1,-1 1-1,6 3 0,-8-6-1149,1-1 0,-1 0 0,1 1 0,-1-1-1,1 0 1,0 0 0,-1 1 0,1-1 0,-1 0-1,1 0 1,0 0 0,-1 0 0,1 0 0,-1 0 0,1 0-1,0 0 1,-1 0 0,1 0 0,-1 0 0,2 0 0,-1-1-59,0 1 1,0-1 0,0 0-1,0 1 1,0-1 0,0 0-1,0 0 1,0 0 0,0 0-1,0 0 1,-1 0 0,1 0-1,1-2 1,1-2-4,0-1 1,-1 0-1,0 0 1,0 0 0,0 0-1,-1 0 1,0 0-1,0-1 1,-1 1-1,0-12 1,0 8-87,-1 1-1,0 0 1,-1 1 0,0-1-1,0 0 1,-1 0 0,-4-8-1,5 14 13,1-1 0,-1 1 0,0 0-1,-1 0 1,1 0 0,0 0-1,-1 1 1,-4-5 0,6 7-11,1-1 1,-1 1-1,0-1 1,1 1-1,-1-1 1,0 1-1,1 0 1,-1-1-1,0 1 1,0 0-1,1 0 1,-1 0 0,0-1-1,0 1 1,0 0-1,1 0 1,-1 0-1,0 0 1,0 0-1,1 0 1,-1 0-1,0 1 1,0-1-1,0 0 1,1 0-1,-1 1 1,0-1-1,1 0 1,-1 1-1,0-1 1,1 1-1,-1-1 1,0 1-1,1-1 1,-1 1-1,1-1 1,-1 1-1,1 0 1,-1-1-1,1 1 1,-1 0-1,1-1 1,0 1-1,-1 0 1,1 0-1,-2 5 61,0 0-1,0 1 1,0-1-1,1 0 1,0 1-1,1-1 1,-1 0-1,1 1 1,1 9-1,-1 6 85,0 10 145,6 52 0,-6-82-309,0 0 0,0 0-1,1 0 1,-1 0-1,1 0 1,0 0 0,0 0-1,0 0 1,0 0-1,0 0 1,0 0-1,0-1 1,0 1 0,3 2-1,-3-3-40,0-1-1,0 1 1,0-1-1,0 1 1,0-1 0,0 1-1,0-1 1,0 0-1,0 0 1,1 0-1,-1 0 1,0 1-1,0-1 1,0 0 0,0-1-1,0 1 1,0 0-1,0 0 1,0 0-1,0-1 1,0 1 0,0-1-1,0 1 1,0-1-1,0 1 1,0-1-1,0 1 1,0-1-1,0 0 1,1 0 0,24-21-4511,27-28 0,-15 12-80,-25 26 3478,-5 4 647,0 0-1,9-5 1,-15 11 730,0 0 0,0 1 0,1 0 0,-1 0 1,0-1-1,1 2 0,-1-1 0,1 0 0,0 0 0,-1 1 1,1-1-1,-1 1 0,5 0 0,-6 0 63,0 0 1,1 1-1,-1-1 0,0 1 0,1-1 1,-1 1-1,0 0 0,0 0 0,0-1 1,1 1-1,-1 0 0,0 0 0,0 0 1,0 0-1,0 0 0,0 0 1,-1 0-1,1 1 0,0-1 0,0 0 1,-1 0-1,1 1 0,-1-1 0,1 3 1,2 3 1063,-1 1 1,2 15-1,-3-22-1244,0 31 3248,-1-32-3336,0 0-1,0 0 0,0 0 0,0 0 0,0 0 0,0 0 0,0 0 0,0 1 0,0-1 0,0 0 0,0 0 0,0 0 0,0 0 0,0 0 0,0 0 0,0 0 0,0 0 0,0 0 0,0 0 0,0 0 1,0 0-1,0 0 0,-1 0 0,1 0 0,0 0 0,0 0 0,0 0 0,0 0 0,0 0 0,0 0 0,0 0 0,0 0 0,0 0 0,0 0 0,0 0 0,0 0 0,0 0 0,-1 0 0,1 0 0,0 0 1,0 0-1,0 0 0,0 0 0,0 0 0,0 0 0,0 0 0,0 0 0,0 0 0,0 0 0,0 0 0,0 0 0,-5-7 453,0-9-426,1 1 0,-3-28-1,7 43-44,-1-6-32,1 1 1,0-1-1,-1 1 0,2-1 1,-1 1-1,1 0 1,0-1-1,0 1 1,0 0-1,1-1 0,0 1 1,0 0-1,0 0 1,0 0-1,6-6 0,-6 8-230,0 1-1,0-1 1,0 1-1,1-1 1,-1 1-1,1 0 1,0 0-1,-1 0 1,1 1-1,0-1 1,0 1-1,0-1 1,1 1-1,-1 0 1,0 0-1,0 1 1,1-1-1,-1 0 1,0 1-1,1 0 1,-1 0-1,0 0 1,1 0 0,4 2-1,9 3-858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6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42 11394,'-1'-3'963,"1"0"-1,-1 0 0,0 1 0,0-1 0,0 0 0,-1 1 0,1-1 0,-1 0 1,-3-3-1,4 5-708,0 0 0,0 0 0,-1 0 0,1 0 1,0 0-1,-1 0 0,1 1 0,-1-1 0,1 1 0,-1-1 0,1 1 1,-1-1-1,0 1 0,1 0 0,-1 0 0,1 0 0,-1 0 1,0 0-1,-2 0 0,1 1-131,1-1 0,0 1 0,0-1-1,-1 1 1,1 0 0,0 0 0,0 0 0,0 0 0,0 0 0,0 0-1,0 1 1,0-1 0,-1 2 0,0 1 5,0-1 0,0 0 0,1 1 0,-1-1 0,1 1 0,-3 7 0,2-4-44,0 1-1,0 0 0,1 0 1,0 1-1,1-1 1,0 0-1,0 10 0,1-14-66,0 0 0,1 0 0,-1 0 0,1 0-1,0 0 1,0 0 0,0-1 0,1 1 0,0 0 0,-1 0-1,1-1 1,3 5 0,2 1 80,0-1 0,17 16 0,-14-15 82,14 17 0,-23-24-158,0-1-1,0 1 1,-1 0-1,1 0 1,0-1-1,-1 1 1,1 0-1,-1 0 0,0 0 1,0 0-1,0 0 1,0 0-1,0 0 1,0 0-1,0 0 0,0-1 1,-1 1-1,1 0 1,-1 0-1,1 0 1,-3 2-1,3-3-44,0 0 0,-1 0 1,1 0-1,-1 0 0,1 0 0,-1 0 0,1 0 1,-1 0-1,0 0 0,1-1 0,-1 1 0,0 0 1,0-1-1,0 1 0,0 0 0,1-1 0,-1 1 0,0-1 1,0 1-1,0-1 0,0 0 0,0 1 0,0-1 1,0 0-1,0 0 0,0 0 0,0 0 0,-1 0 1,1 0-1,0 0 0,0 0 0,0 0 0,0 0 1,0 0-1,0-1 0,0 1 0,0 0 0,0-1 0,-1 0 1,1 0-126,0 1 0,1-1 0,-1 1 1,1-1-1,-1 1 0,1-1 0,-1 1 0,1-1 1,-1 0-1,1 1 0,0-1 0,-1 0 0,1 0 1,0 1-1,0-1 0,-1 0 0,1 0 0,0 1 1,0-1-1,0 0 0,0 0 0,0 1 0,0-1 1,0 0-1,0 0 0,0 0 0,1 1 0,-1-1 1,0 0-1,0 0 0,1 1 0,-1-1 0,0 0 1,1 0-1,4-8-930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1 231 9314,'70'-6'7792,"-66"5"-7425,-1 0-1,1 0 0,0 0 1,-1 0-1,0-1 0,1 1 1,-1-1-1,0 0 1,0 0-1,0 0 0,0-1 1,0 1-1,-1-1 0,1 0 1,2-3-1,1-1-46,-2 0 0,1 0-1,-1 0 1,0-1 0,5-12 0,-6 12-241,-1-1 1,0 0 0,0 1 0,0-1 0,-1 0 0,-1 0 0,0-17-1,0 24-71,0 1-1,-1 0 1,1 0-1,0-1 1,0 1-1,-1 0 0,1 0 1,0 0-1,-1-1 1,0 1-1,1 0 0,-1 0 1,1 0-1,-1 0 1,0 0-1,-1-1 1,1 1-1,0 1-1,1 0 1,-1-1 0,1 1 0,-1 0 0,0 0 0,1 0 0,-1 0 0,0 0 0,1-1 0,-1 1 0,0 0 0,1 0 0,-1 1 0,0-1 0,1 0-1,-1 0 1,0 0 0,1 0 0,-1 1 0,1-1 0,-2 0 0,-1 2 37,0 1 0,-1-1 0,1 0 0,0 1 0,1-1 0,-1 1 0,0 0 0,-3 5 0,2-2 55,1 0 1,0 0 0,0 1-1,0-1 1,1 0-1,0 1 1,1 0-1,-1-1 1,0 14 0,1-4 121,1 1 1,0-1 0,4 17 0,-3-26-179,0-1 0,0 1-1,1-1 1,0 0 0,0 0 0,0 0 0,1 0-1,0 0 1,1 0 0,4 6 0,-7-11-104,0 1 1,1 0-1,0-1 1,-1 0-1,1 1 0,0-1 1,-1 0-1,1 1 0,0-1 1,0 0-1,0-1 1,0 1-1,0 0 0,1 0 1,-1-1-1,0 1 1,0-1-1,0 0 0,0 0 1,1 0-1,-1 0 1,0 0-1,0 0 0,0 0 1,1-1-1,-1 1 1,0-1-1,0 0 0,0 1 1,0-1-1,0 0 1,0 0-1,2-2 0,25-17-617</inkml:trace>
  <inkml:trace contextRef="#ctx0" brushRef="#br0" timeOffset="1">420 1 11178,'4'11'5282,"-16"14"-1586,1 5-959,2 9-553,-3-2-375,5-2-849,5-2-376,2-10-416,4-5-96,9-10-88,3-5-184,8-10-728,4-5-424,-1-10 751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7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13683,'-3'43'6553,"3"9"-2896,-1 12-1440,-3 6-353,4 3-1096,5-5-328,3-16-224,-3-15-16,10-27-624,-3-14 544,13-20-232</inkml:trace>
  <inkml:trace contextRef="#ctx0" brushRef="#br0" timeOffset="1">0 160 15051,'18'5'8158,"0"-2"-4713,-12-2-3413,0-1 0,-1 0 0,1 0 0,0-1 0,-1 1 0,1-2 0,0 1 0,5-2 0,7-3-393,110-39-3987,-106 35 3617,-12 6 508,-1 0 0,0 0 0,1 1 0,0 0 0,11-2 0,-21 5 257,0 0-21,0 0 0,0 0 0,0 0 0,0 0 0,0 0 0,0 1 0,0-1 0,0 0 0,0 0 0,0 0 0,0 0 0,0 0 0,-1 0 0,1 0 0,0 0 0,0 0 0,0 1 0,0-1 0,0 0 0,0 0 0,0 0 0,0 0 0,0 0 0,0 0 0,0 0 0,0 0 0,0 1 0,1-1 0,-1 0 0,0 0 0,0 0 0,0 0 0,0 0 0,0 0 0,0 0 0,0 0 0,0 0 0,0 1 0,0-1 0,0 0 0,0 0 0,0 0 0,0 0 0,1 0 0,-1 0 0,0 0 0,0 0 0,0 0 0,0 0 0,0 0 0,0 0 0,0 0 0,0 0 0,1 0 0,-1 0 0,0 0 0,0 0 0,0 0 0,0 0 0,0 0 0,0 0 0,0 0 0,0 0 0,1 0 0,-33 39 3144,27-31-2725,0 1 0,1 0 1,0 0-1,1 0 0,0 0 0,0 1 1,-2 16-1,4-21-275,1 0 0,0 0 0,0 0 0,0 0 0,0 0 1,1 1-1,0-1 0,0 0 0,0 0 0,1 0 0,-1-1 0,1 1 1,0 0-1,1 0 0,-1-1 0,5 6 0,-3-5-48,1 1 0,1-1 0,-1 0 0,0 0 0,1-1 0,0 0 0,0 0 0,1 0 0,-1-1 0,1 0 0,-1 0-1,15 3 1,-21-6-106,-1 0 0,1 0 0,0 0-1,0 0 1,0 0 0,0 1-1,0-1 1,0 0 0,0 0-1,0 0 1,0 0 0,0 0-1,0 0 1,0 0 0,0 0 0,0 0-1,0 0 1,0 0 0,0 0-1,0 0 1,0 0 0,0 0-1,0 0 1,0 1 0,0-1-1,-1 0 1,1 0 0,0 0 0,0 0-1,0 0 1,0 0 0,1 0-1,-1 0 1,0 0 0,0 0-1,0 0 1,0 0 0,0 0-1,0 1 1,0-1 0,0 0 0,0 0-1,0 0 1,0 0 0,0 0-1,0 0 1,0 0 0,0 0-1,0 0 1,0 0 0,0 0 0,0 0-1,0 0 1,0 0 0,0 0-1,0 0 1,1 0 0,-13 4-796,-15 3 796,-26 6-44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9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14 10978,'5'-8'4625,"-5"6"-2168,0 0-417,0 1-7,-1 1-329,-13 34-592,-36 65-207,14-42-257,-4-2-128,15-3-256,1-10-104,6-7-24,17-5-120,-4-12-912,5-8-585,4-15 817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19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10674,'12'0'5305,"1"7"-1512,2 1-1664,0 12-25,10 6-488,2 4-263,0 3-521,7-1-168,-2 0-256,-6-6-112,2 1-152,-5-3-32,-6-4-64,-1-3-280,-8-5-640,-3-5 1672,-3-2-880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21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10106,'0'-3'4731,"4"9"-2676,4 13-460,18 69 2581,-19-61-3365,0-1 1,15 32-1,-18-48-671,1-1-1,0-1 1,0 1-1,1-1 0,11 12 1,-14-16-121,0-1-1,1 0 1,0 0-1,-1 0 1,1-1 0,0 1-1,0-1 1,0 0 0,1 0-1,-1 0 1,0-1 0,1 1-1,-1-1 1,9 1 0,-11-2-23,1 0 1,0-1 0,-1 1 0,1-1-1,-1 1 1,1-1 0,-1 0 0,1 0-1,-1 0 1,1 0 0,-1 0-1,0 0 1,0-1 0,0 1 0,1-1-1,-1 0 1,-1 0 0,1 1 0,0-1-1,0 0 1,1-3 0,5-7-180,0 0 1,10-23-1,-10 18-20,8-15-99,-10 18 175,1 0 0,15-22 0,-21 35 125,-1 0-1,1 0 1,-1 0 0,1 0 0,0 1-1,0-1 1,-1 0 0,1 1-1,0-1 1,0 1 0,0-1 0,0 1-1,0-1 1,0 1 0,-1-1-1,1 1 1,2-1 0,-2 1 3,0 0 0,-1 1 0,1-1 0,0 0 0,0 0-1,-1 0 1,1 1 0,0-1 0,-1 0 0,1 1 0,-1-1 0,1 0 0,0 1 0,-1-1 0,1 1 0,-1-1 0,1 1 0,-1-1 0,1 2 0,2 3 32,0 0 0,0 1 0,-1-1 0,4 12 0,-3-8 25,11 38 308,4 12 204,-16-53-469,1 1 1,0-1-1,0 0 1,1 0-1,0 0 1,6 8-1,-8-13-85,-1 0 0,0 1 0,0-1 0,0 0 0,1 0 0,-1 0 0,1 0 0,-1 0 0,1-1 0,-1 1 0,1 0 0,-1-1 0,1 1 0,-1-1-1,1 1 1,0-1 0,-1 0 0,1 0 0,0 0 0,0 0 0,-1 0 0,1 0 0,0 0 0,-1 0 0,1-1 0,0 1 0,-1-1 0,1 1 0,-1-1 0,1 0 0,-1 1 0,1-1 0,-1 0 0,1 0 0,1-2 0,4-3-2,-1 1-1,0-1 1,0 0 0,-1-1 0,10-14-1,-3 1-260,-1 0 0,-1-1 0,-1 0 0,-1-1 0,-1 0 0,-1 0-1,0-1 1,-2 0 0,-1 0 0,-1 0 0,0-26 0,-3 0 1332,-1 16-499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20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 9866,'-4'-2'4823,"4"7"-176,-1 8-2939,-19 151 954,18-142-2226,3 41-1,0-59-409,-1 0 0,1 0 1,0 0-1,0-1 0,0 1 0,1 0 0,-1-1 0,1 1 0,0-1 0,0 1 0,0-1 0,1 0 1,3 5-1,-4-7-24,-1 0 0,0 0 0,0 0 1,1 0-1,-1 0 0,0 0 0,1 0 0,-1-1 1,1 1-1,-1 0 0,1-1 0,-1 1 1,1-1-1,0 0 0,-1 1 0,1-1 0,-1 0 1,1 0-1,0 0 0,-1 0 0,1 0 1,0 0-1,-1-1 0,1 1 0,-1-1 0,1 1 1,0-1-1,-1 1 0,1-1 0,-1 0 1,0 0-1,1 0 0,-1 1 0,0-2 0,2 0 1,2-3-38,0 1 1,0-2 0,-1 1 0,0 0 0,0-1-1,6-11 1,16-41-383,-19 40 288,0 4 93,-2-1 0,0 0 1,-1 0-1,-1 0 0,0-1 0,-1 1 0,1-18 0,-4 27 119,0 8 79,-1 13 150,0 10 85,2-1 0,1 1 0,1-1 0,9 46 0,-9-59-282,1 0 0,1-1-1,0 1 1,0-1-1,10 17 1,-11-23-190,-1 0-1,1-1 1,0 1 0,0 0-1,0-1 1,0 0-1,1 0 1,-1 0 0,1 0-1,0 0 1,0-1 0,0 0-1,0 1 1,0-1 0,0-1-1,8 3 1,9-3-371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21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28 8282,'1'-13'4001,"1"5"-985,-2 7-455,0-2-73,0 2-343,-2 0-777,1 1-400,-14 5-560,-9 6 8,-36 19-648,35-21 504,-3 3-232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22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13579,'-2'60'7454,"1"36"-4201,2-85-3052,0 0 0,1 0 0,0 0 0,1 0 0,0 0 0,6 14 0,-6-20-162,0 0 0,0 0 0,0-1 0,0 1-1,1-1 1,0 1 0,0-1 0,0-1-1,0 1 1,1 0 0,-1-1 0,1 0 0,8 4-1,-7-4-25,1-1-1,-1 1 1,1-1 0,0 0-1,0-1 1,0 1 0,0-1-1,0-1 1,0 1-1,8-2 1,-11 1-25,-1-1 0,1 1 0,-1-1 1,0 0-1,0-1 0,1 1 0,-1 0 0,0-1 0,0 0 1,0 0-1,0 0 0,-1 0 0,1 0 0,-1 0 0,1-1 1,-1 1-1,0-1 0,1 0 0,-2 0 0,1 0 1,3-5-1,0-3-173,0-1 0,-1 0-1,0 0 1,3-17 0,4-32-265,-6 40 404,-5 21 48,0 0-1,0 0 0,1-1 1,-1 1-1,0 0 1,0 0-1,0 0 0,0-1 1,0 1-1,0 0 0,1 0 1,-1 0-1,0-1 1,0 1-1,0 0 0,1 0 1,-1 0-1,0 0 0,0-1 1,0 1-1,1 0 1,-1 0-1,0 0 0,0 0 1,1 0-1,-1 0 0,0 0 1,0 0-1,1 0 1,-1 0-1,0 0 0,0 0 1,1 0-1,-1 0 0,0 0 1,0 0-1,1 0 1,-1 0-1,0 0 0,0 0 1,1 0-1,-1 0 0,0 1 1,0-1-1,1 0 1,-1 0-1,0 0 0,0 0 1,0 0-1,1 1 0,-1-1 1,0 0-1,0 0 1,0 1-1,0-1 0,0 0 1,0 0-1,1 0 0,-1 1 1,0-1-1,0 0 1,0 0-1,0 1 0,2 6 75,0 1 0,-1-1 0,0 0 0,0 1-1,-1 11 1,1 9 159,0-15-39,0-1 1,2 1-1,-1 0 1,8 19-1,-9-29-130,0 1 0,1-1-1,0 1 1,-1-1-1,1 0 1,1 0-1,-1 0 1,0 0-1,1 0 1,-1-1 0,1 1-1,0-1 1,0 0-1,0 0 1,0 0-1,0 0 1,0 0-1,1 0 1,-1-1-1,7 2 1,-6-2-12,1 0 0,-1 0 1,1-1-1,-1 1 0,1-1 0,-1 0 1,1 0-1,0-1 0,-1 1 0,1-1 0,8-3 1,-10 3-37,0-1 1,1 0-1,-1 1 0,0-1 1,0-1-1,0 1 1,0 0-1,0-1 0,-1 1 1,1-1-1,-1 0 1,1 0-1,-1 0 0,3-7 1,1-2-7,-1 0 1,0-1 0,-1 0-1,-1 0 1,2-13 0,0-4-471,-1-33 1,-3 55 333,-1 0-250,1-1 0,-1 1 0,-1-1 0,0 1 0,-2-9-1,3 16 295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22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11859,'42'81'5305,"-32"-61"-2521,6 3-1159,2 0-73,-1-5-688,0 4-336,7-8-384,1-3 24,-3-5-440,2-6-480,-8-5-1376,1-7-1217,11-2 2025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23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0 8418,'-2'0'1256,"0"0"1,0 1-1,0-1 0,0 1 1,0-1-1,0 1 1,-3 1-1,-21 14 2306,13-8-2149,-4 3-431,6-4-602,0 0 1,-1-1-1,-13 5 0,-59 15 163,83-26-538,0 0 0,0 1 0,0-1 0,0 1 1,0-1-1,0 1 0,0-1 0,1 1 1,-1-1-1,0 1 0,0 0 0,0 0 0,1-1 1,-1 1-1,1 0 0,-1 0 0,0 0 0,1 0 1,-1 0-1,1 0 0,0 0 0,-1 0 0,1 0 1,0 0-1,0 0 0,-1 0 0,1 0 0,0 2 1,1-1 0,-1 1 1,0 0 0,1-1-1,0 1 1,0-1 0,0 1-1,0-1 1,0 0-1,0 1 1,3 2 0,24 33 156,-17-24 154,0 1-1,16 29 1,-23-35-162,-1-4-68,-1 0 1,1-1-1,-1 1 0,-1 0 0,1 0 0,-1 0 0,1 0 0,-1 0 1,-1 0-1,1 7 0,-4 17 228,2-22-269,0 1 0,0-1 0,1 11 0,0-15-454,-1-5-584,-1-7-1206,3-3 865</inkml:trace>
  <inkml:trace contextRef="#ctx0" brushRef="#br0" timeOffset="1">428 327 16283,'0'7'6090,"-5"4"-4522,-5 1-248,-4 2-127,-6 0-425,-2-2-608,-4-4-376,7-3 936,7-4-616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23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13075,'6'21'5445,"-2"11"-3416,-2-6-872,5 31 627,8 58 445,-12-102-2039,0 1 1,1-1 0,1-1 0,0 1-1,0 0 1,10 15 0,-11-23-141,0 0-1,-1 0 1,2-1 0,-1 1 0,0-1 0,1 0 0,0 0-1,7 4 1,-10-6-46,0-1 1,0 0-1,0 0 0,0 0 0,0 0 1,1 0-1,-1-1 0,0 1 0,1-1 1,-1 1-1,0-1 0,1 0 0,-1 0 1,0 0-1,1 0 0,-1 0 0,1-1 1,-1 1-1,0-1 0,0 0 0,1 1 1,-1-1-1,0 0 0,0 0 0,2-2 1,-1 2-42,-1-1 0,0 0 1,1-1-1,-1 1 0,0 0 1,0-1-1,-1 1 0,1-1 1,2-4-1,9-28-676,-6 16 271,50-106-1773,-49 111 2165,-4 11 153,-3 10 225,-3 12 152,0 0 0,2 0 0,1 0 0,0 0 0,5 25 0,-4-37-363,0 1 1,0-1 0,1 1 0,0-1-1,0 0 1,0 0 0,1 0 0,0-1-1,1 1 1,0-1 0,-1 0-1,2 0 1,-1-1 0,1 1 0,0-1-1,6 4 1,-8-7-72,-1 1-1,1-1 0,-1-1 1,1 1-1,0-1 1,0 1-1,-1-1 0,1 0 1,4 0-1,-6-1-37,0 1 0,-1-1 1,1 0-1,0-1 0,-1 1 0,1 0 1,-1 0-1,1-1 0,0 1 0,-1-1 0,1 1 1,-1-1-1,1 0 0,-1 0 0,0 1 0,1-1 1,-1 0-1,0 0 0,1 0 0,-1-1 0,0 1 1,0 0-1,2-2 0,0-3 5,0 0-1,0 1 1,-1-1 0,1 0 0,-1 0-1,-1-1 1,3-9 0,2-47 29,-6 61-41,-4-153-816,2 125 249,1 20-85,1 0 1,0 0-1,3-21 1,-3 30 528,0 0-1,1 0 1,-1 0 0,0 0-1,0 0 1,1 0 0,-1 0-1,1 0 1,-1 0 0,2-2-1,-2 3 99,1 0-1,-1 0 1,0 0-1,1 0 0,-1 0 1,0 0-1,0 0 1,1 0-1,-1 0 1,0 1-1,0-1 1,1 0-1,-1 0 0,0 0 1,0 0-1,0 0 1,1 1-1,-1-1 1,0 0-1,0 0 1,0 0-1,1 1 0,-1-1 1,0 0-1,0 0 1,0 0-1,0 1 1,1-1-1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24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14475,'26'-1'6887,"-1"0"-4272,25 0-1179,-49 1-1429,0 0 0,0 0 0,0 0-1,0 0 1,0 0 0,0 0 0,0 1-1,0-1 1,0 0 0,0 0 0,0 1-1,0-1 1,-1 1 0,1-1 0,0 1-1,0-1 1,0 1 0,0-1-1,-1 1 1,1 0 0,0-1 0,-1 1-1,1 0 1,0 0 0,-1-1 0,1 1-1,-1 0 1,1 0 0,-1 0 0,0 0-1,1 0 1,-1 0 0,1 1 0,-1 1-2,0-1 1,0 0 0,0 1-1,0-1 1,-1 0 0,1 1-1,-1-1 1,1 0 0,-1 1-1,0-1 1,0 0 0,-2 5-1,-25 34 48,7-10-8,-17 27 985,37-57-982,1-1-1,0 1 1,-1 0-1,1 0 0,-1-1 1,1 1-1,0 0 0,0 0 1,-1-1-1,1 1 1,0 0-1,0 0 0,0 0 1,0-1-1,0 1 0,0 0 1,0 0-1,0 0 1,0-1-1,0 1 0,0 0 1,1 0-1,-1 0 1,1 0-1,0 0 3,-1 0 0,1 0 0,0 0 0,0-1 0,0 1 0,0 0 0,0-1 1,0 1-1,1-1 0,-1 1 0,0-1 0,0 1 0,0-1 0,0 0 0,3 1 0,3 0 116,1-1 0,-1 0 0,1 0 0,9-1 0,0-1-5,79-9 294,-41 4-349,55-8 335,-99 11-7,-9-1-172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25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1 276 13315,'4'0'6501,"1"-1"-3315,4-2-3105,0 0 1,10-5-1,3-3-6,0 0 1,25-19-1,-35 22-56,-1-1 1,0 0-1,0-1 1,-1 0 0,17-23-1,-24 30-14,-1-1 0,0 1 1,0-1-1,0 1 0,-1-1 0,1 0 0,1-6 1,-3 7-1,1 1-1,-1-1 1,0 1 0,0-1 0,-1 1 0,1-1 0,0 1 0,-1-1 0,1 1-1,-1 0 1,0-1 0,0 1 0,0 0 0,-2-4 0,1 2 11,-1 0 0,0 0 0,0 0 0,0 1 0,-1-1 0,1 1 1,-1 0-1,0 0 0,1 0 0,-2 1 0,1-1 0,0 1 0,0 0 0,-1 0 1,1 0-1,-1 1 0,1 0 0,-1-1 0,-6 1 0,6 0 37,1 1 1,0 0-1,0 0 0,-1 0 1,1 1-1,0-1 0,-1 1 1,1 0-1,0 0 0,0 0 0,0 1 1,0 0-1,0 0 0,0 0 1,1 0-1,-1 0 0,1 1 1,-1-1-1,1 1 0,0 0 0,-6 6 1,4-1 41,1-1 0,-1 1 0,1 0 0,0 0 0,1 0 0,0 1 0,0-1 0,1 1 0,0 0 0,0-1 0,1 1 0,0 0 0,1 0 1,1 14-1,-1-18-67,1 1 0,-1-1 1,1 0-1,1 1 1,-1-1-1,1 0 1,0 0-1,0 0 0,1 0 1,-1 0-1,1 0 1,0-1-1,0 1 0,1-1 1,-1 0-1,1 0 1,0 0-1,0-1 1,0 1-1,1-1 0,-1 0 1,1 0-1,0 0 1,8 3-1,-6-4-96,0-1 1,-1 1-1,1-1 0,0 0 0,0-1 0,0 0 0,0 0 1,0 0-1,-1-1 0,1 0 0,0 0 0,0-1 0,7-2 1,19-12-305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26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11578,'4'16'4978,"10"8"-2498,-5-2-343,3 5-201,5 2-232,-6-2-503,9 2-273,-11-8-496,3-3-176,3-6-256,-2-4-384,3-6 184,-1-3 24</inkml:trace>
  <inkml:trace contextRef="#ctx0" brushRef="#br0" timeOffset="1">266 22 11731,'-17'1'5033,"-10"17"-2393,-3 6-415,-7 2-305,-2 6-368,2 0-759,5-3-353,7-6-240,6-4-208,16-7-560,6-3-377,21-3 2426,2 2-1425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26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206 171 8738,'4'-3'947,"0"-1"0,0 0 1,-1 0-1,0 0 0,1 0 1,3-9-1,-5 10-593,-1 1 0,0-1 0,0 0 0,0 0 0,-1 0 0,1 0 0,-1 0 0,1 0 0,-1 0 0,0 0 1,0 0-1,0 0 0,-2-5 0,1 4-165,0 0 0,-1 0 0,0 0-1,0 0 1,0 1 0,0-1 0,-1 1 0,1-1 0,-1 1 0,0 0 0,0 0 0,0 0 0,-6-4 0,3 3-66,0-1 0,-1 1 0,0 1 1,0-1-1,0 1 0,-11-3 0,13 4-45,0 1 1,-1 0-1,1 0 0,-1 0 0,1 1 0,-1 0 1,1 0-1,0 1 0,-1-1 0,1 1 1,-1 0-1,-6 2 0,8-1-6,1 0 0,-1 0 0,0 0 0,1 0-1,-1 0 1,1 1 0,0-1 0,0 1 0,0 0 0,0 0 0,0 0 0,0 0 0,1 1 0,0-1-1,0 1 1,-3 4 0,2-1 96,1-1-1,-5 14 1,7-18-135,-1 0 0,1 0 0,0-1 0,0 1 0,-1 0 0,1 0 0,0 0-1,0 0 1,1 0 0,-1 0 0,0 0 0,1-1 0,-1 1 0,1 0 0,1 2 0,-2-3-16,1 0 1,0-1 0,0 1-1,0 0 1,-1 0-1,1-1 1,0 1 0,0-1-1,0 1 1,0-1 0,0 1-1,0-1 1,0 1-1,0-1 1,1 0 0,-1 0-1,0 1 1,0-1-1,2 0 1,1 0 3,0 0 0,0-1 0,0 1 0,5-2 0,4-2-7,0-1 0,-1 0 0,0-1 0,0 0 0,17-12 0,-18 10-11,1 1 0,-1 1 1,1 0-1,0 0 1,21-5-1,-31 10-1,-1 1-1,1-1 1,0 1 0,0 0-1,0 0 1,0 0 0,0 0-1,0 0 1,0 0-1,0 1 1,-1-1 0,5 2-1,-5-2 2,0 1 0,0 0-1,1 0 1,-1-1 0,0 1-1,0 0 1,0 0 0,0 0-1,0 0 1,-1 0 0,1 1-1,0-1 1,0 0 0,-1 0 0,1 1-1,-1-1 1,1 2 0,11 36 158,-9-26-68,1 0-1,0-1 1,11 23 0,-14-33-126,0 0 0,0-1 1,1 1-1,-1 0 0,0-1 0,1 0 1,-1 1-1,1-1 0,-1 0 0,1 1 1,-1-1-1,1 0 0,0 0 1,0-1-1,0 1 0,-1 0 0,1 0 1,0-1-1,0 1 0,0-1 1,0 0-1,0 0 0,0 1 0,0-1 1,0-1-1,0 1 0,3 0 1,22-4-271</inkml:trace>
  <inkml:trace contextRef="#ctx0" brushRef="#br0" timeOffset="1">564 29 11378,'-16'15'5530,"-1"2"-2250,-2 6-1039,2-2-297,5 1-896,4-2-367,10-1-465,9-4-96,6-7-40,6-7-344,5-9-841,1-13-71,6-9 496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27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 12283,'6'12'5361,"-14"17"-2393,0 11-735,-8 12-473,8 1-335,6-3-657,0-2-240,12-7-256,2-1-80,6-16-88,-2-9-312,-4-19 64,-1-4-6105,-14 0 4552</inkml:trace>
  <inkml:trace contextRef="#ctx0" brushRef="#br0" timeOffset="1">1 209 11570,'1'0'5106,"7"2"-1978,7 0-951,5 8-281,6-6-408,9 0-815,2-2-257,-1-4-312,1 2-408,-9 0-337,8-3 377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01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70 12051,'-2'2'922,"0"0"0,0 1 1,0-1-1,-4 6 1,-8 22 512,11-21-969,1-2-303,-1 1 0,2-1 0,-1 1 0,1 0 0,1 0 0,-1 0 0,1-1 0,1 1 1,-1 0-1,3 9 0,-2-12-118,0 0 0,0 0 0,0 0 1,1-1-1,3 8 0,-4-9-33,0-1-1,1 0 1,-1 0-1,1 0 1,-1 0-1,1 0 1,0-1-1,-1 1 1,1 0-1,0-1 1,0 1-1,0-1 1,0 0-1,4 2 1,-3-2-1,1 0 0,0 1 0,0-2 0,-1 1 0,1 0 0,0-1 0,0 0 0,0 0 0,0 0 0,0 0 0,-1-1 0,1 1 1,6-2-1,-5 0 2,0 0 0,1-1-1,-1 1 1,0-1 0,0 0 0,0 0 0,0-1 0,5-5 0,-2 2 4,-1-1-1,-1 0 0,1 0 1,-1 0-1,-1-1 0,1 0 1,-1 0-1,-1-1 0,7-18 1,-8 17 4,-1 0 0,0 0 0,0 0 0,0-15 0,-2 21-5,0 1-1,0 0 0,-1-1 1,1 1-1,-1 0 0,0 0 1,0 0-1,-1 0 0,1 0 1,-1 0-1,0 0 1,0 0-1,0 0 0,-4-4 1,5 6-9,-1 1 1,0-1 0,0 1 0,1 0 0,-1-1 0,0 1-1,0 0 1,0 0 0,0 1 0,-1-1 0,1 0 0,0 1-1,0-1 1,0 1 0,0 0 0,-1 0 0,1 0 0,0 0-1,0 0 1,-1 0 0,1 0 0,0 1 0,0-1 0,0 1-1,0 0 1,-3 1 0,-1 0-86,0 1 1,0 0-1,1 0 1,-1 0-1,1 1 0,0 0 1,-9 8-1,10-9-168,1 1-1,1 0 1,-5 7 0,-6 13-320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21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22 11018,'-4'-1'5994,"-5"-3"39,5 0-4457,9 3-71,12 1-465,8 0-328,2-2-432,0-2-112,-2 2-48,-5-1-32,7 3-776,0 0-320,4 1 552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27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13579,'-10'17'5825,"-4"13"-2984,1 10-633,0 14-567,-1 1-425,12 5-568,0-2-208,8-11-200,6-4-80,4-19-40,6-7-136,2-17-696,-1-6-616,2-13-1905,-2-2-1360,-2-5 2865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2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 6777,'-2'18'9970,"-7"10"-5502,0 0-2097,6-15-1440,2-8-521,-1 0-1,1 0 0,1 1 1,-1-1-1,0 10 1,1-15-403,0 1 0,0-1 1,0 0-1,0 0 0,0 0 1,0 1-1,0-1 1,0 0-1,0 0 0,0 0 1,0 0-1,0 1 0,1-1 1,-1 0-1,0 0 0,0 0 1,0 0-1,0 1 0,0-1 1,0 0-1,0 0 0,0 0 1,0 0-1,1 0 0,-1 1 1,0-1-1,0 0 0,0 0 1,0 0-1,0 0 1,1 0-1,-1 0 0,0 0 1,0 0-1,0 0 0,0 1 1,1-1-1,-1 0 0,0 0 1,0 0-1,0 0 0,1 0 1,-1 0-1,0 0 0,0 0 1,0 0-1,0 0 0,1-1 1,-1 1-1,0 0 0,0 0 1,0 0-1,0 0 1,1 0-1,-1 0 0,0 0 1,0 0-1,8-8 38,-3 0-141,0-1 0,-1 1 0,0-1 0,0 0 1,3-14-1,5-10-435,-12 33 530,0-1-1,0 1 1,0 0 0,0 0 0,0 0-1,0 0 1,0 0 0,0-1-1,0 1 1,0 0 0,0 0 0,0 0-1,0 0 1,0-1 0,0 1 0,0 0-1,1 0 1,-1 0 0,0 0-1,0 0 1,0 0 0,0 0 0,0-1-1,0 1 1,1 0 0,-1 0 0,0 0-1,0 0 1,0 0 0,0 0-1,0 0 1,1 0 0,-1 0 0,0 0-1,0 0 1,0 0 0,0 0-1,1 0 1,-1 0 0,0 0 0,0 0-1,0 0 1,0 0 0,1 0 0,-1 0-1,0 0 1,0 0 0,0 0-1,0 0 1,0 0 0,1 0 0,-1 1-1,0-1 1,0 0 0,6 11 39,-1 11 267,0 0-1,2 44 1,-1-10 233,2-6-26,6 53 548,-12-81-752,-1 0 0,-4 37-1,2-52-250,0-1-1,0 1 1,-1 0-1,1-1 0,-2 1 1,-2 5-1,4-9-43,0-1 0,0 0 0,-1 0 0,1 0 0,0 0 0,-1 0 0,0 0 0,1-1 0,-1 1 0,0 0 0,0-1 0,0 1 0,0-1 0,0 0 0,-1 0 0,1 0 1,0 0-1,0 0 0,-1 0 0,-3 0 0,0 0-26,-1-1 0,0 0 0,0 0-1,0 0 1,0-1 0,0 0 0,0-1 0,0 0 0,0 0 0,-11-5 0,10 4-187,1-1 1,-1 0-1,1-1 0,0 0 0,0 0 0,0 0 0,1-1 1,-9-9-1,13 13 138,0-1 1,0 0-1,0 1 1,1-1-1,-1 0 0,1 0 1,-1 0-1,1 0 1,0-1-1,0 1 1,0 0-1,1 0 0,-1-1 1,1 1-1,0 0 1,0-1-1,0-2 1,1 2 57,0 0 0,1 0 1,-1 0-1,5-7 0,-6 10 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28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 12235,'-2'4'1045,"1"0"0,0 0-1,0 0 1,0 0 0,1 0 0,0 0 0,-1 5 0,5 32 799,-3-24-554,1 1-370,-1-2 213,5 31-1,-5-43-1030,0 0 0,0-1 1,0 1-1,1 0 0,-1-1 0,1 1 0,0-1 0,0 0 1,0 1-1,0-1 0,1 0 0,-1 0 0,5 3 0,-5-4-78,0-1 0,0 0-1,0 0 1,0 1-1,0-2 1,0 1-1,0 0 1,0 0-1,0-1 1,0 1 0,0-1-1,1 1 1,-1-1-1,0 0 1,0 0-1,3 0 1,-1-1-13,0 0 1,0 0 0,-1 0-1,1 0 1,-1-1-1,1 1 1,-1-1 0,7-4-1,-3 1-56,1-2 1,-1 1-1,0-1 0,0 0 1,0 0-1,8-14 0,-12 17-18,0 0-1,-1-1 0,0 0 0,0 1 1,0-1-1,0 0 0,0 0 0,-1 0 1,0 0-1,0-7 0,0 9 24,-2 0 0,1 0 0,0 0 0,-1 0 0,1 0 0,-1 0 0,0 0 0,0 0 0,0 1 0,0-1 0,0 0 0,-1 1 0,1-1 0,-1 1 0,0-1 0,0 1 0,0 0 0,0 0 0,-4-4 0,-2 0-15,0 1 0,0 0-1,0 0 1,-1 0 0,0 1 0,0 0 0,0 1 0,-17-4 0,19 5 52,-1 1 0,1 0-1,-1 0 1,0 1 0,1-1 0,-1 2 0,0-1 0,0 1 0,1 1 0,-1-1-1,-12 5 1,20-6 3,-1 1 0,0-1 0,1 0 0,-1 1 0,1-1 0,-1 0 0,0 1 0,1-1 0,-1 1 0,1-1 0,-1 1 0,1-1 0,-1 1 0,1 0 0,0-1-1,0 0 1,0 0-1,-1 1 1,1-1 0,0 0-1,0 0 1,0 1 0,0-1-1,0 0 1,0 0-1,0 1 1,0-1 0,0 0-1,0 0 1,0 1-1,1-1 1,-1 0 0,0 0-1,0 1 1,0-1 0,0 0-1,0 1 1,1 0-2,0 0 1,0-1-1,0 1 0,0 0 1,0 0-1,0 0 0,0-1 1,0 1-1,0-1 1,1 1-1,-1-1 0,2 1 1,6 2-9,1-1 0,-1-1 0,1 0 0,-1 0 0,12-1 0,49-7-47,-39 3 34,-16 2 40,6 0-37,-1 0 0,1 1 1,28 3-1,-43-2 55,-1 1 0,1 0 1,0 1-1,0-1 0,0 1 0,-1 1 1,1-1-1,-1 1 0,0-1 0,1 2 1,-1-1-1,-1 0 0,1 1 0,0 0 1,-1 0-1,5 7 0,-6-7 68,0 0-1,0 0 1,0 0 0,-1 1-1,0-1 1,0 1-1,0-1 1,2 10 0,-2-4 112,-1 1-1,0-1 1,-1 11 0,0-18-156,0 0 0,-1 1 0,1-1 0,-1 0-1,0 0 1,-1 4 0,-2 7 144,2-11-139,1-4-31,1-11-163,4-4-4,1 0 0,0 0 0,11-21 0,-1 4-119,-12 26 199,9-19-99,-11 24 149,1 1 1,-1-1 0,0 1 0,0-1-1,1 1 1,-1-1 0,1 1-1,-1 0 1,1 0 0,-1-1-1,1 1 1,2-1 0,-3 2 6,-1 0 0,0 0 1,1 0-1,-1 0 1,1 0-1,-1 0 0,0 0 1,1 0-1,-1 0 0,1 0 1,-1 0-1,0 0 0,1 0 1,-1 0-1,1 0 1,-1 0-1,0 0 0,1 0 1,-1 0-1,0 1 0,1-1 1,-1 0-1,0 0 0,1 0 1,-1 1-1,0-1 1,1 1-1,0 0 18,0 0 1,0 0-1,-1 1 0,1-1 0,0 0 1,-1 0-1,1 1 0,0 1 1,3 27 402,-4-30-417,1 28 276,-1-1 0,-6 38-1,5-63-299,1-1 36,0 0 0,0 0 0,0-1 0,-1 1-1,1 0 1,0 0 0,0 0 0,0-1 0,0 1 0,0 0 0,1 0 0,-1 0 0,0-1-1,0 1 1,0 0 0,1 0 0,-1-1 0,0 1 0,1 0 0,-1 0 0,1-1-1,-1 1 1,1 0 0,0 0 0,8 2 206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28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13707,'-1'1'5144,"-2"3"-4150,1 0 1,-1-1 0,-1 0-1,1 1 1,-5 2 0,-10 12 480,15-15-1366,0 1 0,1-1 1,0 1-1,-1 0 1,1 0-1,1 0 1,-1 0-1,0 0 0,1 0 1,0 1-1,0-1 1,0 0-1,1 1 0,-1-1 1,1 1-1,0-1 1,0 0-1,2 9 1,-1-8-68,1 0 0,-1 0 0,1-1 1,0 1-1,1 0 0,-1-1 1,1 0-1,0 1 0,0-1 1,0 0-1,0-1 0,1 1 0,-1 0 1,1-1-1,0 0 0,6 4 1,-5-4-24,1 0 1,-1 0 0,1 0-1,0-1 1,0 0 0,0 0-1,0 0 1,0-1 0,0 0-1,0 0 1,1 0 0,-1-1 0,12-1-1,-12 1-45,-1-2 0,0 1 0,1 0 0,-1-1 0,0 0 0,0 0 0,0-1-1,0 1 1,-1-1 0,1 0 0,-1 0 0,1-1 0,-1 1 0,0-1 0,-1 0 0,6-6 0,-3 2-102,-1 0 1,1-1 0,-1 0 0,-1 0 0,5-9 0,-8 12 94,1 1 1,0 0-1,-1 0 1,0 0-1,0-1 1,-1 1-1,0 0 0,0-1 1,0 1-1,0 0 1,-2-7-1,2 10 34,-1 1 0,1-1 1,0 1-1,-1-1 0,1 1 0,-1 0 0,0-1 1,1 1-1,-1 0 0,0 0 0,0 0 0,0-1 1,0 1-1,0 0 0,0 0 0,0 0 1,0 0-1,-1 1 0,-1-2 0,2 1 11,0 1 0,0 0-1,-1-1 1,1 1 0,0 0 0,0 0 0,-1 0-1,1 0 1,0 0 0,-1 0 0,1 1-1,0-1 1,0 0 0,0 1 0,-1-1 0,1 1-1,0-1 1,0 1 0,0-1 0,0 1-1,0 0 1,0-1 0,-1 2 0,-3 2 76,1 1 0,0-1 0,0 0 0,1 1 0,0 0-1,-1 0 1,2 0 0,-1 0 0,0 1 0,1-1 0,-2 10 0,1-6 34,1 1-1,0 0 1,1-1-1,0 1 1,0 0-1,2 12 0,-1-17-82,1 0-1,0 0 0,0 1 0,0-1 0,1 0 0,0 0 1,0 0-1,0 0 0,3 4 0,-3-6-27,0-1 0,0 1 0,0 0-1,0-1 1,0 1 0,1-1 0,-1 0 0,1 0-1,0 0 1,0 0 0,0-1 0,0 1 0,0-1 0,0 1-1,4 0 1,1 0-37,-1-1-1,0 0 1,1 0-1,-1-1 1,1 0-1,-1 0 1,9-2-1,53-14-31,-49 11 275,28-7-94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50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2593 13 3673,'0'-5'10232,"0"-2"-4881,0 8-5259,-1 1-1,1-1 1,-1 1-1,1-1 1,-1 1-1,0-1 1,1 1-1,-1-1 1,0 0-1,0 1 1,-2 1-1,0-1-10,0 1 0,0-1 0,-1 0 0,1 0 0,-6 2 0,-33 14 142,33-15-136,0 0 1,-12 1-1,15-3-66,-1 1 0,1-1 0,-7 4 0,10-4-18,-5 2 3,-1 1 0,1 0 0,-14 9 1,11-6-1,-1 1 4,0 0 0,0 1 0,1 1 0,-17 17 0,27-25-8,-1-1 0,0 1 0,0-1 1,0 1-1,0-1 0,0 0 0,0 0 0,0 0 1,0 0-1,-3 0 0,2 0 0,0 0 1,1 0-1,-1 0 0,1 0 0,-1 1 0,1-1 1,0 0-1,0 1 0,-3 2 0,-2 3 0,1 0-1,-1-1 0,0 0 1,-1 0-1,1-1 0,-17 9 1,11-7 0,0 1 1,-16 11 0,23-15 2,0-1 1,-1 0 0,1 1-1,-1-2 1,0 1 0,0-1-1,0 0 1,-10 1 0,-13 4 5,7-1-9,12-4-2,1 1 0,0 0 0,-1 1 0,2 0 0,-11 6 0,9-4 0,0-1 0,-1 1 0,0-2 1,0 0-1,-23 5 0,2-2 10,-1-1 0,-65 2 1,51-6-5,30 0 0,-1-1-1,-23-3 0,26 0-3,9 0-1,0 1 0,0 1-1,0-1 1,0 1 0,0 0 0,1 1-1,-1-1 1,0 1 0,-9 3 0,5-1 1,0 0 0,0-1 0,-21 2 1,19-3-1,0 0-1,-18 6 1,-91 29-8,67-18 14,36-11-3,0-1 0,-20 4 1,17-6-2,-12 1-6,-59 18 0,81-18-3,0 0 1,0 1-1,1 1 1,0 0 0,1 0-1,-11 11 1,-6 2 11,20-15-1,-1 0 0,-1-1 0,1-1 1,0 1-1,-15 3 0,-11 4 3,-16 9-9,-54 26-6,68-29 3,20-10-1,0 2-1,-29 19 1,17-8-9,-25 22 2,48-38 13,0-1-1,-1 1 1,1-1 0,-1 0 0,-10 4 0,-8 4 3,8-2-5,3-2 0,0 0 1,0 1-1,-12 10 0,8-3 0,-45 41-8,52-47 16,-20 14 0,19-15-10,-19 17 1,14-10-4,11-12 2,1 0 0,1 0 0,-1 1 1,1 0-1,-1-1 0,1 1 0,0 1 0,-4 7 1,3-5 1,2-1 0,-1 1 0,1 0 0,0 0 0,1 0 0,-1 0 0,1 0 1,1 0-1,-1 0 0,1 0 0,1 0 0,-1 0 0,1 1 0,3 11 0,-2-13 27,0 0-1,1 0 0,0 0 1,0 0-1,0-1 0,0 1 1,1-1-1,0 0 0,6 6 1,-3-4 19,1 2-6,1-1 1,0 1-1,12 6 1,-18-13-33,-1 0-1,1-1 1,0 1 0,0-1 0,0 0 0,0 0 0,0 0 0,0 0 0,0 0 0,1-1 0,-1 1 0,0-1 0,0 0 0,1 0 0,-1 0 0,6-1 0,0-2 16,1-1-1,-1 0 0,0 0 1,0 0-1,-1-1 1,10-8-1,22-11 25,-11 11-33,46-15-1,-29 12-5,-28 8 15,32-18 1,-12 4 21,-6 6 21,86-38 176,-89 42-185,0 0 0,0-2 0,40-27 0,-59 35-11,1 1 0,-1 0 0,1 1 0,1 0 0,-1 1 1,22-4-1,-15 4-10,32-12 0,-33 8-24,-2 1-2,1 0 0,-1 1 0,1 0 0,0 1 0,19-2 0,-22 6-5,-10 0 0,1 0 1,-1 0-1,0 0 0,6-1 1,118-37 190,-95 31-86,-1-2-1,32-13 1,-16 9-59,-45 12-50,1 0 0,-1 1 1,0-1-1,1 1 0,-1 0 1,1 0-1,-1 0 0,1 0 1,-1 0-1,4 1 0,9 1 2,-8-2-2,0-1 0,0 1 1,-1-1-1,1 0 0,0-1 0,-1 0 0,10-3 1,-7 2 0,0 0 1,0 1 0,0 0 0,10 0 0,-7 1 4,-1-1 1,18-5 0,9-6-3,48-24-1,-72 30-2,0 1 0,1 0 0,21-4 0,-27 7 0,0 0 0,0 0 0,-1-1 0,15-9 1,29-23 14,-19 13-13,-25 18-3,0 1-1,0 1 0,0 0 1,0 0-1,0 0 1,12-1-1,-7 0 3,18-5-1,-20 5 0,1 0 1,-1 1-1,0 1 0,20-3 1,46 4-20,-57 1 22,-15-1-2,1 0-1,-1 0 1,1 0-1,-1 0 0,0-1 1,0 0-1,0 0 1,10-5-1,-2 1 0,26-11 4,1 3-1,78-18 0,-75 21-5,47-21 0,-74 26 0,-15 6 0,13-5 6,0-1 1,0 0-1,16-10 0,-27 14-5,0 0 1,0-1 0,0 1-1,0-1 1,0 1-1,0-1 1,-1 0-1,1 0 1,-1 0 0,0 0-1,0-1 1,0 1-1,-1 0 1,1-1 0,-1 1-1,1-1 1,-1 0-1,0-5 1,3-100 59,-4 92-58,-3-118-2,3 133-1,0 0 0,0 0-1,0 0 1,-1 0 0,1 0-1,-1 0 1,1 0 0,-1 0 0,0 0-1,0 0 1,0 0 0,0 0-1,0 1 1,0-1 0,-1 0-1,1 1 1,0-1 0,-1 1 0,1-1-1,-1 1 1,0 0 0,1 0-1,-1-1 1,0 1 0,0 0-1,0 1 1,0-1 0,-4-1 0,-3 0-3,0 0 1,0 0 0,0 1 0,0 0 0,-13 1 0,-5 0-22,-1 2 1,0 1-1,1 1 1,-43 12 0,56-13-645,8-3-2240,5 0 777,1 0 895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58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9274,'-7'2'1931,"2"0"-884,-1-1 1,0 1-1,1 1 1,0-1-1,-1 1 1,1 0-1,0 0 0,0 1 1,-5 4-1,10-8-1003,0 1-1,0-1 0,0 0 0,-1 1 1,1-1-1,0 1 0,0-1 0,0 0 0,0 1 1,0-1-1,0 1 0,0-1 0,0 0 1,0 1-1,0-1 0,0 1 0,0-1 1,0 0-1,0 1 0,0-1 0,1 1 1,-1-1-1,0 0 0,0 1 0,0-1 1,1 0-1,-1 1 0,0-1 0,0 0 1,1 1-1,-1-1 0,0 0 0,1 0 1,-1 1-1,0-1 0,1 0 0,-1 0 1,0 0-1,1 1 0,-1-1 0,0 0 0,1 0 1,23 11 857,-22-11-809,10 4 148,1 0 1,-1-1-1,1-1 1,0 0-1,23 0 1,67-8 151,-10 0-365,-80 6-200,-8 0-76,1 0 0,0 0 0,5 1 0,-10-1 240,-1 0 0,1 1 0,-1-1 0,1 0 0,-1 0 0,1 0 0,-1 0 0,0 1 0,1-1 0,-1 0 0,1 0 0,-1 1 0,0-1 0,1 0 0,-1 1 0,0-1 0,1 0 0,-1 1 0,1 0 0,0 8-239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8:59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6 361 10634,'-6'20'4417,"10"-7"-2064,4-1-505,14-7-120,4 1-79,10-6-529,8-7-288,-1 2-400,0-2-120,-4 0-184,-4 5-40,-10 0-488,-5 1-368,-11 1-976,-5-3-4105,-7-9 4096</inkml:trace>
  <inkml:trace contextRef="#ctx0" brushRef="#br0" timeOffset="1">175 0 11082,'-1'0'182,"1"0"-1,0 0 0,0 0 0,0 0 1,0 0-1,0 0 0,0 0 0,0 0 0,-1 0 1,1 0-1,0 0 0,0 1 0,0-1 1,0 0-1,0 0 0,0 0 0,0 0 1,0 0-1,0 0 0,-1 0 0,1 0 1,0 0-1,0 0 0,0 0 0,0 1 0,0-1 1,0 0-1,0 0 0,0 0 0,0 0 1,0 0-1,0 0 0,0 0 0,0 0 1,0 1-1,0-1 0,0 0 0,0 0 1,0 0-1,0 0 0,0 0 0,0 0 0,0 0 1,0 1-1,0-1 0,4 8 2050,7 9-1339,2-4-233,1-1 1,0 0-1,26 16 0,15 13-206,-44-32-393,-1 0 0,-1 1 1,0 0-1,0 1 0,-1 0 0,0 0 0,-1 1 0,8 15 1,-12-19-43,0 0 1,-1-1-1,1 1 1,-2 0-1,1 0 1,-1 0-1,0 0 1,-1 0-1,0 0 1,0 0-1,-1 1 1,0-1-1,0 0 1,-1 0-1,-3 9 1,0-4-8,-1-1-1,0 0 1,-1-1 0,0 0 0,-1 0 0,0 0 0,-1-1 0,0 0 0,0-1 0,-1 0-1,-16 11 1,21-17-225,1 0 0,-1 0 0,0 0 0,0-1 0,0 0 0,0 0 0,0 0-1,-1-1 1,1 0 0,-6 1 0,2-1-1988,7 3 947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05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41 3665,'0'0'2540,"0"0"4,0 0-255,0 0-420,0 0-286,0 0-216,-1-2 2653,1 2-3947,0-1 0,-1 1 0,1-1 0,0 1 0,-1 0 0,1-1 0,-1 1-1,1-1 1,0 1 0,-1 0 0,1-1 0,-1 1 0,1 0 0,-1 0 0,1-1 0,-1 1 0,-9-4 152,1 1 1,-14-9-1,-2 0-4,23 11-195,0 1 0,0 0 0,0-1 0,0 1 0,0 0 0,0 0 0,1 0 0,-1 1 0,0-1 0,0 0 0,0 1 0,0-1 0,1 1 0,-1 0 0,0-1 0,0 1 0,1 0 0,-1 0 0,1 0 0,-1 0 0,1 1 0,-1-1 0,1 0 0,-1 1 0,0 1 0,-2 0 46,-1 2 6,0 0 0,1 0 0,-1 0 0,1 0 0,0 1 0,1 0 0,0 0-1,0 0 1,-4 11 0,3-7 15,2 0 0,0-1-1,0 1 1,1 1 0,0-1 0,0 10-1,2-4 8,1 0 0,0-1 0,1 1 0,0-1 0,1 1 0,1-1 0,0 0-1,10 16 1,-12-24-73,1 0-1,1 0 1,-1 0-1,1-1 0,0 0 1,1 0-1,-1 0 0,1-1 1,8 6-1,-11-9-81,0 0 1,1 0-1,-1 0 0,1 0 1,0-1-1,-1 1 0,1-1 0,0 0 1,0 0-1,0-1 0,0 1 0,0-1 1,0 0-1,0 0 0,0 0 0,0 0 1,0-1-1,0 1 0,6-3 1,-2 0-459,0-1 0,-1 0 0,0 0 0,0-1 1,0 1-1,0-1 0,8-9 0,18-17-999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06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6057,'-1'13'10841,"1"44"-6120,1-44-4092,-1-3-253,1 0-1,0 0 0,0 0 1,1 0-1,0 0 0,1-1 0,4 12 1,-4-15-222,0 0 1,0 0 0,1 0 0,0-1-1,0 1 1,0-1 0,7 6-1,-9-9-132,0 0 1,0 0-1,0-1 0,0 0 0,1 1 0,-1-1 0,0 0 1,1 0-1,-1 0 0,0 0 0,1 0 0,-1-1 0,1 1 0,-1-1 1,1 0-1,0 1 0,-1-1 0,1-1 0,-1 1 0,1 0 0,-1 0 1,5-2-1,-1 0-77,1-1 0,-1 0 1,-1 0-1,1-1 0,0 1 0,-1-1 1,0 0-1,0-1 0,0 1 0,0-1 1,-1 0-1,0 0 0,0-1 0,0 1 1,0-1-1,-1 0 0,0 0 0,0 0 1,2-9-1,-4 12-16,0 1-1,-1-1 1,0 1-1,1 0 1,-1-1 0,0 1-1,0-1 1,0 1 0,0-1-1,-1 1 1,1-1 0,-1 1-1,1-1 1,-1 1-1,0 0 1,0-1 0,0 1-1,0 0 1,-1 0 0,1 0-1,0 0 1,-1 0 0,0 0-1,-2-3 1,-4-1-83,1 0 0,-1 0 1,0 1-1,-16-8 0,20 12 152,0-2 3,0 1 0,0 0-1,0 0 1,-1 0 0,1 1 0,-1 0 0,1 0 0,-1 0 0,1 0 0,-1 1 0,0-1 0,-5 1 0,10 0 11,-1 1 1,1-1-1,0 0 1,-1 0-1,1 0 1,0 0-1,-1 1 1,1-1-1,0 0 1,-1 0-1,1 1 1,0-1-1,-1 0 1,1 1-1,0-1 1,0 0-1,-1 1 1,1-1-1,0 0 1,0 1-1,0 0-3,-1-1 1,1 0-1,0 0 0,0 0 0,0 0 0,0 0 1,0 1-1,0-1 0,0 0 0,0 0 0,0 0 0,0 0 1,0 1-1,0-1 0,0 0 0,0 0 0,0 0 1,0 0-1,0 1 0,1-1 0,-1 0 0,0 0 0,0 0 1,0 0-1,0 0 0,0 1 0,0-1 0,0 0 1,0 0-1,1 0 0,-1 0 0,0 0 0,0 0 0,0 0 1,0 1-1,0-1 0,1 0 0,-1 0 0,0 0 0,0 0 1,0 0-1,0 0 0,1 0 0,-1 0 0,0 0 1,0 0-1,0 0 0,0 0 0,1 0 0,-1 0 0,122-1 10,-108 1 10,0 1-1,0 0 1,24 6 0,-34-6 20,0 0 1,0 1 0,0-1 0,0 1-1,0 0 1,0 0 0,0 1 0,-1-1-1,1 1 1,-1-1 0,0 1 0,1 0-1,-1 0 1,-1 1 0,1-1 0,4 7-1,-4-4 68,-1 0 0,1 1 0,-1-1 0,0 1-1,-1-1 1,1 1 0,0 13 0,-2-8-17,0 0 1,-1 0-1,-4 20 1,35-147-3033,-29 108 2907,1 0 0,0 0 0,0 0 1,1 1-1,-1-1 0,5-7 0,-6 14 35,-1 0 0,0-1 0,0 1 1,0 0-1,0-1 0,1 1 0,-1 0 0,0-1 1,0 1-1,1 0 0,-1 0 0,0-1 1,1 1-1,-1 0 0,0 0 0,1 0 0,-1-1 1,0 1-1,1 0 0,-1 0 0,0 0 1,1 0-1,-1 0 0,1 0 0,-1 0 0,0 0 1,1 0-1,0 0 17,-1 0 0,1 0 1,-1 1-1,1-1 0,-1 1 1,1-1-1,-1 0 0,1 1 0,-1-1 1,0 1-1,1-1 0,-1 1 1,0-1-1,1 1 0,-1 0 0,8 23 706,-8-23-715,2 10 213,-1-1 0,1 13 0,-2-15-370,0-1 1,1 0-1,0 1 0,0-1 0,4 10 0,-5-16 36,0-1 0,1 1 1,-1 0-1,0-1 0,1 1 0,-1-1 0,0 1 0,1 0 0,-1-1 0,1 1 0,-1-1 0,1 0 0,-1 1 0,1-1 0,-1 1 1,1-1-1,0 0 0,-1 1 0,1-1 0,0 0 0,-1 0 0,1 1 0,0-1 0,-1 0 0,1 0 0,0 0 0,-1 0 1,2 0-1,12 1-822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06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12219,'-29'15'8214,"2"4"-4252,22-14-3685,-1 1 0,1-1 0,0 1 0,1-1 0,-1 1 0,1 1 0,0-1 0,0 1 0,1-1 0,-5 13 0,8-17-249,-1 0-1,1 0 1,0 0 0,-1 0-1,1 0 1,0 0 0,0-1-1,0 1 1,0 0 0,0 0-1,1 0 1,-1 0 0,1 0-1,-1 0 1,1 0 0,-1-1-1,1 1 1,0 0 0,0-1-1,0 1 1,0 0 0,0-1-1,1 1 1,-1-1 0,0 0 0,1 1-1,-1-1 1,1 0 0,2 2-1,4 2 0,1-1 0,-1 0 0,1 0 0,16 4 0,-8-3 55,-5-1-37,-6-2 20,0 0 1,1 1-1,-1-1 1,0 1-1,8 6 0,-12-8-45,-1 0-1,0 0 1,1 1-1,-1-1 1,0 1-1,0-1 1,0 1-1,0-1 1,0 1-1,0-1 0,0 1 1,-1 0-1,1 0 1,0-1-1,-1 1 1,0 0-1,1 0 1,-1 0-1,0 0 1,0 0-1,0-1 1,0 1-1,0 0 0,-1 2 1,0 2 0,0 1 1,-1-1-1,1 0 0,-2 0 0,1 0 1,-1 0-1,-5 10 0,7-14-101,0-1 1,0 0-1,1 0 0,-1 0 0,0 0 0,0 0 0,0 0 0,0 0 0,0 0 0,0 0 0,-1 0 0,1 0 0,0-1 0,0 1 0,0 0 0,-1-1 1,1 1-1,0-1 0,-1 0 0,1 1 0,-1-1 0,1 0 0,0 0 0,-1 0 0,1 0 0,-1 0 0,1 0 0,0 0 0,-1 0 0,1-1 0,-1 1 1,1 0-1,0-1 0,-1 1 0,1-1 0,0 0 0,0 1 0,0-1 0,-1 0 0,1 0 0,-1-1 0,0 1-61,1 0-1,0 0 1,0 0-1,0 0 0,0 0 1,1 0-1,-1-1 1,0 1-1,0 0 0,-1-3 1,0-14-725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21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15771,'-1'1'556,"0"0"0,0 1 0,0-1-1,1 0 1,-1 1 0,0-1 0,1 1-1,-1-1 1,1 1 0,-1 1 0,1 2-340,-1 1 1,1-1 0,1 9 0,0-4 425,1 6-290,0 1-1,0-1 0,2 1 0,0-1 1,1 0-1,7 15 0,-8-21-280,1 0 0,0-1 0,1 0 0,0 0 0,0 0 0,1-1 0,0 0 0,1 0 0,0-1 0,12 10 0,-15-14-17,0 0 0,0 0 1,0-1-1,0 1 0,0-1 0,1 0 1,-1-1-1,1 1 0,8 0 1,-11-1-32,-1-1 0,1 0 0,0 0 0,0 0 1,-1-1-1,1 1 0,0 0 0,-1-1 0,1 0 0,0 0 1,-1 0-1,1 0 0,-1 0 0,0 0 0,1-1 1,-1 1-1,0-1 0,0 1 0,0-1 0,0 0 1,0 0-1,2-2 0,3-8 24,0 1 0,-1-2 0,0 1-1,7-26 1,-3 10-44,36-76-723,-44 100 673,2-5-81,0 1 1,9-13 0,-9 17 75,-1 1 0,1-1 0,0 0 0,1 1 0,4-4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06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12883,'4'28'5921,"3"9"-2648,-5 9-1129,4 9-239,4 5-753,4-4-384,8-4-544,4-11-64,-1-17-280,1-11-408,-4-22-104,-5-7-1113,-12-9 1145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07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 9930,'-4'4'4339,"8"-2"-1858,15 0 617,33-8 1092,27-2-1785,-69 8-2230,0 0 1,0 0-1,0 1 1,0 1-1,0-1 1,15 6-1,-21-6-145,0 1 0,-1 0 0,1 0 0,0 0 0,-1 0 0,1 1 0,-1-1 0,0 1 1,1 0-1,-1 0 0,-1 0 0,1 0 0,0 1 0,-1-1 0,0 1 0,0-1 0,0 1 0,2 4 0,-2-1 5,0-1 1,0 1-1,0 0 0,0 11 0,-1-14-25,-1-1-1,0 0 1,0 1-1,0-1 1,-1 0 0,1 0-1,-1 1 1,0-1-1,0 0 1,0 0-1,-2 5 1,2-7-9,1 0 1,-1 0 0,1 0-1,-1-1 1,1 1-1,-1 0 1,0-1 0,1 1-1,-1 0 1,0-1-1,1 1 1,-1-1 0,0 1-1,0-1 1,0 1 0,1-1-1,-1 0 1,0 1-1,0-1 1,0 0 0,0 0-1,0 1 1,0-1-1,0 0 1,1 0 0,-1 0-1,0 0 1,0 0-1,0 0 1,0-1 0,0 1-1,0 0 1,0 0-1,0-1 1,1 1 0,-1 0-1,0-1 1,-1 0 0,-1-1-12,1 0 0,-1 0 0,1 0 1,-1 0-1,1 0 0,0-1 0,0 1 1,0-1-1,-3-4 0,3 3-46,1 1 1,-1-1-1,1 1 0,-1-1 1,1 1-1,0-1 0,1 0 0,-1 0 1,1 1-1,-1-1 0,1 0 1,0 0-1,1 0 0,-1 1 1,1-1-1,-1 0 0,1 0 0,0 1 1,0-1-1,1 0 0,-1 1 1,1 0-1,3-6 0,-1 4-162,0 0 0,0 0 0,0 0-1,1 1 1,-1 0 0,1 0 0,0 0-1,0 1 1,1-1 0,-1 1 0,1 0-1,-1 1 1,1 0 0,6-2 0,-2 1-712,-1 1 1,1 0-1,0 1 1,-1 0-1,1 1 1,0 0-1,0 0 1,16 4-1,6 2-1341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08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139 147 5689,'7'0'1064,"-3"1"-48,0-1 0,1-1 0,-1 1 0,8-2-1,-11 2-820,0 0 0,0-1 0,0 1 0,0 0 0,0-1-1,0 1 1,-1-1 0,1 1 0,0-1 0,0 0 0,0 1-1,-1-1 1,1 0 0,0 1 0,-1-1 0,1 0 0,-1 0-1,1 0 1,-1 1 0,1-1 0,-1 0 0,0 0 0,1 0-1,-1 0 1,0 0 0,0 0 0,1-1 0,-1-3 55,0 1 0,-1 0 0,1 0 0,-1 0 0,0 0 0,0 0 0,0 0 0,-1 0 0,1 0 0,-1 1 1,0-1-1,0 0 0,0 1 0,0-1 0,-1 1 0,-3-4 0,0 1 32,1 0 1,-1 1-1,0 0 0,0 0 0,-1 0 1,1 1-1,-13-6 0,15 8-131,-1 1 0,0-1 0,1 1 0,-1 0 0,0 0 0,0 0 0,0 0 0,-6 1 0,9 0-94,0 0-1,0 0 1,0 1-1,0-1 1,0 1-1,0-1 1,0 1-1,0 0 1,0-1-1,0 1 0,1 0 1,-1 0-1,0 1 1,1-1-1,-1 0 1,0 0-1,1 1 1,-1-1-1,1 1 1,0-1-1,0 1 1,-2 2-1,0 3 21,1-1 0,0 1-1,0-1 1,0 1 0,1 0 0,0 0-1,0 0 1,1-1 0,0 1 0,0 0 0,0 0-1,1 0 1,3 12 0,-3-17-66,-1 1-1,1-1 1,0 1 0,0-1 0,0 1 0,0-1-1,1 1 1,-1-1 0,1 0 0,-1 0-1,1 0 1,0 0 0,0 0 0,0 0-1,0 0 1,0-1 0,0 1 0,0-1 0,1 1-1,-1-1 1,1 0 0,-1 0 0,1 0-1,-1 0 1,1 0 0,-1-1 0,1 1-1,0-1 1,-1 0 0,1 0 0,0 0 0,-1 0-1,1 0 1,0 0 0,-1-1 0,1 1-1,0-1 1,4-2 0,13-8 8,0 0 0,35-29 0,-53 39-17,0-1 0,0 1 0,0 0-1,0 0 1,0 0 0,0 0 0,0 0 0,0 1-1,0-1 1,4 0 0,-5 1-1,-1 0 0,1 0-1,0 0 1,0 0 0,-1 0 0,1 0-1,0 0 1,0 1 0,-1-1 0,1 0-1,0 0 1,-1 1 0,1-1 0,0 0 0,-1 1-1,1-1 1,0 1 0,-1-1 0,1 1-1,-1-1 1,1 1 0,-1 0 0,1-1-1,-1 1 1,0-1 0,1 1 0,-1 0 0,0-1-1,1 1 1,-1 0 0,0 0 0,0-1-1,1 1 1,-1 1 0,1 7-28,0 0 0,0 0-1,-1-1 1,-2 15 0,1 7-2013,2-32 1357,-1 1 0,0 0 1,1 0-1,-1 0 0,1 0 0,0 0 1,-1 0-1,1 0 0,0 0 1,1-2-1,3-2 11,46-41-1746,-38 36 2027,-10 7 400,0 1 0,0-1 0,1 1 1,-1 0-1,0 0 0,1 0 0,-1 1 0,1-1 0,0 1 0,-1 0 0,1 0 0,0 0 0,0 0 1,6 0-1,-8 2 204,1-1 1,-1 0 0,1 1 0,-1 0 0,0-1-1,1 1 1,-1 0 0,0 0 0,0 1-1,0-1 1,0 0 0,0 1 0,0-1 0,0 1-1,0-1 1,0 1 0,-1 0 0,1 0 0,-1 0-1,1 0 1,1 3 0,1 3 296,0 0 0,-1 0 0,0 1 0,0-1 0,0 1 0,-1 0 0,-1 0 0,0-1 0,0 1 0,0 0 0,-2 16 0,1-24-464,0 0 0,0 1 0,0-1 0,0 0 0,-1 0 0,1 1 0,-1-1 0,1 0 0,0 0 0,-1 1 0,0-1 0,1 0 0,-2 2 0,1-3-53,1 0 0,-1 1 0,1-1 0,0 0 0,-1 0 0,1 1-1,-1-1 1,1 0 0,0 0 0,-1 0 0,1 0 0,-1 0 0,1 0 0,-1 0 0,1 0-1,-1 0 1,1 0 0,-1 0 0,1 0 0,-1 0 0,1 0 0,0 0 0,-1 0-1,1 0 1,-1-1 0,-2 0-153,0-1-1,1 0 1,-1 1-1,1-1 1,0 0-1,0-1 1,-1 1-1,1 0 1,-2-5-1,-7-11-1212,0-1 0,2 0-1,1 0 1,-12-40-1,17 49 1073,0 0-1,-1-14 1,3 22 313,1-1 0,0 1 0,0-1-1,0 1 1,0-1 0,0 1 0,0-1 0,1 1 0,-1-1-1,1 1 1,0-1 0,0 1 0,0 0 0,2-4 0,-3 5 100,1 0 0,0 1 0,0-1 1,-1 0-1,1 1 0,0-1 0,0 1 0,0-1 1,0 1-1,0-1 0,0 1 0,0 0 0,0-1 1,0 1-1,0 0 0,0 0 0,0 0 1,0 0-1,0 0 0,0 0 0,0 0 0,0 0 1,0 0-1,0 0 0,0 1 0,2 0 0,2 0 454,-1 1 0,1 0 0,0 0-1,4 4 1,65 46 3366,-59-41-3393,-9-6-374,1 1 0,-1-1 1,0 1-1,-1 0 1,1 1-1,6 9 0,-11-13-166,1 0 0,0 0 0,-1 0 0,0 1 0,1-1 0,-1 0-1,-1 1 1,1-1 0,0 1 0,-1-1 0,0 1 0,1-1 0,-1 1 0,-1-1-1,1 1 1,0-1 0,-3 6 0,3-5-241,1-4-27,3-8-1179,6-11 1137,0 0 1,14-19-1,-24 37 312,1 0 1,-1 0-1,1 0 0,0 0 1,-1 0-1,1 0 1,0 1-1,0-1 0,-1 0 1,1 0-1,0 1 1,0-1-1,0 1 0,0-1 1,0 0-1,0 1 1,0 0-1,0-1 0,0 1 1,0 0-1,0-1 1,0 1-1,0 0 0,0 0 1,3 0-1,-4 0 30,1 1-1,0-1 0,0 0 1,0 1-1,-1-1 0,1 1 1,0 0-1,0-1 1,-1 1-1,1 0 0,-1-1 1,1 1-1,-1 0 0,1-1 1,-1 1-1,1 0 1,-1 0-1,1 0 0,-1 0 1,0-1-1,0 1 1,1 0-1,-1 1 0,2 15 704,1 32 1,-1 2-189,2-12-602,-2-34-141,-1-7 453,2-4 107,9-8-186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08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16532,'8'34'6569,"0"10"-4281,-3 5-519,-1 3-529,0 0-400,2-4-544,0-1-120,2-9-112,-1-6-168,-1-13-608,0-11-320,-6-8-904,-2-6-145,1-2 1321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08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9434,'-17'17'5348,"16"-16"-5126,1-1 1,0 1-1,-1 0 0,1-1 1,0 1-1,0-1 0,0 1 1,-1 0-1,1-1 0,0 1 1,0-1-1,0 1 1,0 0-1,0-1 0,0 1 1,0 0-1,0-1 0,1 1 1,-1 0-1,0-1 1,0 1-1,0-1 0,1 1 1,-1-1-1,0 1 0,1 0 1,-1-1-1,0 1 0,1-1 1,-1 1-1,1-1 1,-1 0-1,0 1 0,1-1 1,-1 1-1,1-1 0,1 1 1,1 2 220,2-1 1,-1 1-1,7 2 0,-10-5-341,8 4-224,1-1 1,0 0 0,0-1 0,1 0-1,-1-1 1,0 0 0,0-1-1,1 0 1,11-1 0,6-2-2865,-1-2-1,32-8 1,35-11-4637,-32 12 7268,-48 11 642,-12 1 438,0 0 0,0 0 0,1 0 0,-1 0 0,0 0 0,3 1 0,-4 0-445,-1-1 1,1 0-1,0 0 1,-1 0-1,1 1 1,-1-1-1,1 0 0,-1 1 1,0-1-1,1 0 1,-1 1-1,1-1 0,-1 1 1,0-1-1,1 1 1,-1-1-1,0 0 0,1 1 1,-1 0-1,1 0 11,-1 1 0,0-1-1,0 0 1,0 0 0,0 0-1,0 0 1,0 0 0,0 0-1,0 1 1,-1-1 0,1 0-1,0 0 1,-1 2 0,-2 4 675,1-3-643,0-1 0,1 0-1,0 1 1,0 0 0,0-1 0,0 1 0,1 0 0,-1-1 0,1 1 0,0 0 0,0-1-1,0 1 1,1 4 0,0-6-200,4 19 720,9 23-1,-12-38-755,1-1-1,-1 1 0,1-1 0,0 1 1,1-1-1,-1 0 0,1 0 0,8 7 1,-5-6-1,-4-4-27,0 0-1,0 1 1,0 0 0,2 3-1,-4-6-47,-1 1 0,1-1 0,-1 1 0,1-1 0,-1 1-1,0 0 1,0-1 0,1 1 0,-1 0 0,0-1 0,0 1 0,0 0 0,1-1-1,-1 1 1,0 0 0,0-1 0,0 1 0,0 0 0,0 0 0,0-1 0,-1 1-1,1 0 1,0-1 0,0 1 0,0 0 0,-1-1 0,1 1 0,-1 0 0,-1 2-17,0 0 0,-1 0 0,1 0 1,-1 0-1,0-1 0,0 1 1,0-1-1,0 0 0,0 0 0,-1 0 1,1 0-1,0-1 0,-5 2 1,-5 1-332,0-1 1,-19 3-1,14-4 198,0 2-13</inkml:trace>
  <inkml:trace contextRef="#ctx0" brushRef="#br0" timeOffset="1">1214 36 15155,'-20'24'5954,"15"-4"-3386,0 4-1280,-6 4 9,10 1-97,-6-1-344,10-5-568,6-6-64,-4-6-288,3-7-456,-4-15-1144,-4-8 1728,-2-7-488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09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11827,'92'23'10188,"-65"-18"-8974,-1 2 0,1 1 0,38 16 0,-60-21-1051,0 0-1,0 0 0,-1 0 1,1 0-1,-1 1 1,1-1-1,-1 1 1,0 0-1,-1 0 1,1 1-1,-1-1 0,4 7 1,-5-7-118,0 0-1,0 0 1,-1 0 0,0 0 0,0 0-1,0 1 1,0-1 0,-1 0 0,1 0-1,-1 1 1,0-1 0,0 0 0,-1 1-1,1-1 1,-1 0 0,-2 8 0,1-9-56,1 0 0,0 1 0,-1-1 0,0 0 0,0 0 0,0 0 0,0 0 0,-4 4 0,4-8-564,5-8-901,5-5 1226,0 0 0,1 1 1,14-18-1,-20 27 236,1 0-1,1 0 1,-1 0-1,0 1 1,1-1-1,0 1 1,0 0-1,0 1 1,0-1-1,0 1 1,0 0 0,10-2-1,-12 3 81,0 0 0,-1 1 0,1-1 0,0 1 0,0 0 0,0 0-1,-1 0 1,1 1 0,0-1 0,0 0 0,0 1 0,-1 0 0,1 0 0,0 0 0,-1 0 0,1 0 0,-1 0-1,1 1 1,-1-1 0,0 1 0,1 0 0,-1-1 0,0 1 0,0 0 0,2 3 0,0 2 140,0 0 0,0 1 0,-1 0 0,0 0 0,0 0-1,-1 0 1,0 0 0,1 10 0,7 21 188,-8-30-307,4 10-76,-6-19-6,0 0 1,0 0-1,1 1 0,-1-1 0,0 0 0,0 0 0,0 1 0,0-1 0,0 0 0,1 0 0,-1 0 0,0 1 0,0-1 1,0 0-1,0 0 0,1 0 0,-1 1 0,0-1 0,0 0 0,1 0 0,-1 0 0,0 0 0,0 0 0,1 0 1,-1 0-1,0 0 0,0 0 0,1 0 0,-1 0 0,0 0 0,1 0 0,-1 0 0,0 0 0,0 0 0,1 0 0,-1 0 1,0 0-1,0 0 0,1 0 0,-1 0 0,0 0 0,0 0 0,1-1 0,-1 1 0,0 0 0,0 0 0,1 0 1,11-11 82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09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54 15163,'-1'1'839,"0"1"-1,0-1 1,0 1 0,0 0-1,0 0 1,0 0-1,0 1 1,-2 15 1942,3-9-2493,1-1 0,2 13 0,0-7 734,0 5-577,1 0-1,1-1 1,0 1 0,1-1-1,12 23 1,-13-31-366,1-1 0,0 1 0,0-1 0,1 0 0,0 0 1,0-1-1,1 0 0,0-1 0,0 1 0,15 9 0,-20-16-61,0 1-1,0 0 1,0-1 0,0 0-1,0 0 1,0 0 0,1 0-1,-1 0 1,0-1 0,0 1-1,1-1 1,-1 0 0,6 0-1,-7 0-13,1-1 0,0 0-1,-1 1 1,1-1 0,-1 0-1,0 0 1,1 0-1,-1-1 1,0 1 0,0 0-1,0-1 1,0 0 0,0 1-1,0-1 1,3-4-1,46-55-568,-17 7 7,-24 36 54,25-33-1,-33 49 465,-1 0 0,1 0 0,0 1 0,0-1 0,0 0 0,0 1 0,0-1 0,0 1 1,0-1-1,3 0 0,-4 2 37,0-1 0,0 1 1,0 0-1,0 0 0,0 0 1,0 0-1,0 0 0,0 0 1,0 0-1,0 0 1,1 0-1,-1 1 0,0-1 1,0 0-1,0 1 0,-1-1 1,1 1-1,0-1 0,0 1 1,0-1-1,0 1 0,0 0 1,0-1-1,-1 1 1,2 1-1,4 5 130,0 0 0,-1 0 1,0 0-1,6 13 0,9 13 453,-14-25-412,0 0 0,1 0-1,0 0 1,1-1 0,0 0-1,0 0 1,0-1 0,1 0-1,0 0 1,12 5 0,-16-8-125,1-1 1,1 0 0,-1 0-1,0-1 1,0 1 0,1-1-1,-1-1 1,1 1-1,-1-1 1,0 0 0,1-1-1,-1 1 1,1-1 0,-1-1-1,0 1 1,0-1-1,12-5 1,-12 5-46,-1-1-1,1 0 1,-1 0 0,0-1-1,0 1 1,0-1 0,0 0-1,-1 0 1,0-1 0,0 1-1,0-1 1,0 0 0,-1 0-1,0-1 1,0 1 0,0 0-1,0-1 1,-1 0 0,0 0-1,0 1 1,-1-1 0,0-1-1,0 1 1,0 0 0,-1 0-1,1 0 1,-2 0 0,1 0-1,-1 0 1,1 0 0,-4-9-1,0 3-153,0 0 0,-1 0 0,-1 1-1,-8-15 1,-33-40-1930,45 62 1793,-1 1 0,0 0 0,0 0 0,-5-5-1,7 8 225,0-1 0,0 0 0,-1 1 0,1-1-1,0 1 1,0 0 0,0-1 0,0 1-1,0 0 1,0 0 0,-2-1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10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291 198 7986,'-2'-1'840,"1"0"0,-1 0 0,1 0 0,0-1 0,-1 1 0,1 0 0,-2-3 0,-10-22 2944,3 6-1510,0 5-1605,0 1-1,-1 0 0,0 1 0,-2 0 0,1 1 0,-1 0 0,-17-11 1,25 19-578,0 1 1,0 0 0,-1 0 0,-10-4 0,14 6-57,-1 0 1,0 1 0,1-1-1,-1 1 1,0-1 0,1 1-1,-1 0 1,0 0 0,1 0 0,-1 1-1,0-1 1,1 1 0,-6 1-1,5-1-2,0 1 1,0-1-1,0 1 0,0 0 0,0 0 0,0 0 0,1 0 0,-1 0 0,0 1 0,1-1 0,-3 5 0,2-2 5,-1 0 0,1 0 0,1 0 0,-1 1 0,1 0 0,-2 6 0,1-2 14,1 1 1,1-1-1,-1 1 0,1-1 1,1 1-1,0 0 1,2 11-1,-1-14-7,1-1 0,-1 1 1,1-1-1,1 1 0,-1-1 0,1 0 1,1 0-1,-1 0 0,1 0 0,6 7 0,-8-11-28,0-1-1,1 1 1,0-1-1,-1 1 1,1-1-1,0 0 1,0 0-1,0 0 1,0 0-1,1 0 1,-1-1-1,0 0 1,1 1-1,-1-1 1,1-1-1,-1 1 1,1 0-1,0-1 1,-1 0-1,1 0 1,0 0-1,-1 0 1,1 0-1,5-2 1,-2 0-16,1 0 1,-1-1 0,1 0-1,-1 0 1,0-1 0,0 1-1,0-2 1,-1 1 0,1-1-1,-1 0 1,0 0 0,-1-1-1,1 1 1,-1-1 0,0-1-1,-1 1 1,1-1 0,-1 0-1,-1 1 1,1-2 0,-1 1 0,3-11-1,-3 4 29,-3 11-4,-2 4-2,0 6 31,-4 47 324,4-29-265,-11 47 0,13-66-824,4-8-45,0-1 838,13-4-231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10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13251,'28'40'8589,"8"21"-2511,-36-61-6051,0 0-1,0 0 1,0 0 0,0 0 0,0 0-1,0 1 1,0-1 0,0 0-1,0 0 1,0 0 0,0 0 0,0 0-1,0 0 1,0 0 0,0 0-1,0 0 1,0 1 0,0-1 0,0 0-1,0 0 1,0 0 0,0 0-1,0 0 1,0 0 0,0 0 0,0 0-1,0 0 1,0 0 0,1 0 0,-1 0-1,0 0 1,0 0 0,0 1-1,0-1 1,0 0 0,0 0 0,0 0-1,0 0 1,0 0 0,0 0-1,1 0 1,-1 0 0,0 0 0,0 0-1,0 0 1,0 0 0,0 0-1,0 0 1,0 0 0,0 0 0,1-1-1,-1-6 447,-3-21-728,2 16 336,0-7-187,0 1 0,1-1 0,1 1 0,5-26 0,-4 37 25,-1-1 0,1 0 0,1 0 0,-1 1 0,2 0 0,-1-1 0,1 1 0,0 0 0,0 1 0,1-1 0,-1 1 0,11-10 0,-12 13-78,0 1 0,0-1 0,0 1 0,0 0 0,0 0 0,1 1 0,-1-1 0,5-1 0,8 1-3524,-9 4 1963</inkml:trace>
  <inkml:trace contextRef="#ctx0" brushRef="#br0" timeOffset="1">305 288 13219,'0'1'154,"0"-1"0,0 0 0,0 1 0,0-1 0,0 1 0,0-1 0,0 0 1,0 1-1,0-1 0,0 1 0,1-1 0,-1 0 0,0 1 0,0-1 0,0 0 0,1 1 0,-1-1 0,0 0 1,0 1-1,1-1 0,-1 0 0,0 1 0,1-1 0,-1 0 0,0 0 0,1 0 0,-1 1 0,1-1 1,-1 0-1,0 0 0,1 0 0,-1 0 0,1 0 0,-1 1 0,0-1 0,1 0 0,-1 0 0,1 0 0,-1 0 1,0 0-1,1-1 0,-1 1 0,1 0 0,-1 0 0,0 0 0,1 0 0,-1 0 0,1 0 0,-1-1 0,0 1 1,1 0-1,-1 0 0,0-1 0,1 1 0,3-3 256,-1 0 1,0 0-1,0 0 1,3-5-1,-6 8-362,8-11 275,0 1 1,-2-1-1,1-1 0,-1 1 0,7-21 0,-10 24-311,-1 1-1,0-1 1,0 0 0,-1 0 0,0 0 0,0 0 0,-1 0-1,0 0 1,0 0 0,-3-11 0,3 16 2,-1 0 1,0 1-1,0-1 0,0 1 1,0-1-1,0 1 1,-1 0-1,1-1 1,-1 1-1,-3-4 0,4 6 9,1-1-1,-1 0 1,0 1-1,0-1 0,1 1 1,-1-1-1,0 1 1,0-1-1,1 1 1,-1 0-1,0 0 1,0-1-1,0 1 0,0 0 1,0 0-1,0 0 1,1 0-1,-1 0 1,0 0-1,0 0 0,0 0 1,0 0-1,0 0 1,0 0-1,1 0 1,-1 1-1,0-1 0,0 0 1,0 1-1,0-1 1,1 1-1,-1-1 1,0 1-1,1-1 0,-1 1 1,0 0-1,0 0 1,-1 2 94,-1 0 0,1 0 1,0 1-1,0-1 0,1 1 1,-1-1-1,1 1 0,-1-1 0,1 1 1,1 0-1,-1 0 0,0-1 1,1 6-1,-1 5 245,0 0 1,3 19 0,-1-24-237,0 0 0,0-1 0,1 1 1,1-1-1,-1 0 0,1 1 0,1-1 1,7 13-1,-8-17-117,0 0 1,0 0 0,0 0-1,0 0 1,1-1 0,0 0-1,-1 0 1,1 0 0,0 0-1,1 0 1,-1-1-1,0 0 1,1 0 0,-1 0-1,1 0 1,0-1 0,6 1-1,-1 0-32,0-2 1,0 1-1,1-2 0,-1 1 0,0-1 0,0-1 0,15-3 1,31-14 18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11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19172,'0'0'1128,"0"2"9,0 6 1583,0-8-1103,4 23 119,9 57-384,-6-34-392,2-3-528,0-2-119,3-12-169,0-5-152,-1-13-689,2-7-55,-1-11 360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0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242 151 6161,'1'4'465,"-1"-2"-114,1 1 0,-1-1 0,1 0 0,0 0-1,-1 0 1,3 3 0,-3-5-280,0 0 0,0 1 0,1-1 0,-1 0 0,0 0 0,1 0 0,-1 1 0,0-1-1,0 0 1,1 0 0,-1 0 0,0 0 0,1 1 0,-1-1 0,1 0 0,-1 0 0,0 0 0,1 0 0,-1 0 0,0 0 0,1 0 0,-1 0-1,0 0 1,1 0 0,-1 0 0,1 0 0,-1 0 0,0-1 0,1 1 0,-1 0 0,0 0 0,1 0 0,-1 0 0,0-1 0,1 1-1,-1 0 1,0 0 0,0-1 0,1 1 0,-1 0 0,0 0 0,1-1 0,1-1 261,-1 0 0,1-1 0,0 1 0,0 0 0,-1-1 0,0 1 0,1 0-1,-1-1 1,0 0 0,0 1 0,0-1 0,0-3 0,1-6 666,1-17 1,-2 27-928,-1-2 101,0 0 0,0-1 1,0 1-1,0 0 0,-1 0 0,0-1 1,0 1-1,0 0 0,-2-6 1,2 8-68,-1-1 0,1 1 1,-1-1-1,0 1 1,1-1-1,-1 1 1,0 0-1,0 0 1,0 0-1,-1 0 1,1 1-1,-1-1 0,1 0 1,-4-1-1,2 1-20,1 0 0,0 1 0,-1-1 0,0 1 0,1 0 0,-1 0 0,0 0 0,1 1 0,-1-1 0,0 1 0,0 0 0,1 0 0,-1 0 0,0 0 0,0 1 0,1 0 0,-1-1 0,0 1 0,1 1-1,-1-1 1,1 0 0,-1 1 0,1 0 0,0 0 0,-1 0 0,-4 4 0,-5 5 31,0 1 0,1 0 0,0 0-1,1 1 1,0 1 0,1 0 0,1 0-1,-12 23 1,16-24-64,-1-1-1,2 1 0,0 0 1,0 0-1,1 1 1,1-1-1,0 1 1,0-1-1,2 1 0,0 0 1,2 17-1,0-17-18,1 1 0,1 0 0,0-1 1,1 0-1,1 0 0,0 0 0,1-1 0,10 16 0,-11-21-29,0 1 0,0-1 0,1 0-1,0-1 1,0 0 0,1 0 0,0 0 0,0-1 0,1-1 0,0 1 0,0-1-1,18 7 1,-22-10-63,0-1 0,0 0 0,0 0 0,0 0 0,0 0 0,0-1 0,1 0 0,-1 0 0,0-1 0,9-1 0,-5 0 145,-1-1-1,-1 1 1,1-2 0,0 1 0,12-9 0,7-5 278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11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80 225 14875,'18'31'6169,"-12"-5"-2952,1-1-1048,4-2-193,-6-6-464,-5-6-927,5-7-241,-13-5-320,6-7-296,-1-19-937,-12 0-319,11-9 816</inkml:trace>
  <inkml:trace contextRef="#ctx0" brushRef="#br0" timeOffset="1">1 0 11618,'21'13'5298,"-7"10"-2250,0-2-1239,2-2-1233,-2-4-88,1-6-776,6-5-568,3-4-1449,-1 0-2720,1-1 3289</inkml:trace>
  <inkml:trace contextRef="#ctx0" brushRef="#br0" timeOffset="2">225 109 2048,'7'3'159,"0"0"0,-1 1 0,1 0 0,-1 0 0,0 0 0,-1 1 0,7 5 0,-11-9-125,3 4 880,1 0 1,-1 0-1,0 1 0,-1 0 0,1-1 1,-1 1-1,0 0 0,-1 1 0,0-1 0,0 0 1,2 11-1,-2-12-206,-1 1 218,0-1 1,0 0 0,-1 1 0,1-1 0,-1 1 0,0-1-1,-1 0 1,-1 11 0,-2-2 1007,0 0 1,-7 14-1,11-27-1861,-1 0 0,1 0 0,0-1 0,-1 1 0,1 0 0,-1 0 0,1 0 0,-1-1 0,1 1 0,-1 0 0,0-1 0,1 1 0,-1-1 0,0 1 0,-1 0 0,2-9-36,1-5-70,0 1-1,6-20 1,-5 21 11,1 0-42,0 0 0,0 1 0,1-1 0,0 1 0,1 0 0,0 1 0,0-1 0,11-12 0,-14 18 55,1 1 0,-1 0 0,1 0 0,0 0 0,0 1 0,0-1 1,1 1-1,-1-1 0,1 1 0,5-2 0,-8 3 24,1 0 0,0 1 0,-1-1-1,1 1 1,0 0 0,-1 0 0,1 0 0,0 0-1,0 0 1,-1 0 0,1 0 0,0 0 0,-1 1-1,1-1 1,0 0 0,-1 1 0,1 0 0,-1-1 0,1 1-1,-1 0 1,1 0 0,-1 0 0,1 0 0,-1 0-1,0 0 1,1 0 0,-1 0 0,1 2 0,2 3 85,0 0 1,0-1-1,-1 1 1,0 0-1,0 1 1,0-1-1,-1 1 1,2 8-1,9 58 713,-10-50-611,-1-10-87,-1-5-122,0-1 0,0 1 1,1 0-1,4 10 0,-5-18 20,-1-1 0,1 0 0,-1 0 0,1 0 0,-1 0 0,1 1 1,-1-1-1,1 0 0,-1 0 0,0 0 0,1 0 0,-1 0 0,0-2 0,5-25 91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12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19092,'20'23'7506,"-13"-16"-4770,3-1-1551,-7-2-449,-6-1-312,-9-8-104,-1-10-48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12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130 213 7314,'2'12'2140,"7"16"0,-9-27-1858,1 0 0,-1 0-1,1 0 1,0 0 0,-1-1-1,1 1 1,0 0 0,0 0-1,-1-1 1,1 1 0,0 0-1,0-1 1,0 1 0,0-1-1,0 1 1,0-1 0,0 1-1,0-1 1,0 0 0,0 1-1,0-1 1,1 0-1,-1 0 1,1 0 0,0 0 107,0 0 0,0 0 0,0 0 1,-1 0-1,1-1 0,0 1 0,0-1 0,0 1 1,0-1-1,3-1 0,-4 1-278,0 0 0,0 0 0,0 0 0,0-1 0,0 1 0,0 0 0,0 0 0,0 0 0,-1-1 0,1 1 0,0-1 0,-1 1-1,1 0 1,-1-1 0,0 1 0,1-1 0,-1 1 0,0-1 0,0 1 0,0-1 0,0 1 0,0-4 0,-1 1-47,0 0 0,0-1-1,0 1 1,0 0 0,0 0-1,-1 0 1,-2-4 0,2 4-37,0 1 0,0 0 0,0-1 0,-1 1 0,0 0 0,1 0 0,-1 0 1,0 1-1,0-1 0,-1 1 0,1 0 0,0-1 0,-1 2 0,1-1 0,-1 0 0,0 1 0,0-1 0,0 1 0,-6-1 1,6 2-13,0-1 1,1 1-1,-1 0 1,0 1-1,1-1 1,-1 1-1,1-1 1,-1 1-1,1 0 1,-1 1-1,1-1 1,-1 1-1,1-1 1,0 1 0,0 0-1,0 0 1,0 0-1,0 1 1,0-1-1,1 1 1,-1-1-1,-2 5 1,0 1 37,-1 0 0,1 0 1,1 0-1,0 1 0,0 0 1,1 0-1,0 0 0,0 0 1,1 1-1,1-1 1,-1 1-1,2-1 0,-1 11 1,1-18-32,0 1 1,0 0-1,1-1 1,-1 1 0,1-1-1,-1 1 1,1-1-1,0 1 1,0-1-1,0 0 1,0 1 0,1-1-1,1 3 1,-2-4-14,0-1 0,0 1 0,0 0 0,0 0 1,0 0-1,0-1 0,0 1 0,0 0 0,0-1 0,0 1 0,1-1 1,-1 0-1,0 1 0,0-1 0,1 0 0,-1 0 0,0 0 0,0 0 1,1 0-1,-1 0 0,0 0 0,1 0 0,-1 0 0,0-1 0,0 1 1,1 0-1,-1-1 0,2 0 0,1-1-4,0-1-1,0 1 1,0-1-1,-1 1 1,1-1-1,-1 0 1,1 0-1,-1-1 1,0 1-1,4-6 1,1-4-95,14-26-1,-10 11-2,-1-1-1,13-54 1,-9 27 107,-10 32 2,-3 17 31,-1 0-1,1 0 1,0 0 0,5-9 0,-6 37 671,-3 39 193,0-32-492,2 0 1,5 48-1,-4-67-376,1-1 0,0 1 0,1-1 1,-1 1-1,2-1 0,-1 0 0,1-1 1,0 1-1,1 0 0,0-1 0,0 0 0,0 0 1,8 6-1,-11-10-24,0-1 0,1 0 1,-1-1-1,0 1 0,5 2 0,-6-4-79,-1 1 0,1-1 0,-1 0 0,1 0-1,-1 0 1,1 0 0,0 1 0,-1-1 0,1 0-1,-1 0 1,1 0 0,-1 0 0,1 0 0,-1 0-1,1 0 1,-1-1 0,1 1 0,-1 0 0,1 0-1,-1 0 1,1 0 0,-1-1 0,1 1 0,-1 0-1,1-1 1,-1 1 0,1 0 0,-1-1 0,0 1-1,1 0 1,-1-1 0,1 1 0,-1-1 0,0 1-1,0-1 1,1 1 0,-1-1 0,0 1-1,1-1 1,2-13-5440,-1-4 2474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13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1 186 11835,'44'47'4673,"-42"-46"-4396,-1 1 0,1-1 0,0 0 0,-1 0 0,1 0 0,0 0 0,0 0 0,0 0 0,0 0 1,0 0-1,0-1 0,0 1 0,0-1 0,0 0 0,4 1 0,-2-2 158,-1 1 0,1-1 0,-1 0 0,1 0 0,-1 0 0,5-2 0,-4 1-56,1 0-60,-1 0-1,0 0 1,-1-1-1,1 1 1,0-1 0,-1 0-1,6-5 1,19-26 485,-23 27-772,-1 0-1,0 0 1,0 0 0,-1-1 0,0 0-1,0 1 1,-1-1 0,3-11 0,-4 15-32,-1 0 0,1 0 0,-1 0 0,0 0 0,0 0 0,0 0 0,0 0 0,-1 0 0,0-1 0,0 1 0,0 0-1,0 1 1,0-1 0,-1 0 0,0 0 0,0 1 0,0-1 0,-2-3 0,2 5-2,0 0 0,0 0 0,0 0 0,0 1-1,0-1 1,-1 1 0,1-1 0,0 1 0,-1 0-1,1 0 1,-1 0 0,0 0 0,1 0 0,-1 1-1,1-1 1,-1 1 0,0 0 0,0 0 0,1 0-1,-1 0 1,0 0 0,1 0 0,-4 2 0,2-2 1,1 1 1,-1 1-1,1-1 1,0 0 0,-1 1-1,1 0 1,0 0-1,0 0 1,0 0 0,0 0-1,0 1 1,1-1-1,-1 1 1,1-1 0,0 1-1,-1 0 1,-1 4-1,-1 3 84,0 1 0,1 0 0,0 1 1,1-1-1,0 1 0,1-1 0,0 1 0,1 0 0,0 0 0,2 22 0,-1-29-33,0 0 1,1-1 0,-1 1-1,1-1 1,1 1-1,-1-1 1,0 1-1,1-1 1,0 0 0,3 5-1,-4-7-49,0 0 0,1 0 0,0 0-1,-1 0 1,1-1 0,0 1 0,0-1 0,0 1-1,0-1 1,0 1 0,0-1 0,0 0 0,0 0 0,1 0-1,-1-1 1,0 1 0,1 0 0,-1-1 0,1 1-1,4-1 1,-1 0 6,1-1 0,-1 1-1,0-1 1,1-1 0,-1 1-1,0-1 1,1 0 0,-1-1-1,10-5 1,26-19 94</inkml:trace>
  <inkml:trace contextRef="#ctx0" brushRef="#br0" timeOffset="1">325 94 13627,'2'22'6377,"-2"6"-2664,4 10-1504,-2-1-137,-2 9-904,4 2-416,2 4-456,-1 4-112,3-4-95,0-6-33,0-16-64,-3-8-137,-1-15-703,-1-7-416,-3-17-1361,-2-7 1969,0-8 128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13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71 15115,'18'7'5801,"3"0"-4008,3-5-241,2 0-240,4-1-207,-2 2-425,-7-1-176,-12 9-200,-9 1-56,-18 7-128,-5 2-24,-10-5-64,1 0-72,2-9-184,8 1-104,5-4-200,3-2-192,10-3 480</inkml:trace>
  <inkml:trace contextRef="#ctx0" brushRef="#br0" timeOffset="1">265 207 14515,'4'-2'1083,"0"0"0,0 0 0,0 0 0,0-1 0,0 0-1,-1 0 1,6-5 0,-5 4-499,0-1 0,-1 0 0,1 0 0,-1 0 0,4-8-1,-4 5-504,0 0 0,0 0 0,-1-1-1,0 1 1,-1-1 0,1 1-1,-2-1 1,1-11 0,-1 17-88,0-1 1,-1 1-1,1-1 1,-1 1-1,0 0 1,0-1-1,0 1 1,0 0-1,-1 0 1,1-1-1,-1 1 1,-3-3-1,5 5 6,0 0-1,-1 0 0,1 1 1,-1-1-1,0 0 0,1 1 1,-1-1-1,1 0 1,-1 1-1,0-1 0,1 1 1,-1-1-1,0 1 1,0 0-1,0-1 0,1 1 1,-1 0-1,0-1 0,0 1 1,0 0-1,0 0 1,1 0-1,-2 0 0,0 0 4,1 0 0,0 1 0,0-1 0,0 0-1,0 1 1,0 0 0,0-1 0,0 1-1,0-1 1,1 1 0,-1 0 0,0 0 0,0 0-1,0-1 1,0 3 0,-4 3 31,1 1 0,1 0 0,-7 15 0,9-20-22,-3 9 48,1-1 0,0 1 1,0 0-1,1 0 0,0 0 0,1 0 0,0 0 1,1 1-1,0-1 0,0 0 0,5 19 1,-5-28-58,1 1 0,-1-1 0,1 0 1,0 0-1,0 1 0,0-1 1,0 0-1,0 0 0,0 0 0,1 0 1,-1 0-1,1-1 0,-1 1 1,1 0-1,0-1 0,-1 1 0,1-1 1,3 2-1,-3-2-60,-1 0 1,1-1-1,0 1 0,-1-1 1,1 0-1,0 0 1,0 1-1,0-1 0,-1 0 1,1 0-1,0-1 0,0 1 1,-1 0-1,1 0 0,0-1 1,0 1-1,-1-1 0,1 0 1,0 0-1,-1 1 1,1-1-1,-1 0 0,1 0 1,1-2-1,5-4-820,-1 0 0,1-1 0,-1 0 0,6-9 0,-3 3-181,12-12-53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13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67 5961,'-8'12'6553,"2"9"-1616,4-10-3327,1-7-1077,0 1 0,0-1-1,1 1 1,0-1 0,0 1 0,0 0-1,0-1 1,1 1 0,-1-1-1,1 1 1,0-1 0,1 0-1,2 8 1,-2-26-273,-2 0-553,1 0 0,0 0 0,1 1 0,5-18 0,-5 25 207,0 0 0,0 0 0,0 0 0,1 1 0,0-1 0,0 0-1,0 1 1,1 0 0,0 0 0,0 0 0,7-6 0,-11 10 93,1 0 1,0 0-1,0 1 0,0-1 1,0 0-1,1 1 0,-1-1 0,0 1 1,0-1-1,0 1 0,0-1 1,1 1-1,-1 0 0,0 0 1,0-1-1,3 1 0,-3 0 18,-1 1 1,1-1-1,0 0 1,0 1-1,0-1 0,0 0 1,-1 1-1,1-1 1,0 1-1,-1-1 0,1 1 1,0-1-1,-1 1 1,1 0-1,0-1 0,-1 1 1,2 1-1,0 3 143,0 0-1,0 0 1,0 0-1,0 0 0,1 10 1,-1-3 96,1 1 0,1-1 0,0 0 0,10 23 0,-13-33-268,1 1 1,-1-1-1,1 1 0,0-1 1,-1 0-1,1 0 1,0 0-1,0 0 0,1 0 1,-1 0-1,0 0 0,0-1 1,1 1-1,-1-1 1,1 0-1,0 1 0,-1-1 1,1 0-1,0-1 0,0 1 1,0 0-1,-1-1 1,1 0-1,0 0 0,0 1 1,0-2-1,0 1 0,3-1 1,16-2-25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14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151 210 10026,'-3'-2'1200,"0"0"0,0 0 0,0 0 1,0 1-1,-1 0 0,1-1 0,0 1 0,-1 0 0,1 1 0,-5-2 0,4 2-641,-1 0-1,1 0 0,-1 0 1,1 0-1,0 1 1,-1 0-1,-7 2 0,8-2-483,0 1-1,1-1 0,-1 1 0,0 0 0,1 0 0,-1 0 1,1 1-1,-1-1 0,1 1 0,0 0 0,0 0 0,0 0 1,1 0-1,-1 0 0,1 1 0,0-1 0,0 1 0,-3 5 1,3-4-49,1 0-1,0-1 1,0 1 0,0 0 0,1-1 0,0 1 0,0 0 0,0 0 0,0-1 0,1 1 0,1 9 0,-1-12-25,-1 0 0,1 0 0,0 0 0,0 0 0,0-1 0,0 1 0,0 0 0,0 0 0,0 0 0,1-1 0,-1 1 0,1-1 0,-1 1 0,1-1 0,-1 0 0,1 1 1,0-1-1,0 0 0,-1 0 0,1 0 0,0-1 0,0 1 0,0 0 0,0-1 0,0 1 0,0-1 0,1 1 0,2-1 0,-1 0-21,0-1-1,0 1 1,-1-1-1,1 1 1,0-1-1,0-1 1,-1 1 0,1 0-1,-1-1 1,0 0-1,1 0 1,-1 0 0,0 0-1,0 0 1,0-1-1,4-3 1,0-2-202,0 0-1,0 0 1,0-1-1,8-16 1,-6 6-128,0 0 0,-1-1 0,10-38 0,-9 21 177,4-47 0,-13 83 175,1-2 41,-1 0 0,1-1 0,-1 1 0,0 0 0,0-1 0,0 1 0,-2-7 0,2 10-26,0 0 1,-1 0 0,1 1-1,0-1 1,-1 0 0,1 0-1,0 0 1,0 0 0,-1 1 0,1-1-1,0 0 1,0 0 0,-1 1-1,1-1 1,0 0 0,0 0-1,0 1 1,0-1 0,-1 0-1,1 0 1,0 1 0,0-1-1,0 0 1,0 1 0,0-1 0,0 0-1,0 1 1,0-1 0,0 0-1,0 1 1,0-1 0,-4 17 413,-1 16 122,2 0-1,0 35 1,3-47-358,1 0 0,2 0 0,0 0 1,8 29-1,-10-46-169,0-1 1,0 1-1,1-1 0,-1 1 1,1-1-1,0 0 0,0 0 1,0 0-1,0 0 0,5 5 1,-5-7-28,0 1 0,0-1 0,1 1 0,-1-1 0,0 0 0,1 0 0,-1 0 0,1 0 0,-1 0 0,1-1 0,0 1 0,-1-1 0,1 1 0,0-1 0,3 0 0,-1-1-88,1 1 0,-1-1 0,1-1 1,-1 1-1,0-1 0,1 0 0,-1 0 1,0 0-1,0-1 0,-1 1 0,1-1 1,0-1-1,-1 1 0,5-5 0,2-2-466,-2 0-1,1-1 1,-1 0-1,11-17 1,-15 19 76,0 0 1,0-1-1,-1 1 1,4-12-1,-7 18 332,0-1 0,0 0 0,0 1-1,-1-1 1,1 0 0,-1 0 0,0 0 0,0 1 0,0-1 0,-1 0 0,1 0-1,-1 1 1,0-1 0,-2-5 0,3 8 144,0 0-1,-1 0 1,1 0 0,-1 0 0,1 0-1,-1 1 1,0-1 0,1 0-1,-1 0 1,0 1 0,0-1-1,1 0 1,-1 1 0,0-1 0,0 0-1,0 1 1,0-1 0,0 1-1,0 0 1,0-1 0,0 1-1,0 0 1,0 0 0,0-1 0,0 1-1,0 0 1,0 0 0,0 0-1,0 0 1,0 0 0,-1 1 0,-1-1 102,1 1 1,0 0-1,-1 0 1,1 0 0,0 0-1,0 1 1,0-1-1,0 0 1,0 1 0,0-1-1,0 1 1,-2 3 0,-1 2 262,0 0 1,0 0-1,1 0 1,-1 1-1,2-1 1,-1 1-1,1 0 1,1 1-1,-1-1 1,2 0-1,-1 1 1,1-1-1,0 1 1,1-1-1,-1 1 1,3 10-1,-2-17-312,0-1 1,0 1-1,1 0 0,-1 0 0,1 0 0,0 0 1,0-1-1,-1 1 0,1 0 0,0-1 0,0 1 1,1 0-1,1 2 0,-2-3-53,0-1 1,-1 1-1,1-1 0,0 1 1,0-1-1,0 0 1,-1 1-1,1-1 0,0 0 1,0 1-1,0-1 0,0 0 1,0 0-1,0 0 1,-1 0-1,1 0 0,0 0 1,0 0-1,0 0 0,0 0 1,0 0-1,0 0 1,0-1-1,-1 1 0,1 0 1,0-1-1,0 1 1,0-1-1,-1 1 0,2-1 1,5-4-420,0-1 0,0 0 0,-1 0 0,10-12 0,9-9-1767,-9 11 559,-9 10 1192,-1-1-1,1 1 1,1 0-1,-1 0 1,1 1-1,10-5 1,-18 10 484,1 0 1,-1-1 0,0 1-1,0 0 1,0 0-1,0 0 1,1 0 0,-1 0-1,0 0 1,0 0-1,0 0 1,0 0 0,1 0-1,-1 0 1,0 0-1,0 0 1,0 0 0,0 0-1,0 0 1,1 0-1,-1 1 1,0-1 0,0 0-1,0 0 1,0 0-1,1 0 1,-1 0 0,0 0-1,0 0 1,0 0-1,0 1 1,0-1 0,0 0-1,0 0 1,0 0-1,1 0 1,-1 0 0,0 1-1,0-1 1,0 0-1,0 0 1,0 0 0,0 0-1,0 0 1,0 1-1,0-1 1,0 0 0,0 0-1,0 0 1,0 0-1,0 1 1,-1 11 2222,1-10-2432,-3 28 1495,-3 41 550,7-64-1342,2-11-396,6-16-341,-7 15 181,29-60-790,-27 57 701,1 0-1,1 0 0,-1 1 1,1-1-1,12-10 1,-17 17 105,1 0 1,-1-1 0,1 1 0,-1 0-1,1 1 1,-1-1 0,1 0 0,0 0-1,1 0 1,-2 1 11,-1 0 0,1 0 0,-1 0 0,1 0 0,0 0-1,-1 0 1,1 0 0,-1 0 0,1 0 0,0 0 0,-1 1 0,1-1 0,-1 0 0,1 0 0,-1 0-1,1 1 1,-1-1 0,1 0 0,-1 1 0,1-1 0,-1 0 0,1 1 0,-1-1 0,0 1-1,1-1 1,-1 1 0,0-1 0,1 1 0,-1-1 0,0 1 0,0-1 0,1 2 0,1 4 187,0 0 1,-1 1 0,0-1 0,0 0 0,0 11 0,1 8 310,0-13-233,1-1-1,4 14 1,-6-22-234,0 0 1,0 1-1,1-1 1,-1 0-1,1 0 1,0 0-1,0 0 0,0 0 1,0-1-1,0 1 1,4 3-1,-5-6-59,-1 0 0,0 0-1,1 1 1,-1-1 0,1 0 0,-1 0-1,0 0 1,1 0 0,-1 0 0,1 0-1,-1 0 1,0 0 0,1 0-1,-1 0 1,1 0 0,-1 0 0,0 0-1,1-1 1,-1 1 0,0 0 0,1 0-1,-1 0 1,1-1 0,-1 1 0,0 0-1,0 0 1,1 0 0,-1-1-1,0 1 1,1 0 0,-1-1 0,0 1-1,0 0 1,1-1 0,-1 1 0,0 0-1,0-2 1,9-16-848,-7 15 786,8-24 125,4-3-225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15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40 29142,'-2'29'272,"-2"4"-88,2 26 256,10-14-280,2-9-104,6-18-272,-2-11-456,-2-11-864,-7-7-248,4-6 983</inkml:trace>
  <inkml:trace contextRef="#ctx0" brushRef="#br0" timeOffset="1">1 1 15643,'4'4'6370,"3"1"-3826,1-1-447,6 0-649,9 2-472,9-6-704,2-3-56,-2-4-368,-4-3 424,-1 8-248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16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0 13955,'0'15'5457,"-4"-2"-3616,-6 1-809,-2 2 40,-12-4-384,-7 1-208,-3-12-640,-9-1 168,-3-4-72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19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54 4801,'-42'-33'3069,"38"30"-2152,1 0 1,-1 1 0,0-1 0,-5-1-1,-2-1 3586,16 7 1995,5 1-4930,11 3-1348,7 3 485,35 6 1,-47-12-465,1-1 0,0 0-1,0-1 1,22-3 0,222-28 508,-196 20-751,-76 8-1428,-45 14-3649,35-7 3310,-11 3 146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0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39 11466,'-1'-11'4721,"7"7"-2816,2-2 23,5 0-399,5 5-249,10 0-528,5 1-216,12 2-296,0 0-104,-3-2-192,-4-2-432,-7 1-472,-3 0 568</inkml:trace>
  <inkml:trace contextRef="#ctx0" brushRef="#br0" timeOffset="1">311 0 8338,'-43'8'4433,"36"6"-752,5 0-1825,0 8 40,2 7-447,0 3-257,2 6-480,0 1-176,1-3-248,0 1-96,2-5-120,0-4-24,3-9-440,2-7-368,3-12 1544,6-11-864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19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30 7370,'-7'-9'3146,"-9"-12"5795,13 22-5551,3-1-3167,0 0 1,0 0-1,-1 0 0,1 0 1,0 0-1,-1 1 1,1-1-1,0 0 0,0 0 1,-1 0-1,1 0 0,0 0 1,0 0-1,-1 0 1,1 0-1,0 1 0,0-1 1,-1 0-1,1 0 0,0 0 1,0 0-1,-1 1 1,2 3-98,-1-1 0,1 1 0,0-1 0,0 1 1,0-1-1,0 0 0,1 1 0,-1-1 0,1 0 0,0 0 1,0 0-1,0 0 0,0 0 0,5 4 0,5 4-55,23 19-1,-18-17-20,-11-7-42,0 0 0,0 1 1,0-1-1,-1 1 0,0 0 0,-1 1 1,0-1-1,0 1 0,0 0 0,-1 0 1,0 0-1,2 12 0,-2-3-3,0-1-1,-2 1 1,0 0 0,-2 31-1,-1-29-17,0 0-1,-6 25 0,6-38-4,0 1-1,0-1 1,-1 0-1,1 0 1,-1 0 0,0 0-1,-1-1 1,0 1-1,1-1 1,-8 8-1,8-12 18,0 1-1,0 0 0,1-1 1,-1 1-1,0-1 1,0 0-1,-1 0 0,1 0 1,0-1-1,0 1 0,0-1 1,-5 1-1,67 0 22,198 4 187,-212-3-158,110 0 145,-126-6-451,-23 1 142,-16 0 385,-12 0-197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20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52 9786,'0'0'557,"0"0"0,-1-1 0,1 1 0,0 0-1,-1 0 1,1-1 0,0 1 0,-1 0 0,1 0 0,-1-1-1,1 1 1,0 0 0,-1 0 0,1 0 0,-1 0 0,1 0 0,-1 0-1,1 0 1,-1 0 0,1 0 0,-1 0 0,0 1-421,1-1 0,0 1 0,-1 0 0,1 0-1,0 0 1,0 0 0,-1-1 0,1 1 0,0 0 0,0 0 0,0 0 0,0 0 0,0 2 0,1 7 53,-1 0 1,2 0-1,0 0 0,0 0 1,0-1-1,1 1 0,1 0 1,5 11-1,-7-18-130,1 4 43,0 0-1,0 0 1,1-1 0,0 0-1,1 0 1,-1 0 0,1 0 0,0-1-1,0 0 1,1 0 0,0 0-1,-1-1 1,2 1 0,12 5-1,-12-6-19,1-1 0,-1 0 0,1 0 0,0-1 0,0 0 0,0 0 0,0-1 0,16 0 0,-22-1-70,-1 0-1,1 0 1,0 0-1,0 0 1,-1-1-1,1 1 1,0-1 0,-1 1-1,1-1 1,0 0-1,-1 0 1,1 1-1,-1-1 1,1 0 0,-1 0-1,0-1 1,1 1-1,-1 0 1,0 0-1,0-1 1,0 1 0,0 0-1,1-3 1,1-1 8,-1-1-1,0 0 1,0 0 0,0 0 0,0-7 0,-1 9-16,8-41-549,-1 0-1,1-47 1,-8 72-458,1 12 432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20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9 8466,'-3'-2'4856,"-2"1"-3311,2 0-789,-6-1-325,0 1 1,0 0-1,0 1 0,-1 0 0,1 0 0,0 1 0,-10 1 0,11 0-218,0 1 0,0-1 0,0 2 0,0-1 0,0 1 0,1 0 0,0 0 0,0 1 0,0 0 0,0 1 0,1-1 0,-9 11 0,11-12-120,1 0 0,0 1 1,0-1-1,0 1 0,0 0 1,1 0-1,0 0 0,0 0 1,0 0-1,1 0 0,0 1 1,0-1-1,0 0 0,1 1 0,-1-1 1,1 1-1,1-1 0,-1 1 1,1-1-1,1 8 0,0-8-41,-1 0-1,1 0 1,0-1-1,0 1 1,0 0-1,1-1 1,-1 1-1,1-1 1,0 0-1,0 0 1,1 0-1,-1 0 1,1-1-1,0 1 1,0-1-1,0 0 1,1 0-1,-1 0 1,1-1-1,-1 0 1,7 3-1,0-2-19,-1 0-1,1-1 0,0 0 0,13 1 1,-18-3-325,0 0 0,0 0 0,11-3 0,-14 3-282,0-1 1,1 0-1,-1-1 1,0 1-1,0 0 1,0-1-1,5-3 0,-4 1-14,1 0 0,-1 0-1,4-6 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21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20 12531,'-16'12'5289,"19"-12"-2385,4 4-1039,10-5-401,4 1-224,14-3-703,-2-2-105,3-2-432,3 2-304,-6-2-6266,1-1 4754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22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9474,'0'0'12505,"2"4"-8292,6 15-6451,-3-9 3645,15 22-1080,22 39 356,-33-55-509,0 0-1,17 22 1,-23-33-147,1 0 0,0-1-1,1 1 1,-1-1 0,1 0 0,0 0 0,0-1-1,0 0 1,0 1 0,1-2 0,6 4 0,-11-6-22,0 1 1,0-1-1,0 0 1,0 0 0,0 1-1,0-1 1,0 0-1,0 0 1,0 0-1,0 0 1,0 0-1,0 0 1,0 0 0,0 0-1,0-1 1,0 1-1,0 0 1,0 0-1,0-1 1,0 1-1,1-2 1,0 1-11,0-1 0,-1 0 0,1 0 0,-1 0-1,0 0 1,1 0 0,1-5 0,0 0-73,-1-1 0,1 1 0,-1-1 0,0 1 0,-1-1 0,0 0 0,0-11 0,-4-58-522,3 63 527,-5-26-57,10 49 280,15 41 291,-13-30-118,19 38 0,-22-52-251,0 0 0,0 0-1,1 0 1,-1 0 0,1 0-1,1-1 1,-1 0 0,1 0-1,9 6 1,-9-8-6,-1 0 1,1 0-1,0-1 0,0 1 0,0-1 1,0-1-1,0 1 0,0-1 0,9 1 1,-11-2-39,0 0 0,0 0 0,-1 0-1,1 0 1,0-1 0,0 0 0,-1 0 0,1 0 0,0 0 0,-1 0 0,1-1 0,-1 1 0,1-1 0,-1 0 0,0 0 0,6-5 0,-5 2-33,-1 1 1,1-1 0,-1 1 0,0-1-1,0 0 1,0 0 0,-1-1 0,0 1-1,0 0 1,0-1 0,0 1 0,0-10-1,0-2-212,0-1-1,-2-31 0,-3 15-1232,-1 1-1,-14-56 1,17 87 1173,1 1 0,0 0 0,-1-1 0,1 1 0,-1 0 0,1 0 0,-1-1 1,0 1-1,1 0 0,-3-2 0,4 9-389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22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28 14203,'0'0'5737,"0"5"-3624,-13-2-289,-2 14-296,-4 5-463,-10 5-617,10 5-152,-2-4-184,6-3-8,5-6-280,2-6-256,2-8-705,-2-5 2426,1-4-1201</inkml:trace>
  <inkml:trace contextRef="#ctx0" brushRef="#br0" timeOffset="1">1 1 12539,'9'17'5961,"7"3"-2288,9 2-1529,7 1-79,9 5-841,-13-12-416,0 2-456,-4-4-88,-12-7-264,7 6-400,-17-11 1312,-3 0-848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23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89 219 9658,'-72'30'6872,"61"-27"-4498,11-3-2274,-1 0-1,1 0 0,0 0 1,0 0-1,-1 0 0,1 0 1,0 0-1,0 0 0,0 0 1,-1-1-1,1 1 0,0 0 1,0 0-1,0 0 0,-1 0 1,1 0-1,0-1 0,0 1 1,0 0-1,0 0 0,-1 0 1,1-1-1,0 1 0,0 0 1,0 0-1,0-1 0,-1-1 137,1 1 0,0-1 0,0 0 0,0 0 0,0 0 0,1 0 0,-1 0 0,0 0 0,2-2 0,-1-3-50,8-29 295,15-39-1,-15 51-200,24-44-1,-33 67-257,1 0 0,-1 0 0,1 0 0,0 0 0,-1 0 0,1 0 0,0 0 0,0 0 0,0 1 0,-1-1 1,1 0-1,0 0 0,0 1 0,0-1 0,0 1 0,0-1 0,0 1 0,1-1 0,-1 1 0,0 0 0,0-1 0,0 1 0,0 0 0,0 0 0,1 0 0,-1 0 0,0 0 0,0 0 0,0 0 0,0 0 0,0 1 0,1-1 0,-1 0 0,0 1 0,0-1 0,0 1 0,0-1 0,0 1 0,0-1 1,0 1-1,0 0 0,0-1 0,1 3 0,2 1 61,1 0 0,-1 1 0,0-1 0,-1 1 0,1 0 0,3 7 0,14 35 384,-18-40-400,16 39 376,27 61 412,-38-91-755,0-1 1,1-1-1,1 1 1,19 20-1,-23-29-65,0 1 0,14 8 0,-18-13-111,1 0 0,-1-1 1,1 1-1,0-1 1,-1 0-1,1 0 0,0 0 1,0 0-1,0 0 0,0-1 1,5 1-1,-7-1 8,-1 0 0,0 0 0,1 0 0,-1 0 0,0 0 1,1 0-1,-1 0 0,0 0 0,1 0 0,-1 0 0,1 0 0,-1 0 0,0 0 0,1 0 0,-1-1 0,0 1 0,1 0 0,-1 0 0,0 0 0,0-1 0,1 1 1,-1 0-1,0 0 0,0-1 0,1 1 0,-1 0 0,0 0 0,1-1 0,-1-1 17,0 1 1,0 0-1,0-1 0,0 1 1,0-1-1,0 1 1,0 0-1,-1-3 0,-4-14 101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23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 9122,'0'-1'5185,"-6"5"-568,-9 13-2208,-8 1-177,-6 14-688,-4 4-343,-3 6-641,1 5-208,4-2-240,4-4-56,14-12-120,5-6-248,8-8-536,2-5-313,1-4-607,8 0 3432,13-4-1440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24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10 9426,'-1'-1'466,"0"0"0,0 0 0,0 1 0,0-1 0,0 0 0,0 0 0,-1 1 0,1-1 0,0 1 0,0-1 0,0 1 0,-1 0 0,1-1 0,0 1 0,0 0 0,-1 0 0,1 0 0,0 0 0,0 0 0,-2 0 0,1 1-137,0-1 0,0 1 0,0 0 0,1-1 1,-1 1-1,0 0 0,1 0 0,-3 2 0,-12 11 1190,-27 30-1,20-20-1045,22-22-454,-2 0 29,0 1 0,0 0 0,1 0-1,0 0 1,-1 1 0,-1 3 0,4-6-37,-1 0 1,1 1 0,0-1 0,-1 0-1,1 1 1,0-1 0,0 0-1,0 0 1,0 1 0,0-1-1,0 0 1,1 1 0,-1-1 0,0 0-1,1 0 1,-1 1 0,0-1-1,1 0 1,0 0 0,-1 0 0,1 0-1,1 2 1,1 1 13,1 0-1,-1 0 1,1 0-1,0-1 1,7 6-1,7 5 68,44 47 421,-54-52-386,0 1 0,-1 0 0,0 0 0,0 1 0,5 11 0,-10-16-36,0 1 0,0-1 0,0 1 0,-1-1 0,0 1 1,0-1-1,-1 1 0,0-1 0,0 1 0,-2 9 1,2-13-52,0 1 1,-1-1-1,0 1 1,0-1 0,0 1-1,0-1 1,-1 0-1,1 0 1,-1 1 0,0-1-1,0 0 1,0-1-1,0 1 1,-1 0 0,1-1-1,-1 1 1,1-1 0,-1 0-1,0 1 1,0-1-1,-3 1 1,3-2-35,1 0 1,-1 0-1,1 0 0,-1-1 1,1 1-1,-1-1 0,0 1 1,1-1-1,-1 0 0,0 0 1,1 0-1,-1-1 0,0 1 1,1-1-1,-1 1 0,0-1 1,1 0-1,-1 0 0,1 0 1,-1 0-1,1 0 0,0-1 1,0 1-1,-1-1 0,1 0 1,0 1-1,0-1 0,1 0 1,-4-4-1,2 2-62,0 0 0,0 0 0,1 0 0,-1-1 1,1 1-1,0-1 0,0 1 0,1-1 0,-1 0 0,1 0 0,0 0 0,1 0 1,-1 0-1,1 0 0,0-8 0,1 11 9,-1 0 0,1 0 1,-1 0-1,1 0 0,0 0 0,0 1 1,0-1-1,0 0 0,0 0 0,0 1 0,0-1 1,1 1-1,-1-1 0,1 1 0,-1-1 1,1 1-1,-1 0 0,1 0 0,0 0 1,0 0-1,0 0 0,-1 0 0,4 0 1,5-3-169,0 1 0,1 0 1,12-1-1,-10 2 194,15-3 888,4 2-387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2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13 11570,'0'-1'4946,"0"-1"-2506,-1-2-464,0 3-303,-2 0-417,-16-2-568,-30 20-160,39 15-104,0 5-79,8 1-137,2 0-40,4-2-104,2-5 0,8-3-208,3-6-208,5-4 1960,2-8-1352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1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14563,'0'1'5737,"1"3"-3736,5-1-1177,-6-3 16,0 0-392,16 3-192,8-1-120,34 1-160,-25-4-704,1-2-1608,7 7 1495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25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12115,'0'12'3552,"0"19"2617,2-2-3391,-1-22-2467,1-1 0,-1 0 1,1 0-1,0 0 0,1 0 1,-1-1-1,6 10 0,-5-10-193,0-1-1,0 0 0,1 1 0,-1-1 1,1-1-1,0 1 0,0 0 0,0-1 0,10 6 1,-12-8-92,0 0 0,1 0 0,-1 0 1,1 0-1,-1-1 0,1 1 0,0-1 0,-1 1 1,1-1-1,0 0 0,-1 0 0,1 0 0,0 0 1,-1-1-1,1 1 0,-1-1 0,1 1 0,-1-1 1,1 0-1,-1 0 0,1 0 0,2-2 1,-3 1-16,1 0 0,0 1 0,-1-1 0,1-1 0,-1 1 0,0 0 0,0-1 1,0 1-1,0-1 0,0 1 0,0-1 0,-1 0 0,1 0 0,-1 0 0,0 0 1,0 0-1,0 0 0,0 0 0,0-4 0,0-4-101,0 0 1,-1 1-1,-1-1 1,-2-15-1,3 22-20,0 2-3,0 1-1,0 0 1,0-1 0,-1 1 0,1-1-1,0 1 1,-1 0 0,1-1 0,-1 1 0,1 0-1,-1-1 1,1 1 0,-1 0 0,0 0-1,0-1 1,-1-1 0,1 3 48,1 0 1,0 0-1,0 0 1,-1 0-1,1-1 0,0 1 1,0 0-1,-1 0 1,1 0-1,0 0 1,0 0-1,-1 0 0,1 0 1,0 0-1,0 0 1,-1 0-1,1 0 0,0 0 1,-1 0-1,1 0 1,0 0-1,0 0 1,-1 0-1,1 0 0,0 0 1,0 0-1,-1 1 1,1-1-1,0 0 0,0 0 1,-1 0-1,1 0 1,0 1-1,0-1 0,0 0 1,-1 0-1,1 0 1,0 1-1,0-1 1,0 0-1,0 0 0,0 1 1,-1-1-1,1 0 1,0 0-1,0 1 0,0-1 1,0 0-1,0 0 1,0 1-1,0-1 0,0 0 1,0 0-1,0 1 1,0-1-1,0 0 1,0 1-1,6 16-947</inkml:trace>
  <inkml:trace contextRef="#ctx0" brushRef="#br0" timeOffset="1">263 0 7930,'0'0'231,"0"1"1,0-1 0,0 0 0,0 0-1,0 1 1,0-1 0,0 0-1,0 0 1,0 1 0,1-1-1,-1 0 1,0 0 0,0 1 0,0-1-1,0 0 1,1 0 0,-1 0-1,0 1 1,0-1 0,0 0-1,1 0 1,-1 0 0,11 4 2280,-6-3-1055,2 2-745,-1 0 0,0 0 0,0 0 0,0 1 0,0 0 0,0 0 1,-1 0-1,1 1 0,5 7 0,5 5 755,19 30 0,-29-39-1239,0 2 1,-1-1-1,0 0 0,0 1 1,-1 0-1,-1 0 0,1 0 0,2 17 1,-5-21-179,-1 1-1,1 0 1,-1 0 0,-1 0 0,1-1 0,-1 1 0,0 0 0,-1-1 0,0 1 0,0-1 0,0 1 0,-1-1 0,0 0 0,-5 9-1,2-6-86,0 0-1,-1-1 0,-9 10 0,13-15-212,-1 1-1,1-1 0,-1 0 1,0-1-1,0 1 0,0-1 1,0 0-1,0 0 0,-7 3 1,0-4-3589,7-2 1694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36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7538,'-3'0'3808,"2"0"-1279,0 0-537,-1 0-55,1 0-449,1 0-216,1 0-367,30 5-113,37 3-248,-34-7-168,2 2-200,-4 4-64,-6-6-184,-4 0-248,-15-1-720,-2 0-521,-9 4 913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36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 6249,'-3'7'3681,"6"-7"352,1-1-1328,-4-1-489,0 1-192,21-2-671,41-5-209,-31 8-368,-2 0-152,-5 2-272,-5 3-136,-7-1-200,-3 5-240,-5-6-1032,3 1-544,-7-4 1000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37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9 252 6433,'0'2'436,"-3"3"4865,3-5-5150,0 0 0,0 0 0,0 1 0,0-1 0,0 0 0,0 0 1,0 0-1,-1 0 0,1 0 0,0 0 0,0 0 0,0 0 0,0 1 0,0-1 0,0 0 1,0 0-1,0 0 0,-1 0 0,1 0 0,0 0 0,0 0 0,0 0 0,0 0 0,0 0 1,0 0-1,-1 0 0,1 0 0,0 0 0,0 0 0,0 0 0,0 0 0,0 0 1,-1 0-1,1 0 0,0 0 0,0 0 0,0 0 0,0 0 0,0 0 0,0 0 0,0 0 1,-1 0-1,1 0 0,0-1 0,0 1 0,0 0 0,0 0 0,0 0 0,0 0 0,0 0 1,0 0-1,0 0 0,-1 0 0,1-1 0,0 1 0,0 0 0,0 0 0,0 0 0,0 0 1,1-6 154,2-14-191,11-37 0,-10 46-95,1-8 6,1 0 0,1 1 1,1 0-1,15-25 1,-20 39 15,0-1-1,0 1 1,1 0 0,-1 0 0,1 0 0,0 0 0,0 0-1,6-3 1,-8 6 3,0 0 0,-1 0 0,1 0-1,0 0 1,0 1 0,0-1 0,-1 0-1,1 1 1,0 0 0,0-1 0,0 1-1,0 0 1,0 0 0,0 0 0,0 1-1,0-1 1,0 0 0,0 1 0,0-1-1,-1 1 1,1-1 0,0 1 0,0 0-1,-1 0 1,3 1 0,1 1 96,-1 1 1,1 0-1,-1 0 0,0 0 0,0 0 0,0 1 1,-1-1-1,1 1 0,-1 0 0,3 7 1,3 7 404,9 31 0,-11-30-254,57 140 1095,-31-96-980,-20-41-259,-8-13-95,2 1 0,0-1 0,0-1 0,1 1 0,11 11 0,-9-13-33,-9-8-36,-1 0 0,0 0 0,0 0 0,0 0 1,0 1-1,0-1 0,1 0 0,-1 0 0,0 0 0,0 0 0,0 0 0,0 0 1,1 0-1,-1 0 0,0 0 0,0 0 0,0 0 0,0 0 0,1 0 0,-1 0 1,0 0-1,0 0 0,0 0 0,0 0 0,0 0 0,1-1 0,-1 1 0,0 0 1,0 0-1,0 0 0,0 0 0,0 0 0,1 0 0,-1-2-155,1 0-1,-1 0 1,0 0 0,1 0-1,-1 0 1,0 0 0,0 1-1,0-1 1,-1-3 0,0-24-445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37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0 11298,'-23'16'4817,"10"11"-2032,-1-2-584,-8 11-305,-3 5-216,-7 7-752,5 6-295,-2-3-321,5 1-96,4-9-112,-3-10-48,17-8-104,-6-10-208,10-8-616,10-2-361,2-9 2313,14 0-1144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37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9682,'-1'1'399,"1"-1"-1,-1 0 1,1 0-1,-1 1 1,0-1-1,1 0 1,-1 1-1,1-1 1,-1 0-1,1 1 1,-1-1-1,1 1 1,-1-1-1,1 1 1,0-1-1,-1 1 1,0 1-1,1-2-199,0 1 0,0-1-1,0 1 1,0-1 0,0 1 0,0-1-1,0 1 1,0-1 0,0 1 0,0-1-1,0 1 1,1-1 0,-1 1 0,0-1-1,0 0 1,0 1 0,1-1-1,-1 1 1,2 2 149,0-1-1,0 0 1,0 0-1,0 0 1,0 0 0,1 0-1,2 1 1,4 2 13,0 0 0,0-1 0,0 0 1,1-1-1,14 4 0,51 6 170,-68-12-481,23 4-57,0-1 0,0-2 0,60-4 0,-83 2-2285,-12 2 276,-18 2-1688,-6-5 2012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38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9226,'1'22'4441,"5"2"-1272,-1 1-601,-2 1-391,-1 2-401,0 0-688,-1 3-248,3 6-327,0-2-113,3 1-176,-3-3-56,-3-8-88,0 0 0,-1-6-80,-1-6-208,1-6-625,0-4-559,1-10 816</inkml:trace>
  <inkml:trace contextRef="#ctx0" brushRef="#br0" timeOffset="1">37 236 11362,'8'1'4889,"6"2"-2440,4 3-361,10 1-295,5 0-473,6-2-672,1 3-216,-12-1-208,-4 1-200,-7 1-680,-9-2-272,-11 6 472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38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11146,'8'4'5025,"7"0"-2104,5-3-336,6 0-393,5-2-416,5-4-727,-3-2-273,0 3-376,1 1-104,-14 3-408,-5 2-368,-5 3-736,-9 0 2304,-2 1-1088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44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10738,'-7'3'4681,"14"2"-2424,4-2-897,0 1 40,19-3-615,-6-1-289,8-5-312,0 0-48,-6 1-80,1 1-240,-11 7-857,-4 3 721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45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11330,'13'4'4881,"1"-3"-2336,0-3-481,0 0-231,6 0-377,8-1-592,0 0-288,-2 2-311,1 1-25,-11 0-665,-4 4-159,0 1 312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1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11843,'-1'15'2077,"-1"0"1,0 0-1,-4 15 1,-4 25-148,9-45-1679,0-1 0,1 1-1,0-1 1,1 1 0,0-1-1,3 13 1,-3-18-221,0-1-1,1 1 0,-1 0 1,1-1-1,0 1 1,0-1-1,0 1 1,0-1-1,0 0 0,1 0 1,0 0-1,-1 0 1,1-1-1,0 1 1,1-1-1,-1 1 0,5 2 1,-5-4-25,-1 0 1,1 0-1,0-1 1,0 1-1,-1 0 1,1-1-1,0 0 0,0 0 1,-1 0-1,1 0 1,0 0-1,0 0 1,-1-1-1,1 1 1,0-1-1,0 0 0,4-2 1,-1 0-27,0 1-1,-1-1 1,0-1 0,1 1 0,-1-1-1,8-8 1,-5 4-91,-1 0 0,0 0-1,0-1 1,0 0 0,-1 0-1,-1-1 1,0 0 0,8-19-1,-6 7-48,-3 11 136,0 0-1,-1 0 1,0-1-1,-1 1 0,1-18 1,-5 22 189,2 7-157,0 0 0,-1 0 0,1 0 0,0 0 0,0 0 0,0 0 0,0 0 0,0 0 0,-1 0 0,1 0 0,0 0 0,0 0 0,0 0 0,0 0 0,-1 0 0,1 0 0,0 0 0,0 0 0,0 0 0,0 0 0,0 0 0,-1 1 0,1-1 0,0 0 0,0 0 0,0 0 0,0 0 0,0 0 0,0 0 0,0 0 0,-1 0 0,1 1 0,0-1 0,0 0 0,-1 2 66,0 0 0,0 0 0,0 0 0,1 0-1,-1 0 1,0 0 0,1 1 0,0-1 0,-1 4 0,1 23 472,0-21-420,0 5 110,1 0 0,1 0 0,0-1 1,5 21-1,-5-28-179,0 0 0,0 0 0,0 0 1,1 0-1,0 0 0,0 0 1,0 0-1,0-1 0,1 0 0,-1 0 1,1 0-1,9 7 0,-12-10-29,1 0 0,-1 0 0,1 0 0,-1 0-1,1 0 1,-1-1 0,1 1 0,-1 0 0,1-1 0,0 1 0,-1-1-1,1 0 1,0 0 0,-1 1 0,1-1 0,0 0 0,0-1 0,-1 1 0,1 0-1,0 0 1,-1-1 0,1 1 0,0-1 0,-1 1 0,1-1 0,1-1 0,14-8 370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46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5 10066,'-15'-3'4801,"-1"2"-2088,12 1-721,0 0-39,14 3-649,11-3-312,15 5-416,9-1-136,4-2-264,2 0-64,-3 2-64,1 2 16,-8 0-264,-2 0-312,-19-6-944,-7-1-665,-20 10 1273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46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8 7138,'-3'-2'968,"-1"1"0,0 0 0,0 0 0,0 0 0,1 0 0,-8 1 1,10 0-735,-1 0 1,1 0 0,0 0 0,0 0 0,0 0 0,-1 1 0,1-1 0,0 0 0,0 1 0,0-1-1,0 1 1,0-1 0,-1 1 0,1 0 0,0-1 0,0 1 0,1 0 0,-1 0 0,0 0-1,0 0 1,0 0 0,1 0 0,-1 0 0,-1 2 0,0 0-38,1 1 1,-1 0-1,1-1 0,0 1 1,0 0-1,1 0 1,-1 0-1,1-1 0,-1 1 1,1 0-1,0 0 0,1 0 1,-1 0-1,1 0 1,0 0-1,0-1 0,0 1 1,0 0-1,0-1 0,1 1 1,0-1-1,0 1 1,0-1-1,0 0 0,0 0 1,1 0-1,-1 0 0,6 5 1,13 7 141,0-1 1,42 20-1,20 12 91,-74-40-390,0 1 0,-1-1 0,0 1 0,0 1 0,-1 0 0,11 13 0,-16-18-35,0 0 1,0 1-1,0-1 0,0 1 0,0 0 0,-1-1 1,0 1-1,1 0 0,-1 0 0,-1 0 0,1 0 0,-1 0 1,1 0-1,-1 0 0,0 0 0,-1 5 0,-1-3-21,1-1 0,-1 1 0,0-1 0,0 1 0,-1-1 0,1 0-1,-1 0 1,-1 0 0,1 0 0,-6 6 0,-5 5-100,-1 0 1,0-1-1,0-1 1,-32 22-1,43-34 116,3-1 1,1-1 1,-1 0-1,0 0 1,1 1-1,-1-1 1,1 0-1,-1 1 0,1-1 1,-1 0-1,1 1 1,-1-1-1,1 1 0,-1-1 1,1 1-1,0-1 1,-1 1-1,1-1 0,0 1 1,-1 0-1,1-1 1,0 1-1,-1 0 0,1-1 45,13 3 97,1 1-93,-8-2-31,9 2 45,0-1 0,0-1 0,30 2 0,12-5 101,100 0 165,-143 0-342,-8 1-602,-10 1-2074,-11 3 1346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46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10002,'2'-1'7737,"5"7"-6044,11 18 366,-14-18-1814,9 12 656,0 1 1,19 40-1,23 52 1433,-52-104-2244,1-1 1,-1-1 0,1 1-1,0 0 1,0-1 0,1 0 0,0 0-1,0 0 1,5 4 0,-9-9-85,-1 1 1,1-1 0,-1 0-1,0 1 1,1-1 0,-1 0 0,1 0-1,-1 1 1,1-1 0,-1 0 0,1 0-1,-1 1 1,1-1 0,-1 0-1,1 0 1,0 0 0,-1 0 0,1 0-1,-1 0 1,1 0 0,-1 0-1,1 0 1,-1 0 0,1 0 0,0-1-1,-1 1 1,1 0 0,-1 0 0,1 0-1,-1-1 1,1 1 0,-1 0-1,1 0 1,-1-1 0,0 1 0,1-1-1,-1 1 1,1 0 0,-1-1-1,0 1 1,1-1 0,-1 1 0,0-1-1,1 0 1,0-3 8,1 0 0,-1 0 0,0 0 0,-1 0 0,1-5 0,1 1-3,8-44-93,-4 27-570,-1 1 1,-2-1 0,1-40 0,-3 49-756,2 5 622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47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28 12235,'-2'-2'562,"-1"-1"0,1 1 1,-1-1-1,1 1 0,-1 0 0,0 0 1,0 1-1,0-1 0,0 0 1,0 1-1,0 0 0,0 0 0,-1 0 1,1 0-1,0 0 0,-4 0 1,2 1-322,1 0 0,0 0 0,0 1 0,-1-1 0,1 1 0,0 0 0,0 0 0,0 1 0,0-1 0,0 1 0,-6 4 0,5-3-217,0 0-1,0 1 1,0-1 0,1 1-1,0 0 1,-1 1-1,1-1 1,1 1 0,-1 0-1,1 0 1,0 0-1,0 0 1,0 0 0,1 1-1,0-1 1,0 1 0,0 0-1,-1 8 1,3-8-6,0 1 1,0-1 0,1 0 0,-1 0 0,1 1-1,1-1 1,-1 0 0,1 0 0,0 0-1,1 0 1,-1-1 0,1 1 0,0-1 0,1 1-1,-1-1 1,1 0 0,0 0 0,0-1-1,1 1 1,6 5 0,-6-6-88,0-1-1,0 1 1,1-1 0,-1 0-1,1 0 1,-1 0 0,1-1-1,0 1 1,0-2 0,0 1-1,1-1 1,-1 0 0,0 0-1,0 0 1,1-1 0,-1 0-1,0 0 1,1-1 0,-1 0-1,8-2 1,6-6-383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47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9850,'-8'16'4721,"11"-11"-1200,5 3-1073,7-1-543,2-6-281,3 0-776,0-1-280,1 0-328,-2 6-288,-1-2-472,1-3 360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48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10810,'1'2'423,"-1"-1"-1,1 0 1,0 1 0,0-1-1,-1 1 1,1-1-1,-1 1 1,1 0 0,-1-1-1,0 1 1,0-1-1,1 1 1,-1 0 0,0-1-1,-1 1 1,1 0-1,0-1 1,-1 4-1,-1 18 1653,3-5-1088,0 4 126,1-1-1,8 38 1,-3-37-621,10 25-1,-14-39-389,1 0-1,1 1 1,-1-2-1,1 1 1,11 12-1,-14-18-88,-1-1 1,0 1-1,1-1 1,0 1-1,-1-1 1,1 0-1,0 0 1,-1 0-1,1 0 0,0 0 1,0 0-1,0 0 1,0-1-1,0 1 1,0-1-1,0 1 0,4-1 1,-4 0-8,0 0 0,0-1 0,-1 1 0,1-1 0,0 1 0,-1-1-1,1 0 1,0 0 0,-1 1 0,1-1 0,-1 0 0,1-1 0,-1 1 0,0 0 0,1 0 0,-1 0 0,0-1 0,0 1 0,0-1 0,2-2 0,3-9-32,0 1 0,-1-1 1,-1 0-1,0-1 0,5-26 0,-4 14-71,-3 15 60,2-3-8,-2 0 1,1 0-1,-1-19 1,-2 22 45,-1 13 44,0 19 73,0-8-14,2-1-1,-1 1 1,2-1-1,-1 0 1,2 1-1,0-1 1,7 21-1,-8-28-51,1-1-1,-1 1 1,1 0-1,0-1 1,0 1 0,0-1-1,0 0 1,1 0-1,0 0 1,0 0-1,0-1 1,0 0 0,0 0-1,1 0 1,0 0-1,-1 0 1,1-1-1,0 0 1,0 0 0,9 2-1,-8-3 1,11 2 62,-17-4-112,1 1 1,0 0-1,0 0 1,-1 0-1,1-1 1,0 1 0,0 0-1,-1-1 1,1 1-1,0-1 1,-1 1-1,1 0 1,-1-1-1,1 1 1,-1-1-1,1 0 1,-1 1-1,1-1 1,-1 0-1,1 0 1,2-5-13,-1 1 1,0 0 0,0 0-1,0-1 1,-1 1 0,0-1-1,1-6 1,1-44-317,-3 43 197,4-186-4181,-5 184 3093,1 15 1202,0 0 1,0 0-1,0 0 1,0-1-1,0 1 1,0 0-1,0 0 1,-1 0-1,1 0 1,0 0-1,0 0 1,0 0-1,0 0 1,0 0-1,0 0 1,0 0-1,0 0 1,0 0-1,-1-1 1,1 1-1,0 0 1,0 0-1,0 0 1,0 0-1,0 0 1,0 0-1,0 0 1,-1 0-1,1 0 1,0 0-1,0 0 1,0 0-1,0 0 1,0 0-1,0 1 1,0-1-1,-1 0 1,1 0-1,0 0 1,0 0-1,0 0 1,0 0-1,0 0 1,0 0-1,0 0 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48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12643,'0'-2'5281,"0"1"-2465,0 0-679,2 1-249,3 1-327,3 3-833,1 3-256,1 14-280,31 32-40,-35-38-192,4-2-232,-4-4-952,5-6-265,-2-7 809</inkml:trace>
  <inkml:trace contextRef="#ctx0" brushRef="#br0" timeOffset="1">253 0 11939,'-28'18'7295,"0"-4"-3477,-60 22-100,77-33-3506,0 0-1,-1-1 1,0 0 0,1-1 0,-19 0 0,30-1-207,-1 0 0,1 0 0,0 0 0,0 0-1,-1 0 1,1 0 0,0 1 0,-1-1 0,1 0 0,0 0 0,0 0 0,-1 0 0,1 0 0,0 0 0,0 1 0,-1-1 0,1 0 0,0 0 0,0 0 0,-1 1 0,1-1 0,0 0 0,0 0 0,0 1 0,0-1 0,-1 0 0,1 0 0,0 1 0,0-1 0,0 0 0,0 0 0,0 1 0,0-1 0,0 0-1,0 1 1,0-1 0,0 0 0,0 1 0,0-1 0,0 0 0,0 0 0,0 1 0,0-1 0,0 0 0,0 1 0,0-1 0,1 0 0,-1 0 0,0 1 0,0-1 0,0 0 0,1 1 0,9 17 240,-9-16-200,14 22 429,0 1-1,10 26 1,-22-44-428,0 0 1,0 0-1,-1 0 1,0 0-1,-1 0 1,0 1 0,0-1-1,0 0 1,-1 1-1,0-1 1,0 1-1,-1-1 1,-2 10 0,-3-3-394,2-11-417,1-10-661,1-4 836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4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32 138 9186,'-1'-1'543,"1"0"0,0-1 0,-1 1 0,1 0 1,-1 0-1,1-1 0,-1 1 0,0 0 0,1 0 0,-1 0 0,0 0 1,0 0-1,0 0 0,0 0 0,0 0 0,0 0 0,0 0 0,-2 0 0,-10-12 2223,13 12-2670,0 0 1,-1 1-1,1-1 1,0 0 0,0 0-1,-1 1 1,1-1-1,0 0 1,0 0 0,0 0-1,0 1 1,0-1-1,0 0 1,0 0 0,0 0-1,0 1 1,0-1-1,0 0 1,1 0 0,-1 1-1,1-2 1,3-5-2,0 0-1,1 0 1,0 0 0,0 1-1,1 0 1,0 0 0,0 0-1,0 1 1,1 0 0,0 0-1,9-4 1,-14 7-87,0 1 1,0 0-1,0 0 0,0 0 1,0 1-1,0-1 0,0 0 1,0 1-1,0-1 0,0 1 1,0 0-1,1-1 0,-1 1 0,0 0 1,0 1-1,0-1 0,0 0 1,1 1-1,-1-1 0,0 1 1,0-1-1,0 1 0,0 0 1,0 0-1,3 2 0,-1 0 45,0 0 0,0 1 1,0-1-1,0 1 0,-1 0 0,0 0 0,5 8 0,16 34 399,-20-39-381,14 31 283,32 62 500,-38-79-677,2 0 0,24 29 0,-32-43-159,31 34-12,-37-40-71,1-1 0,-1 0 0,1 1 0,-1-1-1,0 0 1,1 1 0,-1-1 0,1 0-1,-1 0 1,1 1 0,-1-1 0,1 0-1,-1 0 1,1 0 0,-1 0 0,2 1-1,-2-2-2,0 1 0,0 0 0,1 0 0,-1 0 0,0 0 0,0 0-1,1 0 1,-1 0 0,0 0 0,0-1 0,1 1 0,-1 0 0,0 0 0,0 0-1,0-1 1,1 1 0,-1 0 0,0 0 0,0-1 0,0 1 0,0 0-1,1-1 1,2-17-2395,-2 14 2363,3-28-971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50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0 11931,'-12'7'5209,"-7"9"-2657,-3 1-87,-12 10-577,-3-1-400,-1 9-631,-2 2-273,5-2-312,6-3-112,13-10-80,6-5-88,9-9-504,6-2-392,10-6-1001,2 0 945,21-2 400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50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13 8474,'9'-10'4859,"-5"7"-1709,-4 3-3083,0 0 0,0 0 0,0 0 0,1 0 0,-1 0 0,0 0 1,0 0-1,0 0 0,0 0 0,0 0 0,0 0 0,0 0 0,0 0 0,0 0 0,0 0 0,0 0 0,0 0 0,0 0 0,0 0 0,0 0 0,0 0 0,0 1 0,0-1 0,0 0 0,1 0 0,-1 0 0,0 0 0,0 0 0,0 0 0,0 0 0,0 0 0,0 0 0,0 0 0,0 0 0,0 0 0,0 0 0,0 0 0,0 0 0,0 0 0,0 0 0,0 1 0,0-1 0,0 0 0,0 0 0,0 0 0,0 0 0,0 0 0,0 0 0,0 0 0,0 0 0,0 0 0,0 0 0,0 0 0,-1 0 0,1 0 0,0 0 0,0 0 0,0 0 0,0 0 0,0 0 0,0 0 0,0 0 0,0 1 0,-7 0 2723,4 0-2704,0 0-1,1-1 1,-1 1-1,0 1 1,0-1-1,1 0 1,-1 1-1,-2 1 1,-14 12 269,0 0 1,-18 20 0,32-30-267,2-2-13,0 0 1,0 0 0,-1 1-1,2-1 1,-4 6 0,5-8-66,1 0 0,-1 0 0,1 0-1,0 0 1,-1 0 0,1 0 0,0 0 0,0 0 0,-1 0 0,1 0 0,0 0 0,0 0 0,0 0 0,0 0-1,0 0 1,1 0 0,-1 0 0,0 0 0,0 0 0,1 0 0,-1 0 0,1 0 0,-1 0 0,1 0 0,-1 0 0,1 0-1,-1-1 1,2 3 0,6 4 2,0 0 0,0-1 0,1 1-1,-1-1 1,20 9 0,-18-10-1,0 1 0,0 0 0,0 1 0,16 14 1,-21-16 18,-1 0 0,0 0 0,-1 0 0,1 1 0,-1-1 0,0 1 0,4 10 0,-3-2 194,0 0 1,2 18-1,-6-30-192,1 0 1,-1-1-1,0 1 0,0 0 1,0-1-1,0 1 0,0 0 1,0-1-1,-1 1 1,1 0-1,-1-1 0,1 1 1,-1-1-1,1 1 0,-1-1 1,0 1-1,0-1 1,0 1-1,0-1 0,0 0 1,0 1-1,0-1 0,0 0 1,0 0-1,-3 2 1,2-2-16,1 0 0,-1-1 1,0 1-1,1-1 0,-1 1 1,0-1-1,1 1 0,-1-1 1,0 0-1,0 0 0,1 0 1,-1 0-1,0 0 0,0-1 1,1 1-1,-1 0 0,0-1 1,1 1-1,-1-1 0,0 1 0,1-1 1,-1 0-1,1 0 0,-1 0 1,-1-1-1,-5-4-37,1-1-1,-1 1 1,1-1-1,1-1 1,0 1-1,0-1 0,0 0 1,1 0-1,0-1 1,-6-13-1,7 4-348,4 17 320,0 1-1,0-1 1,0 0-1,0 0 1,0 1 0,0-1-1,0 0 1,0 1-1,0-1 1,1 0-1,-1 1 1,0-1 0,0 0-1,1 1 1,-1-1-1,0 1 1,1-1 0,-1 1-1,1-1 1,-1 1-1,1-1 1,-1 1 0,1-1-1,-1 1 1,1-1-1,-1 1 1,1 0-1,0-1 1,8-2-1110,0 1 1,0 1-1,16-2 0,-7 1-1090,17-1 280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2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13987,'4'23'3642,"-1"-1"-1766,0 0 0,2 0 0,8 21 0,-12-38-1782,1 0 0,0 0 1,1-1-1,-1 1 0,1 0 0,0-1 1,0 0-1,0 0 0,1 0 1,-1 0-1,1 0 0,0-1 1,0 1-1,0-1 0,0 0 1,1-1-1,0 1 0,5 2 0,-8-4-84,0-1 0,0 0 0,0 1 0,-1-1-1,1 0 1,0 0 0,0 0 0,0 0 0,0 0-1,0-1 1,-1 1 0,1 0 0,0-1 0,0 1-1,0-1 1,-1 0 0,1 0 0,0 0 0,-1 0-1,1 0 1,-1 0 0,1 0 0,-1 0 0,1 0-1,-1-1 1,0 1 0,2-2 0,3-5 0,-1 0 1,1-1-1,7-16 1,-9 17-6,6-11-6,-3 3-243,2 0 0,16-24-1,13-9 496,-21 29-16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51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0 12675,'-14'12'5409,"-1"5"-2657,-2 3-887,-7 10-497,5 2-384,9 1-536,4-3-151,17 4-97,2-5-32,13-4-120,-1-5 32,1-8-264,1-3-337,-6-6 2146,-1-3-1441</inkml:trace>
  <inkml:trace contextRef="#ctx0" brushRef="#br0" timeOffset="1">237 142 11226,'2'11'3058,"-1"0"-1,0 0 0,-2 17 0,1-18-2447,-1-1 0,2 1-1,-1 0 1,4 14 0,-3-21-533,0 0 0,0 0 0,0 0 0,0 0 0,1-1 0,-1 1 0,1 0 0,0-1 0,0 1-1,0-1 1,0 0 0,0 0 0,0 0 0,1 0 0,-1 0 0,1 0 0,-1 0 0,5 1 0,-3-1-38,-1-1 1,1 1-1,-1-1 1,1 0-1,-1 0 1,1 0-1,0-1 1,-1 1-1,1-1 1,0 0-1,0 0 1,7-1-1,-9 1-29,1-1 0,0 0 0,0 0 0,-1 0 0,1 0 0,-1 0 0,1-1 0,-1 1 0,0-1 0,1 0-1,-1 0 1,0 0 0,0 0 0,0 0 0,0 0 0,0 0 0,1-4 0,3-4-22,0 0 1,-1-1-1,5-15 0,-8 20-270,0 0-1,-1-1 0,1 1 0,-1-1 1,-1 1-1,1-1 0,-2-8 1,1 14 191,0 1-1,0-1 1,0 1 0,0-1 0,0 1 0,0-1 0,0 1 0,0-1-1,0 1 1,0-1 0,0 1 0,0-1 0,-1 1 0,1 0 0,0-1 0,0 1-1,-1-1 1,1 1 0,0 0 0,-1-1 0,1 1 0,0 0 0,-1-1 0,1 1-1,0 0 1,-1 0 0,1-1 0,-1 1 0,0 0 0,-2 4-536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9:51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10970,'6'10'4745,"0"3"-1680,5 7-873,-6 5-95,6 5-305,-2 1-767,-5-3-281,7 4-168,-6-2-72,0 0-176,-5-2-88,-9-3-120,-7-3-96,-4-9-320,6-2-272,0-9 1608,12-3-960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14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46 5281,'-17'-4'1377,"8"2"-74,1 0 0,0 0 0,-1 1-1,1 1 1,-12-1 0,13 4 680,7-1-502,4-2 1307,23 0-1866,0 1-511,-1-2-1,36-6 1,8-6-101,-40 6-770,50-5-1,-63 13 286,-16-1 151,-1 0 0,1 0 0,0 0 0,-1 0 0,1 0 0,0 1 0,-1-1 0,1 0 0,0 0 0,-1 1 0,1-1 0,-1 0 0,1 1 0,-1-1 0,1 1 0,-1-1 0,1 1 0,0 0 0,-1-1-12,0 1 0,0-1 0,1 1 0,-1-1-1,0 1 1,0-1 0,0 1 0,0-1 0,0 1 0,-1-1-1,1 1 1,0-1 0,0 1 0,0-1 0,0 1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15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10530,'5'11'5201,"9"-3"-2792,4-4-1409,8-7 520,4-1-391,7-4-153,3 0-160,-2-1-328,-1 1-128,-8 1-344,-2 3-248,-7 0-352,-6 2 464,-14-2-408,-6-2-304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1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10362,'14'9'3715,"27"13"-1,16 2-679,-36-16-2498,0 1 0,-1 1 0,37 24 0,-46-26-358,0 1 0,-1 1-1,11 10 1,-18-15-134,1-1 0,-1 1 0,1 0 0,-1 0 0,0 0 1,-1 0-1,0 1 0,1-1 0,-2 1 0,3 7 0,-3-2-1,0 0 0,0 1 0,-1-1 0,-1 1 1,0-1-1,0 0 0,-1 1 0,-1-1 0,0 0 0,0 0 0,-7 12 0,2-5-304,-1-1 0,0 0 0,-2-1-1,0 0 1,-23 26 0,31-38 46,0-1 0,-1 0 0,-6 5 0,9-7 151,0-1-1,0 1 1,0-1 0,0 1 0,-1 0 0,1-1 0,0 0 0,0 1 0,-1-1-1,1 0 1,0 0 0,0 1 0,-1-1 0,1 0 0,0 0 0,-1-1 0,0 1 0,-10-6-918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1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33 8778,'-89'30'5009,"87"-34"-2280,2-2-1505,12 4 736,6-2-455,11 0-465,7 0-128,11-2-328,-1 0-136,6 0-256,-2 1-144,-4-2-368,-3 1-248,-11 3 448,-3 3-336,-18 5-248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1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1 335 9994,'13'13'5225,"11"-2"-2720,1-5-1497,4-6 616,3-2-495,2-6-201,-1-2-304,-4 0-736,-2-4 648,-6 2-472,-2 2-32,-5-1-40</inkml:trace>
  <inkml:trace contextRef="#ctx0" brushRef="#br0" timeOffset="1">143 41 11442,'13'10'5946,"1"9"-3154,-13 12-1751,2 6 735,-3 11-848,0 2-104,-3 1-336,-2-1-224,5-8-424,-2-8-216,2-8 1249,4-13-865,-4-21 224,0-8 344</inkml:trace>
  <inkml:trace contextRef="#ctx0" brushRef="#br0" timeOffset="2">196 1 12131,'16'21'6161,"-5"18"-3336,-9 6-1713,-4 4 624,2 4-472,-3 3-407,-1-5-161,0-6-536,3-8-296,1-11 872,5-8-688,4-18 152,-1-5 224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17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74 107 12347,'-8'-6'1756,"0"1"1,-17-9 0,24 14-1668,1 0-1,-1-1 1,1 1-1,-1 0 1,0 0 0,1 0-1,-1 0 1,0 0-1,0-1 1,1 1 0,-1 1-1,0-1 1,1 0-1,-1 0 1,0 0-1,1 0 1,-1 0 0,0 0-1,1 1 1,-1-1-1,1 0 1,-1 1 0,0-1-1,1 0 1,-1 1-1,1-1 1,-1 1-1,1-1 1,-1 1 0,1-1-1,-1 1 1,1-1-1,0 1 1,-1-1 0,1 1-1,0 0 1,-1 1-1,0 1 165,0 0 0,0 1 0,1-1 0,-1 1 0,1 5 0,-1-6 3,1 1-86,0 1 1,0 0 0,1 0-1,-1 0 1,1-1 0,0 1-1,0 0 1,0-1-1,1 1 1,0-1 0,0 1-1,0-1 1,0 0-1,5 6 1,-6-9-161,0 0 0,0 0 1,0 0-1,0 0 0,0 0 0,0 0 0,1 0 1,-1-1-1,0 1 0,1 0 0,-1-1 0,0 1 0,1-1 1,-1 0-1,1 1 0,-1-1 0,0 0 0,1 0 1,-1 0-1,1 0 0,-1 0 0,1 0 0,-1 0 0,1-1 1,-1 1-1,0 0 0,1-1 0,1 0 0,0 0-16,0-1 0,0 1 0,0-1 0,0 1-1,-1-1 1,1 0 0,-1 0 0,1 0 0,-1-1-1,0 1 1,0-1 0,3-2 0,-3 0-7,1 0 1,-1-1 0,0 1 0,-1 0-1,1-1 1,-1 0 0,0 1-1,0-1 1,-1 0 0,0 1-1,0-1 1,0 0 0,-1 1 0,1-1-1,-1 0 1,-1 1 0,1-1-1,-1 1 1,0-1 0,0 1-1,-1 0 1,1 0 0,-1 0-1,0 0 1,0 1 0,-1-1 0,0 1-1,0-1 1,0 1 0,-5-3-1,7 5 1,1 1-1,-1 0 1,0 0 0,0 0-1,0 0 1,0 0-1,0 1 1,0-1-1,-1 1 1,1-1-1,0 1 1,0 0-1,0 0 1,0 0-1,-1 0 1,1 0 0,0 0-1,-3 1 1,4 0 7,-1-1 0,1 1 1,-1 0-1,1-1 0,0 1 1,-1 0-1,1 0 1,0 0-1,-1 0 0,1 0 1,0 0-1,0 0 0,0 1 1,0-1-1,0 0 0,0 0 1,0 1-1,1-1 0,-1 1 1,0-1-1,1 1 1,-1-1-1,1 1 0,0-1 1,-1 3-1,1-2 51,0-1 0,0 1 0,-1 0 0,2 0 0,-1 0 0,0 0 0,0-1 0,0 1 0,1 0 0,-1 0 0,1-1 0,0 1 0,-1 0 0,1-1 0,2 4 0,-1-3 0,0 1 0,0-1-1,0 1 1,1-1 0,-1 0 0,1 0 0,4 2 0,15 10 553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17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0 13155,'-5'16'6241,"-3"11"-3672,-3 5-1649,3 10 456,0 9-344,4 10-287,1 6-177,5 3-320,2-3-72,4-3-120,0-6-128,-2-9-392,0-9-208,-4-13 511,-3-11-391,-7-17-288</inkml:trace>
  <inkml:trace contextRef="#ctx0" brushRef="#br0" timeOffset="1">1 345 10282,'5'-3'5521,"4"3"-2896,2 2-1649,9 0 697,2 0-529,8-2-544,3-2-232,6 0-224,3-2-112,15-3-128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18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9786,'13'0'5489,"0"18"-2560,-5 6-1657,-5 15 745,0 7-569,-1 10-360,1 1-184,1 1-400,5-2-248,-1-11-512,4-6-224,2-22 368,-1-9-320,-4-14-240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22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 10674,'-65'10'4297,"77"-9"-2456,5-1-313,7-1-536,3-3-184,1 0-408,4 1-392,-5 4-4585,-3 10 3457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18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11642,'4'3'5866,"6"0"-3202,5 3-1647,6 2 663,3-2-616,5 0-400,1-2-352,3-3-160,6-1-80,3 0-208,-3-3-144</inkml:trace>
  <inkml:trace contextRef="#ctx0" brushRef="#br0" timeOffset="1">349 120 7098,'89'29'5601,"-91"-9"-1888,0 1-2041,4 5 1489,-1-2-1265,3-5-720,-1-3-272,-2-5-696,0-4-376,1-11 136,-1-3-368,-1 6-288</inkml:trace>
  <inkml:trace contextRef="#ctx0" brushRef="#br0" timeOffset="2">348 3 10794,'-4'-3'5417,"4"7"-3112,5 3-1529,-5-7 296,0 0-864,11 9 8,6 10-280,35 33-440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18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7426,'98'28'4871,"-73"-22"-1852,-20-4-366,-2 1-1121,-2-3 3,-1 0-365,0 0-356,0 0-301,0-1-603,0-1 1,0 1-1,0 0 0,-1-1 1,1 1-1,0 0 0,0 0 1,-1-1-1,1 1 0,-1 0 0,1 0 1,-1 0-1,0-1 0,1 1 1,-3-2-1,-1 0-179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19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50 166 10706,'83'96'4821,"-62"-75"-2451,-21-21-2334,0 0-1,0 0 1,0 0-1,0 0 1,0 0-1,0 0 1,0 0-1,0 0 1,1 0-1,-1 0 1,0 0-1,0 0 1,0 0-1,0 0 1,0 0-1,0 0 1,0 0-1,1 0 1,-1 0-1,0 0 1,0 0-1,0 0 1,0 0-1,0 0 1,0 0-1,0 0 1,0-1-1,0 1 1,0 0-1,1 0 1,-1 0-1,0 0 1,0 0-1,0 0 1,0 0-1,0 0 1,0 0-1,0 0 1,0-1-1,0 1 1,0 0-1,0 0 1,0 0-1,0 0 1,0 0-1,0 0 1,0 0-1,0 0 1,0-1-1,0 1 1,0 0-1,0 0 1,0 0-1,0 0 1,0 0-1,0 0 0,0 0 1,0-1-1,0 1 1,0 0-1,0 0 1,0 0-1,0-3 739,1-1-318,0 0-1,1 0 0,-1 0 1,1 0-1,3-4 1,4-9 159,-1-3-262,-1 5-192,-1-1 0,7-24 0,-12 34-171,0 1-1,0-1 0,-1 0 1,0 0-1,0 1 1,0-1-1,-1 0 0,1 0 1,-1 1-1,-1-1 1,-1-6-1,1 8 7,0 0 1,0 0-1,0 0 0,0 1 1,0-1-1,-1 1 0,0-1 1,0 1-1,0 0 1,0 0-1,0 0 0,-1 0 1,1 1-1,-1 0 0,1-1 1,-1 1-1,0 0 0,0 1 1,0-1-1,0 1 0,0 0 1,-1 0-1,1 0 1,0 0-1,-1 1 0,1 0 1,0-1-1,0 2 0,-1-1 1,1 0-1,0 1 0,-1 0 1,1 0-1,0 0 0,0 1 1,0-1-1,0 1 0,0 0 1,0 0-1,1 1 1,-1-1-1,1 1 0,-1-1 1,-3 5-1,3-3 57,0 1 0,0 0 1,0 0-1,0 0 0,1 0 0,0 0 1,0 1-1,1-1 0,-1 1 0,1 0 1,1 0-1,-1 0 0,1 0 0,0 0 0,-1 7 1,2-4 31,0 0 1,1 0 0,0 0-1,0 0 1,1 0 0,0 0-1,1 0 1,0 0 0,6 13-1,9 10 169,1-1-1,1-1 0,31 34 0,10 15 79,-48-61-224,-1 1-1,13 28 0,-22-39-80,0 0-1,0-1 0,0 1 0,-1 0 0,-1 1 0,1-1 1,0 9-1,-2-14-31,0 0 0,0 1 0,-1-1 0,1 0 0,-1 0 0,1 1 0,-1-1 0,0 0 0,0 0 0,-1 0 0,1 0-1,0 0 1,-1-1 0,0 1 0,0 0 0,0-1 0,0 1 0,0-1 0,0 0 0,-4 3 0,2-2-85,0 0 0,-1 0 0,1-1 0,-1 0 0,0 0 0,1 0 0,-1 0 0,0-1 0,0 0 0,0 0 0,0 0 0,-10 0 0,11-1-9,0 0 1,-1 0-1,1-1 1,0 0-1,0 0 1,0 0-1,0 0 0,0 0 1,0-1-1,0 0 1,0 0-1,1 0 1,-1 0-1,1 0 1,-1-1-1,-3-4 0,0-1-267,0-1 0,-8-13-1,15 22 358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19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12939,'11'64'8097,"-5"3"-4182,-5 66-2284,-2-74-870,8-87-1791,-3 13 740,-1 5 107,-2 3 100,1 0 1,0 0 0,0 0-1,0 1 1,1-1 0,0 1-1,0-1 1,5-5 0,-8 12 104,1-1 0,-1 1 1,0-1-1,1 1 0,-1-1 1,1 1-1,-1-1 1,1 1-1,-1-1 0,1 1 1,-1 0-1,1-1 0,-1 1 1,1 0-1,-1-1 0,1 1 1,0 0-1,-1 0 0,1 0 1,-1-1-1,1 1 1,0 0-1,-1 0 0,1 0 1,0 0-1,-1 0 0,1 0 1,0 0-1,-1 1 0,1-1 1,-1 0-1,1 0 0,0 0 1,-1 1-1,1-1 0,-1 0 1,1 1-1,-1-1 1,1 0-1,0 1 0,-1-1 1,0 1-1,1-1 0,-1 0 1,1 1-1,-1-1 0,0 1 1,1 0-1,0 0 0,2 4 182,-1 1-1,1-1 1,-1 1-1,2 7 1,-2-9-109,27 98 1369,-29-101-1494,1 1-1,-1-1 1,1 0 0,-1 1 0,1-1-1,0 0 1,0 1 0,0-1 0,0 0-1,0 0 1,0 0 0,0 1 0,1 0-1,-1-2 23,-1 0 0,0 0 0,0 0 0,1 0 1,-1 0-1,0 0 0,0 0 0,0 0 0,1 0 0,-1 0 0,0 0 0,0 0 0,1 0 0,-1 0 0,0 0 0,0 0 0,1 0 0,-1 0 0,0 0 0,0 0 0,0 0 0,1 0 0,-1 0 0,0-1 1,0 1-1,0 0 0,1 0 0,-1 0 0,0-1 0,1 0-25,0 0-1,-1 0 1,1 0 0,-1 0 0,1 0 0,-1 0 0,1 0 0,-1-1-1,1 0 1,2-18-496</inkml:trace>
  <inkml:trace contextRef="#ctx0" brushRef="#br0" timeOffset="1">266 66 12483,'17'29'6593,"-4"14"-3480,-2 6-1945,-1 6 736,-2-2-591,4-4-529,-2-6-376,0-17-408,5-11-1416,4-19 1176,-3-9-649,-15-10-495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20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12827,'0'-2'6745,"4"2"-3648,2 1-1969,-6-1 833,0 0-689,24 3-680,39 1 488,-15-8-872,5 0 104,5-6 48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20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10290,'2'16'5641,"0"13"-2616,1 11-1649,4 8 649,-1 7-281,1 4-448,-1 1-159,2-4-417,2-5-264,-1-15-592,2-11-288,-2-18-2801,2-11 2713,-3-12-1656,-2-4-1345</inkml:trace>
  <inkml:trace contextRef="#ctx0" brushRef="#br0" timeOffset="1">145 368 8314,'76'-65'6521,"-59"85"-2328,-3 4-2497,-5 2 1809,0-2-2121,-1-4-223,-1-4-481,0-5-408,-3-12-1008,-3-6-569,-2-8 969,-2-2-808,-8-4-552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20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8986,'4'-1'835,"-1"0"1,0 1 0,1-1-1,-1 1 1,1 0-1,-1 0 1,1 0-1,-1 0 1,1 1-1,6 1 1,-2 1 27,1 0 0,14 8 0,-8-4 312,67 35 2100,-67-33-2931,1 1 1,-1 1-1,13 12 1,-23-19-306,-1 1 0,0 0 0,0 0 0,0 1 0,0-1 0,-1 1 0,0-1 0,0 1 0,-1 0 0,1 0 0,-1 0 0,1 7 0,-1 2-2,0-1-1,0 1 1,-2-1 0,0 19-1,-1-25-45,1 0 0,-1 0 0,-1 0 0,0 0 0,-3 9 0,5-17 4,0 0 1,0 0-1,0 0 1,0 0-1,0 0 1,0 0-1,0 0 1,0 0-1,0 0 1,0 0-1,0-1 1,0 1-1,0 0 1,0 0-1,0 0 1,0 0-1,0 0 0,0 0 1,0 0-1,0 0 1,0 0-1,0 0 1,0 0-1,0 0 1,0 0-1,0 0 1,0 0-1,0 0 1,-1 0-1,1 0 1,0 0-1,0 0 1,0 0-1,0 0 1,0 0-1,0 0 1,0 0-1,0 0 1,0 0-1,0 0 1,0 0-1,0 0 0,0 0 1,0 0-1,0 0 1,0 0-1,0 0 1,0 0-1,0 0 1,-1-7-120,3-6-107,0-1-1,6-17 0,-7 25 206,1 0 0,1 0 0,-1 0 0,1 0 0,0 1 0,1-1 0,5-7 1,-9 13 42,1-1 1,-1 1 0,0-1 0,1 1-1,-1-1 1,1 1 0,-1-1 0,1 1-1,0 0 1,-1-1 0,1 1-1,-1 0 1,1-1 0,0 1 0,-1 0-1,1 0 1,0-1 0,-1 1 0,1 0-1,0 0 1,-1 0 0,1 0 0,0 0-1,-1 0 1,2 0 0,-1 1 26,0-1-1,0 1 1,0-1 0,0 1 0,-1 0-1,1-1 1,0 1 0,0 0-1,0 0 1,-1-1 0,1 1 0,0 0-1,0 2 1,3 2 192,-2 1 0,1 0-1,-1 0 1,2 6 0,7 39 1031,1 2-888,-12-53-397,0 1-1,0-1 1,1 0 0,-1 1 0,0-1 0,0 1 0,0-1 0,1 1 0,-1-1 0,0 1-1,0-1 1,1 0 0,-1 1 0,0-1 0,1 0 0,-1 1 0,1-1 0,-1 0 0,0 1-1,1-1 1,0 0 8,-1 0 0,0 0-1,1 0 1,-1 0-1,1 0 1,-1 0 0,0 0-1,1 0 1,-1 0 0,0 0-1,1 0 1,-1-1 0,0 1-1,1 0 1,-1 0-1,0 0 1,1 0 0,-1-1-1,0 1 1,1-1 0,1-1-72,1-1 1,-1 0 0,0 0 0,2-4 0,-3 6 6,10-17-428</inkml:trace>
  <inkml:trace contextRef="#ctx0" brushRef="#br0" timeOffset="1">498 319 14963,'115'31'7658,"-108"-16"-4257,-7-7-2289,-1-3 928,-2-2-1208,-2-3-183,3 0-393,1-2-128,0 1-208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21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 11362,'-1'-1'5906,"0"1"-2986,-1 0-1679,-3 20 567,-4 38-320,7-31-488,1 1-71,-2-8-641,1-3-160,1-17-96,-3-6-136,-2-12-144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21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11418,'42'1'8912,"20"1"-4723,21 2-2569,-74-4-1494,-1 0 0,1 1 1,0 1-1,0-1 0,-1 1 0,15 6 1,-18-6-94,-1 0 1,1 0-1,-1 1 1,0 0-1,0 0 1,0 0 0,0 0-1,0 1 1,-1-1-1,0 1 1,1 0-1,-1 0 1,3 6 0,-2-2 8,-1-1 0,0 0 0,0 1 0,-1-1 0,0 1 0,1 9 0,3 49 204,-1 0-125,-3-60-335,-2-14-256,1-7 86,0 8 239,3-11-341,5-19 1,-8 33 475,1 0 1,-1 0-1,1 0 0,-1 1 1,1-1-1,1 0 1,-1 1-1,0-1 0,1 1 1,5-6-1,-8 9 36,1 0 0,-1-1 0,1 1 0,-1-1 0,1 1 0,-1 0 0,1-1 0,0 1 0,-1 0-1,1 0 1,-1 0 0,1-1 0,0 1 0,-1 0 0,1 0 0,-1 0 0,1 0 0,0 0 0,-1 0 0,1 0 0,0 0 0,-1 0 0,2 1-1,-1-1 15,0 1-1,0-1 0,-1 1 1,1 0-1,0-1 0,0 1 0,-1 0 1,1-1-1,-1 1 0,1 0 1,0 0-1,-1 0 0,1 1 0,2 4 182,-1 0 1,0 1-1,2 10 0,-4-13-108,3 9 199,-2-4-328,1-1-1,0 1 1,1 0-1,4 11 1,-6-18-23,0 0 0,0-1 0,0 1-1,0-1 1,0 1 0,0-1 0,0 1 0,0-1 0,0 0-1,1 0 1,-1 1 0,1-1 0,-1 0 0,1 0 0,-1-1-1,1 1 1,-1 0 0,1 0 0,0-1 0,-1 1 0,1-1 0,0 1-1,0-1 1,0 0 0,-1 0 0,1 0 0,0 0 0,2 0-1,15-4-762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22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108 385 9570,'1'-2'664,"-1"1"-1,1-1 1,-1 0 0,1 1-1,-1-1 1,0 0 0,1 1-1,-1-1 1,0 0 0,0 0-1,0-1 1,-1 2-354,1-1 1,0 1-1,-1 0 1,1-1-1,-1 1 0,1 0 1,-1 0-1,1 0 1,-1 0-1,0 0 1,0-1-1,-1 0 1,1 1-87,-1-1 1,0 1 0,0 0 0,1 0 0,-1 0-1,0 0 1,0 0 0,0 0 0,0 0 0,0 1-1,0-1 1,0 1 0,-1-1 0,1 1 0,0 0 0,0 0-1,-4 0 1,3 1-130,0-1 1,0 1-1,1 0 0,-1 0 1,0 0-1,0 0 0,1 1 1,-1-1-1,1 1 0,-1-1 0,1 1 1,0 0-1,-1 0 0,1 0 1,0 0-1,0 0 0,0 0 1,1 1-1,-1-1 0,1 1 0,-1-1 1,-1 5-1,1-3-66,1 0 0,-1 0 0,1 0-1,0 1 1,0-1 0,0 0 0,1 0 0,-1 1 0,1-1-1,0 0 1,1 1 0,-1-1 0,1 0 0,2 9 0,-3-11-23,1 0 0,0-1 1,-1 1-1,1 0 0,0 0 1,0-1-1,0 1 0,1-1 1,-1 1-1,0-1 0,0 1 1,1-1-1,-1 0 0,1 0 1,0 1-1,-1-1 0,1 0 1,0-1-1,-1 1 0,1 0 1,0 0-1,0-1 0,0 1 1,0-1-1,0 1 0,-1-1 1,1 0-1,0 0 0,0 0 0,0 0 1,3-1-1,0 1-7,-1-1 0,1-1-1,-1 1 1,1 0 0,-1-1-1,0 0 1,0 0 0,0-1-1,0 1 1,0-1 0,0 0-1,5-4 1,0-4-75,0 0-1,0-1 1,-1 1-1,-1-1 1,1-1 0,-2 0-1,0 0 1,-1 0-1,5-18 1,2-16-361,8-66 0,-16 90 316,6-95-159,-9 109 405,-1 15 198,1 17-10,2 61 1003,22 131 1,-7-137-838,-14-65-426,0 0 1,2 0-1,9 19 0,-13-28-95,0 0 0,1 0 0,-1-1 0,1 1 0,0-1 0,6 6 0,-7-8 13,-1 0-1,1 0 0,0 0 0,-1 0 0,1 0 1,-1-1-1,1 1 0,0-1 0,0 1 1,-1-1-1,1 1 0,0-1 0,0 0 0,0 0 1,-1 0-1,1 0 0,0 0 0,0-1 0,2 1 1,1-2-46,0 0 0,0 0 0,0 0 0,-1-1 0,1 0 0,0 0 0,-1 0 0,5-4 0,11-13-516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2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10 6049,'-1'0'211,"-13"-1"4279,13 1-3661,0-1 0,0 1 1,0 0-1,0-1 0,0 1 0,0-1 0,1 0 1,-1 1-1,0-1 0,0 0 0,-1 0 0,2 1-581,-1-2 469,-3 8 113,-1 6-643,-1 1-1,1-1 1,1 1 0,0 0-1,1 1 1,-2 17-1,5-28-159,-4 29 287,1 51 0,3-53-202,1 80 119,0-94-222,1 1 0,1-1-1,0 0 1,8 24 0,-10-37-73,0-1 0,0 1 1,1 0-1,-1 0 0,1-1 1,-1 1-1,4 3 0,-4-6-104,0 1 0,0 0-1,-1 0 1,1-1-1,0 1 1,0-1-1,0 1 1,0-1-1,0 1 1,0-1-1,0 1 1,0-1 0,0 0-1,0 0 1,0 0-1,0 1 1,1-1-1,-1 0 1,0 0-1,0 0 1,0-1 0,2 1-1,16-7-1494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22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0 221 11122,'0'-1'10212,"2"-1"-4782,6-8-3736,11-12-2177,17-29 778,-33 46-276,0 0 1,-1 0-1,1 0 1,-1 0-1,0 0 0,0-1 1,-1 1-1,1-1 0,-1 1 1,0-1-1,-1 0 1,0 1-1,0-1 0,-1-10 1,1 13-23,0 1-1,-1-1 1,1 0 0,-1 1 0,0 0 0,0-1-1,0 1 1,0-1 0,0 1 0,0 0 0,-1 0-1,1 0 1,-1 0 0,-2-2 0,4 3 1,-1 0 1,0 1-1,0-1 1,0 1 0,0-1-1,1 1 1,-1-1-1,0 1 1,0 0-1,0-1 1,0 1 0,0 0-1,0 0 1,0 0-1,0-1 1,0 1-1,0 0 1,0 0-1,0 1 1,0-1 0,0 0-1,0 0 1,0 0-1,0 1 1,0-1-1,0 0 1,0 1 0,0-1-1,0 1 1,1-1-1,-1 1 1,0 0-1,0-1 1,0 1 0,1 0-1,-1 0 1,0-1-1,0 2 1,-2 2 9,1-1 1,-1 1 0,1 0-1,0 0 1,0 0 0,0 1-1,1-1 1,-1 0 0,1 1-1,0-1 1,0 1-1,1-1 1,-1 8 0,1 0 25,0 0 0,1 0 0,0 0 1,3 12-1,-2-14-5,1-1-1,0 0 1,1 0 0,0 0 0,6 10 0,-8-15-66,0-1 0,0 1 0,0-1 0,1 0-1,-1 0 1,1 0 0,0 0 0,0-1 0,0 1 0,0-1 0,0 1 0,1-1 0,-1 0 0,1-1 0,5 3 0,-7-3 9,0-1 0,0 0 0,0 0 0,1 0 0,-1 0 1,0 0-1,0 0 0,0 0 0,0-1 0,0 1 0,1-1 0,-1 0 1,0 1-1,0-1 0,0 0 0,-1 0 0,4-2 0,13-12-481</inkml:trace>
  <inkml:trace contextRef="#ctx0" brushRef="#br0" timeOffset="1">199 157 12339,'56'-20'6569,"-51"60"-3400,0 7-1953,1 6 664,-1-1-487,2 0-305,1-2-368,2-11-720,2-6-296,-4-16-624,0-7-384,-8-13-1289,0-8 1897,-8-13-1561,-4-9-759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23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10210,'3'-4'978,"0"1"0,0 0 0,0 0 0,1 0-1,-1 0 1,1 1 0,7-5 0,-6 5-394,-1 0 1,1 0-1,0 1 1,0-1-1,0 1 0,7 0 1,-4 0-190,-1 1 0,0 0 0,0 1 1,0 0-1,0 0 0,0 0 0,-1 1 0,1 0 1,0 1-1,9 4 0,-14-6-339,0 0 0,0 0 1,0 0-1,0 0 0,-1 0 0,1 0 1,0 1-1,-1-1 0,1 1 0,-1-1 0,0 1 1,1 0-1,-1-1 0,0 1 0,0 0 1,0 0-1,0 0 0,0 0 0,-1 0 1,1 0-1,0 0 0,-1 0 0,0 0 0,1 0 1,-1 0-1,0 0 0,0 4 0,-1-2-19,0 0 1,0 0-1,0 0 0,-1 0 0,1-1 0,-1 1 0,0 0 0,0-1 0,0 1 0,-1-1 0,1 0 1,-1 0-1,-5 5 0,0 0-159,-1-1 0,0-1 0,0 0 1,-1 0-1,-17 8 0,18-11-1250,0 1 1,0-1-1,-19 3 0,22-6 223,6 0 1090,0 0 1,0 0-1,0 0 1,0 0-1,0-1 0,0 1 1,0 0-1,0 0 0,-1 0 1,1 0-1,0 0 1,0 0-1,0 0 0,0 0 1,0 0-1,0 0 1,0-1-1,0 1 0,0 0 1,0 0-1,0 0 0,0 0 1,0 0-1,0 0 1,0 0-1,0-1 0,0 1 1,0 0-1,0 0 0,0 0 1,0 0-1,0 0 1,0 0-1,0 0 0,0-1 1,0 1-1,0 0 1,0 0-1,0 0 0,0 0 1,0 0-1,4-7-2866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23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0 320 10178,'133'-13'5377,"-106"11"-3727,-16 1-513,0 0-1,14-4 1,-20 4-738,0-1 0,0 0 1,0 0-1,-1-1 0,1 0 0,0 1 0,-1-1 1,0-1-1,1 1 0,-1-1 0,-1 1 0,1-1 0,5-8 1,-7 9-312,0 0 0,0 0 0,-1 0 0,1 0 0,-1 0 0,0 0 1,0 0-1,0-1 0,1-5 0,-2 7-85,0-1 1,0 1-1,0 0 1,0 0-1,0 0 1,-1-1-1,1 1 1,-1 0-1,0 0 1,1 0-1,-1 0 1,0 0-1,0 0 1,0 0-1,-1 0 1,0-1-1,1 2-14,0-1 1,0 1-1,1 0 0,-1 0 0,0 0 0,0 0 0,0 0 0,-1 0 0,1 0 0,0 1 0,0-1 0,0 0 0,-1 1 0,1-1 0,0 1 0,-1-1 0,1 1 0,0-1 0,-1 1 0,1 0 0,0 0 0,-1 0 0,1 0 0,-1 0 0,1 0 0,0 0 0,-1 0 0,1 1 0,-1-1 0,1 0 0,0 1 0,0-1 0,-1 1 0,-1 1 0,0 0-2,0 0-1,0 1 1,0-1-1,1 1 1,-1-1-1,1 1 1,0 0-1,0 0 0,0 1 1,0-1-1,0 0 1,-1 5-1,-1 2 65,2 0-1,-1 0 0,1 1 1,1-1-1,0 0 1,0 1-1,1-1 0,0 1 1,1-1-1,0 1 0,0-1 1,5 15-1,-5-24-50,-1 1-1,1-1 0,-1 0 1,1 0-1,-1 1 0,1-1 1,0 0-1,-1 0 1,1 0-1,0 0 0,0 0 1,0 0-1,0 0 1,0 0-1,0 0 0,0 0 1,0 0-1,0-1 0,0 1 1,1 0-1,-1-1 1,0 1-1,0-1 0,1 0 1,1 1-1,-1-1-79,0 0 0,0 0 0,0 0 0,0-1 0,0 1 0,0-1 1,0 1-1,0-1 0,-1 0 0,1 0 0,0 0 0,0 0 0,-1 0 0,1 0 0,-1 0 0,1 0 0,1-3 0,7-7-1016,0 0 0,-1-1 0,14-23 0,11-15-1857,-33 48 2923,0 0 0,1 1 0,-1-1 0,1 1 1,0 0-1,-1-1 0,4-1 0,-5 3 69,1 0-1,-1 0 1,0 0 0,1 0-1,-1 0 1,0-1-1,1 1 1,-1 0-1,1 0 1,-1 0 0,0 0-1,1 0 1,-1 0-1,1 1 1,-1-1-1,0 0 1,1 0 0,-1 0-1,0 0 1,1 0-1,-1 0 1,0 1 0,1-1-1,-1 0 1,0 0-1,1 0 1,-1 1-1,0-1 1,0 0 0,1 1-1,-1-1 1,0 0-1,0 1 1,1-1 0,-1 0-1,0 1 1,0-1-1,0 0 1,0 1-1,1-1 1,-1 0 0,0 1-1,0-1 1,0 1-1,0-1 1,2 11 1093,0 0 0,-1-1 1,0 1-1,-2 20 0,2 4 853,-2-34-1955,1 0 1,0-1 0,0 1 0,0-1 0,0 1 0,1-1 0,-1 1 0,0-1-1,0 1 1,0-1 0,0 1 0,0-1 0,1 1 0,-1-1 0,0 1 0,0-1-1,1 1 1,-1-1 0,0 0 0,1 1 0,-1-1-35,1 0 0,-1 0-1,0 0 1,1 0 0,-1 0 0,0 0 0,1 0-1,-1 0 1,0 0 0,1 0 0,-1 0 0,0 0-1,0-1 1,1 1 0,-1 0 0,0 0 0,0 0-1,1-1 1,-1 1 0,0 0 0,0 0 0,0 0-1,1-1 1,12-20-839,-6 9 367,10-19-764,-15 29 1126,0 0 1,-1 0 0,1-1 0,0 1-1,0 0 1,1 1 0,-1-1-1,0 0 1,5-2 0,-6 3 117,1 1 1,-1 0-1,0-1 1,0 1-1,0 0 1,1 0-1,-1 0 1,0 0-1,0 0 1,1 0-1,-1 0 1,0 0-1,0 1 1,0-1-1,1 0 1,-1 1-1,0-1 1,0 1 0,0-1-1,0 1 1,0-1-1,2 2 1,2 2 169,0 0 1,-1 0 0,6 6 0,-1-1 74,0-1-87,-1-1 0,1 0 0,0-1 0,1 0 1,-1 0-1,1-1 0,0 0 0,1-1 0,10 4 0,-14-7-163,-1 1 1,1-1-1,0 0 1,-1-1-1,1 1 0,0-2 1,-1 1-1,1 0 1,0-1-1,-1-1 1,1 1-1,-1-1 0,1 0 1,-1 0-1,0-1 1,8-4-1,-7 3-67,1-1-1,-1 0 1,-1-1-1,1 0 0,-1 0 1,8-9-1,-11 12 44,-1 0-1,0 0 0,0 0 0,0 0 0,0 0 0,0-1 0,-1 1 0,0 0 1,0-1-1,0 1 0,0-1 0,0 1 0,0-1 0,-1 0 0,0 1 0,0-1 0,0-6 1,0 9 35,0 1 1,-1-1-1,1 0 0,0 0 1,0 1-1,0-1 1,-1 0-1,1 0 1,-1 1-1,1-1 1,0 0-1,-1 1 1,1-1-1,-1 1 1,1-1-1,-1 0 1,1 1-1,-1-1 1,0 1-1,1 0 0,-1-1 1,0 1-1,1-1 1,-1 1-1,0 0 1,0-1-1,1 1 1,-1 0-1,0 0 1,0 0-1,1 0 1,-1 0-1,0 0 1,0 0-1,1 0 1,-1 0-1,0 0 0,0 0 1,-1 1-1,0-1 46,0 1 0,-1 0 0,1 0 0,0-1-1,0 2 1,0-1 0,0 0 0,0 0 0,1 1-1,-1-1 1,0 1 0,-1 1 0,-1 3 90,0-1-1,1 1 1,0 0 0,0 0 0,0 0-1,1 1 1,-3 12 0,3-14-73,2 0 0,-1 0 0,0 0 0,1 0 0,0 0 0,0 0 0,1 0-1,-1 0 1,1 0 0,3 9 0,-4-13-74,0 0-1,0-1 0,1 1 0,-1 0 0,0-1 1,1 1-1,-1 0 0,0-1 0,1 1 1,-1-1-1,1 1 0,-1-1 0,1 1 1,-1-1-1,1 1 0,-1-1 0,1 0 1,-1 1-1,1-1 0,0 0 0,-1 1 1,1-1-1,0 0 0,-1 0 0,1 1 1,0-1-1,-1 0 0,1 0 0,0 0 1,-1 0-1,1 0 0,0 0 0,0 0 1,-1 0-1,1 0 0,0-1 0,-1 1 1,1 0-1,0 0 0,-1-1 0,1 1 0,2-2-69,0 1 0,0-1 0,0 0 0,0 0 0,-1 0 0,1-1 0,3-3-1,2-5-172,-1 1 0,0-1 0,-1 0-1,0 0 1,0-1 0,-1 0 0,-1 0-1,6-22 1,-4 0-224,0 1-1,0-38 1,-5 60 424,0 1 198,-1-1 1,0 1 0,0-1 0,-3-16 0,3 26-111,0 1 0,0-1 0,-1 1 0,1-1 0,0 1 0,0-1 0,0 1 0,-1-1 1,1 1-1,0-1 0,0 1 0,-1-1 0,1 1 0,0-1 0,-1 1 0,1-1 1,-1 1-1,1 0 0,-1-1 0,1 1 0,0 0 0,-1-1 0,1 1 0,-1 0 1,0 0-1,1-1 0,-1 1 0,1 0 0,-1 0 0,1 0 0,-1 0 0,1 0 0,-1 0 1,0 0-1,1 0 0,-1 0 0,1 0 0,-1 0 0,1 0 0,-1 0 0,1 0 1,-1 1-1,0-1 0,-8 1 1109,9 0-1132,-1-1 1,1 0-1,0 1 1,-1-1-1,1 1 1,0-1-1,0 0 1,-1 1 0,1-1-1,0 1 1,0-1-1,0 1 1,-1-1-1,1 1 1,0-1-1,0 1 1,0-1 0,0 2-1,0 0 32,-5 20 28,2-1-1,0 1 0,1 30 1,2-37-164,1 0 0,0 1 1,1-1-1,0 0 0,2 0 1,0 0-1,7 18 0,-10-31 85,0 1 0,-1-1 0,1 0-1,1 0 1,-1 1 0,0-1 0,0 0 0,1 0-1,-1 0 1,1-1 0,0 1 0,0 0 0,0-1 0,-1 1-1,1-1 1,1 1 0,-1-1 0,0 0 0,0 0-1,0 0 1,1 0 0,-1 0 0,0 0 0,1-1-1,-1 1 1,1-1 0,2 0 0,19 0-61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24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0 220 13875,'3'-6'10351,"7"0"-8488,0 1-949,8-17-128,-7 9-602,-5 7-128,0-1-1,-1 0 1,0 0 0,0-1 0,-1 1 0,6-14-1,-7 13-91,0-1 0,0 1-1,1-13 1,-3 18 0,-1-1 1,1 1-1,-1-1 0,0 1 0,0-1 0,-1 1 1,1-1-1,-1 1 0,1 0 0,-1-1 0,-2-4 1,3 7 27,-1 1 1,1-1 0,0 0 0,-1 0-1,1 1 1,0-1 0,-1 1 0,1-1 0,-1 0-1,1 1 1,-1-1 0,1 1 0,-1-1-1,0 1 1,1 0 0,-1-1 0,0 1-1,1 0 1,-1-1 0,0 1 0,1 0-1,-1 0 1,0-1 0,0 1 0,1 0 0,-1 0-1,0 0 1,0 0 0,1 0 0,-1 0-1,0 0 1,0 0 0,1 0 0,-1 1-1,0-1 1,1 0 0,-2 1 0,0 0 14,-1 0 0,1 1 0,0-1 0,0 1 0,0-1 0,0 1 0,0 0 0,0 0 0,-2 3 1,0 0 57,1 1 0,0 0 0,-1 0 0,2 0 1,-1 1-1,1-1 0,0 1 0,0-1 0,-1 13 0,2-10 54,1 0-1,-1 0 1,1 0-1,1 1 0,0-1 1,3 15-1,-3-21-95,0 0-1,0 0 1,0-1-1,0 1 1,0 0 0,1-1-1,-1 1 1,1-1 0,2 4-1,-3-5-54,0-1 0,0 1 0,0 0-1,0 0 1,0-1 0,0 1 0,0 0 0,0-1-1,0 1 1,0-1 0,1 1 0,-1-1 0,0 0-1,0 0 1,0 1 0,1-1 0,-1 0 0,0 0-1,0 0 1,0 0 0,1 0 0,-1-1-1,0 1 1,3-1 0,2-2-428,1 0 0,-1 0 0,0-1 0,0 0 0,0-1 1,0 1-1,-1-1 0,0 0 0,8-9 0,14-13-1937,-26 26 2347,0 1 0,0-1 0,-1 0 1,1 1-1,0-1 0,0 1 0,0-1 0,0 1 0,0-1 1,0 1-1,0 0 0,0 0 0,0-1 0,-1 1 0,2 0 1,-1 0-1,0 0 0,1 0 0,-1 0 86,0 1 1,-1-1-1,1 0 0,0 1 1,0-1-1,-1 1 0,1-1 0,-1 1 1,1-1-1,0 1 0,-1 0 1,1-1-1,-1 1 0,1-1 0,-1 1 1,0 0-1,1 0 0,-1-1 1,0 1-1,1 0 0,-1 0 1,0 1-1,3 10 921,-1 0 0,1 14 0,-2-15 119,1 1 0,4 18 0,-6-30-1061,0 0 1,0 0 0,0 1-1,0-1 1,0 0 0,0 1-1,0-1 1,0 0 0,0 0-1,1 1 1,-1-1 0,0 0-1,0 0 1,0 1 0,0-1 0,1 0-1,-1 0 1,0 1 0,0-1-1,0 0 1,1 0 0,-1 0-1,0 0 1,0 1 0,1-1-1,-1 0 1,0 0 0,0 0-1,1 0 1,-1 0 0,0 0-1,1 0 1,-1 0 0,0 0 0,0 0-1,1 0 1,-1 0 0,0 0-1,1 0 1,-1 0 0,0 0-1,0 0 1,1 0 0,-1 0-1,0 0 1,1 0 0,-1-1-1,0 1 1,0 0 0,1 0-1,-1 0 1,0 0 0,0-1 0,0 1-1,1 0 1,-1 0 0,0-1-1,0 1 1,0 0 0,1-1-1,11-16-99,-11 16 73,7-13-149,19-27-283,-24 36 376,0 1-1,1 0 1,0 0-1,0 0 1,0 0 0,7-4-1,-11 8 69,1-1 0,-1 1 0,1 0-1,0-1 1,-1 1 0,1 0 0,-1-1-1,1 1 1,0 0 0,0 0 0,-1-1 0,1 1-1,0 0 1,-1 0 0,1 0 0,0 0 0,0 0-1,-1 0 1,1 0 0,0 0 0,0 0 0,-1 1-1,1-1 1,0 0 0,-1 0 0,1 1 0,0-1-1,-1 0 1,1 1 0,0-1 0,-1 0-1,1 1 1,-1-1 0,1 1 0,-1-1 0,1 1-1,-1 0 1,1-1 0,-1 1 0,1-1 0,-1 1-1,0 0 1,0-1 0,1 1 0,-1 0 0,0 0-1,2 6 88,0-1-1,0 1 1,-1-1-1,0 9 1,1-5-8,-2-3-57,3 8 8,-3-14-35,0 0 0,0-1 0,0 1 0,1-1 0,-1 1 0,0 0 0,1-1-1,-1 1 1,0-1 0,1 1 0,-1-1 0,0 1 0,1-1 0,-1 1 0,1-1-1,-1 0 1,1 1 0,-1-1 0,2 1 0,-2-1-88,0 0 0,1 0-1,-1 0 1,1 0 0,-1 0 0,0 0 0,1 0 0,-1 0 0,0 0-1,1 0 1,-1 0 0,0 0 0,1-1 0,-1 1 0,0 0 0,1 0-1,-1 0 1,0 0 0,1-1 0,-1 1 0,0 0 0,0 0-1,1-1 1,-1 1 0,0 0 0,0-1 0,1 1 0,-1-1 0,7-12-575,-3 7-124,9-16-1224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2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15011,'-7'50'6666,"2"11"-4170,3 1-1656,5-2 257,2-5-185,6-7-456,5-9-456,1-19-648,3-11 544,-1-13-560,-3-6-385</inkml:trace>
  <inkml:trace contextRef="#ctx0" brushRef="#br0" timeOffset="1">29 171 10834,'-16'-15'6186,"4"6"-2874,13 5-2007,7 1 807,8 3-744,5 0-151,11 3 119,6 1-872,5 3 112,4-7 168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25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9282,'10'8'5849,"2"15"-2424,3 10-1905,-4 14 985,-2 5-489,-1 7-807,0 3-89,1-5-576,-2-7-416,4-14 624,1-9-616,-2-18 64,-3-7 152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25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13795,'35'1'7542,"-1"0"-4405,64 1-1685,-60-5-1478,55 0-1629,-89 3 1590,0 0 0,0 1-1,0-1 1,0 1 0,0 0-1,0 0 1,-1 1 0,1-1 0,0 1-1,-1 0 1,1 0 0,-1 0 0,0 0-1,0 0 1,0 1 0,0 0-1,0-1 1,0 1 0,-1 0 0,1 0-1,-1 1 1,0-1 0,3 6-1,0 4 596,0 1-1,0-1 1,-1 1-1,3 28 1,-5-30-144,0-2 8,0 0 0,-1 1 0,-1-1 0,0 1 0,0-1 0,-3 13 0,2-44-1359,1 2 242</inkml:trace>
  <inkml:trace contextRef="#ctx0" brushRef="#br0" timeOffset="1">354 0 10706,'2'16'5826,"0"3"-2994,8-6-1872,0-2 681,2 2 303,2 2-1224,-1 1 304,2 1 145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25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8538,'61'110'4716,"-58"-106"-4342,-1 0 1,1 0 0,0 0 0,0-1 0,0 1 0,4 3 0,-6-6-259,0-1 0,1 1 0,-1-1 0,0 1 0,0-1 0,0 1 0,0-1 1,1 0-1,-1 1 0,0-1 0,0 0 0,2 0 0,3 1 257,-2-1-151,0 0-1,0 0 1,0 0 0,0-1 0,0 1-1,0-1 1,0 0 0,-1 0-1,1-1 1,0 1 0,0-1 0,-1 0-1,1 0 1,-1 0 0,0 0 0,1 0-1,-1-1 1,0 0 0,4-4 0,-2 1-78,-1 1 0,1-1 0,-1 0 1,-1 0-1,1 0 0,-1 0 0,0 0 0,0-1 1,-1 0-1,3-9 0,-4 9-58,0 0 1,0 0-1,-1 0 0,0 0 1,0 0-1,0 0 0,-3-11 1,3 16-47,-1-1 0,0 1 0,1-1 0,-1 1 0,0-1 0,-1 1 0,1-1 0,0 1 0,-1 0 0,1 0 1,-1 0-1,0 0 0,1 0 0,-1 0 0,0 0 0,0 1 0,0-1 0,-1 0 0,1 1 0,0 0 0,0 0 0,-1-1 0,-2 0 0,3 2-10,0 0 0,1-1 0,-1 1-1,0 0 1,1 0 0,-1 0 0,0 0 0,1 0-1,-1 0 1,0 0 0,0 0 0,1 1-1,-1-1 1,1 1 0,-1-1 0,0 1-1,1 0 1,-1 0 0,1 0 0,-1 0-1,1 0 1,0 0 0,-1 0 0,1 0-1,0 0 1,0 0 0,0 1 0,0-1 0,-2 3-1,0 2 73,0 0 0,0 0 0,0 1 0,1-1-1,0 1 1,-2 9 0,-1 11 130,2 0-1,0 0 1,2 0-1,2 0 1,5 51-1,38 133 666,-34-173-761,-5-21-122,0 0-1,-2 0 1,1 0-1,-2 0 1,0 22-1,-2-37-49,0 0-1,0 0 1,-1 0-1,1 0 1,-1 0-1,1 0 1,-1 0-1,0 0 0,-1 1 1,2-2 23,0-1 0,-1 0 0,1 1-1,0-1 1,0 0 0,-1 1 0,1-1 0,0 0 0,-1 0 0,1 1-1,0-1 1,-1 0 0,1 0 0,0 0 0,-1 1 0,1-1 0,-1 0 0,1 0-1,0 0 1,-1 0 0,0 0 0,1 0 0,-1 0 1,0 0-1,0 0 1,1-1-1,-1 1 1,0 0-1,1-1 1,-1 1-1,0 0 1,1-1-1,-1 1 1,1-1-1,-1 1 1,0-1-1,0 0 0,-4-6-61,0 0-1,1-1 0,0 1 0,0-1 0,0 0 0,-4-14 0,-7-33-298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26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13811,'5'10'2071,"-1"0"0,0-1 0,4 20 0,-4-12-470,1 30-1,-3-5-297,-6 42 0,3-67-1077,0 1-232,0 0-1,3 35 1,-2-53-6,0 0 0,0 1 0,0-1 0,0 0 0,0 0 0,0 0 0,0 0 0,0 0 0,0 1 0,0-1 0,0 0 1,0 0-1,0 0 0,0 0 0,0 0 0,0 0 0,0 1 0,0-1 0,0 0 0,1 0 0,-1 0 0,0 0 0,0 0 0,0 0 1,0 0-1,0 1 0,0-1 0,0 0 0,0 0 0,1 0 0,-1 0 0,0 0 0,0 0 0,0 0 0,0 0 0,0 0 0,1 0 1,3-4-350,4-14-152,-7 16 406,3-7-93,-2 4 159,0 0-1,1 0 1,-1 0 0,1 0-1,0 1 1,0-1 0,5-4-1,-8 8 64,0 1 0,1 0-1,-1-1 1,0 1 0,1 0 0,-1 0-1,1-1 1,-1 1 0,1 0-1,-1 0 1,0 0 0,1-1-1,-1 1 1,1 0 0,-1 0 0,1 0-1,-1 0 1,1 0 0,-1 0-1,1 0 1,-1 0 0,1 0 0,-1 0-1,1 0 1,0 1 0,-1-1 20,1 1 1,0-1-1,-1 1 0,1-1 1,0 1-1,-1-1 1,1 1-1,-1 0 1,1-1-1,-1 1 1,1 0-1,-1 0 0,1 0 1,0 3 166,1 1 0,-1-1 0,0 0-1,1 7 1,2 43 597,-4-54-839,0 0 1,0 0-1,1 0 1,-1 0-1,0 0 0,0 0 1,0 0-1,0 0 1,0 0-1,0 0 0,0 0 1,0 0-1,0 0 1,1 0-1,-1 0 1,0 0-1,0 0 0,0 0 1,0 0-1,0 0 1,0 0-1,0 0 0,0 0 1,1 0-1,-1 0 1,0 0-1,0 0 1,0 0-1,0 0 0,0 0 1,0 0-1,0 0 1,0 0-1,0 0 0,0 0 1,1 0-1,-1 0 1,0 1-1,0-1 1,0 0-1,0 0 0,0 0 1,0 0-1,0 0 1,0 0-1,0 0 0,0 0 1,0 0-1,0 1 1,0-1-1,0 0 1,0 0-1,0 0 0,0 0 1,0 0-1,0 0 1,0 0-1,0 0 1,0 1-1,0-1 0,0 0 1,0 0-1,0 0 1,0 0-1,0 0 0,0 0 1,0 0-1,0 0 1,0 0-1,3-6-2883,-3 5 621</inkml:trace>
  <inkml:trace contextRef="#ctx0" brushRef="#br0" timeOffset="1">282 1 12051,'10'36'6873,"-2"8"-3328,-6 7-2193,-2 4 1001,0 4-1057,0-1-160,2-5-600,0-9-352,6-19-544,0-9-280,2-18 464,-4-6-440,-6-15-304</inkml:trace>
  <inkml:trace contextRef="#ctx0" brushRef="#br0" timeOffset="2">181 138 11931,'-5'-12'6449,"5"9"-3272,8 3-1913,9 5 728,5 3-495,8 0-513,7 2 0,9-5-712,8 0 32,9-9-80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31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86 6073,'-18'25'4141,"18"-25"-4094,0 0-1,0 0 1,0 0-1,0 0 1,0 0-1,-1 0 1,1 0 0,0 0-1,0 0 1,0 1-1,0-1 1,0 0-1,0 0 1,0 0-1,-1 0 1,1 0 0,0 0-1,0 0 1,0 0-1,0 0 1,0 0-1,0 0 1,0 0-1,-1 0 1,1 0-1,0 0 1,0 0 0,0 0-1,0 0 1,0-1-1,0 1 1,0 0-1,-1 0 1,1 0-1,0 0 1,0 0 0,0 0-1,0 0 1,0 0-1,0 0 1,0 0-1,0 0 1,0-1-1,0 1 1,0 0-1,-1 0 1,1 0 0,0 0-1,0 0 1,0 0-1,-1-11 1509,1-10 1179,1 16-2295,-1 0 1,0 0-1,-1 0 0,1 0 1,-1-1-1,0 1 0,0 1 1,-1-1-1,-2-6 0,4 9-379,-1 1-1,0 0 0,1 0 1,-1-1-1,0 1 0,1 0 1,-1 0-1,0 0 0,0 0 0,0 0 1,0 0-1,0 0 0,0 1 1,0-1-1,0 0 0,0 1 1,-1-1-1,1 0 0,0 1 0,0-1 1,-1 1-1,1 0 0,0-1 1,0 1-1,-1 0 0,1 0 1,0 0-1,-1 0 0,1 0 0,0 0 1,-1 0-1,1 0 0,0 1 1,-1-1-1,1 0 0,0 1 0,0-1 1,-1 1-1,-1 1 0,-3 2 39,-1 0 0,1 0 0,0 1 0,1 0-1,-1 0 1,1 0 0,0 1 0,1 0 0,-8 11-1,4-5-10,1 0 0,1 1 0,0 0 0,-5 18 0,7-15-2,0 0 1,-3 25-1,7-35-63,-1 0-1,1 0 1,0-1-1,0 1 1,1 0-1,0 0 1,0-1-1,0 1 1,1 0 0,3 8-1,-4-12-44,1 1 0,-1-1 0,1 0 0,0 0 0,0 0 0,0 0-1,0 0 1,0 0 0,0-1 0,1 1 0,-1-1 0,0 1 0,1-1 0,-1 0 0,1 0 0,0 0 0,-1 0 0,1-1-1,0 1 1,-1-1 0,5 1 0,1-1-193,0 0-1,-1 0 1,1-1-1,-1 0 1,1 0-1,11-4 1,0-1-275,-1-2 0,27-14 1,-5-1-863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29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8850,'-8'64'7931,"4"-43"-6187,-1 24-1,5-40-1505,-1 7 249,1 0 1,1 0 0,2 19 0,-2-28-419,0 0 0,0 0-1,0 0 1,0 0 0,0 0 0,1 0 0,-1 0 0,3 3 0,-3-5-51,0 0 0,0 0-1,1 1 1,-1-1 0,0 0 0,1 0 0,-1 0-1,0 0 1,1-1 0,-1 1 0,1 0 0,0-1-1,-1 1 1,1-1 0,-1 1 0,4-1 0,-2 0-16,-1 0 0,1 0-1,0-1 1,0 1 0,-1-1 0,1 0 0,0 0 0,-1 0 0,1 0 0,-1 0 0,1-1 0,-1 1 0,0-1 0,0 1 0,1-1-1,-1 0 1,3-4 0,4-4-96,0 0 0,9-13 0,-8 6-166,0 0 0,9-24 0,2-2-110,-8 24 316,-13 18 65,1 0-1,0 1 1,-1-1 0,1 0-1,-1 1 1,1-1 0,0 1-1,0-1 1,-1 1 0,1-1 0,0 1-1,0 0 1,0-1 0,-1 1-1,1 0 1,0 0 0,0 0 0,0 0-1,0-1 1,-1 1 0,1 0-1,1 1 1,-1-1 16,0 0 0,-1 1 0,1-1 0,-1 1 0,1-1 1,0 1-1,-1-1 0,1 1 0,-1-1 0,0 1 0,1 0 0,-1-1 0,1 1 0,-1-1 0,0 1 0,0 0 0,1 0 0,-1-1 0,0 1 1,0 0-1,0-1 0,0 1 0,0 0 0,1 0 0,-2 0 0,2 1 76,2 55 1363,-3-43-1220,1 0 0,0 1 1,4 16-1,-3-21-291,1-1-1,0 1 0,1-1 1,-1 0-1,11 17 1,-13-26 46,-1 0 1,1 0-1,0 1 1,-1-1-1,1 0 1,0 0 0,0 0-1,-1 0 1,1 0-1,0 0 1,-1 0-1,1 0 1,0 0-1,0 0 1,-1 0-1,1 0 1,0 0 0,-1-1-1,1 1 1,0 0-1,-1-1 1,1 1-1,0 0 1,0-1-1,18-10 191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32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10978,'64'-36'5193,"-64"36"-5135,0-1 0,0 1 0,1 0-1,-1 0 1,0 0 0,0 0 0,1-1-1,-1 1 1,0 0 0,1 0 0,-1 0-1,0 0 1,0 0 0,1 0 0,-1 0-1,0 0 1,1 0 0,-1 0 0,0 0-1,0 0 1,1 0 0,-1 0 0,0 0-1,1 0 1,-1 0 0,0 0 0,0 0-1,1 1 1,-1-1 0,0 0 0,1 0-1,-1 0 1,0 0 0,0 1 0,0-1-1,1 0 1,-1 0 0,0 1-1,0-1 1,0 0 0,1 0 0,-1 1-1,0-1 1,0 0 0,0 1 0,-1 14 1250,0-9-781,1-1-174,0-1-1,0 1 0,1 0 1,0-1-1,-1 1 1,1-1-1,1 0 1,-1 1-1,1-1 0,-1 0 1,1 0-1,4 6 1,-4-8-287,-1 0 1,1 0 0,-1 0 0,1-1 0,0 1 0,-1-1-1,1 0 1,0 1 0,0-1 0,0 0 0,0 0-1,0 0 1,0 0 0,1 0 0,-1-1 0,0 1-1,0-1 1,1 1 0,-1-1 0,0 0 0,1 0-1,-1 0 1,0 0 0,0 0 0,1-1 0,3 0-1,-3 0-81,-1 1-1,1-1 1,0 0-1,-1 0 0,1 0 1,-1-1-1,1 1 1,-1-1-1,0 1 0,1-1 1,-1 0-1,0 0 1,0 0-1,0 0 0,0 0 1,-1 0-1,1 0 0,-1-1 1,2-2-1,-2 3-23,0 0-1,0-1 0,-1 1 0,1 0 0,-1 0 1,0-1-1,0 1 0,0 0 0,0 0 0,0-1 1,0 1-1,0 0 0,-1-1 0,1 1 1,-1 0-1,0 0 0,0 0 0,1 0 0,-1-1 1,-1 1-1,1 0 0,0 1 0,-3-5 1,-1 1-56,0 0 1,0 0-1,-1 0 1,0 1 0,0-1-1,0 1 1,-13-6 0,2 3 69,0 0 1,-18-4-1,48 13 222,0-1 0,15 1-1,46 0 61,-59-2-178,3 0-5,52 4 230,-64-3-256,0 0-1,0 0 1,0 0-1,0 1 1,-1 0-1,1 0 1,0 1-1,-1-1 1,6 5-1,-9-6-23,-1 1 0,1-1 0,0 1 0,-1 0-1,1 0 1,-1 0 0,1 0 0,-1 0 0,0 0 0,0 0-1,0 0 1,0 0 0,-1 1 0,1-1 0,0 0-1,-1 1 1,1 3 0,-1 3 32,0 1 0,0-1 0,-2 11 0,1-10-67,1-5-199,3-7 133,3-7-902,1-5 728,13-18-1,2-4 179,-16 29 264,-9 18 137,-1 2-216,2-5 14,0 1 1,0-1 0,1 1-1,0 0 1,1-1-1,0 1 1,1 14-1,0-22-104,-1 0 0,0 0 0,1 0 0,-1 0 0,1 0 0,-1 0 0,1 0 0,-1-1 0,1 1 0,-1 0 0,1 0 0,0-1 0,0 1 0,-1 0 0,1-1 0,0 1-1,0-1 1,0 1 0,0-1 0,0 1 0,-1-1 0,1 1 0,0-1 0,0 0 0,0 0 0,0 0 0,0 1 0,0-1 0,2 0 0,16 0 574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32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35 11090,'0'-1'440,"0"1"0,0-1-1,0 1 1,0-1-1,0 0 1,0 1-1,0-1 1,-1 1 0,1-1-1,0 1 1,-1-1-1,1 1 1,0-1 0,-1 1-1,1-1 1,-9-6 2462,-14 0-1288,20 6-941,1 1-517,-10-3 898,0 0 1,-17-1-1,26 4-992,1 0 0,-1 0 0,1 0 0,-1 0-1,0 0 1,1 0 0,-1 1 0,1-1 0,-1 1-1,1 0 1,-1 0 0,1 0 0,-1 0-1,1 0 1,0 0 0,0 1 0,-4 3 0,5-4-53,0 0 0,0 0 1,1 0-1,-1 0 0,0 1 0,1-1 1,-1 0-1,1 0 0,-1 1 1,1-1-1,0 0 0,0 1 1,-1-1-1,1 1 0,0-1 1,0 0-1,0 1 0,1-1 0,-1 0 1,0 1-1,0-1 0,1 0 1,-1 1-1,1-1 0,-1 0 1,2 2-1,2 4 27,-1 0 0,2-1 0,7 9 0,-9-10-6,28 28 183,-22-24-97,-1 0 0,0 1-1,10 14 1,-17-22-101,0-1-1,0 1 1,-1 0-1,1-1 1,-1 1-1,1-1 1,-1 1-1,1 0 1,-1 0-1,0-1 1,0 1-1,0 0 1,0-1-1,0 1 1,0 0-1,0 0 1,-1-1-1,1 1 1,-1 0-1,0 1 1,0-2-37,1 1 1,-1-1-1,0 0 1,1 0-1,-1 0 1,0 0-1,0-1 1,0 1-1,0 0 0,0 0 1,0 0-1,0-1 1,0 1-1,0 0 1,0-1-1,-1 1 1,1-1-1,0 0 0,0 1 1,0-1-1,-1 0 1,1 0-1,0 1 1,0-1-1,-1 0 1,1 0-1,-2-1 0,2 1 33,0 0-1,0 0 1,0 0-1,0-1 0,1 1 1,-1 0-1,0 0 1,0-1-1,1 1 0,-1-1 1,0 1-1,0-1 1,1 1-1,-1-1 0,0 1 1,1-1-1,-1 1 1,1-1-1,-1 0 0,1 1 1,-1-2-1,0 0-17,0 0-1,0 0 0,1 0 1,-1 0-1,1 0 0,-1 0 1,1 0-1,0-3 0,1-15 35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32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 12339,'9'21'6409,"-6"12"-3408,-4 8-1841,-3 7 576,2 4-375,4-4-321,0-3-296,9-10-576,-2-8-256,6-13-528,-2-7-176,-3-10 568,-9-6-513,-9-7-335</inkml:trace>
  <inkml:trace contextRef="#ctx0" brushRef="#br0" timeOffset="1">0 175 10506,'5'-2'2377,"0"1"0,0-1 0,10 0 0,34 0 104,-19 1-1095,-23 1-1169,20-2 375,-1 1 0,1 1 1,50 8-1,-70-7-536,0 1 0,0 0 0,-1 0 1,1 0-1,-1 1 0,0 0 0,0 0 0,0 0 0,0 1 0,0 0 1,-1 0-1,1 1 0,-1-1 0,0 1 0,-1 0 0,1 0 0,-1 1 1,0 0-1,0-1 0,3 10 0,3 10 278,-9-23-291,-1-1 0,1 1 0,-1-1 0,0 1-1,1 0 1,-1-1 0,0 1 0,0 0 0,0-1-1,0 1 1,-1 0 0,1-1 0,-1 4-1,1-5-32,0 1-1,0-1 1,0 0-1,-1 0 0,1 0 1,0 1-1,0-1 0,0 0 1,0 0-1,0 0 1,0 1-1,0-1 0,-1 0 1,1 0-1,0 0 0,0 0 1,0 1-1,0-1 0,-1 0 1,1 0-1,0 0 1,0 0-1,0 0 0,-1 0 1,1 0-1,0 0 0,0 0 1,0 0-1,-1 0 1,1 0-1,0 0 0,0 0 1,0 0-1,-1 0 0,1 0 1,0 0-1,0 0 1,0 0-1,-1 0 0,1 0 1,0 0-1,0 0 0,0 0 1,-1 0-1,1 0 0,0-1 1,-1 1 6,0-1 0,1 0 0,-1 0 0,0 0 0,1 0 0,-1 1 0,1-1 1,-1 0-1,1 0 0,0 0 0,-1-2 0,-2-8-109,1-1-1,0 1 1,1-1-1,0-16 1,1 22-101,0 0 0,1 0 0,-1 0 0,2 0-1,-1 0 1,1 0 0,-1 1 0,2-1 0,-1 0 0,1 1 0,-1 0 0,2 0-1,3-6 1,-5 9 53,0 0 0,0-1 0,0 1 0,0 0 0,1 1 1,-1-1-1,1 0 0,-1 1 0,1-1 0,0 1 0,-1 0 0,7-2 0,9 0-1386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33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73 10690,'4'3'1533,"-3"-2"-1099,1 0 0,-1 0 0,0 0 0,1 0 0,-1 0 0,1-1-1,0 1 1,-1 0 0,1-1 0,-1 1 0,1-1 0,0 0 0,-1 1 0,1-1 0,2 0-1,-3 0-358,-1-1 0,0 1 0,0 0 0,1 0 0,-1-1 0,0 1 0,0 0 0,0-1 0,1 1 0,-1-1 0,0 1 0,0 0 0,0-1 0,0 1 0,0 0 0,0-1 0,0 1 0,0-1 0,0 1 0,0 0 0,0-1 0,0 1 0,0-1 0,0 1 0,0 0 0,0-1 0,0 1 0,0 0 0,-1-1 0,1 1 0,0-1 0,-1 1 0,-5-13 762,3 7-567,-1 0 1,0 0 0,-1 1 0,1 0-1,-1-1 1,-10-6 0,13 10-211,1 1 0,-1-1 0,0 1 0,0 0 0,0 0 1,0 0-1,0 0 0,0 0 0,0 0 0,0 1 1,0-1-1,0 1 0,0-1 0,0 1 0,-1 0 0,1 0 1,0 0-1,0 0 0,0 0 0,-1 0 0,1 1 0,0-1 1,0 1-1,0-1 0,-4 3 0,4-2 6,0 1 0,0-1-1,0 1 1,1 0 0,-1 0-1,0 0 1,1 0 0,0 0-1,-1 1 1,1-1 0,0 0-1,0 1 1,0-1 0,0 1-1,1-1 1,-2 5 0,1 0 76,0 1-1,0 0 1,1 0 0,0 9 0,0-14-103,1 0-1,-1 0 1,1 0 0,0 0-1,-1 0 1,1 0 0,0-1 0,1 1-1,-1 0 1,3 4 0,-3-6-36,0 0 1,0 0 0,0 0 0,0 0 0,-1 0-1,1-1 1,0 1 0,0 0 0,1-1 0,-1 1 0,0-1-1,0 1 1,0-1 0,0 1 0,0-1 0,1 0-1,-1 1 1,0-1 0,0 0 0,0 0 0,1 0 0,-1 0-1,0 0 1,0 0 0,1 0 0,-1-1 0,0 1-1,0 0 1,2-1 0,3-2-33,0 0 1,0-1-1,0 1 0,0-1 1,6-6-1,-8 7 14,0-1 1,1 1-1,-1 0 0,1 0 1,0 0-1,0 1 0,0-1 1,0 1-1,7-1 0,-10 2 31,-1 1 0,1 0 0,-1 0 0,1 1 0,-1-1 0,1 0-1,-1 0 1,0 1 0,1-1 0,-1 1 0,1-1 0,-1 1 0,0-1 0,1 1 0,-1 0-1,0 0 1,0 0 0,0 0 0,1 0 0,-1 0 0,0 0 0,0 0 0,0 0-1,1 2 1,2 4 97,0 0-1,-1 0 0,5 12 1,-1-1 38,-5-14-230,-1-2-29,0 0 0,-1 0 0,1-1 0,0 1 0,0-1 1,0 1-1,0 0 0,0-1 0,0 0 0,0 1 0,1-1 0,-1 0 0,3 3 0,-4-4 48,1-1 1,-1 1-1,1 0 0,-1 0 1,1 0-1,-1 0 0,0-1 0,1 1 1,-1 0-1,0 0 0,1-1 0,-1 1 1,0 0-1,1 0 0,-1-1 1,0 1-1,1 0 0,-1-1 0,0 1 1,0-1-1,1 1 0,-1 0 0,0-1 1,6-12-690,-5 10 353,4-11-1036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33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6961,'11'-1'1494,"-7"0"-889,1 1 0,-1 0-1,1 0 1,4 0 0,-8 0-350,0 1-1,0-1 1,1 0-1,-1 1 1,0-1-1,0 1 1,1-1-1,-1 1 1,0 0 0,0-1-1,0 1 1,0 0-1,0 0 1,0 0-1,0 0 1,0 0-1,0 0 1,0 1-1,4 6 1184,0 0 0,-1 1 0,0-1 0,0 1 0,-1 0-1,3 14 1,-6-17-907,-3-10-896,-4-10-900,1 1 196,0 1-1,-9-13 0,7 14 239,1-1 1,-6-14-1,11 21 723,0-1-1,0 1 1,1-1-1,-1 1 1,0-7-1,2 10 159,0 1 1,0 0-1,0-1 0,0 1 1,0 0-1,0 0 0,1-1 0,-1 1 1,0 0-1,1-1 0,-1 1 0,1 0 1,-1 0-1,1 0 0,-1 0 1,1-1-1,0 1 0,0 0 0,0 0 1,-1 0-1,1 0 0,0 1 0,0-1 1,0 0-1,0 0 0,1 0 0,-1 1 1,2-2-1,0 1 177,1 0-1,-1 0 0,1 0 1,0 0-1,-1 1 1,1 0-1,0-1 1,0 1-1,-1 1 1,1-1-1,0 0 1,-1 1-1,1 0 1,-1 0-1,1 0 1,0 0-1,-1 1 1,0-1-1,1 1 1,2 2-1,2 1 222,0 1 0,-1 0 0,1 0 0,-1 0 0,-1 1 0,10 13 0,-12-14-271,0 0 0,0 0 0,-1 1 0,0 0 0,2 7 0,-2-6-54,0 0 0,6 11 0,-9-19-130,0 0 0,0 0-1,0 1 1,0-1-1,1 0 1,-1 0-1,0 0 1,0 0 0,0 1-1,0-1 1,0 0-1,0 0 1,0 0-1,1 0 1,-1 0 0,0 0-1,0 1 1,0-1-1,0 0 1,1 0 0,-1 0-1,0 0 1,0 0-1,0 0 1,0 0-1,1 0 1,-1 0 0,0 0-1,0 0 1,0 0-1,1 0 1,-1 0 0,0 0-1,0 0 1,0 0-1,0 0 1,1 0-1,-1 0 1,0 0 0,0 0-1,0 0 1,0-1-1,1 1 1,-1 0-1,0 0 1,0 0 0,0 0-1,0 0 1,0 0-1,1-1 1,-1 1 0,0 0-1,0 0 1,0 0-1,0-1 1,7-12-318,-5 9 176,-2 2 123,8-12-310,-1 0 0,12-15 0,-17 26 323,0 0-1,1 0 0,-1 0 1,1 0-1,-1 1 1,1-1-1,0 1 0,0 0 1,0-1-1,0 1 1,1 1-1,-1-1 1,1 0-1,-1 1 0,7-2 1,-9 3 38,1 0 0,-1 0 0,0 0 0,1 0 1,-1 0-1,1 1 0,-1-1 0,0 0 0,1 1 0,-1-1 0,0 1 0,1-1 1,-1 1-1,0 0 0,0-1 0,1 1 0,-1 0 0,0 0 0,0 0 0,0 0 1,0 0-1,0 0 0,0 0 0,-1 0 0,1 0 0,0 1 0,0-1 0,-1 0 1,1 0-1,-1 1 0,1 2 0,2 4 93,-1 0 1,0 0-1,-1 0 1,1 9-1,-2-13-88,1 9-371,-1 22 1,0-52 379,2-2-51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34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13323,'16'14'6769,"-3"14"-3656,-3 7-1929,1 10 617,0 0-481,-2 2-264,3-5-264,-1-6-560,-2-6-200,0-12-336,1-6-240,-9-12-264,-1-2 568,-5-12-552,-10-3-280</inkml:trace>
  <inkml:trace contextRef="#ctx0" brushRef="#br0" timeOffset="1">0 142 10810,'7'0'5738,"8"1"-2858,1 2-1688,2-1 641,4 2-609,4-2-496,2-1-352,0-1-1288,3-1-816,-2-2 1256,4 2-1081,-2-2-743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34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4921,'76'-11'4306,"-75"11"-3796,0-1 1,0 1-1,0 0 0,0 0 0,0 0 0,0 0 1,0 0-1,0 0 0,0 0 0,0 0 0,0 0 0,0 0 1,2 1-1,-3-1-344,-1 1 0,1-1 0,0 0-1,0 0 1,0 1 0,0-1 0,0 0 0,0 0 0,0 1 0,0-1 0,-1 0 0,1 0 0,0 1 0,0-1-1,0 0 1,-1 0 0,1 1 0,0-1 0,0 0 0,-1 0 0,1 0 0,-4 5 3635,1 5-3132,1 1-1,0-1 1,-2 20-1,4-25-426,1 1 0,-1 0 0,1-1 0,0 1 0,0-1 0,0 1 0,1-1-1,0 1 1,0-1 0,0 0 0,1 0 0,4 7 0,-4-8-118,-1 0 0,1 0 0,-1 0 0,0 1-1,-1-1 1,1 1 0,-1 0 0,1 0 0,-2-1 0,1 1 0,0 7 0,-1-11-115,0-1 0,0 1 0,0 0 0,-1-1 0,1 1 0,0 0 0,0 0 0,-1-1 0,1 1 0,0-1 1,-1 1-1,1 0 0,-1-1 0,1 1 0,-1-1 0,1 1 0,-1-1 0,1 1 0,-1-1 0,1 1 0,-2 0 1,1 0-27,-1-1 1,0 1 0,0 0-1,0-1 1,0 1 0,0-1-1,0 1 1,-2-1 0,1 0 2,0 1-1,0-1 1,0 0 0,1-1 0,-1 1 0,0 0-1,0-1 1,0 0 0,0 0 0,1 0 0,-5-2-1,-2-6-91,2-3 18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38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10 3033,'11'-6'2921,"-7"3"1155,-4 2 7871,-21 6-11725,0 0-1,0 1 1,1 1 0,0 2 0,-28 14 0,34-17-142,1 1 1,0 0-1,0 1 0,0 1 1,-14 13-1,26-21-60,-1 0 0,1 0 0,0 0 0,0 0 0,0 1 0,0-1 0,0 0 0,0 1 0,0-1 0,1 1-1,-1-1 1,0 1 0,1-1 0,-1 1 0,1-1 0,0 1 0,-1-1 0,1 1 0,0 0 0,0-1 0,0 1-1,0 0 1,1 1 0,0-1 9,-1 0 1,1 0-1,1-1 0,-1 1 0,0 0 1,0 0-1,1-1 0,-1 1 0,1-1 1,-1 1-1,1-1 0,0 0 0,-1 1 1,1-1-1,0 0 0,0 0 0,2 1 1,11 3 113,-1 1 1,0-2-1,1 0 1,30 4 0,62-1 351,-23-5 600,-100 0-680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39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9706,'-45'66'5033,"62"-63"-1096,7 0-1697,6-2 9,2 4-569,-5-5-303,3 0-561,-4 0-200,-4 0-264,-8 0-112,-3 2-320,-11-5-344,-5-4-600,3 1 488,-12-12 144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40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9882,'1'-1'461,"0"0"-1,0 1 1,0-1 0,0 0-1,0 0 1,0 0 0,0 1-1,0-1 1,1 0 0,-1 1-1,0 0 1,1-1 0,1 0-1,-3 2-293,1-1-1,0 0 1,0 0-1,-1 0 1,1 1 0,0-1-1,-1 1 1,1-1-1,0 0 1,-1 1-1,1-1 1,0 1-1,-1-1 1,1 1 0,-1-1-1,1 1 1,-1 0-1,1-1 1,-1 1-1,1 0 1,-1-1 0,0 1-1,1 0 1,-1 0-1,0 1 1,5 11 608,0 1 0,-2 1 0,0-1 0,0 1-1,0 27 1,-2-37-619,3 63 923,6 52 149,-7-96-1072,1-1 0,2 0 0,8 25 0,-2-20-62,-7-18-92,-1 1 0,0-1 1,3 17-1,-7-26-47,1-1 1,-1 1-1,0-1 1,0 1 0,0-1-1,0 1 1,0-1-1,0 0 1,0 1-1,0-1 1,0 1-1,0-1 1,0 1-1,0-1 1,0 1 0,0-1-1,0 1 1,0-1-1,-1 1 1,1-1-1,0 1 1,0-1-1,-1 0 1,1 1 0,0-1-1,0 1 1,-1-1-1,1 0 1,-1 1-1,0-1-165,1 0 1,-1-1-1,1 1 0,-1 0 0,1 0 0,-1-1 0,1 1 1,-1 0-1,1-1 0,0 1 0,-1-1 0,1 1 0,-1 0 0,1-1 1,0 1-1,-1-1 0,1 1 0,0-1 0,0 1 0,-1-1 1,1 1-1,0-1 0,0 1 0,0-1 0,0 0 0,0 1 1,0-1-1,0 0 0,-5-25-2116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07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35 6041,'2'-29'3004,"-2"29"-2921,0 0 0,1 0 0,-1 0 0,0 0 0,0-1 0,0 1 0,0 0 0,0 0 0,0 0 0,0 0 0,0 0 0,0-1 0,0 1 0,0 0 1,0 0-1,0 0 0,0 0 0,0-1 0,0 1 0,0 0 0,0 0 0,-1 0 0,1 0 0,0 0 0,0-1 0,0 1 0,0 0 0,0 0 0,0 0 0,0 0 1,0 0-1,-1 0 0,1-1 0,0 1 0,0 0 0,0 0 0,0 0 0,0 0 0,0 0 0,-1 0 0,1 0 0,0 0 0,0 0 0,0 0 0,0 0 0,-1 0 1,1 0-1,0 0 0,0 0 0,0 0 0,-1 0 0,-4 6 2582,-52 123-1233,30-67-1100,2 2-1,-18 78 1,33-105-1214,10-37 855,0 1 1,-1-1-1,1 0 0,0 0 0,0 0 0,0 0 0,0 0 0,0 0 0,0 0 0,0 0 0,0 0 0,0 0 0,0 0 0,0 0 0,0 0 0,0 0 0,0 0 0,0 1 0,0-1 0,0 0 0,0 0 0,0 0 0,0 0 0,0 0 0,0 0 1,0 0-1,0 0 0,0 0 0,0 0 0,0 1 0,0-1 0,0 0 0,0 0 0,0 0 0,0 0 0,0 0 0,0 0 0,0 0 0,0 0 0,0 0 0,0 0 0,0 0 0,0 0 0,0 1 0,0-1 0,0 0 0,0 0 0,0 0 0,1 0 1,-1 0-1,0 0 0,0 0 0,0 0 0,0 0 0,0 0 0,6-8-843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0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14915,'-9'38'5689,"6"6"-4200,3 3-129,-1 2-376,4-4-280,7-5-408,1-3-104,5-11-88,2-5-104,0-14-568,-1-7-528,-1-8-408,-4-7 752</inkml:trace>
  <inkml:trace contextRef="#ctx0" brushRef="#br0" timeOffset="1">22 83 11074,'-15'12'4961,"11"-2"-2024,2-2-656,12 4-497,0 2-368,10-5-672,6 1-272,-2-6-271,5-6-33,5 2-264,-5 0-265,4-10 249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41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91 12435,'-1'1'391,"0"0"1,0 1 0,0-1 0,0 0 0,1 1-1,-1-1 1,1 1 0,-1-1 0,1 0-1,-1 1 1,1-1 0,0 1 0,-1 0-1,1-1 1,0 1 0,0-1 0,0 1 0,1-1-1,-1 1 1,1 2 0,1 4 493,0 0 0,7 13 0,-6-12-173,7 17 573,24 52 635,-29-69-1818,0 0-1,0-1 1,1 0-1,0 0 1,0 0-1,12 10 1,-15-15-79,1-1 0,-1 1 0,1-1 0,0 0 0,-1 0 1,1 0-1,0 0 0,0-1 0,0 0 0,6 2 0,-7-3-19,-1 0-1,0 1 0,0-1 1,0 0-1,0 0 1,1-1-1,-1 1 0,0 0 1,0-1-1,0 1 1,0-1-1,0 0 0,0 0 1,0 1-1,0-1 1,0-1-1,0 1 0,-1 0 1,1 0-1,0-1 1,-1 1-1,1-1 0,1-1 1,1-3-43,-1 1 1,0 0 0,0-1 0,-1 0 0,1 1 0,-1-1-1,1-7 1,9-46-457,-7 33 281,-3 13 85,1-1 1,6-13-1,-9 27 129,0-1-1,0 1 1,0 0-1,0 0 1,0 0-1,0-1 1,0 1-1,0 0 1,0 0-1,0 0 1,0-1-1,0 1 1,1 0-1,-1 0 1,0 0-1,0 0 1,0-1-1,0 1 1,0 0-1,1 0 1,-1 0-1,0 0 1,0 0-1,0-1 0,0 1 1,1 0-1,-1 0 1,0 0-1,0 0 1,0 0-1,1 0 1,-1 0-1,0 0 1,0 0-1,1 0 1,-1 0-1,0 0 1,0 0-1,0 0 1,1 0-1,-1 0 1,0 0-1,6 8 37,8 35 185,-9-26-28,8 21 1,-7-26-38,0-1 0,0 0 0,1 0 0,1 0 0,14 16 1,-18-23-83,0 0 1,1 0 0,-1 0 0,1 0 0,-1-1 0,1 0 0,0 0 0,1 0 0,-1-1 0,0 0 0,1 0 0,-1 0-1,1 0 1,10 1 0,-14-3-56,1 0-1,-1 0 0,1 0 1,-1-1-1,1 1 1,-1-1-1,1 1 0,-1-1 1,0 0-1,1 0 1,-1 0-1,0 0 0,0 0 1,0-1-1,1 1 0,-1-1 1,-1 1-1,1-1 1,0 0-1,0 1 0,-1-1 1,1 0-1,-1 0 0,1 0 1,0-4-1,3-4 3,0 0 0,-1-1-1,-1 1 1,4-16 0,-4 13-20,2-7-44,-1 1 0,3-34 0,-7 43-30,0-1 0,0 0-1,-1 1 1,0-1 0,-1 0 0,-6-16 0,6 20-88,0 0 0,-1 1 1,0-1-1,0 1 1,-1 0-1,0 0 0,0 0 1,0 0-1,-1 1 1,1 0-1,-1 0 0,-1 0 1,-5-5-1,10 10 80,1 0 0,-1 0 0,1-1-1,-1 1 1,1 0 0,-1 0 0,1 0 0,-1 0-1,1-1 1,-1 1 0,1 0 0,-1 0 0,1 0-1,-1 0 1,1 0 0,-1 0 0,1 0 0,-1 0 0,1 1-1,-1-1 1,1 0 0,-1 0 0,1 0 0,-1 1-1,1-1 1,-1 0 0,1 0 0,-1 1 0,1-1-1,0 0 1,-1 1 0,1-1 0,0 0 0,-1 1-1,1-1 1,0 1 0,-1-1 0,1 1 0,0-1 0,0 1-1,-1-1 1,1 1 0,0-1 0,0 1 0,0-1-1,0 1 1,0-1 0,0 1 0,0 0 0,-1 21-4140,0 5 1786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41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12475,'3'-2'5841,"1"13"-2688,1 8-849,4 14-111,-2 16-769,2 8-360,-2 11-496,0-3-136,1-5-232,0-5-64,0-18-64,0-8 8,-2-9-200,-2-9-224,2-11-568,0-6 1584,6-11-696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42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 17204,'2'1'6585,"5"2"-4753,2-5-199,7 0-257,3-4-448,10-3-568,6 2-152,-3-3-88,-8-1-112,-3-1-520,-1 1-240,-3 3 392</inkml:trace>
  <inkml:trace contextRef="#ctx0" brushRef="#br0" timeOffset="1">559 0 15523,'-2'18'6482,"-5"11"-3418,-1 16-1647,-3 7 87,-3 9-568,3-1-360,4-7-344,3-7-88,8-8-464,4-4-424,7-7 280,2 0-6721,1 6 5376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44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 8778,'-44'22'3993,"44"-26"-1177,7 0-639,8-4-265,2 4-63,8 1-561,0-1-232,7 5-448,4 2-144,-1 1-216,1 0-144,-8-1-552,-7-2-440,-1 0-1200,-13 2 1239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44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48 9690,'-1'2'4361,"7"-2"-1800,8-3-225,6-4-272,6 6-327,6-2-689,4-1-280,-4 2-352,1-9-160,-6 4-496,-6 1 2153,-3 0-1553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45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33 8906,'-1'-4'1209,"-6"-21"5079,7 25-6207,0 0 1,0-1-1,0 1 0,0 0 0,0 0 1,0 0-1,0 0 0,0 0 0,0 0 1,0-1-1,0 1 0,0 0 1,0 0-1,-1 0 0,1 0 0,0 0 1,0 0-1,0 0 0,0-1 0,0 1 1,0 0-1,0 0 0,0 0 1,0 0-1,0 0 0,0 0 0,-1 0 1,1 0-1,0 0 0,0 0 0,0 0 1,0 0-1,0-1 0,0 1 1,0 0-1,-1 0 0,1 0 0,0 0 1,0 0-1,0 0 0,0 0 0,0 0 1,-1 0-1,0 14 3178,-6 215 1931,6-201-4860,0 59 268,2-76-542,0 0-1,1 0 1,0 0 0,1 0 0,6 18-1,-8-27-75,0 0 0,0 0 0,0 1 0,0-1 0,0 0 0,0 0 0,1 0 0,-1-1 0,1 1 0,0 0 0,-1 0 0,3 1 0,-3-3-36,-1 1-1,1-1 1,-1 0-1,1 0 1,-1 0-1,1 0 1,-1 0-1,0 0 1,1 0-1,-1 0 1,1 0-1,-1 0 0,1 0 1,-1-1-1,0 1 1,1 0-1,-1 0 1,1 0-1,-1 0 1,0-1-1,1 1 1,-1 0-1,1 0 1,-1-1-1,0 1 1,1 0-1,-1-1 1,0 1-1,0 0 1,1-1-1,-1 1 1,0 0-1,0-1 0,0 1 1,1-1-1,-1 0 1,7-17-1605,-7 18 1632,5-24-895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45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12931,'2'-1'5569,"-3"2"-2496,2 4-577,-1-5-719,7 2-137,23 7-712,40 4-280,-36-15-328,6-5-104,5-2-128,1-3-8,-2 1-176,-9 0-144,-16 7-560,-7 2-416,-16 3-873,-9 6-511,-5 3 1640</inkml:trace>
  <inkml:trace contextRef="#ctx0" brushRef="#br0" timeOffset="1">74 47 9202,'4'4'4449,"-4"10"-1072,5 3-577,3 13-87,-5 8-417,3 7-855,0 2-337,-4-2-496,8-1-184,-2-8-232,-6-7-40,0-9-200,-4-10-200,2-3-576,4-2-336,-4-9 1608,0 3-632</inkml:trace>
  <inkml:trace contextRef="#ctx0" brushRef="#br0" timeOffset="2">84 236 11266,'20'15'5097,"-5"-7"-2128,8 0-688,1-8-657,1 2-440,0-3-720,-6-2-96,-2 2-504,-4-4-400,-9 6-912,0 6 152,-13 1 672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7170,'13'6'3736,"5"-1"-535,0-1-568,13-4-265,-4 2-472,6-1-919,1-6-353,1-2-280,8-2-72,-6-3 2224,1 7-1783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4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11306,'1'-9'2619,"0"7"-532,-1 4 3656,2 85-13,-1-20-4802,1 228 283,-3-287-1297,1 4-79,2 20 1,-2-30-17,0 0-1,0 0 1,1 1 0,0-1 0,-1 0 0,1 0-1,0 0 1,0 1 0,0-1 0,0 0 0,0 0-1,0-1 1,1 1 0,-1 0 0,3 2 0,-3-4 56,-1 1 1,1-1-1,-1 0 1,1 1-1,-1-1 1,1 0-1,0 0 1,-1 1-1,1-1 1,-1 0-1,1 0 1,0 0-1,0 0 1,10-2-854</inkml:trace>
  <inkml:trace contextRef="#ctx0" brushRef="#br0" timeOffset="1">198 369 14251,'-22'5'6273,"12"2"-3296,10-3-1153,12 2-15,6-3-729,-2-4-336,15-3-368,-6 2-104,-5-6-160,5 8-168,-5 0-664,2 0-536,7 2 704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46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14187,'-2'9'5777,"-2"7"-3160,1 2-689,-1 12-71,-1 8-521,1 6-792,-1 0-168,-1 1-176,4-5-48,0-4-64,1 3 0,0-7-120,1-2-184,0-11-600,0-6 1680,2-4-856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0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81 141 11554,'0'25'5402,"3"4"-2586,-2 4-607,1 1-161,2 2-800,-3-3-351,6-12-553,-2-4-144,4-15-288,-3-8-352,-2-11-1001,0-3 2930,-4-1-1489</inkml:trace>
  <inkml:trace contextRef="#ctx0" brushRef="#br0" timeOffset="1">0 1 10954,'0'9'4985,"0"3"-2536,4 1-1209,2-1-200,4 2 2161,2-5-2369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5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9938,'0'0'4777,"0"0"-1936,0 1-817,-1 10-55,-3 2-769,-4-2-384,-42 33-448,19-38-280,6-7 360,2-3-328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57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43 6617,'31'24'3599,"-30"-23"-3507,-1-1 1,0 0 0,0 0 0,0 0-1,0 0 1,1 0 0,-1 0-1,0 0 1,0 0 0,0 0 0,0 0-1,1 0 1,-1 0 0,0 0 0,0 0-1,0 0 1,0 0 0,1 0 0,-1 0-1,0 0 1,0 0 0,0 0 0,0 0-1,1 0 1,-1 0 0,0 0 0,0 0-1,0 0 1,0 0 0,1-1 0,-1 1-1,0 0 1,0 0 0,0 0 0,0 0-1,0 0 1,0-1 0,4-8 2146,-2-9 489,-2 16-2547,0 0 1,0 0-1,0 0 1,-1 0-1,1 0 0,-1 0 1,1 0-1,-1 0 1,0 0-1,0 0 1,0 1-1,0-1 1,-2-3-1,3 5-135,-1-1 0,0 0-1,0 0 1,0 1-1,0-1 1,0 0 0,0 1-1,0-1 1,0 1 0,0-1-1,0 1 1,0-1 0,0 1-1,0 0 1,0 0-1,0 0 1,0-1 0,-1 1-1,1 0 1,0 0 0,0 0-1,0 1 1,0-1 0,0 0-1,0 0 1,-2 1-1,-2 1 25,1 0 0,0 1-1,-1-1 1,1 1-1,0 0 1,0 0-1,1 0 1,-1 0-1,1 1 1,-5 5 0,0 1 24,1 0-1,-12 22 1,14-23-46,1 0 0,0 0 0,1 1 0,0-1 0,1 1 0,0 0 0,0 0 0,1 0 0,0 0 0,1 11 0,0-16-39,1 0 1,0 0-1,-1 0 0,1-1 0,1 1 1,-1 0-1,1-1 0,0 1 0,0 0 1,0-1-1,1 0 0,-1 0 0,1 0 0,0 0 1,0 0-1,1 0 0,-1-1 0,1 1 1,0-1-1,0 0 0,0 0 0,6 3 1,-4-3-63,1-1 0,0 1 0,0-1 1,0 0-1,0 0 0,0-1 0,1 0 1,-1-1-1,0 1 0,0-1 1,1-1-1,7 0 0,21-8 125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58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11122,'-12'36'8719,"-3"11"-5343,11-34-2658,1-3-209,0 1 1,1 0-1,-2 13 0,4-22-468,0 0 1,-1-1-1,1 1 0,0 0 1,1 0-1,-1 0 1,0 0-1,0 0 0,1 0 1,-1 0-1,1 0 0,0 0 1,0 0-1,-1 0 0,1-1 1,0 1-1,1 0 0,-1-1 1,0 1-1,0-1 0,1 1 1,-1-1-1,1 1 0,1 0 1,-2-1-57,1 0 0,-1-1-1,0 1 1,1 0 0,-1-1 0,1 1 0,-1-1 0,1 0 0,-1 1 0,1-1 0,0 0 0,-1 0-1,1 0 1,-1 0 0,1 0 0,-1 0 0,1-1 0,0 1 0,-1 0 0,1-1 0,-1 1-1,0-1 1,1 0 0,-1 1 0,1-1 0,-1 0 0,0 0 0,1 0 0,-1 0 0,1-2 0,0 1-151,0 0 0,0 0 0,-1 0 0,1 0 0,-1-1 0,0 1 0,1-1 0,-1 1 0,0-1 0,-1 1 0,1-1 0,0 0 0,-1 1 0,1-1 0,-1 0 0,0-4 0,-1 0-94,0 1 0,0 0 1,-1-1-1,0 1 0,0 0 1,-1 0-1,0 0 0,0 1 1,-3-7-1,-2 1 113,-1-1 0,0 2 0,-10-12 0,18 21 172,-1 0 0,1-1 0,0 1-1,-1 0 1,1 0 0,0 0 0,-1 0 0,1 0 0,-1 0 0,0 1 0,1-1-1,-1 0 1,-2 0 0,4 1-6,0 0 0,0 1-1,0-1 1,0 0 0,0 0 0,0 0 0,-1 0-1,1 0 1,0 1 0,0-1 0,0 0 0,0 0-1,0 0 1,0 1 0,0-1 0,0 0 0,0 0-1,0 0 1,0 0 0,0 1 0,0-1-1,0 0 1,0 0 0,0 0 0,0 0 0,0 1-1,0-1 1,0 0 0,0 0 0,0 0 0,1 0-1,-1 1 1,0-1 0,2 7 225,-1-5-191,1 0-1,-1 0 1,0 0 0,1-1 0,-1 1 0,1 0-1,0-1 1,-1 1 0,1-1 0,0 0-1,0 1 1,0-1 0,0 0 0,0 0-1,0 0 1,0 0 0,1-1 0,-1 1-1,0-1 1,0 1 0,4-1 0,6 2 24,0-2 1,23-1 0,-23 0-49,3 0 3,-1 0-18,-1 0 0,1 1 1,0 0-1,16 4 0,-27-4 14,0 1 0,1 0-1,-1 0 1,0 0 0,0 0-1,0 0 1,0 1 0,-1-1 0,1 1-1,0 0 1,-1 0 0,1 0-1,-1 0 1,1 0 0,-1 1 0,0-1-1,0 1 1,0-1 0,0 1-1,-1 0 1,1 0 0,-1 0-1,2 3 1,-1 0 64,-1 0 0,0-1-1,0 1 1,0 0 0,-1 0 0,1 0 0,-1-1-1,-1 1 1,1 0 0,-1 0 0,0 0-1,0-1 1,-1 1 0,0 0 0,-3 7-1,-2-6 135,5-6-273,2-7-424,2-2 269,-2 6 176,0-1 1,1 1-1,0-1 0,-1 0 0,1 1 0,0 0 1,0-1-1,1 1 0,1-4 0,7-7-14,14-13-1,-22 23 45,0 1 1,0-1-1,1 1 0,-1 0 1,1 0-1,-1 0 0,1 1 1,0-1-1,0 1 0,0-1 1,0 1-1,6-2 0,-8 3 27,0 0 0,0 0 0,0 0 0,0 0 1,0 0-1,0 0 0,0 1 0,0-1 0,0 0 0,0 1 0,0-1 0,0 1 0,0-1 0,0 1 0,0-1 0,0 1 0,-1-1 0,1 1 0,0 0 0,0 0 0,-1-1 0,1 1 0,0 0 0,-1 0 0,1 0 0,-1 0 0,1 0 1,-1 0-1,1 0 0,-1 0 0,0 0 0,1 0 0,-1 0 0,0 1 0,3 17 592,-2-14-475,-1 0 1,1 0-1,1 0 0,1 8 0,-2-12-177,-1 0-1,1 0 0,0 0 1,-1 0-1,1 1 0,0-1 1,0 0-1,0-1 0,-1 1 1,1 0-1,0 0 0,0 0 1,0 0-1,0-1 0,1 1 0,-1 0 1,0-1-1,0 1 0,0-1 1,0 0-1,1 1 0,-1-1 1,2 0-1,1 0-394,1 0 0,-1 0 0,1 0 0,-1-1 1,8-2-1,5-3-395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58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10034,'0'19'4857,"-1"18"-1312,-3 8-912,5 14-529,1 0-464,3 1-872,2-6-263,-2-15-273,6-4-24,2-20-480,-4-11-313,5-14 361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58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11522,'2'6'1510,"1"1"-1,0-1 0,1 0 0,-1 0 1,6 6-1,-7-10-1233,0 0 0,0 0 0,1 0 0,-1 0 0,1 0 0,-1-1 0,1 1 0,0-1 0,0 1 0,-1-1 0,1 0 0,0 0 1,6 1-1,1-1 50,0 0 0,0 0 1,0-1-1,20-2 1,42-11-201,-11 2-950,-53 10 605,1 0-286,1 0-1,14 0 1,-22 1 334,0 0 1,0 0-1,0 1 1,1-1 0,-1 1-1,0-1 1,0 1 0,0 0-1,0-1 1,0 1 0,-1 0-1,1 0 1,0 1-1,0-1 1,-1 0 0,1 1-1,1 1 1,2 4-57,-1 1-1,1 0 1,-2 0 0,1 1-1,-1-1 1,-1 1 0,4 15-1,4 14 749,-7-30-136,1 1-1,5 8 1,-5-10 716,0 1 0,3 9 0,-6-15-190,-1-3-220,-1-7 170,-1-7-356,2-59-365,0 62-132,5-51-65,-4 58-50,0 0 0,1 0-1,-1 0 1,1 0-1,0 1 1,0-1 0,0 0-1,5-7 1,-6 12 7,-1-1 0,1 0 0,-1 1 0,1-1 0,-1 0 1,1 1-1,0-1 0,-1 0 0,1 1 0,0-1 0,0 1 0,-1-1 0,1 1 0,1-1 1,-1 1-19,-1 0 1,1 0 0,-1 0 0,1 1 0,-1-1 0,1 0 0,-1 0 0,1 0-1,-1 0 1,1 1 0,-1-1 0,0 0 0,1 0 0,-1 1 0,1-1 0,-1 0-1,0 1 1,1-1 0,-1 1 0,0-1 0,1 0 0,-1 1 0,0-1-1,1 1 1,-1 0 0,8 10-922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59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252 101 8178,'0'-4'841,"0"1"0,-1-1 1,1 1-1,-1-1 0,0 1 1,0 0-1,0-1 0,0 1 0,-1 0 1,1 0-1,-1 0 0,0 0 1,-2-3-1,1 2-491,-1 0 0,0 0 1,0 0-1,0 1 0,0 0 0,0-1 1,-1 2-1,-5-4 0,4 3-290,0 0-1,0 1 0,0 0 1,0 0-1,-1 0 1,1 1-1,-1 0 1,1 0-1,-1 0 1,0 1-1,1 0 0,-1 1 1,1-1-1,-9 3 1,9-1 26,1 0-1,0 0 1,0 1 0,0-1 0,0 1 0,0 1-1,0-1 1,1 1 0,0-1 0,-6 8 0,6-8-17,1 1 0,1 0-1,-1-1 1,1 1 0,-1 0 0,1 0 0,0 0 0,0 1 0,1-1 0,-1 0 0,1 1-1,0-1 1,0 7 0,1-10-56,0 0 0,0 0 0,0 0 0,0 0 0,0 0 0,0 0 0,0 0 0,1 0 0,-1 0 0,0 0 0,1 0 0,-1 0 0,1 0 0,-1 0 0,1 0 0,-1-1 0,1 1 0,0 0-1,-1 0 1,1 0 0,0-1 0,-1 1 0,1 0 0,0-1 0,0 1 0,0-1 0,0 1 0,0-1 0,0 0 0,2 1 0,1 0 3,1 0-1,0 0 0,0 0 1,-1-1-1,7 0 1,-7 0-8,4-1-4,0 0 0,0 0 1,0-1-1,0 0 0,0 0 0,-1-1 1,1 1-1,-1-2 0,1 1 0,-1-1 0,10-7 1,-13 7-5,0 1 3,0 0 0,0 0 0,1 1 0,4-3 0,-8 5 0,0-1-1,0 1 0,0 0 0,0-1 0,0 1 0,-1 0 0,1 0 0,0 0 0,0-1 0,0 1 1,0 0-1,0 0 0,0 1 0,0-1 0,0 0 0,0 0 0,0 0 0,-1 1 0,1-1 0,0 0 0,0 1 1,0-1-1,0 1 0,-1-1 0,1 1 0,0-1 0,0 1 0,-1-1 0,2 2 0,-1 0 48,0 0 0,0 0 0,-1 0-1,1 0 1,0 1 0,-1-1-1,1 0 1,-1 0 0,0 1 0,0-1-1,0 0 1,0 3 0,0 6 170,1 0-37,3 19 257,-4-29-462,1 1-1,-1-1 0,1 1 1,-1 0-1,1-1 1,0 1-1,0-1 0,0 1 1,0-1-1,0 0 1,0 1-1,0-1 0,0 0 1,3 2-1,-3-2-85,0-1 0,0 1 0,0-1 0,0 0-1,0 1 1,0-1 0,0 0 0,0 0 0,1 1 0,-1-1-1,0 0 1,0 0 0,0 0 0,0-1 0,0 1 0,0 0-1,1 0 1,19-8-2078,-17 6 1656,23-10-2134,1 0 1240</inkml:trace>
  <inkml:trace contextRef="#ctx0" brushRef="#br0" timeOffset="1">454 75 6673,'1'-2'755,"0"0"0,-1 0 0,1 0 0,-1 0 0,0 0 0,1-1 0,-1 1 0,0 0 0,0 0 0,-1 0 0,1-1 0,-1-2 0,1 4-552,0 0 1,0 0-1,-1 1 1,1-1-1,0 0 1,-1 0-1,1 0 1,-1 0 0,1 1-1,-1-1 1,1 0-1,-1 0 1,0 1-1,0-2 1,1 2-84,-1 0 1,1 0 0,-1 0-1,1-1 1,-1 1 0,1 0 0,-1 0-1,0 0 1,1 0 0,-1 0 0,1 0-1,-1 0 1,1 0 0,-1 0-1,1 0 1,-1 0 0,1 0 0,-1 0-1,1 0 1,-1 1 0,1-1 0,-1 0-1,1 0 1,-1 1 0,0 0 0,-4 2 229,1 0 0,0 0 0,0 1 0,0 0 1,0 0-1,0 0 0,1 0 0,0 1 1,0-1-1,-3 6 0,4-6-288,0 0 1,0 0-1,1 0 1,-1 0-1,1 0 1,0 0-1,0 0 0,1 0 1,-1 1-1,1-1 1,0 0-1,0 0 0,1 7 1,-1-10-95,0 0 0,1-1 0,-1 1 1,0 0-1,0 0 0,1-1 0,-1 1 0,0 0 0,1-1 1,-1 1-1,1-1 0,-1 1 0,1 0 0,-1-1 0,1 1 1,-1-1-1,1 1 0,0-1 0,-1 0 0,1 1 0,0-1 0,-1 0 1,1 1-1,0-1 0,-1 0 0,1 0 0,0 1 0,0-1 1,-1 0-1,1 0 0,0 0 0,0 0 0,1 0 0,1-1-229,0 1 0,0-1 0,0 1 0,0-1 0,0 0 0,5-3 0,8-3-278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0:5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10714,'0'9'5001,"-1"8"-2064,1 7-192,-4 13-585,3 10-376,-1 10-599,1 2-273,4-1-488,2-3-136,7-15-120,4-7-152,2-21-520,0-13-344,-5-18 1896,-4-5-1072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1:00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11474,'0'2'731,"0"0"-1,0 1 1,0-1-1,0 0 0,0 1 1,0-1-1,0 0 1,1 1-1,-1-1 0,1 0 1,0 0-1,0 1 0,1 2 1,-1-3-368,1 0 0,-1 0 0,0-1 0,1 1 0,-1 0 0,1-1 0,0 1 0,-1-1 0,1 0 0,3 2 0,1 0-239,0-1 0,0 1-1,0-1 1,1 0-1,-1-1 1,1 0-1,-1 0 1,9 0 0,56-3-907,-29-1 80,-31 3 447,0 0 0,0 1 0,-1 0 0,12 2 0,-19-2 237,0 0 0,-1-1 0,1 1 1,-1 0-1,1 0 0,-1 1 0,0-1 0,0 0 1,1 1-1,-1-1 0,0 1 0,0 0 1,0 0-1,-1 0 0,1 0 0,0 0 0,-1 0 1,1 0-1,-1 0 0,0 1 0,1-1 0,0 3 1,4 15 700,4 21 0,-8-32-252,1 0 0,0 0 0,7 11 0,1 5 356,-11-24-778,0-1 0,0 0 0,0 1 0,1-1 0,-1 0 1,0 1-1,0-1 0,0 1 0,0-1 0,0 0 0,0 1 0,0-1 0,0 1 1,0-1-1,0 0 0,0 1 0,0-1 0,0 1 0,0-1 0,-1 0 0,1 1 0,0-1 1,0 0-1,0 1 0,0-1 0,-1 0 0,1 1 0,0-1 0,0 0 0,-1 1 1,1-1-1,0 0 0,-1 0 0,1 1 0,0-1 0,-1 0 0,1 0 0,0 0 0,-1 0 1,1 1-1,0-1 0,-1 0 0,0 0-38,0 0 0,1 0 1,-1 0-1,1 0 0,-1 0 0,0 0 1,1 0-1,-1 0 0,0 0 0,1 0 0,-1 0 1,0 0-1,1-1 0,-1 1 0,1 0 1,-1 0-1,1-1 0,-1 1 0,0 0 1,1-1-1,-1 1 0,1-1 0,-1 0 0,0-1-129,1 1 0,-1-1 0,1 1-1,0-1 1,0 1 0,-1-1 0,1 1 0,0-1-1,0 1 1,1-1 0,-1 1 0,0-1-1,1-1 1,0-4-307,1-19-402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1:00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10546,'1'4'1290,"1"0"-1,-1 0 1,1 1-1,0-1 0,4 5 1,15 18 3013,-3-4-1841,-16-21-2646,-1-1 0,1 1 1,0 0-1,0-1 0,0 0 0,0 1 1,0-1-1,4 2 0,-4-2-59,1 0-1,-1 0 1,0 1 0,0-1 0,0 0 0,0 1-1,0-1 1,0 1 0,-1 0 0,1 0-1,2 2 1,-1 3 226,-1 0 0,1 0 0,-1 1 0,0-1 0,0 0 0,-1 1 0,0-1 0,-1 13 0,6 25 1691,-6-40-1412,1-1 0,1 0 0,-1 0 1,1 0-1,0 1 0,0-2 0,0 1 1,3 4-1,-4-6-167,1 0-1,-1-1 1,1 1 0,0 0 0,0-1 0,0 0-1,0 1 1,0-1 0,0 0 0,0 0-1,0 0 1,1 0 0,-1 0 0,0-1-1,1 1 1,-1-1 0,0 1 0,1-1 0,-1 0-1,1 0 1,-1 0 0,0 0 0,1 0-1,2-2 1,1 1-69,-1 0 0,0-1 0,0 1 0,0-1 0,0 0-1,-1-1 1,1 0 0,0 1 0,-1-1 0,5-5 0,-4 4-55,0-1 0,0 0 0,-1 0 0,0 0 0,4-6 0,-7 9 10,0 1 1,-1-1-1,1 1 0,0-1 0,0 0 0,-1 0 0,1 1 1,-1-1-1,0 0 0,1 0 0,-1 0 0,0 1 0,0-1 1,0 0-1,0 0 0,0 0 0,-1 1 0,1-1 0,0 0 1,-1 0-1,0 0 0,1 1 0,-2-4 0,-2 1-11,1 0 0,0 0 0,-1 0 0,0 0 0,0 1 0,0-1 0,0 1 0,-1 0 0,0 0 0,-7-3 1,2 1 9,0 1 1,-1 0-1,1 1 1,-13-2 0,15 3 28,0 1 1,0 1 0,0 0 0,-1 0-1,-14 2 1,22-2 6,-1 0-1,1 0 1,0 1 0,-1-1-1,1 1 1,0-1-1,0 1 1,-1-1 0,1 1-1,0 0 1,0-1-1,0 1 1,0 0 0,0 0-1,0 0 1,0 0-1,0 0 1,0 0 0,0 0-1,0 0 1,1 0-1,-1 0 1,0 1-1,1-1 1,-1 0 0,1 0-1,-1 1 1,1-1-1,0 0 1,0 1 0,-1-1-1,1 0 1,0 1-1,0-1 1,0 0 0,0 1-1,1-1 1,-1 1-1,0-1 1,0 0 0,1 0-1,-1 1 1,1-1-1,0 0 1,-1 0 0,1 1-1,0-1 1,-1 0-1,1 0 1,0 0-1,0 0 1,0 0 0,0 0-1,0 0 1,0 0-1,0-1 1,0 1 0,1 0-1,-1-1 1,0 1-1,0-1 1,1 1 0,-1-1-1,2 1 1,11 2-6,1-1-1,-1-1 1,1 0 0,-1-1 0,19-2 0,33 1-4,-62 2-2,0-1-1,-1 1 1,1-1 0,-1 1-1,1 0 1,-1 0 0,0 1-1,1-1 1,-1 1-1,0-1 1,0 1 0,0 0-1,0 0 1,0 0 0,-1 1-1,1-1 1,4 6 0,-5-5 20,1 1 1,-1 0 0,0 0 0,0 0-1,-1 0 1,1 0 0,-1 1 0,0-1-1,0 0 1,0 1 0,0-1 0,-1 1-1,0 8 1,-1-7-17,0 2 117,1-6-295,3-4-320,-2 1 253,-1 0 0,1 0 0,0 0 0,1 0 0,-1 0 0,0 0 0,0 0 0,0 0 0,0 1 0,3-2 0,13-9-182,2-4 69,-12 8 193,1 0 1,1 1-1,-1 0 1,1 0 0,0 1-1,18-8 1,-20 11 125,-1 0 0,1 0 0,0 1-1,0-1 1,0 2 0,7-1 0,-12 1 114,0 0 0,-1 0 0,1 0 0,0 0 0,0 0 1,-1 1-1,1-1 0,0 0 0,-1 1 0,1 0 0,-1-1 0,1 1 0,-1 0 0,1 0 0,-1 0 0,1 0 0,-1 0 0,0 0 0,1 0 0,-1 1 0,0-1 0,0 0 1,0 1-1,0-1 0,0 1 0,0-1 0,-1 1 0,2 2 0,-1 1 220,0-1 0,0 0 0,-1 0 0,1 0 1,-1 0-1,-1 8 0,1 13 668,0-19-860,1-1 1,-1 0-1,1 1 1,0-1 0,0 0-1,1 0 1,0 1-1,0-1 1,0 0-1,0-1 1,6 10 0,-7-13-118,0 0 0,0-1 0,0 1 0,0 0 0,0 0 0,0-1 0,0 1 0,0-1 0,0 1 0,0-1 0,0 1 0,0-1 0,0 0 0,0 0 0,0 1 0,0-1 0,0 0 0,0 0 0,1 0 1,-1 0-1,0 0 0,0 0 0,0-1 0,2 1 0,2-2-426,1 0-1,-1 0 1,10-6 0,1 0-2403,10 1 1109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1:03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139 667 6833,'-16'0'3266,"-32"7"-1,35-4-2076,0-2 0,0 1 0,-16-1 0,28-1-1154,1 0 0,0 0 0,0 0 0,0 0 1,-1 0-1,1 0 0,0 0 0,0 0 0,-1 0 0,1 0 0,0 0 0,0 0 1,0 0-1,-1 0 0,1 0 0,0 0 0,0-1 0,0 1 0,-1 0 0,1 0 1,0 0-1,0 0 0,0 0 0,-1 0 0,1-1 0,0 1 0,0 0 1,0 0-1,0 0 0,0-1 0,-1 1 0,6-8 568,2 2-497,-1 0 0,1 0 0,1 1 0,-1 0 0,14-7 0,-2 2-33,74-43 98,34-17-48,296-141 12,19 27-74,-292 134-40,-30 24-4,-109 24-15,34-7 17,0 2 0,79-1 0,-28 12 36,-74-2-24,-1 1 0,27 7 0,-45-10-18,1 1-1,-1 1 1,1-1 0,-1 0-1,5 4 1,-7-5-31,-1 0 1,0 0-1,0 0 1,1 1-1,-1-1 0,0 0 1,0 0-1,1 1 1,-1-1-1,0 0 1,0 0-1,0 1 0,0-1 1,0 0-1,1 1 1,-1-1-1,0 0 0,0 0 1,0 1-1,0-1 1,0 0-1,0 1 1,0 0-1,0-1-58,0 1 1,-1-1-1,1 1 1,0 0-1,-1-1 1,1 1-1,-1-1 0,1 1 1,0-1-1,-1 1 1,1-1-1,-1 0 1,1 1-1,-1-1 0,0 0 1,0 1-1,-19 10-1999,-5 0 757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1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 8466,'3'20'5562,"0"29"0,-2-29-3524,3 26 0,-1-30-1410,-2-7-293,1 0-1,0 1 1,1-1-1,5 15 1,-7-23-328,-1 0-1,1 0 1,-1 0 0,1 0 0,0 0-1,-1 0 1,1 0 0,0 0-1,0 0 1,0 0 0,0-1 0,-1 1-1,1 0 1,0 0 0,0-1-1,1 1 1,-1-1 0,0 1 0,0-1-1,0 1 1,0-1 0,0 0 0,1 1-1,-1-1 1,0 0 0,0 0-1,0 0 1,1 0 0,-1 0 0,0 0-1,0 0 1,1-1 0,-1 1-1,0 0 1,0-1 0,0 1 0,2-1-1,1-2-60,1 1 0,-1-1 0,0 0-1,0 0 1,0-1 0,0 1-1,3-6 1,-3 5-102,-1 0-1,1-1 1,-1 0 0,0 1-1,0-1 1,-1 0-1,1-1 1,-1 1 0,0 0-1,1-8 1,-2 10 85,-1 0 1,0 0-1,1 0 1,-1 0-1,-1 0 1,1 0-1,0 0 1,-1 0-1,0 0 1,1 0-1,-1 0 1,0 0-1,0 0 1,-1 0-1,1 1 1,-1-1-1,1 0 1,-1 1 0,0 0-1,-4-4 0,1 1 98,-1 0 0,0 1 0,0 0-1,0 0 1,-1 0 0,1 1 0,-1 0-1,0 0 1,0 1 0,0 0 0,0 0-1,-1 1 1,1 0 0,0 0 0,-1 0-1,1 1 1,-8 1 0,7 2 546,8 0-215,0-3-213,2 0-95,56-4-33,-34 1-16,-16 2 0,11-1 51,-1 1 0,1 0 0,-1 1 0,32 5 0,-45-4-37,-1 0 1,1 0-1,-1 1 1,0-1 0,0 1-1,0 0 1,0 0-1,0 1 1,0-1-1,-1 1 1,1-1-1,-1 1 1,1 1 0,-1-1-1,0 0 1,0 1-1,-1-1 1,1 1-1,-1 0 1,0 0-1,0 0 1,0 0 0,0 0-1,1 6 1,-1-2 78,0-1 0,0 1 0,-1 0 0,0 1 0,-1-1 1,0 0-1,0 0 0,0 0 0,-3 11 0,3-19-86,-1 1 0,1-1 0,0 1-1,0-1 1,0 1 0,-1-1 0,1 0 0,0 1 0,-1-1-1,1 1 1,0-1 0,-1 0 0,1 1 0,-1-1-1,0 1 1,1-1-8,0 0 1,0 0-1,0 0 0,0 0 0,0 0 0,0 0 0,-1 0 1,1 0-1,0 0 0,0 0 0,0 0 0,0 0 0,0 0 0,-1 0 1,1 0-1,0 0 0,0 0 0,0 0 0,0 0 0,0 0 1,0 0-1,-1 0 0,1-1 0,0 1 0,0 0 0,0 0 1,0 0-1,0 0 0,0 0 0,0 0 0,0 0 0,-1 0 0,1-1 1,0 1-1,0 0 0,0 0 0,0 0 0,0 0 0,0 0 1,0 0-1,0-1 0,0 1 0,0 0 0,0 0 0,0 0 1,0 0-1,0 0 0,0 0 0,0-1 0,0 1 0,0 0 0,0 0 1,0 0-1,0 0 0,0 0 0,0 0 0,0-1 0,0 1 1,1 0-1,-1 0 0,0-6-34,1 0 1,1 1-1,-1-1 0,1 1 1,0-1-1,0 1 0,5-8 0,4-10-74,1 1-1,19-25 0,-26 40 94,0 1 0,0-1 0,1 1 0,0 0-1,0 1 1,0-1 0,8-4 0,-12 9 32,-1 0 1,1 1-1,0-1 0,0 0 0,0 0 0,0 1 0,-1-1 0,1 1 1,0 0-1,0-1 0,0 1 0,0 0 0,0 0 0,4 1 0,-4 0 29,0-1-1,-1 1 0,1 0 0,0 0 0,0 0 0,-1 0 0,1 0 0,0 0 0,-1 1 0,1-1 0,-1 0 0,0 1 1,1-1-1,-1 1 0,0 0 0,0-1 0,2 4 0,-1 1 138,1-1 1,-1 1-1,0 0 1,-1-1-1,1 1 0,0 11 1,1 39 563,-3-32-582,0-22-174,0 1 0,0-1 0,1 1 0,-1-1-1,1 0 1,1 5 0,-2-6 33,0-1-1,0 1 1,1-1 0,-1 1-1,1-1 1,-1 1 0,0-1 0,1 1-1,-1-1 1,1 1 0,-1-1-1,1 0 1,-1 1 0,1-1 0,-1 0-1,1 1 1,-1-1 0,1 0-1,0 0 1,-1 0 0,1 1 0,-1-1-1,1 0 1,0 0 0,-1 0-1,1 0 1,0 0 0,-1 0-1,2 0 1,10-3 296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1:04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33 7098,'10'-7'1931,"-7"4"-1371,0 0 0,1 0 0,0 1 0,0 0 0,-1 0 0,1 0 0,0 0 0,1 0 0,5-1-1,-1 2-361,0 1-1,0 0 1,0 0-1,0 1 0,0 0 1,0 0-1,0 1 1,10 3-1,69 30 1122,-68-26-1096,17 7 381,46 28 1,-71-37-461,-1 0 0,0 1 0,-1 0 0,0 1-1,0 0 1,-1 1 0,0 0 0,8 12 0,-15-18-78,1 1 0,-1-1-1,0 1 1,0-1 0,0 1 0,-1 0 0,1 0 0,-1 0-1,0-1 1,-1 1 0,1 0 0,-1 1 0,0 8-1,-1-8 3,-1 1 0,1-1 0,-1 1 0,0-1 0,-1 0 0,1 0 0,-1 0 0,0 0 0,-1 0-1,-4 6 1,-5 4 90,0-1-1,-1-1 0,-25 21 1,-53 34 172,89-67-325,-70 47-9,-101 51 0,101-58-1399,51-29 863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1:06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3794 11772 7618,'6'27'2628,"-6"-27"-2569,0 1 0,0-1 0,0 0 0,0 0-1,-1 1 1,1-1 0,0 0 0,0 0 0,0 0 0,-1 1-1,1-1 1,0 0 0,0 0 0,-1 0 0,1 0 0,0 1 0,0-1-1,-1 0 1,1 0 0,0 0 0,0 0 0,-1 0 0,1 0-1,0 0 1,0 0 0,-1 0 0,1 0 0,0 0 0,-1 0 0,1 0-1,0 0 1,0 0 0,-1 0 0,-14-2 827,11 2-421,-34-5 715,1-2 0,0-1 0,0-2-1,0-2 1,-59-27 0,-164-102 63,258 139-1213,-231-151 766,10-14-602,69 51-112,-572-482 730,489 342-744,26-19 66,113 134-64,5-5 1,-87-187 0,-16-90 220,25-9 177,-24-188-75,112 351-285,-30-115-6,25-6-45,35 13-36,16-2-8,0-8 2,7 133-8,-15-139 2,19-1-7,31-46-3,19 2 2,-1 176-9,89-405 1,-73 519 1,80-199 1,-64 204-1,110-264-1,96-122 4,-99 270-26,-80 135 19,-72 107 6,1 1-1,1 0 0,1 1 0,0 0 0,0 1 0,2 0 1,27-20-1,61-24-33,-7 5 34,-77 40 11,0-1 0,30-31 0,28-38 15,-43 44-18,94-119 7,-114 140-66,1 1 0,1 0 0,0 1 0,1 1 0,1 1 0,0 0 0,28-15 0,70-49-2665,-22 14 1850,-63 43 351,-7 2-3351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1:13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33 7770,'-4'-32'3274,"3"37"5491,0 31-7392,18 206 2053,-14-230-3399,1 15 78,-4-25-119,0-1 1,0 0 0,0 1-1,0-1 1,0 1 0,0-1-1,-1 0 1,1 1 0,0-1-1,-1 0 1,1 0 0,-1 1 0,1-1-1,-1 0 1,-1 2 0,2-3-38,0 1 0,-1-1 0,1 0 1,0 0-1,0 1 0,-1-1 1,1 0-1,0 0 0,-1 0 1,1 0-1,0 1 0,-1-1 0,1 0 1,0 0-1,-1 0 0,1 0 1,0 0-1,-1 0 0,1 0 0,0 0 1,-1 0-1,1 0 0,0 0 1,-1 0-1,1 0 0,-1 0 1,1 0-1,0 0 0,-1 0 0,1 0 1,0 0-1,0-1 0,-1 1 1,1 0-1,-1-1 0,0 1-148,0-1 0,0 0-1,0 0 1,1 0 0,-1 0 0,0 0-1,0 0 1,1 0 0,-1-2-1,-5-14-928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1:14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72 11226,'0'0'203,"0"-1"-1,0 1 1,0 0-1,-1 0 0,1 0 1,0-1-1,0 1 0,0 0 1,0 0-1,0 0 1,0-1-1,0 1 0,0 0 1,0 0-1,0-1 0,0 1 1,-1 0-1,1 0 1,0-1-1,1 1 0,-1 0 1,0 0-1,0-1 1,0 1-1,0 0 0,0 0 1,0 0-1,0-1 0,0 1 1,7-7 2625,13-6-1197,-17 12-1035,14-7 130,1 0 0,24-6 0,-26 10-593,1 1 0,-1 1 0,1 0 0,20 1 0,-28 0-102,10 1 18,27 3-1,-37-2-38,-1 0 0,1 1 0,-1 0-1,0 1 1,11 4 0,-16-6-7,-1 1-1,0-1 1,0 0 0,0 1 0,0 0-1,0-1 1,-1 1 0,1 0 0,0 0 0,-1 0-1,1 0 1,-1 0 0,0 0 0,1 2-1,1 3 14,-1 0-1,0 0 1,2 10-1,-3-11-4,0 1-1,1-1 0,0 0 1,0 0-1,4 7 0,2 1-2,-4-9-1,-2-1-1,1 1 1,0 0 0,-1 0-1,0 0 1,0 0 0,0 0-1,1 10 1,-2 0 19,-1-1-1,-1 0 0,0 0 1,-4 18-1,2-14 10,0 29 1,1-19 148,-1-18-513,1-10-364,1-5-513,-4-9-983,-3-6 852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1:14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 9130,'-7'5'3849,"7"-1"-1857,1 3-39,6-1 23,1 1-320,9 0-607,6-2-177,10-5-224,4-1-88,5-6-184,-4-1-112,-5 0-248,-1 1-176,-10 1-568,-10 0-392,2 5 656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6T15:43:17.70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29992 9565 879 0,'48'-2'433'0,"-38"-2"-146"16,0 1-6-16,-7 0-55 16,-1-1-29-16,-2 0-43 15,-1 3-12-15,0 0-25 16,0 0-11-16,-23-7-27 16,-41-4-19-16,26 8-32 15,-7 1-11-15,-18-1-10 16,5 2-1-16,9 4-3 31,25-1-1-31,-1 2 0 0,-69 9 0 0,8 8 3 16,-3 8 1-16,27 2-1 15,-1 0-1-15,-2 6-3 16,3-2 0-16,8 0 0 16,-1-2-1-16,13-6 0 15,4 3 0-15,8-6 0 0,5 3-1 16,-3-2 1-16,3-2-2 15,3 1 0-15,3-2-1 16,14-1-2-16,3 2 0 16,10 0-2-16,8 3 0 15,9-1 2-15,4 3 1 16,3-3 2-16,9-2 0 16,11 0 1-16,3-4 0 0,12-2 0 15,0 0 0-15,7-6 1 16,2-6 0-16,12-2 1 15,4-6-1-15,2-4 1 16,9 3 0-16,-5-10 0 16,2-3-1-16,1-7-1 15,-11-7-3-15,-2-2-1 16,-8 0 0-16,-17-1 4 16,-8 2 1-16,-26 2 7 15,-9 0 2-15,-24 2 3 16,-4-1-1-16,-17 5-2 15,-10-3-2-15,-12 2-3 16,-4 4 0-16,-1 3 1 16,6 3-1-16,5 1-4 0,3 0 0 15,3-1 0-15,3 1-1 16,10-2-2-16,6 0-7 16,10-1-21-16,2 3-17 15,5 2-62-15,3 3-53 16,5 1-471-16,14 3 433 15</inkml:trace>
  <inkml:trace contextRef="#ctx0" brushRef="#br0" timeOffset="695.63">29819 8526 729 0,'6'-12'399'0,"1"6"-39"16,-10 1-67-16,9 5-27 16,-8 1-23-16,2 4-49 15,2 4-27-15,-6 5-46 16,10 4-23-16,-5 3-31 16,6 0-16-16,-5 1-21 15,-2-2-7-15,1 2-13 16,0-1-4-16,5-3-4 15,-4 0 0-15,0-1-8 16,2-2-19-16,-1 0-63 16,5-2-60-16,-2-7-510 15,-4-2 452-15</inkml:trace>
  <inkml:trace contextRef="#ctx0" brushRef="#br0" timeOffset="922.6">29644 8793 1423 0,'-9'3'542'0,"10"-3"-347"16,4 0-46-16,7 3 12 15,6-3-21-15,13 0-59 16,11 2-33-16,8-3-28 15,2 5-6-15,2 0-43 16,-8-1-46-16,-7 5-117 16,-4-4-76-16,-18-1 160 15</inkml:trace>
  <inkml:trace contextRef="#ctx0" brushRef="#br0" timeOffset="1275.43">29812 8962 1096 0,'18'-3'472'0,"0"6"-209"16,-1-2-64-16,2 2 3 0,1 4-29 16,4 1-44-16,-6 3-31 15,-5 4-37-15,-8-3-15 16,-5 0-22-16,0-1-6 15,-12 1-4-15,-2 0-1 16,-9 1-5-16,0 1-1 16,1-4-4-16,6 2-1 15,6-5-1-15,2-1 0 0,9 2 0 16,4-2 4-16,6 2 3 16,4-1 2-16,8-2-2 15,1 1-2-15,7-2-3 16,1 0-4-16,-6-3-13 15,-3-1-28-15,-17-2-14 16,-6-3 30-16</inkml:trace>
  <inkml:trace contextRef="#ctx0" brushRef="#br0" timeOffset="1684.53">28887 8672 1274 0,'3'7'531'0,"9"4"-264"16,0 3-72-16,14 10 7 15,-9 4-27-15,7-1-52 16,6 3-29-16,-3-2-40 15,2 1-18-15,-9-4-24 16,-2-1-2-16,-5-5-41 16,-3-6-42-16,-4-5-130 15,-2-2-57-15,-2-5 153 16</inkml:trace>
  <inkml:trace contextRef="#ctx0" brushRef="#br0" timeOffset="1893.42">29155 8732 1315 0,'-2'18'583'16,"-3"1"-260"-16,-4 2-60 15,-9 1-59-15,-6-5-35 16,-9 3-65-16,-4 1-37 16,2 3-40-16,7 3-5 0,6-6-10 15,8 0-1-15,3-6-46 16,4 0-33-16,8-4-83 15,2-3 56-15,17 0 46 16</inkml:trace>
  <inkml:trace contextRef="#ctx0" brushRef="#br0" timeOffset="2228.78">29165 9030 1295 0,'12'2'583'16,"0"0"-281"-16,5-5-121 16,-2-2-7-16,-2-5-85 15,1-3-29-15,3-2-54 0,-3-3-6 16,0 2-14-16,-6-3-4 16,-8 5-5-16,-2 1 1 15,-13 2 11-15,1 5 3 16,-5 6 9-16,-2 2 13 15,4 12 21-15,2 5 12 16,2 5 16-16,3 1-1 16,7 0-3-16,2-3-3 15,8-7-10-15,6-2-9 16,8-6-16-16,3-5-7 0,4-4-51 16,3-4-18-16,2-2 31 15</inkml:trace>
  <inkml:trace contextRef="#ctx0" brushRef="#br0" timeOffset="2561.9">29292 8792 1406 0,'1'0'606'15,"-1"-1"-315"-15,6-2-105 16,-6 1 15-16,0 1-60 15,5-1-31-15,17-1-69 16,32 1-18-16,-36 5-19 16,5 5-3-16,-11-1-7 15,-5 3-13-15,-4 1-21 0,-3 0-1 16,-4 3 5-16,2-1 12 16,-6 1 23-16,-1-5 1 15,3-2 3-15,-5 2 1 16,-2 2-2-16,-4-2 0 15,-1 1-1-15,-2-2 12 16,7-4-65-16,6 2-45 0,7-1-110 16,1 2-42-16,13 2 155 15</inkml:trace>
  <inkml:trace contextRef="#ctx0" brushRef="#br0" timeOffset="2763.03">29477 8963 1514 0,'-15'0'679'16,"-3"0"-313"-16,6 3-166 16,-3 1-7-16,-5 1-74 15,3 1-33-15,1 1-57 16,-2 0-15-16,8-2-52 16,3-2-47-16,4 2-110 15,15-1-74-15,8 3 164 16</inkml:trace>
  <inkml:trace contextRef="#ctx0" brushRef="#br0" timeOffset="4488.09">29069 9945 680 0,'-1'-1'348'0,"0"0"-68"16,-1 0-20-16,-6-5-30 15,-3 1-26-15,-28-10-59 16,32 15-21-16,-3 2-32 15,-3 2-11-15,6 6-18 0,-8 4-6 16,-6 14-15-16,-1 11-10 16,-13 18-10-16,-2 12-1 15,-1 15-3-15,0 8 0 16,3 7-6-16,5 0-4 16,6 5-2-16,3 1 0 15,4 4 2-15,3 7-5 0,5-2 0 16,3-3 1-16,8-15-2 15,6-18 4-15,6-23-4 16,1-12 0-16,4-20-1 16,-2-13 1-16,10-21-2 15,2-13 0-15,7-27-10 16,9-11-12-16,-8-25-25 16,3-10-25-16,-6-18-69 15,-9-8-28-15,0-8 4 16,-5 0 27-16,-7 11 83 15,-9 10 42-15,-8 19 36 16,-9 11 14-16,-10 17 39 16,2 11 22-16,-6 19 29 15,2 9-5-15,2 13-35 16,0 3-24-16,6 9-40 0,0 6-20 16,-2 2-86-16,5 3-45 15,8-1-134-15,6-5 149 16</inkml:trace>
  <inkml:trace contextRef="#ctx0" brushRef="#br0" timeOffset="5311.42">29081 9855 561 0,'-9'-4'357'15,"1"3"-41"-15,-1 1-62 16,-1 11-27 0,5-6-41-16,1 1-23 0,-21 34-34 15,0 10-16-15,-5 35-23 16,9-4-6-16,7 18-22 15,2 9-5-15,13 1-3 16,1-3-6-16,19-3-4 16,2-3-7-16,10-2-20 15,11 5-6-15,-5-11-3 16,5-3 0-16,-5-13 0 16,-3-12 0-16,-5-13 4 15,-2-10 3-15,-8-20 1 16,-4-9 1-16,-4-19-2 15,-3-13-3-15,5-25-7 16,-1-11-2-16,-4-23-4 0,0-9-3 16,-14-19-21-16,-2-8-11 15,-12-12-28-15,-3-1-1 16,-4 11 26-16,-6 5 13 16,1 17 31-16,-5 10 4 15,-7 10-1-15,-1 7-2 16,-4 12-4-16,2 3-1 0,9 7-1 15,-4 0-25-15,13 6-38 16,11 10-13-16,6 13-97 16,13 15-20-16,12 24 122 15</inkml:trace>
  <inkml:trace contextRef="#ctx0" brushRef="#br0" timeOffset="6144.48">29657 9820 599 0,'0'-12'325'16,"2"1"-56"-16,1 1-94 15,-1 1 11-15,-2 2-9 16,-2 5-10-16,-4 5-24 15,-2 8-2-15,-7 12-30 16,-5 4-11-16,-6 19-16 16,-4 10-11-16,-1 20-14 15,0 10 0-15,3 16-3 16,8 1-2-16,9 14-7 0,7 3-8 16,5-2-21-16,5-1-6 15,-1-15 3-15,7-9 4 16,8-12 4-16,0-5 0 15,10-19-5-15,-5-8-6 16,1-19-5-16,0-9-1 16,0-21-6-16,1-13 0 0,3-23-8 15,1-16-6-15,4-19-6 16,7-7-2-16,-10-21-14 16,-4-8-17-16,-15-12-67 15,-12-5-3-15,-17 5 24 16,-11 3 26-16,-3 17 73 15,-3 5 18-15,11 16 1 16,7 7-1-16,3 10 0 16,1 8-12-16,-3 12-6 15,4 6-10-15,-3 14-22 16,0 7-32-16,2 14-132 16,0 6-395-16,6 16 401 15</inkml:trace>
  <inkml:trace contextRef="#ctx0" brushRef="#br0" timeOffset="6814.81">29667 9753 1175 0,'-16'20'436'0,"-5"5"-324"15,0 6-65-15,-4 9 16 16,4 2 11-16,3 9 45 16,4 5-10-16,7 12 9 15,6 8 15-15,7 13-8 16,6 2-14-16,11 2-38 0,2-3-25 15,4-13-29-15,4 1 4 16,4-6 16-16,4-3 15 16,4 3 27-16,2-4 0 15,-5-1-9-15,2 6-15 16,-5-7-30-16,-4-3-11 16,-3-12-7-16,-9-11 0 15,-7-19-1-15,-3-10 1 0,-6-24-1 16,-2-13-3-16,0-28-6 15,-3-13-6-15,-6-23-9 16,-3-12-14-16,-16-22-31 16,-6-12-16-16,-9-5 8 15,-4 4 19-15,2 17 37 16,-3 13 19-16,-3 21 4 16,-1 8-4-16,2 15-4 15,0 11-4-15,5 11-51 16,0 10 21-16,5 11-97 15,8 7-38-15,8 11 278 16,12 4-148-16</inkml:trace>
  <inkml:trace contextRef="#ctx0" brushRef="#br0" timeOffset="7568.34">30122 9784 1001 0,'-2'-11'449'0,"1"4"-206"16,-2 10-53-16,-4 5-3 16,-4 16-26-16,-2 8-19 15,-6 22-46-15,4 10 2 16,-4 19-2-16,4 9-9 15,5 15-16-15,2 3-15 16,12 6-14-16,4-3-5 16,6-14 2-16,2-4-2 15,3-16-9-15,-2-7 2 0,6-11-3 16,2-7-3-16,8-10-7 16,3-9-7-16,7-9-3 15,-1-6 0-15,-6-15-2 16,-2-6-1-16,-11-19-1 15,-4-11-2-15,0-16-1 16,-6-9 0-16,-2-16 0 16,-5-8 0-16,-13-22-7 15,-7-6-4-15,-11-18-2 16,-6-4 1-16,-6 7 9 16,-2 3 1-16,2 22-7 15,7 8-5-15,3 23-17 16,6 9-4-16,4 22 7 15,0 9 4-15,4 11 3 16,1 7-20-16,1 7-112 0,2 6-108 16,-1 4 7-16,3 9 112 15</inkml:trace>
  <inkml:trace contextRef="#ctx0" brushRef="#br0" timeOffset="9930.36">27980 10537 1177 0,'-13'18'433'0,"18"1"-301"16,-2 0-39-16,20-1 31 15,14-2 5-15,23-8-28 16,25-2-23-16,34-4-40 15,12 0-16-15,26-1-19 16,1-2-3-16,4-7 16 16,12-9 20-16,10-14 40 15,8-8 16-15,29-13 6 16,-6-5-17-16,3-1-36 16,-1 2-14-16,-33 2-18 15,-9 5 0-15,-36 3 9 16,-18 2 2-16,-33 10-2 15,-18 5-4-15,-36 7-23 0,-20 4-45 16,-27 5-125-16,-11 2 342 16,-2 4-172-16</inkml:trace>
  <inkml:trace contextRef="#ctx0" brushRef="#br0" timeOffset="10864.56">28353 10179 819 0,'-1'-11'342'16,"1"2"-147"-16,0 3-38 15,3-1 12-15,-3 5 5 16,0-1-20-16,-2-2-14 16,2 4-38-16,0 0-11 15,10-3-22-15,18-7-7 16,87-26-10-16,-12 12-11 0,45-5-20 16,21 4-7-16,37 2-9 15,2 2 1-15,19 4 13 16,3 0 6-16,-14 4 14 15,-11-3 8-15,-27-2 13 16,-15 6 1-16,-26-8-12 16,-6 8-10-16,-22 0-27 15,-15-1-10-15,-29 2-35 16,-13 1-39-16,-37 7-161 16,-16 4 35-16,-25 18 98 15</inkml:trace>
  <inkml:trace contextRef="#ctx0" brushRef="#br0" timeOffset="14253.03">31260 11263 428 0,'37'-9'245'0,"-34"8"23"15,-2-2-57-15,-1-4-4 16,-1 6-16-16,0 0-57 0,0 0-33 16,0 0-33-16,-2-4-8 15,-3-5 1-15,4 1 4 16,-44-36-1-16,25 28 0 15,-6 2-13-15,-5 1-6 16,-6 3-5-16,-3 0-7 0,-7-1-9 16,1-1-2-16,2 0-8 15,-1 0-2-15,-5 0-6 16,-5-2-2-16,-7 6-3 16,0 0-1-16,-1 2 0 15,0 0-1-15,0 2-1 16,0-4 1-16,-3 2-1 15,0 1-1-15,-1 1 0 16,-4 3 0-16,1 2-1 16,1 3 1-16,-3 0 1 15,0 3 2-15,0 1-1 16,-4 2 0-16,2 3 0 16,2-2-1-16,10 0 0 15,4-1-3-15,-5 0-2 16,0 3 0-16,-7 3 0 15,-1 1 4-15,1 4 0 16,0 2 1-16,0 4 0 0,-4 1-1 16,5 3 2-16,4-1 0 15,2 0 1-15,5-1 0 16,8 2 0-16,0-3 0 16,9 6 0-16,0 3 2 15,-4 8-1-15,0 4 1 16,-7 5 0-16,0 2 0 15,9-3 3-15,2 0 1 16,10-2 0-16,6 0-1 0,2 4-4 16,0 6-1-16,1 7 0 15,2 4 2-15,5 3 1 16,4-4 2-16,4 2 0 16,1 0-2-16,3 4-2 15,3 0 0-15,2-5 0 16,11-2 2-16,4-4 0 15,6 1 2-15,9 1 3 16,1 2-1-16,3-4 1 16,5 1-2-16,5-3-2 15,3-3-1-15,9 0 0 16,-4-4-1-16,2 2 2 16,-2 1 0-16,3 2 5 15,3-1 2-15,-1-2 5 16,2-3 4-16,5-5 2 15,1 2 5-15,5-6 10 0,4-5 2 16,2-1 11-16,4-2 2 16,10 2-4-16,-3-1-1 15,2-3-4-15,5-3-4 16,-2-10-5-16,10-3-7 16,3-12-13-16,1-6-2 15,5-8-8-15,-2-8 0 0,10-4-4 16,-4-6 0-16,1-9 0 15,0-2 0-15,-1-6 2 16,-3-6 0-16,-2-11 1 16,-10-3 0-16,-9-6-1 15,2 2 0-15,-17 3 2 16,2 1 0-16,-13-5 0 16,-6-2 0-16,-8-4-2 15,-7-3 0-15,-6-3-1 16,-3-4-1-16,-2-6-2 15,3 0-3-15,-6-3 0 16,1 4 0-16,-4 3 2 16,-5-2 1-16,-8-1 1 15,-10 0-1-15,-4-4 2 16,-4 1 0-16,-3-5 0 16,-2-5 0-16,-8-1 0 0,0 2 0 15,-2 10-1-15,0 8 0 16,-6 9 1-16,-6 7-1 15,-11 9 1-15,-7 6-1 16,-11 8-2-16,-1 3-3 16,0 3-2-16,0 3-1 15,1-1 2-15,-2 3 2 16,1 9 0-16,1-1-2 16,11 12-8-16,5 2-8 0,4 0-13 15,7 6-16-15,7-2-100 16,14 4-48-16,12-1 118 15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16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59 126 7210,'35'-37'2532,"-34"36"-2377,0-1 0,0 1 0,0 0-1,0-1 1,0 1 0,0-1 0,0 1 0,-1-1 0,1 0 0,0-2-1,2-3 593,-2 5-329,5-10 1844,-8 8-657,-7 3 471,5 2-1924,0-1-1,0 1 1,0 1 0,0-1-1,0 0 1,1 1-1,-1 0 1,0 0 0,-4 4-1,0-1-34,1 1-1,-9 9 1,13-11-60,0 0-1,0 1 1,0-1-1,0 1 1,1-1-1,0 1 1,0 0-1,0-1 1,1 1-1,-1 0 1,1 0-1,0 0 1,1 0-1,-1 1 1,1-1 0,0 0-1,1 8 1,0-10-39,-1 1 0,1 0 0,-1-1 0,1 1 0,1 0 0,-1-1 0,0 1 0,1-1 0,0 1 0,-1-1 0,1 0 0,1 0 0,-1 0 0,0 0 0,1 0 0,0-1 0,-1 1 0,1-1 0,0 1 0,0-1 0,0 0 0,1 0 0,-1 0 0,1-1 0,-1 1 0,7 1 0,-2-1 0,0 0 0,1 0 0,-1-1 0,1 0 1,0 0-1,-1-1 0,1-1 0,-1 1 0,1-1 0,15-4 0,-15 2-1,-1 0 1,1-1-1,0 0 1,-1 0-1,0-1 0,0 0 1,0-1-1,-1 0 1,1 0-1,11-13 0,-14 13 14,0 0-1,-1 0 0,1 0 0,-1-1 1,0 1-1,0-1 0,-1 0 0,0-1 1,0 1-1,-1 0 0,0-1 0,0 1 1,0-12-1,-2 16-6,0 0 0,0 0 0,0 0 1,0 0-1,-1 0 0,0 0 0,1 0 0,-1 0 0,0 0 1,-1 0-1,1 0 0,0 0 0,-1 1 0,0-1 0,1 1 1,-1-1-1,0 1 0,0 0 0,0-1 0,-1 1 0,1 0 1,-5-2-1,1 0 35,-1 0 0,1 1 0,-1 0 0,0 1 0,0-1 0,0 1 0,-14-2 0,20 4-61,0 0-1,0 0 1,0-1-1,1 1 1,-1 0-1,0 0 1,0 0 0,0 0-1,0 1 1,0-1-1,0 0 1,1 0-1,-1 0 1,0 1-1,0-1 1,0 1 0,0-1-1,1 0 1,-1 1-1,0-1 1,1 1-1,-1 0 1,0-1 0,1 1-1,-2 1 1,1 0-162,0 0 1,0 0-1,0 1 1,0-1-1,0 0 1,0 5-1,0-2-263,-2 12-1519,9 1 710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17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92 425 11066,'-56'-3'3889,"51"3"-3451,1-1 0,0 1 0,0-1 0,-4-1-1,7 1-303,1 1 0,-1 0 0,0 0 0,1-1 0,-1 1 0,0 0 0,1-1 0,-1 1-1,1-1 1,-1 1 0,0-1 0,1 1 0,-1-1 0,1 1 0,0-1 0,-1 1-1,1-1 1,-1 0 0,14-3 2045,212-51-458,-110 24-1652,334-107 10,-390 115-100,337-117-254,-374 132-74,-17 6-169,-1 0 1,1 0-1,9-1 1,-12 3-2681,-3 0-621,0 0 1890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17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39 11234,'-2'0'336,"1"0"0,0 0 0,0 1 0,0-1 0,0 0 0,0 1-1,0-1 1,0 1 0,0 0 0,0-1 0,0 1 0,0 0 0,0 0-1,0-1 1,0 1 0,1 0 0,-2 2 0,-12 18 23,11-16 209,0 0-445,1 0 1,0 0 0,0 0 0,0 0 0,1 0 0,-1 0 0,1 1 0,1-1 0,-1 0-1,1 1 1,0-1 0,0 0 0,0 1 0,1-1 0,0 0 0,0 0 0,0 1 0,1-1-1,0 0 1,0 0 0,3 5 0,-3-6-97,0 0-1,0-1 0,0 1 1,1-1-1,0 1 0,0-1 1,0 0-1,0 0 0,0 0 1,0 0-1,1-1 0,-1 0 1,1 1-1,0-1 0,0 0 1,0-1-1,0 1 0,0-1 1,0 0-1,0 0 0,0 0 1,1 0-1,-1-1 0,0 0 1,1 1-1,7-2 0,-7 0-8,0 0 0,0-1-1,0 1 1,0-1 0,0 0-1,0 0 1,0-1-1,-1 1 1,1-1 0,-1 0-1,1 0 1,-1-1 0,0 1-1,-1-1 1,5-5 0,-4 4 8,0-1 0,0 1 1,-1-1-1,0 1 0,0-1 0,0 0 1,-1 0-1,0 0 0,0-1 1,-1 1-1,0 0 0,1-8 0,-2 9-3,-1 0-1,1-1 0,-1 1 0,0 0 0,0 0 0,-1 0 0,1 1 0,-1-1 0,0 0 0,-1 0 1,1 1-1,-1 0 0,0-1 0,0 1 0,-5-6 0,4 6-17,1 1 0,0 0-1,-1-1 1,0 1 0,1 0-1,-1 1 1,0-1 0,-1 1-1,1 0 1,0 0 0,-1 0-1,1 0 1,-1 1 0,0 0-1,1 0 1,-9-1 0,10 2-32,0 1 0,-1-1 0,1 1 1,0 0-1,-1 0 0,1 0 0,0 0 0,0 1 0,0-1 1,0 1-1,0 0 0,0 0 0,0 0 0,1 0 0,-1 0 1,1 1-1,-4 3 0,1 1-488,-1 0 0,1 1 0,1-1 0,-1 1 0,-4 12 0,1 5-1681,6-4 971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17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 11186,'-14'16'4313,"-3"16"-3064,-2 8-49,-4 13-248,-3 5-136,1 6-312,-2 4-128,7-7-168,2-6-40,4-12-55,1-10-9,5-8-72,-1-4-176,4-7-793,-2-8-647,2-7 920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1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0 14355,'-46'0'5721,"45"14"-3648,-2-1-297,6 11-480,-3-4-359,1-4-585,1-3-120,-1-12-576,-1-1-401,4-2-5864,-4 0 4641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18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11602,'12'6'5563,"3"8"-4377,-11-9-601,55 66 1960,6 8-1452,-24-41-611,67 50 0,-62-53-288,56 55-1,-101-89-206,1 1-42,0 1 1,1-1 0,-1 1-1,2 4 1,-3-7 4,-1 1 0,0-1 0,0 1 0,1-1 0,-1 1 0,0-1 0,0 0 0,0 1 0,0-1 0,0 1 1,0-1-1,0 1 0,0-1 0,0 1 0,0-1 0,0 1 0,0-1 0,0 1 0,0-1 0,0 1 0,0-1 0,0 1 0,0-1 0,-1 0 1,1 1-1,0-1 0,0 1 0,-1-1 0,1 0 0,0 1 0,-1-1 0,1 0 0,0 1 0,-1-1 0,1 0 0,0 1 0,-1-1 0,1 0 0,-1 0 1,0 1-1,-15 3-1321,-14 1 561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22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 10610,'-3'-1'4097,"2"0"-2785,0-1 65,-1 2-97,1 0-96,-6 32-360,6 39-223,8-34-313,1 2-120,-3-14-104,3-4 0,1-6-312,-2-10-353,-1-3-1183,-2-9-2209,-1-25 2617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23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 9818,'-2'-3'4936,"5"3"-2183,12 5-1319,0-1-1440,-9-2 9,10 3-132,0-2 0,0 0-1,20 1 1,-18-3-495,-1 1-1,1 0 0,0 1 1,0 1-1,18 7 1,-31-9 552,0 0 0,0 1 1,0 0-1,0-1 1,0 2-1,-1-1 0,0 0 1,0 1-1,5 5 1,-7-6 183,1 0 1,-1 1-1,0-1 1,0 1-1,0 0 1,0-1-1,-1 1 1,0 0-1,1 0 1,-2 0-1,1 0 1,0 0-1,0 8 1,-2 4 841,0 0 0,-4 17 1,1-2 313,4-26-1069,-1-1-1,2 1 1,-1 0-1,1 6 1,0-6-102,-1-10-238,0 0 0,0-1 0,0 1 1,1 0-1,-1 0 0,3-7 0,11-33-912,-13 43 1022,1-4-20,0 0 1,1 1-1,0-1 0,0 1 1,0-1-1,5-4 0,-8 10 71,0 0-1,1-1 0,-1 1 1,1-1-1,-1 1 1,1 0-1,-1 0 0,1-1 1,-1 1-1,1 0 1,-1 0-1,1 0 1,-1 0-1,1-1 0,-1 1 1,1 0-1,-1 0 1,1 0-1,-1 0 0,1 0 1,-1 0-1,1 0 1,-1 0-1,1 1 0,-1-1 1,1 0-1,-1 0 1,1 0-1,-1 1 0,1-1 1,-1 0-1,1 0 1,-1 1-1,1-1 0,-1 0 1,0 1-1,1 0 1,15 16 673,-14-15-611,5 8 374,0 1 1,9 18 0,-11-18-418,1 0-1,0-1 1,10 13 0,-13-19-446,1 0-1,-1 0 1,1 0-1,-1-1 1,1 1-1,0-1 1,0 0-1,0-1 1,1 1-1,-1-1 1,1 1-1,-1-1 1,6 1-1,20 6-1555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23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112 151 10514,'-1'-3'676,"0"0"0,0 0 0,-1 0 0,1 1 0,-1-1 0,1 0 0,-5-4 0,5 7-557,0-1 1,1 0-1,-1 0 1,0 1-1,0-1 1,0 1-1,0-1 0,0 1 1,0-1-1,0 1 1,0 0-1,0-1 0,0 1 1,0 0-1,0 0 1,0 0-1,-1 0 0,1 0 1,0 0-1,0 0 1,0 0-1,0 0 0,0 0 1,0 1-1,-2 0 1,-1 1 62,1-1 0,-1 1 0,0 1 0,1-1 0,0 1 0,0-1 0,-1 1 0,2 0 0,-1 0 0,0 0 0,1 0 0,-1 1 0,1-1 0,-4 8 0,3-4-85,-1 1 1,1-1-1,1 1 0,0 0 1,0 0-1,-1 13 0,2-17-84,1 0-1,0 1 1,1-1-1,-1 0 1,1 0-1,0 1 1,0-1-1,0 0 1,0 0-1,1 0 1,0 0-1,4 7 1,-5-10-17,-1 1 1,1-1-1,0 0 0,0 0 1,0 0-1,1 0 1,-1 0-1,0 0 1,0 0-1,0 0 1,1 0-1,-1-1 0,0 1 1,1 0-1,-1-1 1,1 1-1,-1-1 1,1 0-1,-1 1 1,1-1-1,-1 0 1,1 0-1,-1 0 0,1 0 1,-1 0-1,1 0 1,-1 0-1,1-1 1,-1 1-1,1 0 1,-1-1-1,0 1 0,1-1 1,-1 0-1,1 0 1,-1 1-1,0-1 1,2-2-1,3-1-124,0-1 0,-1 0 0,0-1 0,0 1 0,0-1 0,-1 0-1,0 0 1,0 0 0,5-11 0,-2 1-167,0 0 0,8-33 0,-11 30 284,0 0 0,-2 0 0,0 0 0,-1-35-1,-1 53 16,0 0 23,0 0 0,0-1 0,0 1-1,0 0 1,0-1 0,-1 1 0,1 0-1,0 0 1,-1 0 0,1-1 0,0 1-1,-1 0 1,1 0 0,-1 0-1,0 0 1,1 0 0,-1 0 0,-1-1-1,2 1-11,0 1 0,0 0 0,-1 0 0,1 0 0,0 0 0,0 0 0,0 0-1,0 0 1,0 0 0,-1 0 0,1 0 0,0 0 0,0 0 0,0 0 0,0 0-1,0 0 1,-1 0 0,1 0 0,0 0 0,0 0 0,0 0 0,0 0-1,0 0 1,0 0 0,-1 0 0,1 1 0,0-1 0,0 0 0,0 0 0,0 0-1,0 0 1,0 0 0,0 0 0,-1 0 0,1 0 0,0 1 0,0-1 0,0 0-1,0 0 1,-3 9 375,-1 13 164,3 3-15,1 1-1,5 44 0,-4-58-436,1 0-1,1 1 0,0-2 0,1 1 0,0 0 1,1-1-1,12 22 0,-14-29-124,0 0 1,0 0 0,0 0-1,1 0 1,0-1-1,-1 1 1,1-1-1,1 0 1,4 3-1,-7-4-118,1-1-1,-1 0 0,1 0 0,0 0 1,-1 0-1,1-1 0,0 1 1,0-1-1,-1 0 0,1 1 1,0-1-1,0-1 0,-1 1 1,1 0-1,0-1 0,0 1 1,-1-1-1,5-1 0,-2 0-542,1-1-1,-1 0 0,8-6 0,20-15-963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23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58 8138,'-1'0'346,"0"0"0,0 0 0,0 0 0,1 1 0,-1-1 0,0 0 0,0 1 1,1-1-1,-1 0 0,0 1 0,1-1 0,-1 1 0,0-1 0,1 1 0,-1-1 0,0 1 0,1-1 1,-1 1-1,1 0 0,0-1 0,-1 1 0,0 1 0,-7 17 2256,6-11-2244,0-1-1,1 0 1,-1 1 0,1-1 0,1 1-1,-1-1 1,1 1 0,1-1 0,-1 1-1,1 0 1,1-1 0,-1 0-1,1 1 1,1-1 0,-1 0 0,8 13-1,-9-18-329,0 1 0,1-1 0,-1 0 0,1-1 0,-1 1 0,1 0 0,0 0 0,-1-1 0,1 1 0,0-1 0,0 1 0,0-1 0,0 0 0,4 2 0,-4-3-48,-1 1 0,1-1 1,0 0-1,0 1 0,-1-1 1,1 0-1,0 0 0,0 0 0,0 0 1,0-1-1,-1 1 0,1 0 1,0-1-1,0 1 0,-1-1 0,1 0 1,0 1-1,-1-1 0,3-2 1,3-2-279,-1-1 1,1 0 0,-2 0-1,1-1 1,-1 0 0,1 0-1,4-10 1,-4 8-46,2-3-39,2-2 12,-1-1 0,0 0 0,9-22 0,-18 37 395,0-1 0,0 1 0,0 0 0,0 0-1,1-1 1,-1 1 0,0 0 0,0-1 0,0 1 0,0 0 0,0 0 0,0-1-1,0 1 1,0 0 0,0-1 0,0 1 0,0 0 0,0 0 0,0-1 0,0 1 0,0 0-1,0-1 1,-1 1 0,1 0 0,0-1 0,-6 3 644,4 0-445,0-1 0,0 1 1,0-1-1,1 1 0,-4 3 1,3-1-55,1-1 0,-1 1 0,0-1 0,1 1 0,0-1 1,0 1-1,0 0 0,1 0 0,-1 0 0,1-1 0,0 1 0,0 0 0,0 5 0,1-6-152,-1 0-1,1-1 0,-1 1 0,1 0 0,0-1 0,0 1 1,0-1-1,0 0 0,1 1 0,-1-1 0,1 0 0,-1 0 1,1 1-1,0-1 0,0-1 0,0 1 0,0 0 0,0 0 0,0-1 1,5 3-1,-4-2-222,1-1 0,-1 0 0,1 0 0,0 0 0,-1-1 0,1 1 0,0-1 0,0 0 0,-1 0 0,1 0 0,0-1 0,4 0 0,2-1-855,-1-1 0,0 0 1,15-6-1,6-7-619</inkml:trace>
  <inkml:trace contextRef="#ctx0" brushRef="#br0" timeOffset="1">422 15 10210,'-2'-12'4433,"-6"10"-2128,-2 2-529,-2 10-288,0 8-175,-1 6-377,4 2-248,6 1-344,3-3-152,12-6-144,3-3-112,7-12-480,6-5-480,6-11-1081,2-6 1241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24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0 9034,'0'13'4881,"-12"13"-680,0 11-2617,1 12-127,4-1-465,7 0-160,12-8-344,-2-8-136,10-6-192,-4-6-216,-6-14-864,-1-6-568,-2-8 831</inkml:trace>
  <inkml:trace contextRef="#ctx0" brushRef="#br0" timeOffset="1">0 144 11402,'1'-1'361,"0"0"0,0 0 0,1 1 0,-1-1 0,0 1 0,0-1 0,0 0 0,1 1 0,-1 0 0,0-1 0,0 1 0,1 0 0,-1 0 0,0 0 0,1 0 0,1 0 0,22 6 678,-14-3-556,14 3 233,36 3-1,-42-7-520,0 1-1,0 0 0,33 12 1,-42-12-132,0 1 25,1 1 0,-1 0 0,13 7 0,-20-10-56,-1 0 0,1-1 0,-1 1-1,0 0 1,0 0 0,0 1 0,0-1 0,0 0 0,0 1 0,-1-1 0,1 1 0,-1 0 0,1-1 0,-1 1 0,0 0 0,0 0-1,0 4 1,1 6 185,-2 0-1,-1 20 0,0-20-52,1 0 0,1 18 0,0-50 1168,4-4-651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24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12331,'2'2'440,"0"-1"0,1 1 0,-1 0 0,0 0 0,0 0 0,0 0 0,0 0 0,-1 0 0,1 1 0,-1-1 0,1 0 0,-1 1 1,0 0-1,1-1 0,-2 1 0,1 0 0,0-1 0,0 1 0,-1 0 0,1 5 0,-1 4-79,0 1-1,0-1 1,-4 20 0,0-1 525,4-26-813,-1 1 0,1-1-1,1 1 1,-1 0 0,1-1 0,0 1 0,0-1-1,1 0 1,4 11 0,-5-14-67,0-1 1,0 1-1,0 0 0,0-1 1,0 1-1,1-1 1,-1 1-1,1-1 0,-1 0 1,1 1-1,-1-1 0,1 0 1,0 0-1,0 0 1,0 0-1,-1 0 0,1-1 1,0 1-1,0-1 0,0 1 1,0-1-1,0 1 1,0-1-1,0 0 0,0 0 1,0 0-1,0 0 1,0-1-1,0 1 0,3-1 1,-1 0-58,0-1 1,-1 1 0,1-1 0,0 1 0,-1-1 0,1 0 0,-1 0-1,0-1 1,0 1 0,1-1 0,-2 0 0,1 1 0,0-1-1,2-4 1,-4 6 9,0-1 0,0 1 0,0 0 0,0-1 0,0 1-1,-1-1 1,1 0 0,0 1 0,-1-1 0,1 1 0,-1-1 0,0 0-1,0 1 1,1-1 0,-1 0 0,0 0 0,0 1 0,-1-1-1,1 0 1,0 1 0,-1-1 0,1 0 0,-1 1 0,1-1 0,-1 1-1,1-1 1,-1 0 0,0 1 0,0 0 0,0-1 0,0 1 0,0 0-1,0-1 1,-3-1 0,0 0-28,-1-1 0,0 1 0,0 0 0,-1 0 0,1 1 0,-1 0 0,1 0-1,-1 0 1,0 0 0,1 1 0,-8-1 0,3 1 61,1 0 1,-1 1-1,1 0 0,-1 1 1,1 0-1,-12 2 0,14 0 8,6-2-7,11 0-4,13-3 40,34-8 1,16-1 45,-51 9 68,39 2-1,-54 0-48,0 1 0,0 0 1,0 1-1,0-1 0,0 1 0,0 0 1,0 1-1,-1 0 0,12 6 0,-17-8-67,1 0 0,-1 0 0,0 0 0,1 0 0,-1 0 0,0 1 0,0-1 0,1 0 0,-1 1 0,0-1 0,0 1-1,-1-1 1,1 1 0,0-1 0,0 1 0,-1 0 0,1-1 0,-1 1 0,1 0 0,-1-1 0,0 1 0,0 0 0,0 0 0,0 0 0,0-1-1,0 1 1,0 0 0,0 0 0,-1-1 0,0 4 0,-4 2 62,2-4-36,3-4-16,0 0-61,1 0 0,-1 0-1,0 0 1,1 0 0,0 0 0,-1 0 0,1 0 0,0 0 0,-1 0 0,1 0-1,0 1 1,0-1 0,0 0 0,-1 1 0,1-1 0,0 0 0,0 1-1,2-1 1,15-12-7,14-13 30,-31 25 14,0 0 0,0 0 0,0 0 0,1 1 0,-1-1-1,0 0 1,0 1 0,1-1 0,-1 1 0,0 0 0,0-1 0,1 1 0,-1 0 0,0 0-1,1 0 1,-1 0 0,0 0 0,1 0 0,-1 0 0,0 0 0,1 0 0,-1 1 0,0-1 0,1 1-1,-1-1 1,0 1 0,0-1 0,1 1 0,-1 0 0,1 1 0,-1-2 19,0 1 17,0-1-1,0 1 1,0 0-1,0 0 0,0 0 1,0-1-1,0 1 1,0 0-1,0 0 1,-1 0-1,1 1 1,0-1-1,-1 0 1,1 0-1,-1 0 0,1 0 1,-1 0-1,1 1 1,-1-1-1,0 0 1,0 0-1,0 1 1,0 0-1,2 9 240,-2-10-264,1 0 0,-1 0 0,1 0 0,-1 0 0,1 1 0,-1-1 0,1 0 0,0 0 0,1 1 0,-2-2-43,1 1-1,-1 0 0,1-1 0,-1 1 0,1-1 1,-1 1-1,0 0 0,1-1 0,-1 1 0,0 0 1,0-1-1,1 1 0,-1 0 0,0-1 0,0 1 1,0 0-1,0 0 0,0-1 0,0 1 0,0 0 1,0 0-1,0-1 0,0 1 0,-1 1 0,-1 4-284,1-3 158,0 0-1,0 0 1,1 0 0,-1 0 0,1 0-1,-1 0 1,1 0 0,0 0 0,0 5-1,5 5-134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25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78 147 11210,'9'-5'805,"-4"3"-319,1-1 1,-1 0 0,0 0-1,0 0 1,0-1 0,-1 0-1,1 0 1,-1 0 0,0 0-1,0-1 1,0 1 0,4-8-1,-6 7-192,1 1 0,-1-1-1,-1 0 1,1-1 0,0 1-1,-1 0 1,0 0 0,0-9-1,-1 13-224,0 0 0,0-1 0,0 1 0,-1-1 0,1 1 0,0 0 1,-1-1-1,1 1 0,-1 0 0,1-1 0,-1 1 0,0 0 0,1 0 0,-1 0 0,-2-2 0,2 2-23,0 0 1,-1 0-1,1 0 1,-1 0-1,0 0 1,1 0-1,-1 1 1,0-1-1,1 0 1,-1 1-1,0 0 1,0-1-1,1 1 1,-1 0-1,-2 0 1,-2 0 38,0 0 0,0 0 0,0 1 1,0 0-1,0 1 0,0-1 0,1 1 0,-1 0 1,0 0-1,1 1 0,-1 0 0,1 0 0,-7 5 1,8-6-68,1 1 0,0 0 1,0-1-1,0 1 1,0 0-1,1 1 1,-1-1-1,1 0 1,0 1-1,0-1 1,0 1-1,0 0 1,1 0-1,-1-1 0,1 1 1,0 0-1,0 0 1,0 0-1,1 1 1,-1 6-1,2-2 3,0 1-1,1 0 1,0-1-1,1 1 1,-1-1 0,2 0-1,-1 0 1,6 9-1,-2-6 7,0 0-1,1-1 1,0 0-1,1 0 1,11 9-1,-10-10 5,5 4 218,25 31-1,-40-44-223,1 0 0,0 0 0,-1 0 0,1 0 0,0 0 0,-1 0 0,1 0 0,-1 0 0,0 0 0,1 0 0,-1 0 0,0 0 0,0 0 0,1 0 0,-1 1 0,0-1 0,0 0 0,0 0 0,-1 2 0,1-2-6,-1-1-1,1 1 1,0 0 0,-1 0 0,0-1-1,1 1 1,-1 0 0,1-1-1,-1 1 1,0-1 0,1 1-1,-1-1 1,0 1 0,0-1-1,1 1 1,-1-1 0,0 0 0,0 1-1,-1-1 1,-3 1 31,0 0 0,0 0 0,0-1 0,-1 1 0,1-1 1,-10-2-1,7 1-184,0 0-1,1 0 1,-1-1 0,0-1 0,1 1 0,-8-5 0,15 7-6,-1-1-1,1 0 1,0 0 0,0 1-1,0-1 1,-1 0 0,1 0 0,0 1-1,0-1 1,0 0 0,0 0 0,1 1-1,-1-1 1,0 0 0,0 0 0,0 1-1,1-1 1,-1 0 0,0 0 0,1 1-1,-1-1 1,1-1 0,11-14-896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25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83 11018,'0'2'1014,"0"1"-1,1 0 1,-1-1-1,0 1 1,-1-1-1,1 4 0,-10 27 2350,2-5-1804,7-23-1353,1 0 0,-1 0 0,1 0-1,0 0 1,0 1 0,2 5 0,-2-9-181,0-1 0,1 1 1,-1-1-1,1 0 0,-1 1 1,1-1-1,-1 1 0,1-1 1,0 0-1,0 1 0,0-1 1,0 0-1,0 0 0,0 0 1,0 0-1,0 0 0,0 0 1,1 0-1,-1 0 0,0 0 1,1-1-1,-1 1 0,0 0 1,4 0-1,-2 0-15,0-1-1,0 1 1,1-1 0,-1 0-1,1 0 1,-1 0 0,0 0-1,1-1 1,-1 1-1,0-1 1,0 0 0,1 0-1,3-2 1,-3 1-4,1 0 0,0-1 1,-1 0-1,1 0 0,-1-1 0,0 1 0,0-1 0,4-4 1,-5 4-4,1 0 0,-1 0 0,0 0 0,-1 0 0,1-1 0,-1 1 0,1-1 0,-1 0 0,-1 0 1,1 1-1,-1-1 0,0 0 0,0-1 0,0 1 0,-1 0 0,1 0 0,-1 0 0,-1-9 0,-1 8-1,0 0-1,-1 1 1,1-1-1,-1 0 1,0 1-1,0 0 1,-1 0-1,0 0 1,0 0-1,0 0 0,0 1 1,-1-1-1,0 1 1,0 0-1,0 1 1,0-1-1,0 1 1,-1 0-1,1 1 1,-9-4-1,12 6-5,-1-1 0,1 0-1,-1 1 1,1-1 0,-1 1-1,0 0 1,1 0 0,-1 0-1,1 0 1,-1 0 0,1 1 0,-1-1-1,1 1 1,-5 1 0,3 0 0,1-1 1,0 1-1,-1 0 1,1 0 0,0 1-1,0-1 1,0 1-1,0 0 1,-2 3 0,1-1-145,0 0 0,0 0 0,1 0 0,0 1 0,0-1 0,1 1 0,-1 0 0,1 0 0,1 0 0,-1 0 0,-1 12 0,3-16 22,0-1 1,0 1-1,0 0 0,0 0 0,0-1 0,1 1 0,-1 0 0,0 0 0,2 3 0,-1-4 42,0 1 0,0-1 0,1 1 1,-1-1-1,0 0 0,1 1 0,-1-1 0,2 1 0,-2-2 77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26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48 6257,'-54'-36'2460,"42"28"-756,10 5-2098,6 2 1572,-2 2 3120,-2-1-2580,2 13-1049,0 0-1,-1 0 1,-1 0-1,-1 17 1,1-23-445,-5 41 1015,4-35-764,-1 24 0,2-28-353,0-1 0,1 1 1,0-1-1,0 1 0,4 10 0,-4-17-107,-1 0-1,1 0 1,0 0 0,0 0-1,0 0 1,1 0-1,-1 0 1,0-1-1,1 1 1,-1 0 0,1-1-1,-1 1 1,1-1-1,0 0 1,-1 1-1,1-1 1,0 0 0,0 0-1,0 0 1,0 0-1,0-1 1,0 1-1,0 0 1,1-1 0,-1 1-1,3-1 1,13 1 302,26-4 0,-26 2 204,32 1 0,-43 1-423,0-1-1,13-1 1,-18 1-135,0 0 0,-1 0 0,1-1 0,0 1 0,0-1 0,-1 1 0,1-1 0,0 0 0,-1 1 0,1-1 0,0 0 0,-1 0 0,0 0 0,1 0 0,-1 0 0,1-1 0,1-1 0,3-9-213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1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9458,'7'6'4953,"2"-2"-632,6 6-2657,2 2-23,2 0-673,-1 0-344,1-7-424,4-2-192,16 2 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26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 12987,'2'-1'457,"0"1"1,0-1-1,0 0 0,0 1 1,1-1-1,-1 1 0,0 0 1,0 0-1,0 0 0,1 0 1,-1 0-1,0 0 1,0 0-1,0 1 0,1-1 1,1 2-1,4 1-308,0 0-1,14 9 1,-3-2 553,-17-9-668,55 29 584,-48-25-557,-1 0 0,-1 1 0,1 0-1,10 11 1,-16-16-50,-1 1 0,0 0 0,1-1 0,-1 1 0,0 0 0,0 0 0,0 0 0,0 0 0,1 3 0,-2-4-4,0 0 0,0 0 1,0 0-1,0 1 0,0-1 0,0 0 0,0 0 0,0 0 0,0 0 1,-1 0-1,1 0 0,0 1 0,-1-1 0,1 0 0,-1 0 1,1 0-1,-1 0 0,1 0 0,-1 0 0,0 0 0,-5 5 21,-1-1 1,1 0-1,-1 0 0,1-1 0,-1 1 0,-1-2 0,1 1 1,-9 2-1,1 1 2,-32 15 35,-67 28-696,95-45 384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27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223 511 14683,'-12'10'5449,"-5"1"-4424,-6 2-241,-10 3-472,-3 3-160,-1-2-120,3-5-56,13-2-192,12-4-232,14-4-577,7-5-3560,23-9 3233</inkml:trace>
  <inkml:trace contextRef="#ctx0" brushRef="#br0" timeOffset="1">673 3 11634,'0'-1'148,"1"1"0,-1 0 0,1 0 0,-1-1 0,1 1-1,-1 0 1,1 0 0,-1 0 0,1 0 0,-1 0 0,1 0-1,-1 0 1,1 0 0,-1 0 0,1 0 0,0 0 0,-1 0-1,1 0 1,-1 0 0,1 1 0,-1-1 0,1 0 0,-1 0-1,1 1 1,-1-1 0,0 0 0,1 1 0,-1-1 0,1 0-1,-1 1 1,0-1 0,1 0 0,-1 1 0,0-1-1,1 1 1,-1-1 0,0 1 0,0-1 0,1 1 0,-1-1-1,0 1 1,0 0 0,1 3 67,0 0 0,-1-1 0,1 1 1,-1 8-1,-1 0 107,0-1 0,-1 1 0,-1 0 0,0-1 0,-8 20 0,3-5-23,-5 12 41,5-19-103,2 0 0,1 0-1,0 0 1,-3 34 0,8-49-187,0 0 1,0 1-1,0-1 0,1 0 0,-1 0 1,1 0-1,0 0 0,0 1 0,1-1 1,-1-1-1,1 1 0,0 0 0,0 0 1,0-1-1,0 1 0,1-1 0,4 6 0,-3-6-26,0 0-1,0 0 0,0 0 0,1 0 0,-1-1 1,1 0-1,-1 0 0,1 0 0,0 0 0,0-1 1,0 1-1,0-1 0,0-1 0,8 1 0,20 0 51,0-2 1,0-2-1,63-12 0,-90 14-103,-3 1-720,-7-2-1183,3 1 1315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27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11739,'9'13'4584,"-9"3"-3159,0 16-257,0 11 72,-5 10-151,1 11-121,4-2-440,-1-4-88,13-10-208,-3-11-80,3-15-80,-2-7-160,-7-19-864,1-9-112,1-14 519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28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538 0 11074,'3'1'807,"12"-1"2907,24 6 0,-34-5-3469,-1 0 0,1 0 1,0 1-1,-1 0 1,0 0-1,1 0 1,-1 1-1,8 5 1,7 8 215,-1 1 1,30 37-1,-46-53-449,-1 1 0,0 0 0,0 0-1,0 0 1,0 0 0,0 0 0,0 0-1,0 0 1,-1 0 0,1 1 0,-1-1 0,0 0-1,0 0 1,1 0 0,-1 1 0,-1-1-1,1 0 1,0 0 0,0 1 0,-1-1 0,0 0-1,1 0 1,-1 0 0,0 0 0,0 0-1,0 0 1,0 0 0,-2 3 0,-2 1 40,0 1 1,0-1 0,-1 0 0,0-1 0,0 1-1,-11 7 1,13-11-28,0 1 1,0-1-1,0 0 0,-1 0 1,1 0-1,0-1 0,-1 1 1,1-1-1,-1 0 0,0-1 1,1 1-1,-7-1 0,5 0-15,-1 0 1,1-1-1,-1 0 1,1-1-1,-1 1 0,1-1 1,-12-6-1,18 8-12,-1 0 0,1 0 1,0 0-1,0 0 0,0 0 0,0 0 0,0 0 0,-1 0 1,1 0-1,0 0 0,0 0 0,0 0 0,0 0 0,0 0 1,0 0-1,-1 0 0,1 0 0,0 0 0,0-1 0,0 1 1,0 0-1,0 0 0,0 0 0,0 0 0,0 0 1,-1 0-1,1 0 0,0 0 0,0-1 0,0 1 0,0 0 1,0 0-1,0 0 0,0 0 0,0 0 0,0-1 0,0 1 1,0 0-1,0 0 0,0 0 0,7-1-69,14 3-136,-20-2 196,83 14-1201,-46-3 1056</inkml:trace>
  <inkml:trace contextRef="#ctx0" brushRef="#br0" timeOffset="1">4 668 13419,'-4'-1'4705,"6"-7"-4057,10 0 128,12 7-128,8-1 88,23 1-207,13 1-153,17-1-168,2 1-96,6 5-80,-4 3-8,-4 3 0,-9-5 0,-17-2-40,-11 2-176,-24 4 2808,-8 2-2024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6:28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8578,'10'-3'2450,"1"0"0,20-3 0,-17 5-1600,0 0 0,-1 1 0,28 3 0,-27-1-627,0 1 1,1 1-1,-2 0 0,1 0 0,0 2 0,-1-1 1,16 11-1,-25-14-140,-1 0-1,1 1 1,0 0 0,-1 0-1,0 0 1,1 0 0,-1 0 0,-1 1-1,1-1 1,0 1 0,-1 0 0,3 5-1,-4-6-52,0 1-1,0-1 0,0 1 1,0-1-1,-1 1 1,1 0-1,-1-1 0,0 1 1,0 0-1,0-1 1,-1 1-1,1 0 0,-1-1 1,0 1-1,-2 4 1,1-1 2,-1 0 1,-1 0 0,0 0 0,1-1 0,-2 1 0,1-1 0,-1 0 0,0-1 0,0 1 0,-11 8 0,5-8 140,0-1 0,-21 9-1,28-13-115,-1 1 71,-2 0-1,1-1 1,0 0-1,-7 1 1,-10 1 416,16-2-319,14-1-112,19 0-78,134-3 105,-88-2-752,-42 4 393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04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7 10442,'-3'-7'4433,"-2"9"-2496,-15-1-353,5 14-344,1 10-264,-5 7-327,2 4-193,-7 4-256,0-3-88,7-4-72,5-1-16,5-11 0,0-3-184,5-10-881,-1-4-751,0-8 1032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04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10818,'3'3'4785,"5"2"-2392,4 10-593,4 4 9,4 3-369,5 8-272,2-1-448,-2-3-160,2 0-295,-10-6-89,-1 0-96,-1-6-192,-9-3-569,-3-3-415,5-8-4353,3 0 3761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05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98 13411,'0'0'117,"0"0"0,0 0 0,0 0 0,0 0 0,0 0 0,0 0 0,0 0 0,0 0-1,0 0 1,0 0 0,0 0 0,0 0 0,0 0 0,0 1 0,0-1 0,0 0 0,0 0 0,0 0 0,0 0 0,0 0 0,0 0 0,0 0 0,0 0 0,0 0 0,0 0 0,0 0 0,0 0 0,0 0 0,0 0 0,0 0 0,0 0 0,0 0 0,0 0-1,0 0 1,0 0 0,0 1 0,0-1 0,0 0 0,0 0 0,0 0 0,0 0 0,0 0 0,0 0 0,0 0 0,0 0 0,0 0 0,0 0 0,1 0 0,-1 0 0,0 0 0,0 0 0,0 0 0,0 0 0,0 0 0,0 0 0,0 0 0,0 0 0,0 0-1,0 0 1,0 0 0,0 0 0,0 0 0,0 0 0,7 0 1167,16-3-1846,-14 1 580,0-1 0,-1 0 1,15-6-1,-20 8-18,-1-1 0,1 1 0,-1-1 1,1 1-1,-1-1 0,0 0 0,0 0 0,1 0 0,-1 0 1,0 0-1,-1 0 0,1-1 0,0 1 0,-1-1 0,1 1 1,-1-1-1,0 0 0,2-4 0,-3 6-4,0-1 1,0 1-1,0 0 1,0 0-1,0 0 1,0 0-1,0 0 1,-1 0-1,1 0 1,0 0-1,-1 0 1,1 0-1,-1 0 1,1 0-1,-1 0 1,1 0-1,-1 0 0,1 0 1,-1 0-1,0 0 1,0 1-1,1-1 1,-1 0-1,0 0 1,0 1-1,0-1 1,0 1-1,0-1 1,0 1-1,0-1 1,0 1-1,-1-1 1,-3 0-2,0-1 1,1 1-1,-1 0 1,0 0-1,1 1 0,-7-1 1,4 2 36,0-1 0,0 1 1,0 0-1,1 1 0,-1 0 0,1 0 0,-1 0 1,1 1-1,0 0 0,0 0 0,0 1 1,0-1-1,0 1 0,1 0 0,-9 9 0,11-10 25,0 0 0,0 1 0,0-1-1,1 1 1,0-1 0,-1 1-1,1 0 1,0 0 0,1 0 0,-1 0-1,1 0 1,0 0 0,0 0 0,0 1-1,0-1 1,1 0 0,0 0-1,0 1 1,0-1 0,0 0 0,1 1-1,-1-1 1,1 0 0,0 0 0,1 1-1,1 3 1,-1-3-5,1 1 0,0-2 0,0 1 0,0 0 0,1 0 0,-1-1 0,1 0 0,0 0 0,1 0 0,-1 0 0,0-1 0,9 5 0,-9-5-82,0-2 0,-1 1-1,1 0 1,1-1 0,-1 0 0,0 0 0,0 0 0,0 0 0,1 0 0,-1-1-1,0 0 1,0 0 0,1 0 0,-1-1 0,0 1 0,0-1 0,8-2-1,-5-1-40,1 1-1,8-6 0,-16 9 70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05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14963,'1'0'355,"-1"1"0,0-1 0,1 0 0,-1 1 0,0-1 1,1 1-1,-1-1 0,1 0 0,-1 1 0,1-1 0,-1 0 0,0 1 0,1-1 0,-1 0 0,1 0 0,0 1 0,16 1 370,-11-2-199,20 3 215,1 1-1,40 12 1,-67-16-740,19 8 59,-18-8-58,-1 0-1,1 1 1,-1-1 0,1 0 0,-1 0 0,0 1 0,1-1 0,-1 0-1,0 1 1,1-1 0,-1 1 0,0-1 0,1 1 0,-1-1 0,0 0-1,0 1 1,1-1 0,-1 1 0,0-1 0,0 1 0,0-1 0,0 1-1,0-1 1,0 1 0,1-1 0,-1 1 0,0-1 0,-1 1 0,1-1-1,0 1 1,0 0 0,0-1 0,0 1 0,0-1 0,0 0 0,-1 1 0,1-1-1,-1 2 1,-2 2 6,0 0 0,-1-1 0,1 1-1,-1-1 1,0 1 0,-1-1 0,1 0 0,-7 3-1,-42 19 28,45-21-28,-16 6 9,14-7-12,1 0 0,0 1 1,0 1-1,1 0 0,-1 0 0,-11 10 1,12-9-81,7-6-48,0 1-1,-1 0 1,1 1 0,-1-1 0,1 0-1,0 0 1,0 0 0,0 1-1,0-1 1,0 1 0,-2 1 0,3-2 84,0-1 0,0 0-1,0 0 1,0 0 0,0 1 0,0-1 0,0 0 0,0 0 0,0 0 0,0 0 0,0 1 0,0-1 0,1 0 0,-1 0 0,0 0 0,0 0 0,0 1 0,0-1 0,0 0 0,0 0 0,0 0 0,0 0 0,0 0-1,1 0 1,-1 1 0,0-1 0,0 0 0,0 0 0,0 0 0,0 0 0,1 0 0,-1 0 0,0 0 0,15 3-782</inkml:trace>
  <inkml:trace contextRef="#ctx0" brushRef="#br0" timeOffset="1">288 180 13835,'-20'10'5249,"-11"1"-4009,-5 0 1,3 2-313,1 1-128,11-2-272,6-3-168,10-1-360,3-1-264,10-3-896,7-4 704,18 0 32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06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24 13843,'4'-5'5241,"2"-6"-3809,-5 5-199,0 4-209,-1 4-160,-1-2-280,0 5-176,-3 28-136,-11 35-80,7-29-112,-2-2-24,2-3-24,8-4-112,-2-9-424,2-6-272,0-9-1000,7 2 1080</inkml:trace>
  <inkml:trace contextRef="#ctx0" brushRef="#br0" timeOffset="1">1 294 11995,'4'-2'5017,"5"2"-2929,14-3-544,6 3 57,14 0-425,-5-5-256,8 3-536,-1 1-152,-5-6-232,8 6-256,-8-2-864,-3 6-744,-12 10 1087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2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12435,'8'53'7879,"1"13"-3846,-8-39-2875,-2-19-925,2 1 0,-1 0-1,1 0 1,0-1 0,3 10 0,-4-18-232,0 0 0,0 0-1,0 0 1,0 0 0,0 0 0,0 0 0,0 0 0,0 0 0,0 0 0,0 0 0,0 0 0,1 0 0,-1 0 0,0 0-1,0 0 1,0 0 0,0 0 0,0 0 0,0 0 0,0 0 0,0 0 0,0 0 0,0 0 0,0 0 0,0 0 0,0 0-1,0 0 1,0 0 0,0 0 0,0 0 0,0 0 0,0 0 0,1 0 0,-1 0 0,0 0 0,0 0 0,0 0-1,0 0 1,0 0 0,0 0 0,0 0 0,0 0 0,0 0 0,0 0 0,0 0 0,0 0 0,0 0 0,0 0 0,0 0-1,0 0 1,0 0 0,0 1 0,0-1 0,0 0 0,0 0 0,0 0 0,0 0 0,0 0 0,0 0 0,0 0 0,0 0-1,0 0 1,0 0 0,0 0 0,0 0 0,0 0 0,0 0 0,0 0 0,0 0 0,1-6-26,2-15-212,-2 11 40,2-16-453,2 0 0,0 0 1,15-39-1,-19 62 642,0 0 0,1 0 0,-1 1-1,1-1 1,-1 1 0,1-1 0,0 1 0,0 0 0,0-1 0,0 1 0,1 0 0,-1 0 0,4-2 0,-5 4 33,0-1 1,1 0 0,-1 1-1,1-1 1,-1 1-1,1-1 1,-1 1 0,1 0-1,-1 0 1,1 0-1,0 0 1,-1 0 0,1 0-1,-1 0 1,1 0 0,-1 1-1,1-1 1,-1 0-1,1 1 1,-1 0 0,1-1-1,-1 1 1,0 0-1,1 0 1,-1-1 0,0 1-1,2 1 1,0 2 119,1 0 1,-1 0-1,0 0 0,0 0 1,0 0-1,0 0 1,-1 1-1,1 0 0,-1-1 1,-1 1-1,1 0 0,-1 0 1,2 8-1,0 5 212,-1 1-1,0 24 1,-2-26-251,0-11-120,0 1 0,0 0 0,1 0 0,0 0 0,0 0 0,0 0 0,4 10 0,-5-16-5,1-1-1,-1 1 1,0-1-1,0 1 1,0-1-1,1 1 1,-1-1 0,0 1-1,1-1 1,-1 1-1,1-1 1,-1 1-1,0-1 1,1 0-1,-1 1 1,1 0-1,11-2-214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0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10226,'13'-5'5118,"-9"3"-4487,0 1 1,-1-1-1,1 1 0,0 0 0,0 0 1,4 0-1,4 1 416,-1 1 0,21 2 0,-26-2-927,-1 0-1,1 1 1,0 0 0,-1 0 0,0 0 0,0 0 0,7 4-1,-11-5-108,0 0-1,0 0 1,0 0-1,0 0 0,0 0 1,0 0-1,0 0 0,0 1 1,0-1-1,0 0 1,0 0-1,-1 1 0,1-1 1,-1 0-1,1 1 1,-1-1-1,1 1 0,-1-1 1,0 1-1,0-1 0,0 1 1,0-1-1,0 0 1,0 1-1,0-1 0,0 1 1,0-1-1,-1 1 0,0 1 1,-1 3 10,0 0-1,-1 0 1,0 0 0,0-1 0,-5 7 0,-2 1 19,0-2 1,0 0-1,-1 0 1,-22 17 0,32-28-40,-18 12 865,23-13-840,-1 0-1,1 0 0,0 0 0,0 0 0,6 0 0,8-1-6,69-8 34,64-10-205,-111 15-1093,-33 3 791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02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1554 118 6009,'-6'-8'6607,"6"3"1417,-4 4-6327,-12 0-1528,1 1 1,-1 1 0,-22 3-1,26-2-100,-25 5 112,1 1 0,0 2 0,-52 22 0,68-24-140,6-4-14,-223 92 572,58-22-514,158-66-80,-17 10 7,-54 32-1,13-6-2,50-29-8,-17 8 3,-57 38-1,95-55-3,0 0 0,-12 15 1,-3 2-3,-63 46-5,56-45-1,-30 30-1,49-42 3,0 0 1,1 0-1,0 1 0,1 0 0,1 1 1,0 0-1,0 0 0,2 1 1,0 0-1,-8 28 0,-7 28-10,10-38 5,-11 60 0,22-89 7,-1 0 0,0 0 0,1-1 1,0 1-1,0 0 0,0 0 1,1 0-1,-1-1 0,1 1 1,0 0-1,0-1 0,0 1 1,0 0-1,1-1 0,-1 1 0,1-1 1,0 0-1,0 0 0,0 1 1,0-1-1,1-1 0,-1 1 1,1 0-1,0-1 0,4 4 1,9 6-5,0-2 1,0 0 0,1-1-1,0 0 1,1-2 0,0 0 0,0-1-1,37 7 1,-8-6 23,89 2-1,-66-7 7,-26 0 2,1-1 1,77-10 0,130-49 46,-1-22 30,-132 36 34,200-106-1,-273 125-99,251-148 117,-248 140-122,-3-2-1,0-1 1,75-80 0,-40 20 40,-65 75-32,-1-1 0,21-39 0,-32 53-15,-1-1 0,1 0 0,-1 0-1,0 0 1,-1 0 0,0-1 0,-1 1 0,0 0 0,0-15 0,-2 16-5,0 1 0,0-1 0,0 0 0,-1 1 0,-1-1 0,1 1 0,-1 0 0,0 0 0,-1 0 0,1 0 0,-10-12 0,4 8-8,0 1 0,0 0-1,-1 1 1,0 0 0,-18-11-1,-61-32 36,67 40-42,10 5-9,0 1 1,-1 0-1,1 1 1,-1 1-1,0 0 1,0 0-1,-1 1 1,1 1-1,-23-1 1,15 3-12,0 1-1,0 1 1,0 1 0,-30 8 0,-80 33-49,54-17-80,-19 7-522,91-32 436,1 0-1,-1 1 1,1 0-1,-1-1 1,1 1-1,0 1 1,0-1-1,0 0 1,0 1-1,-6 8 0,9-10-102,0-1 0,0 1-1,-1 0 1,1-1 0,-1 1-1,1-1 1,-1 0 0,0 0-1,0 1 1,1-1 0,-1 0-1,-3 1 1,-5 1-3917,0-6 1966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02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5 8426,'-9'-1'7208,"2"-1"-4152,6 2-3013,-1-1 0,0 1 0,0 0 0,0 0 0,0 0 0,0 0 0,0 0 0,0 0 0,1 0 0,-1 0 0,0 1 0,0-1 0,0 1 0,0 0 0,-2 0-1,3 0-22,-4 1 58,-1 0 0,1 0 0,-1 0 0,1 1 0,0 0 0,0 0 0,0 0 0,0 1 0,1 0 0,-9 8 0,8-5 0,0 0-1,1 0 1,-1 0-1,1 0 1,1 1-1,-6 14 1,9-20-72,-1 0 0,0 0 0,1 0 0,-1 1 0,1-1 0,0 0 0,0 0 0,0 1 0,0-1 0,0 0 0,0 0 0,1 1 0,-1-1 1,1 0-1,-1 0 0,1 0 0,0 0 0,0 0 0,0 0 0,0 0 0,0 0 0,0 0 0,1 0 0,-1-1 0,1 1 0,-1 0 0,1-1 0,0 1 0,3 2 0,-2-3 0,1 1-1,-1 0 1,1-1 0,-1 1 0,1-1-1,0 0 1,-1-1 0,1 1-1,0 0 1,0-1 0,0 0-1,-1 0 1,1 0 0,0 0-1,0-1 1,0 0 0,-1 1-1,1-1 1,3-2 0,-1 1 5,-1-1 0,1 1 1,-1-1-1,0 0 0,0-1 1,-1 1-1,1-1 0,0 0 1,-1 0-1,0-1 0,6-7 1,-9 10-4,1 0 0,-1 0 0,0 0 0,0-1 0,0 1 0,0 0 0,0-1 0,0 1 0,-1-1 1,1 1-1,-1-1 0,1 1 0,-1-1 0,0 1 0,0-1 0,0 1 0,-1-1 0,1 1 0,-1 0 0,0-3 1,0 1 4,-1 1 1,1-1-1,-1 1 1,0 0-1,0 0 1,0 0 0,0 0-1,-1 1 1,1-1-1,-1 0 1,0 1-1,0 0 1,-3-3 0,0 1 1,-1 0 0,0 0 0,0 1 0,0 0 0,-1 0 0,1 0 0,-1 1 0,1 0 0,-16-1 0,23 3-24,-1 0 1,1 0-1,-1-1 0,1 1 0,-1 0 0,1 0 0,-1 1 0,1-1 0,-1 0 1,1 0-1,-1 0 0,1 0 0,-1 0 0,1 0 0,-1 1 0,1-1 1,-1 0-1,1 0 0,0 1 0,-1-1 0,1 0 0,-1 1 0,1 0-39,0-1 1,0 1-1,-1-1 0,1 1 0,0-1 1,0 1-1,0-1 0,0 1 0,1-1 0,-1 1 1,0-1-1,0 1 0,0-1 0,0 1 0,0-1 1,1 1-1,-1-1 0,0 0 0,0 1 0,1-1 1,-1 1-1,0-1 0,1 0 0,-1 1 0,10 10-400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03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68 9090,'-2'-5'8151,"-4"5"-5293,-7 4-3303,10-2 1289,2-2-795,0 0 17,-1 1 0,0 0 0,1 0 1,-1-1-1,0 1 0,1 0 0,-1 0 1,1 1-1,-1-1 0,-1 2 0,-6 6 198,-13 19 0,20-26-227,1-1-1,0 1 1,0 0-1,0 0 1,0 0-1,0-1 1,1 1-1,-1 0 1,0 0-1,1 0 1,-1 0-1,1 0 1,0 0-1,0 3 1,0-4-18,0 1-1,0-1 1,1 0 0,-1 0 0,1 0 0,-1 0-1,1 0 1,-1 1 0,1-1 0,-1 0 0,1 0-1,0 0 1,0-1 0,0 1 0,-1 0 0,1 0-1,2 1 1,0 0-2,0-1 0,0 1-1,0-1 1,0 1 0,1-1 0,-1-1-1,0 1 1,1 0 0,-1-1 0,0 1-1,1-1 1,-1 0 0,6-1 0,-3 0-6,-1 0 0,1-1 1,0 1-1,0-1 0,-1-1 1,1 1-1,-1-1 0,0 0 0,0 0 1,0-1-1,0 0 0,0 1 1,-1-2-1,8-7 0,-10 9 0,0 1-1,0-1 0,0 1 0,0-1 0,-1 0 0,1 0 0,-1 0 0,0 1 0,0-1 1,0-1-1,0 1 0,-1 0 0,1 0 0,-1 0 0,1 0 0,-1 0 0,0-1 1,-1 1-1,1 0 0,0 0 0,-1 0 0,0 0 0,0 0 0,0 0 0,0 0 1,0 0-1,0 0 0,-1 0 0,-3-4 0,3 4 1,-1 0-1,0 0 1,0 0 0,0 0 0,0 0-1,0 1 1,-1 0 0,1 0-1,-1 0 1,1 0 0,-1 0 0,0 1-1,0-1 1,0 1 0,-7-1-1,8 1-13,1 1 1,-1 0-1,1 0 0,-1 0 0,1 0 0,-1 0 0,1 0 0,-1 1 0,1-1 0,-1 1 0,1 0 0,0 0 0,-1 0 0,1 0 0,0 0 0,-1 0 0,1 0 0,0 1 1,0-1-1,0 1 0,0 0 0,1 0 0,-1-1 0,0 1 0,1 0 0,-3 3 0,4-3-71,-1-1 0,0 0 0,1 1 0,-1-1 0,1 1 0,0-1 0,-1 1 0,1-1 0,0 0 0,0 1 0,0-1 0,0 1 0,0-1 0,0 1 0,1-1 0,-1 1 0,0-1 0,1 1 0,-1-1 0,1 0 0,0 1 0,-1-1 0,1 0 0,0 1 0,0-1 0,-1 0 0,1 0 0,0 0 0,0 0 0,2 2 0,14 10-661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03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85 10706,'-1'-3'747,"-1"0"0,0-1 0,0 1 0,0 0 0,0 0-1,0 0 1,-6-5 0,7 7-616,-1-1 0,1 1 0,-1 0 1,0 0-1,1 1 0,-1-1 0,0 0 0,0 1 0,0-1 0,1 1 0,-1-1 0,0 1 0,0 0 1,0-1-1,0 1 0,0 0 0,0 1 0,-2-1 0,1 1 25,0-1 0,-1 1 1,1 0-1,0 1 0,0-1 0,0 0 0,0 1 0,0 0 1,0 0-1,0 0 0,0 0 0,1 0 0,-4 4 1,4-4-107,0 0 0,1 0 0,-1 0 0,0 0 0,1 1 0,0-1 0,0 0 1,-1 1-1,1-1 0,1 1 0,-1 0 0,0-1 0,1 1 0,-1 0 0,1-1 1,0 1-1,0 4 0,0-5-40,0 0 1,1-1 0,-1 1-1,0 0 1,1-1-1,-1 1 1,1 0 0,0-1-1,0 1 1,0-1-1,-1 1 1,1-1 0,1 0-1,-1 1 1,0-1-1,0 0 1,0 0 0,3 2-1,-1-1 4,-1-1 0,1 1 0,0-1 0,0 0 0,0 0-1,-1-1 1,1 1 0,0 0 0,0-1 0,4 0 0,0 0 11,0 0 1,0 0-1,0-1 1,0 0-1,0-1 0,0 0 1,0 0-1,10-5 1,-13 5-11,0 0 1,-1 0 0,1-1 0,-1 0 0,1 1-1,-1-1 1,0-1 0,0 1 0,0 0 0,-1-1 0,1 1-1,-1-1 1,0 0 0,4-8 0,-5 10-3,-1-1 0,1 0 1,0 1-1,-1-1 0,1 0 1,-1 0-1,0 1 0,0-1 0,0 0 1,0 0-1,0 0 0,-1 0 1,1 1-1,-1-1 0,0 0 0,0 1 1,0-1-1,0 0 0,0 1 1,-1 0-1,1-1 0,-1 1 0,0 0 1,-1-3-1,0 3-3,1 0-1,-1 0 1,0 0 0,1 0 0,-1 0-1,0 1 1,0 0 0,0-1 0,0 1-1,-1 0 1,1 0 0,0 1-1,0-1 1,0 1 0,-1-1 0,1 1-1,0 0 1,-1 0 0,1 1 0,0-1-1,-4 1 1,0 1-20,1-1 0,-1 1 0,0 0 0,1 1 0,0 0 0,0 0 0,0 0-1,0 1 1,-6 4 0,9-6-115,0 0 0,0 1 0,1 0 0,-1-1 0,1 1 0,0 0 0,-1 0 0,1 1 0,0-1 0,1 0 0,-3 5 0,4-5 49,-1-1 0,1 1-1,0-1 1,0 1 0,0-1 0,1 4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09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544 15 2601,'-7'-8'10299,"6"7"-10029,1 1 0,-1-1 0,1 1-1,-1-1 1,0 1 0,1-1 0,-1 1 0,0-1 0,1 1 0,-1 0 0,0-1-1,0 1 1,0 0 0,-4 2-227,0 0 1,0 0-1,1 1 0,-1 0 0,1 0 1,-1 0-1,-5 6 0,3-2-25,-12 16 1,8-5 25,9-12-27,-16 24 110,-35 47-1,33-52-77,2 2 0,-25 46 0,-12 72 66,13 5-20,-3 67 21,-2 5 43,-11 56 222,49-220-300,-24 201 161,30-214-166,2 0-1,2 1 1,12 75-1,-9-99-48,1-1 0,0 1 0,2-1 0,10 21 0,-11-31-20,-1 0-1,2 0 0,0 0 1,0-1-1,1 0 0,0-1 1,1 1-1,14 11 0,-18-17-2,1 0-1,0 0 0,1-1 0,-1 0 0,1 0 0,-1 0 1,1-1-1,0 0 0,0 0 0,0-1 0,0 0 0,0 0 1,0-1-1,0 1 0,0-2 0,12 0 0,-9-1 9,-1 0 0,1 0 0,0-1 0,-1 0 0,0-1 0,1 0 0,-2 0 0,1-1 0,0 0 0,-1-1 0,11-8 0,-1-4 78,-1-1 1,18-24-1,-11 12 24,-11 15-52,78-100 233,-69 85-230,34-64 0,-27 31-16,27-85 1,8-75-4,-35 89-32,-5-1-1,6-148 0,-27 235-41,-3-1-1,-2 1 0,-15-85 0,9 93-34,-2 0 1,-2 1-1,-2 0 1,-31-63-1,23 62 59,-18-37 12,38 73-9,0 1 0,0-1-1,-1 1 1,0 0 0,0 0 0,0 0-1,0 0 1,0 0 0,-1 1-1,0-1 1,-5-2 0,7 4-89,-1 0 0,0 0 0,0 1 0,0 0 0,-1-1 0,1 1 0,0 1 0,0-1 0,-1 0 0,1 1 0,0-1 0,-1 1 0,1 0 0,0 0 0,-1 0 0,1 1 0,-6 1 0,8-2-101,0 0-1,-1 1 1,1 0 0,0-1-1,-1 1 1,1 0-1,0 0 1,0 0 0,0-1-1,0 1 1,0 0-1,0 1 1,0-1 0,0 0-1,0 0 1,0 0-1,0 0 1,0 3-1,-4 4-681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10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89 2785,'-9'2'4977,"-5"3"-1825,12-4-3086,-1-1 1,1 1-1,0 0 1,0 0-1,0 1 1,0-1-1,0 0 1,0 1-1,0-1 1,0 1 0,0-1-1,1 1 1,-3 2-1,-2 6-59,1 0 0,0 0-1,-5 12 1,-9 21-3,15-36-2,1 1 0,-1 0 1,1 0-1,1 0 0,-1 1 0,1-1 1,1 1-1,0-1 0,0 10 1,-1 9 158,-8 39 0,5-37 296,-1 31 0,3-21-61,2-21-197,0 0 0,2 29 0,7-2 126,19 68-1,0-1 10,2-1 46,-10-45-154,-7-22-96,8 35 45,-7-12-60,-3-9 111,26 85 0,50 88 575,-64-181-529,2-2 0,46 71-1,-56-98-196,2-1 0,0-1 0,38 33 0,-39-39-64,1-1 0,0-1 0,1 0 0,0-1 0,28 11 0,-38-18-14,0-1 1,1 0-1,-1 0 1,1-1-1,-1 1 1,1-2-1,0 1 0,-1-1 1,1-1-1,0 1 1,-1-1-1,1-1 1,-1 1-1,1-1 1,-1-1-1,0 1 1,14-7-1,-17 5 8,1 1-1,-1-1 1,0 0-1,0 0 0,0 0 1,0 0-1,-1 0 1,0-1-1,0 0 0,0 0 1,4-10-1,2-6 29,9-36 0,-13 39-26,5-23-5,-1-1 0,-3-1 1,3-71-1,-13-129-182,3 234 172,-13-234-295,-16 3-364,5 119 255,-5 1 0,-5 1 0,-71-163 0,90 247 689,-35-57-1,42 78-153,0 1 0,-1 0 0,-1 1 0,0 0 0,-1 1 0,-24-18 0,19 18-551,-1 1 0,-1 1 1,0 0-1,0 2 0,-31-9 1,26 10-536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13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4177,'17'-44'2768,"-16"32"-263,1 3-353,0 1-231,1 5-297,-2 6-191,-1-3-377,0 5-176,-1 30-384,0 39-128,-5-30-208,5 1-56,1-7-48,3-8-40,1-8-8,2-5-208,-3-9-768,-2-5 680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13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10474,'8'8'4033,"6"-2"-2601,4-4-287,4-2 183,6 0-192,8-2-400,8 2-224,0-10-320,5 10-47,-8-5-354,-15-3-415,-1 9 416</inkml:trace>
  <inkml:trace contextRef="#ctx0" brushRef="#br0" timeOffset="1">212 13 10826,'-4'11'4049,"-6"-1"-3113,-1 2-255,2 5-81,2 1-128,7 0-112,1-4-32,9 3-64,2-8-56,5 5-64,0-2-32,5-6-40,6 10-32,-6-10 40,7-3-176,-5-3-816,-4-5 120,6 4 296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14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11178,'5'8'4409,"-4"5"-2792,-5-2-497,2 17-160,2 5-232,-2 2-360,2 0-160,4-8-232,-2 0-296,7-9-680,3 0 648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2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249 111 10450,'-9'-22'4891,"5"10"-3376,-1 2-1,0-1 0,-9-13 1,13 21-1364,-1 1 0,0 0 0,0 0 1,0-1-1,0 1 0,0 0 0,0 1 0,-1-1 1,1 0-1,0 1 0,-1-1 0,0 1 1,1 0-1,-1 0 0,0 0 0,1 0 0,-1 0 1,-5 0-1,3 1-80,1 0-1,-1 0 1,1 1 0,-1-1 0,1 1 0,-1 0-1,1 1 1,0-1 0,-1 1 0,1 0 0,0 0 0,0 0-1,0 0 1,1 1 0,-1 0 0,0-1 0,1 1-1,0 1 1,0-1 0,0 0 0,-3 5 0,-1 2 31,0 0 0,1 1 0,0 0 0,0 0 0,1 0 0,-5 20 0,2 0 48,2 0-1,1 0 0,2 0 1,0 37-1,3-55-116,0 0 0,1 0-1,0 0 1,1 0 0,1-1 0,5 18 0,-6-25-26,0 0 1,1 1 0,-1-2-1,1 1 1,0 0 0,0 0-1,1-1 1,-1 0 0,1 0 0,0 0-1,0 0 1,1 0 0,-1-1-1,1 0 1,-1 0 0,1 0 0,6 2-1,-3-2-12,0 0 0,0-1 0,0 0 0,0-1 0,0 1 0,0-2 0,0 1 0,1-1 0,14-2 0,-12 0-80,0 0 0,-1 0 0,1-1 0,-1-1 0,0 1 1,0-2-1,10-5 0,24-20-183</inkml:trace>
  <inkml:trace contextRef="#ctx0" brushRef="#br0" timeOffset="1">168 250 13091,'-9'3'5281,"13"2"-3025,6-1-767,10-1-217,7 0-352,9-3-584,4 2-160,4-7-48,2 1-240,0-1-928,-6-2 432,-5 10 112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14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 8466,'1'-2'4225,"-1"2"-769,1 7-1951,-1-7-65,0 1-296,0 25-287,2 36-465,-2-31-128,1-2-136,0-2-40,3-6-312,0-5-424,-1-7-1009,0-5-543,-6-1 1271</inkml:trace>
  <inkml:trace contextRef="#ctx0" brushRef="#br0" timeOffset="1">33 229 8850,'-33'-13'3745,"40"10"-1665,5 0-600,9 1-87,4 0-241,10-3-528,5 0-240,2 1-224,0 0-48,2 0-408,-8 1-384,-10 1-1816,-1-1 1599</inkml:trace>
  <inkml:trace contextRef="#ctx0" brushRef="#br0" timeOffset="2">258 187 7466,'0'-1'101,"0"1"1,0 0-1,0 0 1,0 0-1,0-1 1,0 1 0,0 0-1,0 0 1,0 0-1,0 0 1,0-1-1,0 1 1,0 0-1,0 0 1,0 0 0,0 0-1,0-1 1,0 1-1,0 0 1,0 0-1,-1 0 1,1 0-1,0 0 1,0-1 0,0 1-1,0 0 1,0 0-1,0 0 1,-1 0-1,1 0 1,0 0-1,0 0 1,0 0 0,0 0-1,-1 0 1,1 0-1,0-1 1,0 1-1,0 0 1,0 0 0,-1 0-1,1 0 1,0 0-1,0 0 1,0 1-1,-1-1 1,1 0-1,0 0 1,0 0 0,0 0-1,0 0 1,-1 0-1,1 0 1,0 0-1,0 0 1,0 0-1,0 0 1,0 1 0,-1-1-1,-12 6 1813,-36 31 1817,43-33-3594,1 1 1,0 1-1,0-1 0,0 1 0,1 0 0,-6 9 0,9-14-135,1 1 1,-1-1-1,1 0 0,-1 1 0,1-1 0,-1 1 1,1-1-1,0 1 0,0 0 0,0-1 0,0 1 0,0-1 1,0 1-1,0-1 0,0 1 0,1-1 0,-1 1 1,1-1-1,-1 1 0,1-1 0,-1 0 0,1 1 0,0-1 1,0 0-1,0 1 0,0-1 0,0 0 0,0 0 0,0 0 1,0 0-1,0 0 0,2 2 0,1 0-7,1 0 0,-1-1-1,1 1 1,0-1 0,0 0-1,0 0 1,0 0 0,5 1-1,0-1 1,1-1 0,0 0 0,0-1 0,-1 0-1,18-2 1,53-14-562,-59 12 52,0-2 164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15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 11995,'-2'-1'4793,"1"0"-3129,0 1-144,-1 0-431,-8 25-305,-1 35-464,22-32-160,-11-7-272,1-4-328,3-6 3040,8-8-2104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16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30 3097,'-2'-2'2331,"-13"-13"8351,13 14-10289,0-1 0,0 1 0,0-1 0,0 1 0,-5-2 0,5 3-388,0-1 1,0 1-1,0 0 0,-1-1 0,1 1 0,0 0 1,0 0-1,0 1 0,-1-1 0,1 0 0,0 1 0,0-1 1,0 1-1,0 0 0,0-1 0,0 1 0,0 0 1,0 0-1,-3 3 0,-32 22 227,34-23-186,-1 1 1,0-1-1,1 0 0,0 1 0,0-1 1,0 1-1,1 0 0,-1 0 1,1 0-1,0 1 0,0-1 0,0 0 1,0 1-1,1-1 0,-1 8 1,-4 8 110,4-11-55,0 1 1,-1 13 0,0-1 37,-6 57 310,2 85 1,8-115-285,2 0 0,14 72 1,35 95 126,-35-158-275,3-1 0,2-1 0,2-2 0,40 66 0,59 54 12,13-11 18,-91-110-31,26 30 0,-57-69-13,0 0 0,1-1 0,26 16 0,-12-10 0,1-3 0,47 21 0,-62-32 0,0 0-1,0 0 1,1-1-1,-1-1 0,1-1 1,-1 0-1,27-1 1,-37-1-1,1-1 0,-1 0 0,0 0 0,0 0 1,0 0-1,0-1 0,0 0 0,0 0 0,0 0 1,6-5-1,-3 1 11,-1 1 0,0-2 0,0 1 0,11-15 0,-10 10-1,-1 0 0,0 0 0,-1 0 1,0-1-1,-1 0 0,0 0 0,-1 0 0,0-1 0,-1 1 0,-1-1 0,2-14 0,2-17 11,-1 15-30,-2 1-1,-1-1 0,-1 0 1,-3-30-1,-2 27-98,-18-58 0,-18-29-230,-41-63-232,-14 8 217,41 77 300,15 29 109,-4 1 0,-2 1 0,-3 3 0,-3 2 0,-67-62 1,54 62 75,-115-84 0,176 143-134,-30-22-11,30 21 1,0 0 0,0 0 0,0 0 0,0-1 0,0 1 0,-4-8 0,6 7-7,1 4 9,-1-1 1,1 1-1,0-1 0,0 0 0,-1 1 0,1-1 0,0 1 1,-1-1-1,1 1 0,0-1 0,-1 1 0,1-1 0,-1 1 1,1 0-1,-1-1 0,0 1-622,-3 4-230,3-1-3240,-2 15 2363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17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30 6465,'-13'-28'2792,"13"28"-2694,0 0 1,0 0-1,0 0 1,0 0 0,0 0-1,-1 0 1,1 0-1,0-1 1,0 1 0,0 0-1,0 0 1,0 0-1,0 0 1,0 0 0,0 0-1,0 0 1,-1 0 0,1 0-1,0 0 1,0 0-1,0 0 1,0 0 0,0 0-1,0 0 1,-1 0-1,1 0 1,0 0 0,0 0-1,0 0 1,0 0-1,0 0 1,0 0 0,0 0-1,-1 0 1,1 0-1,0 0 1,0 0 0,0 0-1,0 0 1,0 0-1,0 0 1,0 0 0,0 1-1,0-1 1,-1 0-1,1 0 1,-3 4 2582,3 9-2456,0 1 1,0-2 0,4 19-1,-1-8-55,8 95 788,4 64-393,-9 109-358,-1-15-168,-1-171-34,8 89 2,-7-157-6,1 1 0,2-1-1,14 40 1,-6-30 0,44 113 3,-48-133-3,1 0 0,1-2-1,31 44 1,80 89-9,-116-147 9,0 0 1,13 13-1,-19-21 0,1 0-1,0 0 0,-1 0 1,1-1-1,0 1 0,0-1 1,1 0-1,-1 0 0,0-1 1,6 2-1,-8-2 1,0-1-1,0 0 1,0 0 0,0 0-1,0 0 1,0 0 0,0-1-1,0 1 1,0 0 0,0-1-1,0 0 1,-1 1 0,1-1-1,0 0 1,0 0 0,-1 0-1,1 0 1,0 0 0,-1 0-1,1-1 1,-1 1 0,0 0-1,1-1 1,-1 1 0,0-1-1,2-3 1,2-3 4,0-1 0,-1 0 0,7-18 1,-10 22-6,13-37 7,-2 0 0,-2-1 0,-2 0 0,5-78 0,-12 64-66,-2-1 1,-3 1 0,-22-108 0,-62-163-782,69 263 723,-32-138 180,28 103 438,-37-99-1,34 136-373,-2 2 1,-3 1-1,-2 2 0,-49-64 0,79 118-152,1 1 1,-1-1-1,0 1 0,0 0 0,0 0 0,-6-4 0,7 6 4,1 0-1,-1 1 0,1-1 1,-1 0-1,0 1 1,1-1-1,-1 1 1,0-1-1,1 1 0,-1 0 1,0 0-1,0 0 1,1 0-1,-1 0 0,0 0 1,0 0-1,1 1 1,-4 0-1,4-1-63,1 0-1,-1 1 1,0-1 0,1 0-1,-1 1 1,0-1-1,1 1 1,-1-1-1,0 1 1,1-1 0,-1 1-1,1-1 1,-1 1-1,1-1 1,-1 1 0,1 0-1,-1-1 1,1 1-1,0 0 1,-1-1 0,1 1-1,0 0 1,0 0-1,-1 1 1,-2 12-724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18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5609,'-13'6'2789,"12"-6"-2673,1 0 0,0 1 0,-1-1 1,1 0-1,0 1 0,0-1 0,-1 1 0,1-1 1,0 0-1,0 1 0,-1-1 0,1 1 0,0-1 0,0 1 1,0-1-1,0 1 0,0-1 0,0 1 0,0-1 1,0 1-1,0-1 0,0 0 0,0 1 0,0-1 1,0 1-1,0-1 0,0 1 0,0-1 0,1 1 1,-1 0-1,1 1 360,35 136 5143,-11-51-4867,-9-32-331,38 90 0,42 47-127,-61-134-86,80 101-1,63 36 422,-135-152-497,2-2 0,3-2 0,0-2 0,3-2 0,0-3 0,94 44 0,-89-53-9,1-2 0,111 25 0,-135-40-86,0-1-1,0-2 1,1-1-1,0-2 1,-1-1-1,57-9 1,-71 6 12,0-1 0,31-11 1,-43 13-30,-1 0 1,1-1-1,-1 1 1,1-1-1,-1 0 1,0-1-1,-1 1 1,1-1-1,8-10 1,-11 10-6,0 1 0,-1 0 1,0-1-1,0 1 0,0-1 0,2-8 1,4-32 80,-7 30-89,0 1 1,-2-1 0,1 1-1,-2-1 1,0 1-1,0 0 1,-2 0 0,1 0-1,-2 0 1,0 0 0,-7-13-1,-9-12-130,-1 0-1,-34-44 1,5 15 30,-4 3 0,-2 2 0,-3 2 0,-131-100-1,-309-190-40,445 318 51,-69-30 0,92 49 41,0 1 0,-1 2 0,-63-12 0,83 21 44,-10-2-267,-43-2 1,60 6 101,0 0 1,0 1-1,1-1 0,-1 1 1,0 0-1,1 0 0,-1 1 1,1 0-1,0 0 0,-1 0 1,1 1-1,-9 5 0,12-6 60,0-1-1,1 0 1,-1 1-1,1-1 1,-1 1-1,1-1 1,-1 1-1,1 0 1,0-1-1,0 1 1,0 0-1,0 0 1,0 0-1,0 0 1,0 0-1,1 0 0,-1 0 1,1 0-1,-1 0 1,1 0-1,0 0 1,0 1-1,0-1 1,0 0-1,0 0 1,1 3-1,9 13-423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22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1045 2553,'3'1'7475,"3"1"-5039,12 5-1501,-14-6-823,1 0 0,-1 0 1,0 0-1,0 1 0,0 0 0,0 0 0,0 0 1,0 0-1,-1 1 0,1 0 0,4 4 1,-4-3-75,0-1 1,0 0 0,1 1 0,-1-1 0,1-1 0,0 1 0,7 2 0,107 53 893,-76-43-496,0-2 1,48 9-1,-68-17-357,229 33 514,-183-30-536,35 0 268,124-5 0,-97-4 119,50 6 135,67 0-36,-75-14-21,338-61 0,-279 8-124,-6-19 36,-176 63-354,198-92 254,-7-19-17,155-77-75,-251 133-211,126-60 298,-134 70 31,-104 46-237,-1-2 0,31-24 0,-10 0 71,19-13 55,-61 49-222,-1 0 0,0-1 0,-1 0 0,0 0 1,0-1-1,-1-1 0,0 0 0,7-10 0,-8 7-157,0 0 0,9-25 1,-16 34 1477,-4 6-689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25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5347 227 2192,'30'8'1610,"-20"-3"1295,-6-3 2877,-5-6 253,-6-1-4588,3 3-1284,-33-17 433,-33-14 119,57 28-521,0 0 0,-1 1 0,-25-4 0,-45 0 348,51 5-392,-39-7-1,44 4-119,1 2 0,-1 0-1,-55 1 1,68 4-22,-60 2 39,-104 17 1,114-10-14,-115 0 0,-1 1 2,17 14-26,-28 3-3,18-19 8,-53 6 3,220-14-17,-116 25 5,-228 64-15,-88 59-5,387-127 14,-228 89 6,32-21-5,78-29-6,70-24 1,-166 74-16,245-102 18,-70 33-17,2 4-1,2 4 1,3 4-1,-134 111 1,133-94 3,-128 114 0,175-147 12,1 1 1,-40 57-1,-48 94-18,104-152 14,1 2 0,2 0 0,-24 78 1,-15 132-9,47-197 7,2 1 0,3-1 0,2 1 0,2 0 0,3 0 0,10 61 0,-12-111 9,73 370-8,-57-318 20,2-1-1,32 66 0,65 96 67,-79-157-31,2-1 1,52 59-1,128 130 109,-160-190-91,2-3 1,71 51-1,114 50 262,14-20 9,85 15-63,-208-98-89,160 39 0,-187-66 61,2-5 1,119 7-1,-56-20 146,180-14 0,173-54 6,-303 16-124,-2-10-1,325-124 1,-377 108-91,279-160 1,126-149-47,-478 307-92,168-163 0,-163 130 5,95-130-1,-157 179-18,-4-2-1,53-111 0,31-134 83,-95 228-77,-3-1-1,-4-1 0,-3-1 0,-3 0 1,1-89-1,-12 42-4,-5 0 0,-37-222 1,27 280-26,-25-72 0,-34-61 9,30 83-9,12 30-16,-48-93-1,45 118-19,-3 2 0,-63-79 0,70 105 19,-1 0 0,-2 2 1,-52-40-1,29 32-9,-96-53-1,-46-1-18,5 4 20,136 58 5,-53-27-58,99 54 12,0 1-1,0 0 0,-1 1 0,1 0 1,-1 1-1,0 0 0,0 1 0,0 0 0,0 1 1,0 0-1,0 1 0,0 0 0,0 1 0,-11 4 1,8-3-213,-39 10-1007,49-11 836,-1 0 1,1 0 0,0 1 0,0 0 0,0-1 0,0 2 0,-5 3 0,1 3-1338,8-3 863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28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52 6105,'17'-39'3289,"-14"31"-576,-2 3-577,1 5-352,-2 8-271,-7 8-329,-2 12-192,-7 7-360,-2 7-152,1-1-288,3-5-55,4-5-626,1-10-447,4-5-3953,5 1 3289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28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10986,'16'24'4673,"9"3"-2752,1-2-601,2 4-24,1-5-496,-5 10-183,1-17-337,0-2-56,-6-2-720,0-12 3176,-7 10-2136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29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9458,'4'-15'1612,"-1"5"1402,-2 28-170,-1-5-1798,1 1 0,4 22 1,-4-31-939,0 0-1,0 1 1,1-1-1,0 0 1,0 0 0,1 0-1,-1 0 1,1-1 0,6 9-1,-7-11-132,-1-1-1,1 1 1,0-1-1,-1 0 1,1 1-1,0-1 1,0 0-1,0 0 1,0 0-1,0-1 1,0 1-1,0 0 1,0-1-1,0 1 1,0-1-1,0 0 1,1 0-1,-1 0 1,0 0-1,0 0 1,0 0-1,0 0 1,0-1-1,1 1 1,-1-1-1,0 1 1,0-1-1,0 0 1,0 0-1,-1 0 1,1 0-1,0 0 1,0-1-1,0 1 1,-1 0-1,1-1 1,-1 1-1,1-1 1,-1 0-1,0 1 1,1-1-1,0-3 1,3-4-169,-1-1 0,0 1 0,-1-1 0,4-13 0,4-42 58,-11 63 150,0 1 0,0-1-1,0 1 1,0-1-1,0 1 1,0 0 0,0-1-1,-1-1 1,1 3 5,0 0 1,0-1-1,0 1 1,0 0-1,0 0 1,-1-1-1,1 1 1,0 0-1,0 0 1,0-1-1,0 1 1,-1 0-1,1 0 1,0 0-1,0-1 1,-1 1-1,1 0 1,0 0-1,0 0 1,-1 0-1,1 0 1,0-1-1,0 1 1,-1 0-1,1 0 1,0 0-1,0 0 1,-1 0-1,1 0 1,0 0-1,-1 0 1,1 0-1,0 0 1,0 0 0,-1 0-1,1 0 1,0 0-1,-1 1 1,1-1-1,0 0 1,0 0-1,-1 0 1,1 0-1,0 1 1,-1-1 7,1 0 0,0 0 0,0 1 0,0-1 1,-1 0-1,1 0 0,0 1 0,0-1 0,0 0 1,0 1-1,0-1 0,0 0 0,-1 1 1,1-1-1,0 0 0,0 1 0,0-1 0,0 0 1,0 1-1,0-1 0,0 0 0,1 1 0,-1-1 1,0 0-1,0 1 0,0-1 0,0 1 0,1 2 94,2 18 187,11 39-1,2 3 49,-9-29-146,2 4 176,-2 1 0,2 44-1,-9-81-366,0-1-1,0 0 1,0 1-1,0-1 1,0 1-1,0-1 0,0 0 1,-1 1-1,1-1 1,-1 1-1,1-1 1,-1 0-1,1 0 1,-1 1-1,0-1 0,1 0 1,-1 0-1,0 0 1,0 0-1,-2 2 1,2-2-8,-1 0 1,0 0 0,1-1 0,-1 1-1,0 0 1,1-1 0,-1 1-1,0-1 1,0 0 0,1 1 0,-1-1-1,0 0 1,0 0 0,0 0-1,-1-1 1,-3 1-108,1-1-1,0 0 0,0 0 1,0 0-1,0-1 1,0 1-1,0-1 1,1 0-1,-1-1 1,0 1-1,1-1 0,0 0 1,0 0-1,0 0 1,0-1-1,0 0 1,0 1-1,1-1 1,-5-8-1,2-4-383,4 9 343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3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9586,'-2'0'4937,"1"0"-1536,0 0-1137,-6 16-127,0 10-753,-2 42-288,6-28-408,9 1-111,-8 3-217,1-1-112,5-5-128,1-6-80,5-11-496,2-7-361,2-16 2274,-3-7-1401</inkml:trace>
  <inkml:trace contextRef="#ctx0" brushRef="#br0" timeOffset="1">434 151 14275,'-17'7'6017,"2"-3"-3528,10-3-929,2-2-79,10 1-641,-7 0-256,0-2-392,28 2-16,40-2-352,-27-1-272,3-6-4329,14 3 3368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2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68 10626,'-8'-45'3752,"8"44"-3647,0 0 0,0 1 1,0-1-1,0 0 0,0 1 1,0-1-1,0 0 0,0 1 1,0-1-1,0 0 0,0 0 1,0 1-1,1-1 0,-1 0 1,0 1-1,0-1 0,1 0 1,7-2 627,-5 2-376,5 0 49,1-1-1,-1 1 1,1 0 0,-1 1 0,1 0 0,0 0 0,-1 1-1,13 2 1,21 1 221,-38-4-569,0 1 0,-1-1 0,1 0 0,-1 1-1,5 1 1,-8-2-52,1 0 0,-1 0 0,1 0 0,-1 1 1,0-1-1,1 0 0,-1 0 0,1 1 0,-1-1 0,0 0 0,1 1 0,-1-1 0,0 0 0,1 1 0,-1-1 0,0 0 0,1 1 0,-1-1 1,0 1-1,0-1 0,1 1 0,-1-1 0,0 0 0,0 1 0,0-1 0,0 1 0,0-1 0,0 1 0,0-1 0,0 1 0,0-1 0,0 1 0,0-1 1,0 1-1,0-1 0,0 1 0,0-1 0,0 1 0,-1-1 0,1 1 0,0-1 0,0 0 0,0 1 0,-1-1 0,1 1 0,-1 0 0,-3 4 26,0 1-1,-1-1 0,0 1 0,0-1 0,-7 5 0,7-5-5,-1 0 0,1 0 0,0 0 0,-6 9-1,8-10 9,1 1 0,0-1 0,0 0 0,0 1 0,-2 6 0,4-11-24,-1 1-1,1 0 0,0 0 0,0 0 0,0 0 0,0-1 1,0 1-1,0 0 0,0 0 0,0 0 0,0 0 0,0 0 0,0-1 1,0 1-1,0 0 0,1 0 0,-1 0 0,0-1 0,1 1 1,-1 0-1,1 0 0,-1-1 0,1 1 0,-1 0 0,1-1 1,-1 1-1,1 0 0,0-1 0,-1 1 0,1-1 0,0 1 1,-1-1-1,1 1 0,0-1 0,0 0 0,-1 1 0,3-1 1,4 1 32,-1 0 1,1 0 0,0-1 0,0 0 0,0-1 0,0 0-1,8-1 1,1-1-20,-4 1-145,-1-1 0,20-7-1,-20 5 538,1 1 0,17-3 0,-4 7 179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32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265 100 5417,'2'-1'4388,"6"-3"293,-2-6-2730,-5 6-1719,1 1-1,-1 0 1,0-1 0,1 1-1,-2-1 1,2-4 0,-1 3-54,0 0 1,-1 0 0,0-1-1,0-7 1,0 12-143,0 0 0,0 0 0,-1 0 1,1 0-1,0 1 0,-1-1 0,1 0 0,-1 0 0,1 0 0,-1 1 1,1-1-1,-1 0 0,1 1 0,-1-1 0,0 0 0,0 1 0,1-1 1,-1 1-1,0-1 0,0 1 0,1-1 0,-2 0 0,-18-3 492,18 4-471,-5 0 36,1 0 0,-1 0 1,1 0-1,-1 1 0,1 0 0,-1 1 0,1-1 0,0 1 0,-7 3 0,1 0-4,1 1 1,0 0-1,-18 13 1,19-11-37,1 1-1,0 0 1,1 0 0,0 0 0,0 1 0,1 0 0,0 1 0,1 0-1,0 0 1,0 0 0,-6 21 0,5-9 74,1 0-1,1 1 1,2-1-1,0 1 1,0 29-1,3-36-26,1-1 0,0 1 0,1-1 0,1 1-1,0-1 1,7 19 0,-7-27-64,1 0 0,-1 0 0,1-1 0,1 1 0,-1-1 0,1 0-1,0 0 1,1 0 0,0-1 0,0 0 0,0 0 0,1 0 0,11 7 0,-10-9-37,-1 0 0,1-1 1,0 1-1,-1-2 0,1 1 1,1-1-1,-1 0 0,0-1 1,1 0-1,-1 0 0,0-1 0,1 0 1,8-1-1,-5-1-504,-1 0 0,1 0 0,-1-1 0,1-1 0,-1 0 0,0-1 0,0 0 0,14-9 1,0-2-926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32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11066,'1'-1'4385,"17"1"-2432,7 6-561,5-4 0,6-2-255,3-3-609,1-6-176,5 2-536,-5 6-256,-7 1 280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33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10266,'-1'0'4609,"0"0"-1968,1 0-929,0 6 121,4 16-369,6 38-288,-7-28-528,-3 3-184,0-2-240,0-4-104,3-5-56,1-1-96,5-6-528,-2-5-368,-1-8 2784,5-4-1712</inkml:trace>
  <inkml:trace contextRef="#ctx0" brushRef="#br0" timeOffset="1">465 75 12547,'-49'-22'4873,"49"21"-2945,4 0-784,8-4-135,5 3-185,10-2-480,5 2-128,6 4-632,4 0-64,-5 12 256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33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1 11546,'-3'4'5098,"-2"7"-2626,-13 13-1040,-5-1-135,-7 13-537,-3-2-200,5 0-304,4 6-72,4-7-120,4 1 0,4-14-400,3-7-368,5-9 552,3-4-168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33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10778,'13'22'4705,"5"-6"-2128,1 4-401,2 6-559,-1-5-177,2 4-592,-4 0-280,0-5-312,-2 2-160,-6-9-552,-9-5-288,1-4 400</inkml:trace>
  <inkml:trace contextRef="#ctx0" brushRef="#br0" timeOffset="1">434 180 12379,'-64'-46'4833,"67"46"-3249,6-4-448,9 3-624,3 1 32,-2-2-71,-10 1-313,2 1 2664,27 4-2096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34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13275,'0'13'2437,"0"29"2023,6 56-1646,-5-91-2681,1 1 0,0-1 0,0 0 0,0 0 0,1 0 0,0 0 0,0 0 0,7 10 0,-9-15-125,1 0 0,-1 0 1,1 0-1,-1 0 0,1 0 1,0-1-1,0 1 1,0 0-1,0-1 0,0 0 1,1 1-1,-1-1 1,0 0-1,0 0 0,1 0 1,-1-1-1,1 1 0,-1 0 1,1-1-1,-1 0 1,1 1-1,-1-1 0,1 0 1,-1 0-1,1-1 0,0 1 1,4-2-1,-3 1-66,0-1-1,-1 1 1,1-1-1,0 0 0,-1 0 1,1-1-1,-1 1 1,0-1-1,0 0 1,0 0-1,0 0 1,-1 0-1,1 0 1,2-5-1,2-4-371,0 0 1,9-25-1,-12 27 291,16-46-545,-19 50 636,1 0 1,-1-1-1,0 1 0,0 0 0,-1 0 0,-1-13 1,1 17 66,0-1 0,-1 1 1,0-1-1,0 1 1,1 0-1,-3-3 1,3 5-15,0-1 0,0 1 0,0 0 0,0 0-1,0 0 1,0 0 0,0-1 0,-1 1 0,1 0 0,0 0 0,0 0 0,0 0 0,0 0 0,0-1 0,-1 1 0,1 0 0,0 0-1,0 0 1,0 0 0,0 0 0,-1 0 0,1 0 0,0 0 0,0 0 0,0 0 0,-1 0 0,1 0 0,0 0 0,-1 0 4,1 0 0,0 1 1,-1-1-1,1 0 0,0 1 0,-1-1 1,1 0-1,0 1 0,0-1 1,-1 1-1,1-1 0,0 1 1,0-1-1,0 1 0,0-1 1,-1 0-1,1 2 0,-5 21 444,2 0-1,0 1 1,0 37-1,4-35-258,1 1-1,1 0 1,1-1-1,12 40 1,41 102 1034,-38-119-739,-15-39-399,0 0 77,-1 1 0,5 21 1,-7-31-146,-1 1 0,0-1 1,0 1-1,0 0 1,0-1-1,0 1 0,0 0 1,-1-1-1,1 1 0,0-1 1,-2 4-1,1-4-9,1 0-1,-1 0 0,1 0 1,-1 0-1,0-1 1,0 1-1,1 0 0,-1-1 1,0 1-1,0 0 1,0-1-1,0 1 0,0-1 1,0 1-1,0-1 1,0 1-1,0-1 1,0 0-1,0 0 0,0 1 1,-1-1-1,-5 0-10,0 0 0,0 0-1,0-1 1,0 1 0,0-2-1,0 1 1,0-1 0,0 0-1,1 0 1,-1-1 0,-9-5 0,2 0-586,0 0 0,0-1 0,-22-21 0,34 29 369,0-1 1,0 1-1,1-1 1,-1 0-1,1 0 1,-1 1-1,1-1 1,-1-1-1,1 1 1,0 0-1,0 0 0,0 0 1,0 0-1,1-1 1,-2-3-1,5-12-704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35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15899,'3'-5'5802,"-3"0"-4410,1-1-416,6 5-56,4 1-232,5 4-455,3 0-97,9-1-392,-5-1-89,8 5 185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35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10018,'-6'1'8375,"6"0"-4423,14 6-2824,-6-4-903,10 6 16,56 21 451,-61-25-571,-6-3-73,-1 0 0,0 0 0,0 1 0,0 0 0,7 4 0,-12-6-42,0 0 0,0-1 0,0 1 1,0 1-1,0-1 0,0 0 0,0 0 0,0 0 1,0 1-1,0-1 0,0 0 0,-1 1 0,1-1 1,-1 0-1,1 1 0,-1-1 0,1 1 0,-1-1 1,0 1-1,0-1 0,0 1 0,0-1 0,0 1 1,0-1-1,0 1 0,0-1 0,-1 4 0,-1 1 7,0 0-1,-1-1 1,1 1-1,-1 0 0,0-1 1,-1 0-1,-4 6 1,-31 33 43,21-25-37,13-13-13,-31 35 23,33-36-25,0-1-1,0 1 1,0 0-1,1 0 0,0 0 1,0 0-1,-2 8 1,3-12 2,1 0 0,0-1 1,0 1-1,0 0 0,0 0 1,0 0-1,0 0 0,0 0 1,0 0-1,1 0 0,-1-1 1,0 1-1,0 0 0,1 0 1,-1 0-1,0 0 0,1-1 0,-1 1 1,1 0-1,-1 0 0,1-1 1,0 1-1,-1 0 0,1-1 1,0 1-1,-1-1 0,1 1 1,0-1-1,0 1 0,-1-1 1,1 1-1,0-1 0,0 0 1,1 1-1,3 0 55,0 1 0,0-1 0,0-1 0,0 1 0,5 0 0,8-2 130,0 1 1,0-2 0,0-1 0,30-7 0,69-30-1199,-117 40 990,0 0 0,0 0 0,0 0 1,0 0-1,0 0 0,0 0 1,0 0-1,0 0 0,0 0 1,0 0-1,0 0 0,0 1 1,0-1-1,0 0 0,0 0 0,0 0 1,0 0-1,0 0 0,0 0 1,0 0-1,0 0 0,0 0 1,0 0-1,0 0 0,0 0 1,0 0-1,0 0 0,1 0 0,-1 0 1,0 0-1,0 0 0,0 0 1,0 0-1,0 0 0,0 0 1,0 0-1,0 0 0,0 0 1,0 0-1,0 0 0,0 0 0,0 0 1,0 0-1,0 0 0,0 0 1,0 0-1,0 0 0,0 0 1,0 0-1,0 0 0,0 0 1,0 0-1,0 0 0,0 0 0,0 0 1,0 0-1,0 0 0,-1 7-615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49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 5385,'-27'-1'2258,"12"0"306,-2 1 3551,18 0-5944,-1 0-1,1 0 1,-1 1-1,0-1 1,1 0-1,-1 0 1,1 0 0,-1 0-1,0 1 1,1-1-1,-1 0 1,0 0-1,1 1 1,-1-1-1,0 0 1,1 1-1,-1-1 1,0 0 0,1 1-1,-1-1 1,0 1-1,0-1 1,0 0-1,1 1 1,-1 0-1,5 17 1444,-3-11-1754,2 11 446,0 1 1,-2 0-1,2 38 1,-11 84 326,0 45-374,6-180-253,2 11 57,-1-17-60,0 1 0,0-1-1,0 0 1,0 0 0,0 1 0,0-1 0,0 0 0,0 0-1,0 0 1,0 1 0,0-1 0,1 0 0,-1 0-1,0 0 1,0 0 0,0 1 0,0-1 0,0 0-1,0 0 1,0 0 0,1 0 0,-1 1 0,0-1 0,0 0-1,0 0 1,0 0 0,1 0 0,-1 0 0,0 0-1,0 0 1,0 1 0,1-1 0,-1 0 0,0 0-1,0 0 1,0 0 0,1 0 0,-1 0 0,0 0 0,0 0-1,0 0 1,1 0 0,-1 0 0,0 0 0,0 0-1,0 0 1,1 0 0,-1-1 0,0 1 0,0 0-1,0 0 1,0 0 0,1 0 0,-1 0 0,0-1 0,3 0 33,-1 0 0,1 0 0,-1 0 1,1 0-1,0 0 0,0 0 0,-1 1 0,1-1 1,0 1-1,5 0 0,4-1 47,14-1 254,47 1-1,-37 4 66,0-3-1,0-1 1,0-1-1,0-2 1,44-11-1,-71 12-251,-9 3-150,0-1-1,0 1 0,0 0 1,0 0-1,0 0 1,0 0-1,0 0 0,0 0 1,0 0-1,0 0 1,1 0-1,-1 0 0,0 0 1,0 0-1,0 0 0,0 0 1,0 0-1,0 0 1,0 0-1,0 0 0,0 0 1,0 0-1,0 0 1,0 0-1,0-1 0,0 1 1,0 0-1,0 0 0,0 0 1,0 0-1,0 0 1,0 0-1,0 0 0,0 0 1,0 0-1,0 0 1,0 0-1,0 0 0,0 0 1,0 0-1,0 0 1,-1 0-1,1 0 0,0 0 1,0 0-1,0-1 0,0 1 1,0 0-1,0 0 1,0 0-1,0 0 0,0 0 1,0 0-1,0 0 1,0 0-1,0 0 0,0 0 1,0 0-1,0 0 0,0 0 1,0 0-1,0 0 1,-1 0-1,-15-2-635,12 1 377,-47-3-7052,16 3 4512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3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14571,'-2'4'1383,"0"1"-1,-1-1 1,1 0-1,0 1 1,-1 6 0,0 2-798,1 0 1,-1 16 0,2-10 413,0-15-881,-1 13 519,1 30 0,1-42-595,1-1-1,-1 0 1,1 0 0,0 0-1,0 1 1,0-1 0,1 0-1,-1 0 1,1-1 0,0 1-1,0 0 1,5 6 0,-6-9-38,1 1 1,-1-1-1,1 1 1,-1-1-1,1 0 1,0 0-1,0 0 1,-1 0 0,1 0-1,0 0 1,0 0-1,0-1 1,0 1-1,0-1 1,0 0 0,0 1-1,0-1 1,1 0-1,-1 0 1,0 0-1,0 0 1,0-1-1,0 1 1,0 0 0,0-1-1,3-1 1,0 0-42,0 0 1,0-1-1,0 1 1,0-1-1,0 0 1,-1-1-1,1 1 1,6-8-1,3-6-520,0-1 0,-2 0 0,18-34 0,8-11-437,-36 60 996,11-16-200,-9 13 291,-3 6 84,-1 1 121,-4 9 61,1 0-1,1 0 1,0 0-1,0 0 1,0 17-1,1-1 196,4 28 1,-2-47-493,0 0 0,0 1 0,0-1 0,1 0 1,0-1-1,5 13 0,-6-17-86,0 0 0,0-1 0,0 1 0,0-1 0,0 1 0,0-1 0,1 0 0,-1 1 0,0-1 0,1 0 0,-1 0 0,1 0 0,-1 0 0,1 0 0,-1 0 0,1 0 0,0-1 0,-1 1-1,1-1 1,0 1 0,0-1 0,-1 1 0,1-1 0,0 0 0,0 0 0,0 0 0,0 0 0,-1 0 0,1 0 0,0-1 0,0 1 0,1-1 0,2-1-293,0 1 0,-1-1 0,1-1 0,3-1 0,22-15-624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0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48 10282,'-39'-48'6484,"40"50"-6125,0-1 1,-1 1-1,1 0 0,0-1 0,-1 1 1,0 0-1,1 0 0,-1-1 0,0 1 1,1 4-1,0 5 268,20 171 2424,-13-94-2326,26 115 1,-31-188-708,2 6 2,13 34-1,-14-49-463,-4-6 424,0 0 0,0 0 1,0 0-1,0 0 0,0 1 0,0-1 0,0 0 0,0 0 0,0 0 1,0 0-1,1 0 0,-1 0 0,0 0 0,0 0 0,0 0 0,0 0 1,0 0-1,0 0 0,0 0 0,0 0 0,1 0 0,-1 0 0,0 0 0,0 0 1,0 0-1,0 0 0,0 0 0,0 0 0,0 0 0,0 0 0,1 0 1,-1 0-1,0 0 0,0 0 0,0 0 0,0-1 0,0 1 0,0 0 0,0 0 1,0 0-1,0 0 0,0 0 0,0 0 0,1 0 0,-1 0 0,0 0 1,0 0-1,0-1 0,0 1 0,0 0 0,0 0 0,0 0 0,0 0 1,0 0-1,0 0 0,0-1 0,3-13-575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0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 12611,'0'0'90,"0"0"0,0 0 1,0 0-1,0 0 0,0 0 1,-1 0-1,1-1 1,0 1-1,0 0 0,0 0 1,0 0-1,0 0 0,0 0 1,0-1-1,0 1 0,0 0 1,0 0-1,0 0 0,0 0 1,0-1-1,0 1 0,0 0 1,0 0-1,0 0 1,0 0-1,0-1 0,0 1 1,0 0-1,0 0 0,0 0 1,0 0-1,0-1 0,0 1 1,0 0-1,0 0 0,0 0 1,0 0-1,0 0 0,1-1 1,-1 1-1,0 0 1,0 0-1,0 0 0,0 0 1,0 0-1,0 0 0,1 0 1,-1 0-1,0-1 0,0 1 1,0 0-1,0 0 0,1 0 1,-1 0-1,0 0 0,0 0 1,0 0-1,0 0 1,1 0-1,-1 0 0,0 0 1,0 0-1,0 0 0,0 0 1,1 0-1,-1 0 0,19 2 995,-12-2-576,9 2 108,1 0 1,-1 1-1,1 1 1,-1 1 0,29 11-1,-37-12-503,-1 0 1,1 0-1,-1 1 0,0 0 0,0 0 0,-1 1 0,1-1 1,-1 1-1,-1 1 0,1-1 0,-1 1 0,0 0 0,6 12 0,-9-14-89,0-1 0,0 1-1,0 0 1,-1 0-1,0 0 1,0 0-1,0 0 1,0 0-1,-1 0 1,0 0-1,0 0 1,0 0 0,-1 0-1,0 0 1,-2 7-1,1-6-7,0 0 0,-1 0-1,0 0 1,0 0 0,0-1 0,-1 1-1,0-1 1,0 0 0,0 0-1,-1-1 1,-8 8 0,-2-1-16,0-1 1,-1 0-1,0-1 1,0-1 0,-1-1-1,-31 10 1,34-14-366,14-3 326,0 0 1,0-1 0,0 1-1,-1 0 1,1 0 0,0 0 0,0 0-1,0 0 1,0 0 0,-1 0 0,1 0-1,0 0 1,0 0 0,0 0-1,0-1 1,-1 1 0,1 0 0,0 0-1,0 0 1,0 0 0,0 0 0,0-1-1,0 1 1,0 0 0,0 0-1,-1 0 1,1 0 0,0-1 0,0 1-1,0 0 1,0 0 0,0 0 0,0-1-1,0 1 1,0 0 0,0 0 0,0 0-1,0-1 1,0 1 0,0 0-1,0 0 1,1 0 0,-1 0 0,0-1-1,0 1 1,0 0 0,0 0 0,0 0-1,0 0 1,0-1 0,0 1-1,1 0 1,-1 0 0,0 0 0,0 0-1,0 0 1,9-10-683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1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88 8754,'-10'-65'4107,"9"63"-3977,1 1-1,0 0 1,-1 0-1,1 0 1,0 0-1,-1 0 1,0 0-1,1 0 1,-1 0-1,1 0 1,-1 0-1,0 0 1,0 0-1,0 0 1,1 1-1,-1-1 1,0 0-1,0 0 1,0 1-1,0-1 0,0 1 1,0-1-1,-1 1 1,1-1-1,0 1 1,0 0-1,0 0 1,0-1-1,0 1 1,-1 0-1,1 0 1,-1 0-1,-2 1 93,1-1 1,0 1-1,0 0 0,0 0 0,0 0 0,0 0 1,1 0-1,-1 1 0,-3 1 0,-3 4 21,0 0 1,0 1-1,1 0 0,0 0 1,1 0-1,0 1 0,0 1 0,1-1 1,0 1-1,-9 20 0,6-7-27,1 0 0,1 0-1,1 0 1,-4 28-1,7-23-36,1-1 0,1 1 1,1 0-1,2-1 0,1 1 0,6 29 0,-6-44-150,0-1 1,1 0-1,0 0 1,1 0-1,1 0 1,0-1 0,0 1-1,1-1 1,13 15-1,-15-20 54,0 0 1,0-1-1,1 0 0,0-1 0,0 1 1,0-1-1,0 0 0,1 0 0,0-1 1,0 0-1,0 0 0,0-1 0,0 0 1,0 0-1,1 0 0,-1-1 0,11 0 1,6 0 564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1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174 112 3705,'25'-62'5569,"-24"60"-5247,-1 0-1,1 1 1,-1-1-1,1 0 1,-1 0-1,0 0 1,0 0-1,1 0 1,-2 0-1,1 1 1,0-1 0,-1-3-1,1 4-104,0 0-1,-1 0 1,1 0-1,-1 0 1,1 0-1,-1 0 1,1 1 0,-1-1-1,0 0 1,0 0-1,1 0 1,-1 1-1,0-1 1,0 0-1,-1 0 1,-2-1 163,1 1 1,-1 0-1,1-1 0,-1 2 0,0-1 1,1 0-1,-1 1 0,-7 0 1,7-1-238,0 2 1,0-1 0,0 0 0,0 1 0,0 0-1,0 0 1,0 0 0,1 0 0,-1 1 0,0-1-1,0 1 1,1 0 0,0 0 0,-1 0-1,1 1 1,-3 2 0,-1 2 4,1-1-1,0 2 0,1-1 1,-1 1-1,2-1 1,-5 10-1,2-2-49,0 2 0,1-1-1,1 1 1,1 0 0,0 0-1,1 0 1,1 0 0,0 33-1,2-30-56,1-1 0,1 1-1,1-1 1,0 0 0,1 0 0,2 0-1,0-1 1,0 1 0,2-1 0,13 22-1,-18-34-27,1 0-1,-1-1 0,1 1 1,1-1-1,-1 0 0,1-1 1,0 1-1,0-1 0,6 5 1,-6-7-52,0 1 1,0-1 0,1 0-1,-1 0 1,0 0 0,1-1 0,-1 1-1,1-1 1,-1-1 0,1 1 0,6-1-1,-4 0 112,-1-1 0,1 0 0,0 0 1,-1-1-1,1 0 0,-1 0 0,0-1 0,10-5 0,14-11 410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2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39 11058,'-5'-2'4985,"-6"-4"-2480,13 5-729,4 0-223,12-1-457,10 4-216,2-5-352,10 0-128,4-2-200,-5-3-56,-1 4-88,-3 0-40,-11 3-376,-3 1-472,-9 8-1296,-8 4 1303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2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6809,'-1'-9'3529,"5"9"-304,5 5-601,-2 10-15,0 5-192,-1 7-673,-2 2-312,0 3-448,0 0-231,0-4-353,0-3-120,2-8-184,-2-2-16,0-6-264,-2-1-368,0-5-1001,-1-3 2970,-1-2-1425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2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 10834,'-7'-10'5217,"2"10"-1120,14 0-2952,6-1-57,4 1-408,3-3-240,0 5-256,-2-1-280,9 7-1064,-5 3-385,13 9 761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3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39 13403,'8'-27'4097,"-6"21"-2565,0 10-609,-2-1 2031,-6 28-1384,6-30-1501,0-1-5,-3-7 105,1 1-107,2 4 51,-1 0 0,0 0 0,1 0 0,-1 1 0,0-1 0,0 0 0,0 0 1,0 1-1,0-1 0,-2-2 0,1-3 376,2 7-464,-1 0-1,1 0 0,0 0 1,0 0-1,0 0 1,0 0-1,0 0 1,0-1-1,1 1 0,-1 0 1,0 0-1,0 0 1,0 0-1,0 0 1,0 0-1,0 0 0,0-1 1,0 1-1,0 0 1,0 0-1,0 0 1,0 0-1,0 0 0,0 0 1,0 0-1,1 0 1,-1 0-1,0 0 1,0-1-1,0 1 0,0 0 1,0 0-1,0 0 1,0 0-1,0 0 1,1 0-1,-1 0 0,0 0 1,0 0-1,0 0 1,0 0-1,0 0 0,0 0 1,0 0-1,1 0 1,-1 0-1,0 0 1,0 0-1,0 0 0,0 0 1,0 0-1,0 0 1,0 1-1,1-1 1,-1 0-1,0 0 0,0 0 1,0 0-1,0 0 1,0 0-1,0 0 1,0 0-1,0 0 0,0 0 1,0 1-1,1-1 1,2 3-14,1-1 0,0 1 0,-1 1 1,4 3-1,6 7 7,144 135 132,-130-127-140,-7-6-6,26 27 0,-43-41-130,-1 1-1,0 0 1,0 0-1,0-1 1,-1 2-1,3 2 1,-3-2-198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0 15347,'-10'4'6002,"-7"12"-4290,-8 3-16,-9 7-639,0 2-321,-1-1-488,2 5-96,12-6-96,6 2-56,14-8-504,3-2-305,16-8-895,-4-3-2377,-2 3 2825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4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5 158 10866,'-5'-11'4849,"13"8"-1712,8-2-985,7-2-159,-3 2-337,2 0-744,2-1-335,-3 6-345,2 0-8,-2 0-512,-2 0-505,-6 6 537</inkml:trace>
  <inkml:trace contextRef="#ctx0" brushRef="#br0" timeOffset="1">282 5 13307,'1'21'9062,"4"12"-6895,-2-10-1260,-2-17-830,0 1 1,0 0-1,1-1 1,0 1-1,0-1 0,1 0 1,0 0-1,0 0 1,0 0-1,1 0 1,0-1-1,8 10 1,-9-12-73,0 0 1,1 0 0,-1-1-1,0 1 1,1-1 0,0 0 0,0 0-1,-1 0 1,1 0 0,0-1-1,0 1 1,1-1 0,-1 0 0,0 0-1,0-1 1,0 1 0,1-1 0,-1 0-1,0 0 1,8-2 0,-8 1-40,1 0 1,-1 0-1,-1 0 0,1-1 1,0 0-1,0 0 1,-1 0-1,1 0 1,-1-1-1,4-2 0,0-1-225,-1 0-1,0-1 0,8-11 0,-10 13 113,0-1 0,0 1 0,-1-1 0,0 1-1,0-1 1,-1 0 0,4-9 0,-1-16-110,3-14 214,-3 35 289,-3 10 90,-2 7 106,-2 8-60,-12 115 1362,13-114-1618,1 1 0,1-1 0,1 1 1,0-1-1,9 31 0,6 0 130,6 19 104,-20-56-288,-1 1 1,0-1-1,0 1 0,-1 14 1,0-22-55,-1 0 1,-1 0 0,1 0 0,0 0-1,-1 0 1,1 0 0,-1 0-1,0 0 1,0 0 0,-3 5-1,3-6-7,0-1-1,-1 1 0,1 0 0,-1-1 1,1 0-1,-1 1 0,0-1 0,1 0 1,-1 0-1,0 0 0,0 0 1,0 0-1,0 0 0,0 0 0,0-1 1,-2 1-1,3 0-10,-1-1 0,1 0 1,0 0-1,-1 0 0,1 0 0,0 0 0,0 0 1,-1 0-1,1 0 0,0-1 0,0 1 1,-1 0-1,1-1 0,0 1 0,0-1 1,0 1-1,0-1 0,0 0 0,0 1 1,0-1-1,0 0 0,-2-2 0,0 0-122,0-1 0,0 1 0,0-1 0,-3-8-1,-40-83-4328,35 72 3492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4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18 15667,'-1'0'6098,"0"0"-4282,1 0-192,0 0-495,5 1-417,20-1-432,31-6-296,-34-1-264,-3 2-2385,-3 6 1833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4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 16820,'-5'-9'6169,"6"6"-4633,5-3-287,4 3-185,2 0-232,4 3-568,3 6-128,2-2-104,3 6-312,5-3-768,3-4 1208,-7 2-432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5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13939,'-8'6'4000,"8"-6"-3906,0 0-1,0 0 1,0 0 0,0 0 0,0 0-1,0 0 1,0 0 0,0 1 0,0-1-1,0 0 1,0 0 0,0 0 0,0 0-1,0 0 1,0 0 0,0 1 0,0-1-1,0 0 1,0 0 0,0 0 0,0 0-1,0 0 1,0 0 0,0 0 0,0 0-1,0 1 1,0-1 0,0 0 0,1 0-1,-1 0 1,0 0 0,0 0 0,0 0-1,0 0 1,0 0 0,0 0 0,0 0-1,0 0 1,1 0 0,19 5 3849,-16-4-4103,37 3 1233,-31-3-1009,1 0 1,-1 0-1,1 1 1,-1 0 0,19 8-1,-28-10-63,1 1 0,-1-1 0,0 1 0,0-1 0,0 1 0,0 0-1,0-1 1,0 1 0,0 0 0,0 0 0,-1 0 0,1 0 0,0 0-1,0 0 1,-1 0 0,1 0 0,0 0 0,-1 0 0,1 0-1,-1 1 1,0-1 0,1 0 0,-1 0 0,0 0 0,0 1 0,0-1-1,1 0 1,-1 0 0,-1 1 0,1-1 0,0 0 0,0 0 0,0 1-1,-1-1 1,1 0 0,0 0 0,-2 2 0,-1 4-4,0-1-1,-1 1 1,0-1 0,-10 12 0,13-16 2,-48 53-15,-15 20 54,63-74-31,1 0 0,-1 0 0,0 1 0,0-1 0,1 0 0,-1 0 0,1 1 0,-1-1 0,1 0 0,-1 1 0,1 1 0,0-2 4,0 0-1,0-1 0,0 1 1,0 0-1,1-1 1,-1 1-1,0 0 0,0-1 1,1 1-1,-1 0 1,1-1-1,-1 1 0,0-1 1,1 1-1,-1 0 1,1-1-1,-1 1 0,1-1 1,0 0-1,-1 1 1,1-1-1,-1 1 0,1-1 1,0 0-1,0 1 1,4 1 70,0 0 0,0-1 1,0 1-1,0-1 0,1 0 1,-1 0-1,7-1 0,40-1 378,-32 0-314,24-1 68,-20 0-140,40 1 0,-64 1-105,0 0 0,0 0 0,1 0 0,-1 0 0,0 0 0,0 0 0,0 0 0,1 0 0,-1 0 0,0 0 0,0 0 0,1 1 0,-1-1 0,0 0 0,0 0 0,0 0 0,1 0 0,-1 0 0,0 0 0,0 0 0,0 1 0,0-1 0,1 0 0,-1 0 0,0 0 0,0 0 0,0 1 0,0-1 0,0 0 0,0 0 0,1 0 0,-1 1 0,0-1 0,0 0 0,0 0 0,0 0 0,0 1 0,0-1 0,0 0 0,0 0 0,0 0 0,0 1 0,0-1 0,0 0 0,0 0 0,0 1 0,0-1 0,0 0 0,0 0 0,0 0 0,-1 1 0,1-1 0,0 0 0,0 0 0,0 0 0,0 1 0,-2-1-444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5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14811,'6'-1'1020,"-1"1"1,0 0-1,0 0 0,8 2 0,-10-1-846,1 0-1,-1 0 1,0 0 0,0 0 0,0 1-1,0-1 1,0 1 0,0 0-1,0 0 1,0 0 0,0 0-1,4 5 1,4 6 296,-1 0-1,1 1 1,7 15 0,23 47 1029,-20-35-948,-6-14-261,-2 0 1,-1 1-1,-1 0 1,12 50-1,-21-66-246,0 0-1,0 0 0,-2 0 1,1 0-1,-1 1 0,-1-1 0,0 0 1,-1 0-1,0 0 0,-1 0 1,0 0-1,-1-1 0,-1 1 0,-7 15 1,7-19-171,1 0 0,-1 0 0,-1 0 0,1-1 0,-2 0 0,1 0 0,0-1 0,-12 9 0,17-14 82,1-1-1,-1 1 1,1-1 0,-1 0 0,1 1 0,-1-1 0,0 0-1,1 0 1,-1 0 0,1 1 0,-1-1 0,0 0-1,1 0 1,-1 0 0,0 0 0,3-5-484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6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27 12491,'-71'-5'5193,"63"9"-3025,7-5-791,5 3-25,9 0-312,0-8-320,13 5-272,0-7-112,2 0-208,0 3-304,1 5-968,-5 1 2904,-8 10-1695</inkml:trace>
  <inkml:trace contextRef="#ctx0" brushRef="#br0" timeOffset="1">25 211 11370,'-2'4'4673,"5"-1"-2536,12-3-617,3-2 225,6-3-105,3-2-336,4 1-504,-1-2-191,-3 2-281,-5 4-192,-6 2 1256,-6 5-1008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7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10274,'6'-8'2927,"-5"6"-2530,-1 0-1,1 1 0,0-1 0,0 1 1,0-1-1,1 1 0,-1 0 1,0-1-1,0 1 0,1 0 0,-1 0 1,1 0-1,1-1 0,-2 2-348,-1 0 0,0 0 0,0 0 0,0 0 0,0 0 0,1 0 0,-1 0 0,0 0 0,0 0 0,0 0 0,0 0 0,1 0 0,-1 0 0,0 0 0,0 0 1,0 0-1,0 0 0,1 1 0,-1-1 0,0 0 0,0 0 0,0 0 0,0 0 0,0 0 0,0 0 0,1 0 0,-1 1 0,0-1 0,0 0 0,0 0 0,0 0 0,0 0 0,0 1 0,0-1 0,0 0 0,0 0 0,3 9 468,0 0 1,-1 0 0,0 0-1,0 0 1,0 15-1,-1-10-281,1 22 33,-2-1 1,-2 0-1,-7 45 1,-2 38-95,11-106-141,4 24-1,-1-14 16,-3-18-22,1-1 0,-1 1 0,1-1 0,0 1-1,0-1 1,1 1 0,-1-1 0,1 0 0,0 0-1,-1 0 1,2 0 0,-1 0 0,0 0 0,0 0 0,1-1-1,-1 1 1,1-1 0,0 1 0,4 1 0,-1 0 75,0-1 1,0 0-1,1-1 0,-1 1 1,1-1-1,-1-1 1,1 1-1,0-1 1,11 1-1,36 0 740,85-8-1,-136 6-825,0 0 6,0-1 0,0 1 0,0-1 0,0 1 0,0-1 0,0 0 0,5-2-1,-7 3-33,-1 0-1,0 0 0,0 0 0,0 0 0,0 0 0,0 0 1,0-1-1,0 1 0,1 0 0,-1 0 0,0 0 0,0 0 1,0 0-1,0 0 0,0 0 0,0 0 0,0-1 0,0 1 0,0 0 1,0 0-1,0 0 0,0 0 0,0 0 0,0 0 0,0-1 1,0 1-1,0 0 0,0 0 0,0 0 0,0 0 0,0 0 1,0-1-1,0 1 0,0 0 0,0 0 0,0 0 0,0 0 0,0 0 1,-5-4-868,-9-1-983,14 5 1708,-14-4-1086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7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12635,'11'-10'5115,"-11"9"-5045,1 1 0,-1 0 0,0 0 0,0 0 0,1-1 0,-1 1 0,0 0-1,1 0 1,-1 0 0,0 0 0,1 0 0,-1 0 0,0 0 0,1 0 0,-1 0 0,0 0 0,1 0 0,-1 0 0,0 0 0,1 0 0,-1 0 0,0 0 0,1 0 0,-1 0-1,0 0 1,1 0 0,-1 0 0,0 1 0,1-1 0,-1 0 0,0 0 0,1 0 0,-1 1 0,0-1 0,0 0 0,1 0 0,-1 1 0,0-1 0,0 0 0,0 1-1,0-1 1,1 0 0,-1 0 0,0 1 0,0 0 0,2 5 460,-1 1-1,0-1 1,1 12-1,0 2 14,26 268 1768,1-81-1831,-26-161-409,-3-34-138,0 0 1,1-1 0,1 1-1,3 16 1,-2-23-829,-2-5 853,-1 0-1,0-1 0,0 1 0,0 0 0,0 0 1,0 0-1,0 0 0,0 0 0,0 0 1,1 0-1,-1-1 0,0 1 0,0 0 0,0 0 1,0 0-1,0 0 0,0 0 0,0 0 0,0-1 1,0 1-1,0 0 0,0 0 0,0 0 1,0 0-1,0 0 0,0-1 0,0 1 0,0 0 1,0 0-1,0 0 0,0 0 0,0 0 0,0 0 1,-1-1-1,1 1 0,0 0 0,0 0 1,0 0-1,0 0 0,0 0 0,0 0 0,-5-12-1050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7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8738,'2'-1'426,"3"-1"1010,0 0 0,-1-1 1,0 1-1,0-1 0,4-4 0,-4 4-1112,0 0-1,0 1 1,0-1-1,0 1 1,0 0 0,1 0-1,-1 0 1,1 1-1,-1-1 1,1 1-1,0 0 1,-1 1 0,1-1-1,0 1 1,0 0-1,5 0 1,4 2-23,0-1 0,0 2 1,0 0-1,16 6 0,-17-5-98,0 0 1,-1 2-1,0-1 0,21 15 1,-29-18-168,0 1 0,-1 0 0,1-1 0,-1 2 0,0-1 1,0 0-1,0 1 0,-1-1 0,1 1 0,-1 0 0,0 0 0,0 0 0,0 0 0,0 0 1,-1 0-1,1 1 0,-1-1 0,1 8 0,-2-6-16,0 1 0,-1-1-1,1 1 1,-1-1 0,-1 0 0,1 1 0,-1-1-1,0 0 1,0 0 0,-1 0 0,0 0 0,0 0-1,0 0 1,-1-1 0,0 0 0,-6 8 0,3-6-10,1-1 0,-1 0 0,0 0 1,0 0-1,-1-1 0,0 0 1,0 0-1,0-1 0,0 0 0,-1-1 1,-10 4-1,15-6-105,1-1-1,-1 1 0,0-1 1,0 0-1,0 0 1,0 0-1,0 0 1,0 0-1,0-1 1,-6-2-1,1 0-698,1 0 0,-1-1 1,-9-6-1,12 7 14,5 2 398,0 0 0,0 0 0,-1 0 0,1 0 0,0 0 0,-1 1 0,1-1-1,-1 0 1,1 1 0,-1 0 0,1-1 0,-1 1 0,1 0 0,-1 0 0,1-1-1,-1 1 1,-2 1 0,-1 4-1450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8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68 9234,'2'-41'3834,"-2"40"-3684,0 0-1,0 0 0,0-1 1,0 1-1,0 0 1,-1 0-1,1 0 1,0 0-1,-1 0 1,1 0-1,-1 0 1,1 0-1,-1 0 0,1 0 1,-1 0-1,0 0 1,0 0-1,1 1 1,-1-1-1,0 0 1,0 0-1,0 1 0,0-1 1,0 1-1,0-1 1,0 1-1,0-1 1,0 1-1,0-1 1,0 1-1,0 0 0,0 0 1,0-1-1,0 1 1,-1 0-1,1 0 1,0 0-1,0 0 1,0 0-1,0 1 1,0-1-1,0 0 0,0 0 1,-1 1-1,1-1 1,0 1-1,-1 0 1,-4 3 34,-1 1 0,1-1 0,1 1 0,-1 1 0,1-1 0,-1 1 0,1 0 0,1 0 0,0 0 0,-5 8 0,1 2 6,0 0 1,2 1-1,-8 23 1,6-6 8,0-1 1,2 2 0,2-1-1,1 0 1,2 1 0,4 47-1,-1-68-148,1 1-1,0 0 1,1 0-1,0-1 1,9 17-1,2 1 40,20 31 0,-28-52-202,0-1 0,14 17 0,-19-24-45,1-1 0,0 1-1,-1-1 1,1 1 0,0-1-1,0 0 1,0 0 0,1-1 0,-1 1-1,0-1 1,1 1 0,-1-1-1,6 1 1,22-1-640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8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136 101 6017,'14'0'1166,"0"-1"0,13-2 0,-26 3-998,0 0-1,0-1 0,-1 1 0,1 0 0,0-1 1,0 1-1,0-1 0,-1 1 0,1-1 0,0 1 1,-1-1-1,1 0 0,-1 1 0,1-1 1,-1 0-1,1 0 0,-1 1 0,1-1 0,-1 0 1,1 0-1,-1 0 0,0 0 0,0 1 0,1-1 1,-1 0-1,0 0 0,0 0 0,0-1 0,0-3 433,0 1 0,0 0 0,-1-1 0,-1-4 0,2 5-104,-2-7 414,2 8-494,0 1 1,0-1-1,-1 0 1,1 1-1,-1-1 1,0 1-1,1-1 0,-4-4 1,4 6-331,-1 1 0,1-1 0,0 1 0,-1-1 0,1 1 0,-1 0 0,1-1 0,-1 1 0,0-1 0,1 1 0,-1 0 0,1 0 0,-1-1 0,1 1 0,-1 0 0,0 0 0,0 0 0,-1 0-17,0 0 1,1 0-1,-1 0 0,0 0 1,0 0-1,1 1 1,-1-1-1,0 1 1,-1 0-1,-5 3 33,1 0 0,0 0 0,0 1 0,0 0 0,0 0 0,1 1 0,0-1 1,0 1-1,0 1 0,1-1 0,-8 14 0,2-2-31,0 0 0,2 1-1,-12 32 1,15-30-25,0 0 0,1 1 0,1-1 0,1 1 0,1 0-1,1 38 1,1-46-13,2 1-1,0-1 0,0 0 1,1 1-1,1-1 1,0-1-1,1 1 0,1-1 1,0 1-1,1-2 0,9 15 1,-10-19-36,0-1 0,1 0 1,-1 0-1,1-1 0,1 0 1,-1 0-1,1-1 0,0 0 1,0 0-1,0 0 1,1-1-1,0-1 0,0 0 1,16 4-1,-18-5-4,0-1 0,0 0 1,1-1-1,-1 0 0,0 0 0,0 0 1,0-1-1,0 0 0,0 0 0,0-1 1,0 0-1,0-1 0,0 1 1,-1-1-1,1 0 0,-1-1 0,0 1 1,0-1-1,0-1 0,6-5 0,20-20 281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9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12547,'2'-2'5049,"13"2"-3201,8 0-15,6 0-281,3 0-344,4-2-576,-4-5-200,5 3-224,-5 1-56,-7 3-640,2 6-504,-15 0 608</inkml:trace>
  <inkml:trace contextRef="#ctx0" brushRef="#br0" timeOffset="1">285 36 9042,'-5'-2'4401,"4"0"-1072,-1 1-721,1 1-335,0 0-305,-10 19-712,-12 45-279,23-29-361,4 1-152,-2 4-224,2-5-56,1-7-120,3-6 8,1-11-272,2-2-336,1-7-721,-3-4-343,9-3 920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08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11290,'-3'3'4105,"14"13"-3153,1 5-471,4 4 119,6 2-56,6 4-64,4-4-120,4 11-72,-5-6-24,-2-2-96,0 0-8,-4-12-48,1 1 0,-6-7-376,-4-7-760,-8-1 696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4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12115,'29'-25'4967,"-25"22"-3354,-3 7-363,0-2-952,7 29 2359,6 30-170,-11-37-1844,10 45 486,-11-61-1027,0 0-1,1 0 0,0 0 1,0-1-1,1 1 0,5 7 1,-8-13-91,0-1 1,0 1-1,0-1 1,0 0 0,0 1-1,0-1 1,1 0-1,-1 0 1,0 1 0,1-1-1,-1 0 1,1-1-1,-1 1 1,1 0 0,0 0-1,-1 0 1,1-1-1,0 1 1,-1-1 0,1 0-1,0 1 1,0-1-1,-1 0 1,1 0 0,0 0-1,0 0 1,0 0-1,-1-1 1,1 1-1,0 0 1,-1-1 0,1 1-1,0-1 1,-1 0-1,3-1 1,2-2-4,0 0 0,0 0 0,0-1 0,-1 0 0,0 0 0,5-6 0,27-38 16,-15 17-242,-2-2 0,22-46 1,-34 59 421,-8 21-199,0-1 1,1 1 0,-1-1 0,0 0 0,1 1-1,-1-1 1,1 1 0,-1 0 0,0-1 0,1 1 0,-1-1-1,1 1 1,0-1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7:59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14307,'7'4'1012,"0"0"0,0 1 0,-1-1 0,0 2 0,0-1-1,8 9 1,28 40 106,-30-38-253,79 112 1813,-68-91-1998,30 61 0,-48-85-577,0-1 0,0 1 0,-1 0 0,-1 0-1,3 22 1,-5-27-70,-1 0-1,0 0 1,0 0-1,-1 0 1,0-1-1,-1 1 1,0 0-1,0-1 1,0 1 0,-7 13-1,-1-2-52,-1 0 0,-1 0 1,-1-1-1,0-1 0,-2 0 0,0-1 0,-23 20 0,32-31-138,1 0 0,-2 0 0,1-1 0,0 0 0,-1-1 0,0 1 0,0-1-1,-14 4 1,15-6 19,0 0-1,0 0 0,-8-1 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8:02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70 6857,'-2'-2'1443,"-9"-4"2705,11 5-3869,-1 1 0,1 0-1,0-1 1,0 1 0,-1 0 0,1-1 0,0 1 0,0-1-1,0 1 1,0 0 0,0-1 0,-1 1 0,1-1-1,0 1 1,0-1 0,0 1 0,0 0 0,0-1 0,0 1-1,0-1 1,0 1 0,1 0 0,-1-1 0,0 1-1,0-1 1,0 1 0,0 0 0,1-1 0,4-2 645,32-5-60,0 1 0,57-2 0,-22 2-365,148-8 108,-220 15-615,0 0 1,0 0-1,0 0 0,0 0 1,0 0-1,0 0 0,0 0 1,0 0-1,0 0 0,0 0 1,0 0-1,0 0 0,0 0 1,0 0-1,0 0 0,0 0 1,0 0-1,0 0 0,0 0 0,0 0 1,0 0-1,0 0 0,0 0 1,0 0-1,0 1 0,0-1 1,0 0-1,0 0 0,0 0 1,0 0-1,0 0 0,0 0 1,0 0-1,0 0 0,0 0 1,0 0-1,0 0 0,0 0 1,0 0-1,0 0 0,0 0 1,0 0-1,0 0 0,0 0 1,0 0-1,0 0 0,0 0 1,0 0-1,0 0 0,0 0 0,-5 3-432,-10 3-1291,-11 3-2927,-9 9 2062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8:04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25 7458,'11'-20'6683,"-9"16"-2633,-8 12-1999,-39 76 670,24-40-2252,-39 93 203,31-64-572,25-66-166,0 1 0,0-1-1,-1 0 1,1 0 0,-8 7 0,6-6-508,6-8 547,0 1 1,0-1-1,-1 0 0,1 0 1,0 0-1,0 0 1,0 0-1,0 1 0,0-1 1,0 0-1,0 0 0,-1 0 1,1 0-1,0 0 1,0 0-1,0 0 0,0 0 1,-1 0-1,1 0 0,0 1 1,0-1-1,0 0 0,0 0 1,-1 0-1,1 0 1,0 0-1,0 0 0,0 0 1,0 0-1,-1 0 0,-7-4-551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8:05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11586,'20'6'4569,"-10"-1"-2584,8 6-441,4 10 265,-4 3-241,4 10-456,-2 2-160,3 2-255,3-5-113,4-8-240,-4-5-72,-1-5-120,-3 3-48,-10-2 0,-2 0-96,-7-6-672,-3-1-489,0-1 649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8:05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1 216 12547,'29'-5'1748,"-13"3"-577,-1-2-1,1 1 1,22-10-1,-17 5-401,-1-2 0,0 0 0,19-13 0,-28 15-691,0 0 1,0 0-1,-1-1 1,0-1-1,-1 0 1,9-12-1,-16 19-71,0-1 1,0 1-1,0 0 0,0-1 0,-1 0 0,0 1 1,2-8-1,-2 10-5,-1 0-1,0 0 1,0 0 0,0 0 0,0 1-1,0-1 1,0 0 0,0 0-1,0 0 1,0 0 0,0 0 0,0 0-1,-1 1 1,1-1 0,0 0 0,-1 0-1,1 0 1,-1 0 0,1 1 0,-1-1-1,1 0 1,-1 1 0,1-1-1,-1 0 1,1 1 0,-1-1 0,0 0-1,0 1 1,1-1 0,-1 1 0,0 0-1,0-1 1,1 1 0,-1-1 0,0 1-1,0 0 1,0 0 0,-1-1 0,-1 1 4,0 0 1,0 0 0,0 0-1,0 0 1,0 1 0,1-1 0,-1 1-1,0-1 1,0 1 0,-4 2-1,-28 16 132,19-10-37,6-4 67,1 0 0,-1 1 0,1 1 0,1-1 1,-1 1-1,1 1 0,-13 15 0,19-20-108,1-1 0,0 1 0,-1 0 0,1 0-1,0-1 1,0 1 0,0 0 0,1 0 0,-1 0 0,1 0-1,-1 0 1,1 0 0,0 0 0,0 0 0,1 0 0,-1 0-1,1 0 1,-1 0 0,1 0 0,0 0 0,0 0 0,0 0-1,0 0 1,3 3 0,2 4 144,0 0 0,1 0 0,0 0 0,15 14-1,-11-13-127,0-1-1,1 0 0,0 0 0,0-1 1,1-1-1,0 0 0,1-1 0,0 0 1,0-1-1,0-1 0,1 0 0,0-1 0,-1-1 1,2 0-1,-1-1 0,30 1 0,-1-5 256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8:26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45 7130,'-32'-34'3528,"21"24"379,17 12 2687,17 1-6145,0-2 0,0 0 0,0-1 0,33-5 0,-26 3-236,0 1 0,32 5 1,-34-4 29,-25 0-530,-10 0-655,-3 2-4590,7 0 4311,-13 5-1401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8:28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75 6673,'2'-28'5273,"3"-5"-2867,-4 32-2259,-1 0-18,0 0 0,0 1-1,1-1 1,-1 1 0,0-1-1,0 1 1,0-1 0,0 0 0,0 1-1,0-1 1,0 1 0,0-1-1,0 1 1,0-1 0,-1 0 0,1 1-1,0-1 1,0 1 0,-1-2-1,-5 3 1219,2 0-352,2 2-470,2-2-488,-12 24 322,3-9-267,2-6-30,0 1 1,1 0 0,1 0 0,0 0-1,0 1 1,1 0 0,-2 13 0,1 7 201,1 0 0,2 1 0,1-1 0,5 46 0,2-36 238,1-1 1,24 79-1,-19-82-136,2 0-1,2-1 1,1 0 0,43 65-1,-58-100-331,-3-5-284,-3-9-724,-1-2-60,0-8 206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8:28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11843,'1'0'349,"-1"0"0,1 1 0,0 0 1,-1-1-1,1 1 0,-1-1 1,1 1-1,0 0 0,-1-1 0,0 1 1,1 0-1,-1 0 0,1-1 0,-1 1 1,0 0-1,0 0 0,1-1 1,-1 1-1,0 0 0,0 1 0,2 21 1000,-2-18-544,0 8-344,0 1 0,1-1 1,1 1-1,0-1 0,1 0 0,1 1 0,5 15 0,-8-28-452,20 50 405,-19-45-382,-1 0 0,1 1 1,-1 0-1,0-1 1,0 1-1,-1 8 0,0-15-36,0 2-38,-1 0 0,1 0 0,0 0 0,0 0 0,1 0 0,-1 0 0,0 0 0,1 0 0,-1 0 0,2 3 0,-2-7-3843,0 1 3051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8:2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 12955,'-8'-7'5025,"8"6"-3617,2-2 64,8 5-183,6-1-209,10-1-328,3 0-120,10-1-288,0 1-120,0 1-128,-3-1 48,-9 0-520,-9 0-544,-7 1 616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8:30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49 5353,'33'-35'3055,"-26"25"-248,-7 10-2730,0 0 0,0 0 1,0 0-1,0 0 0,0 0 0,0 0 1,0 0-1,0-1 0,0 1 0,0 0 1,0 0-1,0 0 0,0 0 1,0 0-1,0 0 0,0 0 0,0-1 1,0 1-1,0 0 0,0 0 0,0 0 1,0 0-1,-1 0 0,1 0 0,0 0 1,0 0-1,0-1 0,0 1 1,0 0-1,0 0 0,0 0 0,0 0 1,0 0-1,0 0 0,-1 0 0,1 0 1,0 0-1,0 0 166,-1 0 1,1 0-1,0 0 1,-1 0-1,1 0 0,-1 0 1,1 0-1,0 0 0,-1 0 1,1 0-1,0 0 1,-1 0-1,1 0 0,-1 1 1,1-1-1,0 0 1,-1 0-1,1 0 0,0 1 1,0-1-1,-1 0 0,-10 19 439,-25 33-1,24-37-548,1 0 0,1 1 0,-13 26-1,4 2 45,2 0-1,-17 74 1,31-110-389,3-8 159,0 0 0,0 0 0,0 0-1,0 0 1,0 0 0,0 0-1,0-1 1,0 1 0,0 0 0,0 0-1,0 0 1,0 0 0,-1 0-1,1 0 1,0 0 0,0 0 0,0 0-1,0 0 1,0 0 0,0 0-1,0 0 1,0 0 0,0 0 0,0 0-1,0 0 1,-1 0 0,1 0-1,0 0 1,0 0 0,0 0 0,0 0-1,0 0 1,0 0 0,0 0-1,0 0 1,0 0 0,0 0-1,0 0 1,-1 0 0,1 0 0,0 0-1,0 0 1,0 0 0,0 0-1,0 0 1,0 0 0,0 0 0,0 0-1,0 0 1,0 1 0,0-1-1,0 0 1,0 0 0,0 0 0,0 0-1,0 0 1,0 0 0,-1-9-1322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5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10442,'0'0'203,"0"-1"-1,0 1 0,0 0 1,0 0-1,0 0 1,0 0-1,0-1 1,0 1-1,0 0 0,0 0 1,0 0-1,0 0 1,0-1-1,0 1 1,1 0-1,-1 0 0,0 0 1,0 0-1,0 0 1,0-1-1,0 1 0,0 0 1,0 0-1,0 0 1,1 0-1,-1 0 1,0 0-1,0-1 0,1 1 6,-1 1 0,0-1 0,0 0 0,1 0-1,-1 1 1,0-1 0,0 0 0,1 1 0,-1-1 0,0 0-1,0 0 1,0 1 0,1-1 0,-1 0 0,0 1 0,0-1-1,0 0 1,0 1 0,0-1 0,0 1 0,0-1-1,9 36 1996,-3-9-1507,2 1 1,15 37-1,-21-61-636,0 3 53,2-1-1,-1 1 0,0 0 0,9 11 0,-11-17-106,0 0 0,0 0 0,0 0 0,1 0 0,-1 0 0,0 0 0,0 0 0,0 0-1,1 0 1,-1 0 0,0-1 0,1 1 0,-1-1 0,1 1 0,-1-1 0,1 0 0,-1 1 0,1-1-1,-1 0 1,1 0 0,-1 0 0,1 0 0,-1 0 0,1 0 0,-1-1 0,1 1 0,-1 0 0,1-1-1,-1 1 1,2-1 0,1-1-18,0 0 0,-1-1 0,1 1 0,0-1 0,-1 1-1,1-1 1,-1 0 0,0 0 0,0 0 0,0-1 0,4-6 0,0-2-191,-1-1 0,7-17 0,-4 10 12,-8 17 186,0 1 1,0-1-1,1 1 1,-1-1-1,1 1 1,3-5 0,-4 7 6,-1 0 1,0 0 0,0-1-1,1 1 1,-1 0-1,0 0 1,1 0 0,-1-1-1,0 1 1,1 0 0,-1 0-1,0 0 1,1 0 0,-1 0-1,0 0 1,1 0-1,-1 0 1,1 0 0,-1 0-1,0 0 1,1 0 0,-1 0-1,1 0 1,-1 0 6,1 1 0,0-1 0,-1 1 0,1-1 0,0 1 0,-1-1 0,1 1 0,-1-1 1,1 1-1,-1 0 0,1-1 0,-1 1 0,0 0 0,1-1 0,-1 2 0,3 5 144,0 1 0,-1-1-1,2 9 1,4 16 482,-5-24-386,1 1 1,0-1-1,0 0 1,7 11 0,-9-17-205,-1-1 1,1 1-1,-1 0 1,1 0 0,-1 0-1,1-1 1,0 1-1,0-1 1,0 0 0,0 1-1,0-1 1,0 0-1,0 0 1,1 0 0,-1 0-1,0-1 1,0 1-1,1-1 1,-1 1 0,0-1-1,5 0 1,-5 0-33,0-1 0,-1 1 0,1-1 0,0 1 1,0-1-1,-1 0 0,1 1 0,0-1 0,-1 0 0,1 0 1,-1 0-1,1-1 0,-1 1 0,0 0 0,0-1 0,1 1 1,-1 0-1,0-1 0,0 1 0,0-1 0,0 0 0,0-1 0,3-6-60,-1 0 0,0 0 0,2-10 0,-2 6-237,-2 9 218,2-8-1019,1 0 0,0 0-1,10-22 1,-3 21 94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8:30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 9962,'-5'-5'4369,"12"9"-1656,5 11-865,1 7-240,0 5-191,4 9-497,1 1-192,2 0-264,1-2-88,0-5-184,1-2-64,-2-5-64,-3-2 8,-6-5-272,-2-3-336,-5-3-1008,-3-4 944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8:31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1 206 10498,'6'0'983,"0"0"0,0-1 0,0 0 0,0 0 0,0 0 0,10-5 0,-10 3-520,1 0 1,-1 0-1,0-1 1,0 0-1,7-5 1,-5 1-343,1 0 0,-1-1 0,-1 0 1,0 0-1,0-1 0,-1 1 1,5-12-1,-9 19-110,-1 0 0,0-1 1,0 1-1,-1 0 0,1-1 0,0 1 1,-1 0-1,0-1 0,1 1 1,-1-1-1,0 1 0,0 0 0,0-1 1,-1 1-1,1-1 0,-1 1 0,1 0 1,-1-1-1,-1-3 0,0 3 4,1 1 0,-1 0-1,0-1 1,1 1 0,-1 0-1,0 0 1,0 0 0,0 0-1,-1 1 1,1-1 0,0 1-1,-1-1 1,1 1 0,-1 0-1,1 0 1,-1 0 0,-2-1-1,1 1 48,0 0 0,0 0-1,0 1 1,1 0-1,-1 0 1,0 0 0,0 0-1,0 0 1,0 1-1,0-1 1,1 1 0,-1 0-1,0 1 1,0-1-1,1 0 1,-1 1 0,1 0-1,0 0 1,-1 0 0,1 0-1,0 1 1,0-1-1,0 1 1,0 0 0,1 0-1,-1 0 1,1 0-1,0 0 1,0 0 0,0 1-1,0-1 1,0 1 0,1-1-1,-2 7 1,2-3 33,0 0 1,0 0-1,1 0 1,0-1-1,0 1 1,0 0-1,1 0 1,0 0-1,1-1 1,-1 1-1,4 7 1,0-3 44,0 1 0,1-1 0,0 0 1,0-1-1,10 12 0,-11-17-99,0 0 0,0 0 0,0 0 0,0-1 0,1 0 0,0 0 0,-1 0 0,1-1 1,1 0-1,-1 0 0,0 0 0,9 1 0,0 0-40,0-1-1,0 0 1,1-1 0,18-1-1,7-2-80,-5-7 26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8:31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41 8242,'0'-29'4755,"0"29"-4699,0-1 0,0 1 0,0 0 0,0-1 0,0 1 0,0-1 0,0 1 0,0 0 0,0-1 0,0 1 0,0-1 0,0 1 0,0-1 0,1 1-1,-1 0 1,0-1 0,0 1 0,1 0 0,-1-1 0,0 1 0,0 0 0,1-1 0,-1 1 0,0 0 0,1 0 0,-1-1 0,0 1 0,1 0 0,-1 0 0,1 0-1,-1-1 1,0 1 0,1 0 0,-1 0 0,1 0 0,-1 0 0,0 0 0,1 0 0,0 0 0,0 0 90,1 0-1,0 0 1,0 0 0,0 1 0,-1-1 0,1 1-1,0-1 1,-1 1 0,4 1 0,2 2 116,1 1 1,-1 0-1,-1 0 0,1 1 0,-1 0 1,0 0-1,8 11 0,1 2 232,17 32 0,-19-24-193,-1-1-1,-1 2 1,-1-1-1,-1 2 1,-2-1 0,7 55-1,-12-64-192,0 0 0,-1 0 0,-1 0 0,-1 0 0,-1 0-1,0 0 1,-8 28 0,4-27 14,-16 31 0,18-44-94,-1 1-1,1-1 1,-1 0 0,0 0-1,-1 0 1,-11 11 0,2-8 262,0 0 1,0-1-1,-1 0 1,0-1-1,-1-1 1,-21 6-1,-5 3 579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8:49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23 6313,'-39'2'3362,"38"-2"-3162,0 1 0,1-1 0,-1 0 1,0 0-1,1 0 0,-1-1 0,0 1 0,1 0 0,-1 0 0,0 0 0,1 0 0,-1-1 0,1 1 0,-1 0 0,0-1 0,1 1 0,-1-1 0,0-5 3691,1 3-1877,3 2-1484,9-3-339,0 2 1,0 0-1,0 0 0,0 1 1,13 1-1,-16 0-141,0 2 1,0-1-1,0 1 0,0 0 0,-1 1 0,1 0 0,-1 0 1,0 1-1,0 0 0,8 5 0,-11-6-28,0 0-1,-1 0 1,1 0 0,-1 1-1,0-1 1,7 8-1,-9-8-12,-1-1 0,1 0-1,-1 0 1,0 1 0,1-1-1,-1 1 1,-1-1 0,1 1-1,0-1 1,0 1 0,-1 0 0,0-1-1,1 1 1,-1 0 0,0-1-1,-1 4 1,0 0 4,0 0-1,0-1 1,-1 1 0,0 0-1,0-1 1,0 0 0,-1 1-1,0-1 1,0 0 0,0 0-1,-1-1 1,1 1-1,-6 4 1,-1 1 8,1-2 0,-1 1-1,-1-2 1,1 1 0,-13 5-1,7-5 15,-1-1-1,-28 8 1,-2 0 20,46-15-54,0 0-1,1 1 1,-1-1-1,0 0 1,0 1-1,1-1 1,-1 1-1,0-1 1,0 1-1,1-1 1,-1 1-1,0 0 1,1-1-1,0 1 1,0-1-1,0 0 1,0 0-1,0 0 0,0 0 1,0 1-1,0-1 1,0 0-1,0 0 0,0 0 1,0 0-1,0 1 1,0-1-1,0 0 1,0 0-1,0 0 0,0 0 1,0 1-1,0-1 1,0 0-1,0 0 0,0 0 1,0 0-1,0 0 1,1 1-1,-1-1 1,0 0-1,0 0 0,0 0 1,0 0-1,0 0 1,0 0-1,1 1 0,1 0 12,0 0-1,1 0 1,-1 0-1,1 0 1,-1-1-1,4 2 0,113 14 842,-80-11-473,-34-5-306,0 1 1,0 0-1,0 0 1,0 0 0,-1 1-1,1-1 1,0 1-1,0 1 1,-1-1 0,1 1-1,-1-1 1,0 1-1,0 0 1,0 1 0,0-1-1,-1 1 1,1-1-1,-1 1 1,0 0 0,0 1-1,0-1 1,-1 0-1,1 1 1,-1 0 0,0-1-1,-1 1 1,1 0-1,-1 0 1,2 9 0,-3-11-36,0-1 1,0 1 0,0 0-1,0-1 1,-1 1 0,1-1 0,-1 1-1,1-1 1,-1 0 0,0 1 0,0-1-1,0 0 1,0 1 0,-3 2 0,2-2 7,-1 1 1,0-1-1,0 0 1,0 0-1,-1 0 0,1 0 1,-7 3-1,1-1 0,1-1-1,-1 0 0,0 0 0,-1-1 0,1 0 1,0-1-1,-11 2 0,5-3 2,-30-1 0,-6 0-1,29 5-593,21-5 474,0 0-1,0 1 0,0-1 1,-1 0-1,1 1 1,0 0-1,0-1 1,0 1-1,0 0 1,0-1-1,0 1 1,0 0-1,0 0 1,-1 1-1,2-2 54,0 0 1,0 0-1,0 0 0,0 0 1,0 0-1,0 0 0,0 0 0,0 0 1,0 1-1,0-1 0,0 0 0,0 0 1,0 0-1,0 0 0,0 0 1,0 0-1,0 0 0,0 0 0,0 0 1,0 0-1,0 0 0,0 0 1,0 0-1,0 0 0,0 0 0,0 0 1,0 1-1,0-1 0,0 0 0,0 0 1,0 0-1,0 0 0,0 0 1,1 0-1,-1 0 0,0 0 0,0 0 1,0 0-1,0 0 0,0 0 1,0 0-1,0 0 0,0 0 0,0 0 1,0 0-1,0 0 0,0 0 0,0 0 1,0 0-1,0 0 0,1 0 1,6 0-616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04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43 9658,'-1'-1'4473,"0"0"-2192,-1-1-297,1 1-240,1 0-391,1-1-233,29-14-360,38-2-152,-31 19-280,4 6-104,-12 6-152,-7-4-168,-16 5-752,-14-8-600,0 1-1649,-6 12 1857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04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 7442,'-2'0'4369,"2"8"632,4-3-2577,6-5-423,7 0-201,8-5-640,7 1-312,5-3-408,-2-1-103,-7 3-337,-5 0-177,-6 3 113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05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12779,'-1'0'268,"1"1"0,-1-1 0,1 0 0,-1 0 0,1 0 0,-1 0 0,1 1 0,-1-1 0,0 0 0,1 0 0,-1 1 0,1-1 0,0 1 0,-1-1 0,1 0 0,-1 1 0,1-1 0,0 1 1,-1-1-1,0 1 0,0 13 2683,0-4-2345,-14 190 3193,13-165-3644,4 36-1,-2-50-112,1-4-6,0 1 0,0-1 0,8 30 0,-4-29 16,1-1 1,12 24-1,-17-35-38,1 1 217,-2-7-220,1 0 0,-1 1 0,0-1 0,0 0 0,0 0 0,0 0 0,0 0 0,0 0 0,0 0-1,0 0 1,0 0 0,1 0 0,-1 0 0,0 0 0,0 0 0,0 0 0,0 0 0,0 0 0,0 0 0,0 0 0,0 0 0,1 0 0,-1 0 0,0 0 0,0 0 0,0 0-1,0 0 1,0 0 0,0 0 0,0 0 0,1 0 0,-1 0 0,0 0 0,0 0 0,0 0 0,0 0 0,0 0 0,0 0 0,0 0 0,0-1 0,0 1 0,0 0 0,0 0 0,1 0-1,-1 0 1,0 0 0,0 0 0,0 0 0,0 0 0,0 0 0,0-1 0,0 1 0,0 0 0,0 0 0,0 0 0,0-2 400,1 1-44,4-2-100,13-1-83,0 0 0,31-3-1,-37 6-107,0 0-1,0 1 1,0 0-1,15 3 1,-21-2-165,0 1 0,0-1 1,1 1-1,-1 1 1,0-1-1,-1 1 0,1 0 1,9 6-1,-13-7-49,1 0-57,-1-1 0,1 1 1,-1 0-1,1-1 1,0 1-1,-1-1 1,5 1-1,3-1-346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05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38 15323,'0'0'5705,"3"21"-3880,1 4-681,-3 21 80,7 11-231,-3 8-561,-3 4-120,4-6-112,-2-11-64,-2-14-40,7-7-88,-5-21-584,5-8-456,-9-24-1345,0-12 1409</inkml:trace>
  <inkml:trace contextRef="#ctx0" brushRef="#br0" timeOffset="1">39 0 13939,'49'14'9247,"24"11"-5079,-67-22-4009,0 0 0,0 0 0,0 0 0,0 1 0,9 7 0,-13-9-131,0-1 0,-1 1 0,1 0 1,0 0-1,-1 0 0,0 0 0,1 0 1,1 4-1,-3-5-21,0 0 1,1 0 0,-1 1-1,0-1 1,0 0 0,1 0-1,-1 0 1,0 1 0,0-1-1,0 0 1,-1 0 0,1 0-1,0 1 1,0-1 0,-1 0-1,1 0 1,-1 0 0,0 2-1,-6 7 40,0 0 0,-1-1-1,0 1 1,-16 13 0,15-15-47,-1 0 0,0-1 0,0 0 0,-1-1 1,-13 6-1,-1-1-1006,-31 8 0,46-14-181,10-5 1164,0 0 0,0 0 1,0 0-1,0 1 0,0-1 1,0 0-1,0 0 0,0 0 1,0 1-1,0-1 0,0 0 0,0 0 1,0 0-1,0 0 0,1 0 1,-1 1-1,0-1 0,0 0 1,0 0-1,0 0 0,0 0 0,1 0 1,-1 0-1,0 1 0,0-1 1,0 0-1,0 0 0,1 0 1,-1 0-1,0 0 22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05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13547,'-16'11'5529,"-9"9"-3392,-1 8 31,-6 16-520,-2 12-263,12 12-545,6 10-168,16 5-312,4-5-136,17-10-176,8-7-32,14-14-32,5-6-184,4-16-464,-3-14 848,9-24-328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06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0 12899,'-4'6'2172,"-1"-1"-1,0-1 1,-8 6 0,8-5-1542,-1 0 0,1-1 0,-6 8 0,-2 4-234,2 0 0,0 1 0,1 1 0,1 0 0,0 0-1,1 1 1,1 0 0,-7 32 0,11-35-368,0 0-1,1 0 1,0 0 0,2 0 0,0 0-1,0 1 1,2-1 0,0 0 0,1 0-1,0 0 1,8 18 0,-9-28-55,1 1 1,0-1-1,0 0 0,1 0 1,0-1-1,0 1 0,0-1 1,0 0-1,1 0 0,0 0 1,0 0-1,1-1 0,-1 0 1,8 4-1,-9-6 26,0 0 0,1 0 0,-1 0 0,1-1 0,-1 0 0,1 0 0,0 0 0,0 0 0,-1-1 0,1 1 0,0-1 0,0-1 0,0 1 0,-1-1 0,1 1 0,0-1 0,0-1 0,-1 1 0,1-1 0,6-3 0,-3 1 84,-1-1 0,11-9 0</inkml:trace>
  <inkml:trace contextRef="#ctx0" brushRef="#br0" timeOffset="1">40 348 14611,'-1'5'5641,"9"-2"-3600,8-1-625,8-2-40,4 0-367,9-5-665,6-2-80,-3-2-352,-4-4-368,-7-1-1321,-9 0-1055,-8 4-2802,-10 6 3426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5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 10010,'78'-5'5041,"-71"27"-1216,5 6-856,-10-2-585,4 0-455,-4-5-833,-4-3-360,4-8-440,0-3-176,3-10-584,-1-6-280,3-8-2801,-2-4 2377</inkml:trace>
  <inkml:trace contextRef="#ctx0" brushRef="#br0" timeOffset="1">10 1 12835,'3'5'5809,"-2"-4"-2968,7 3-1137,4 7-272,1-6-872,3-1-208,11-1-480,-5-7-408,9-6-2632,1 2 2135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06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55 322 7114,'-9'11'3848,"-30"33"-639,36-32-424,2 6-377,-2 7-135,10 11-353,-6 8-184,7 6-583,10 0-265,-1 1-416,4-11-184,-1-5-152,-5-3-136,-2-17-472,0 0-248,-1-18-3305,6-8 2769</inkml:trace>
  <inkml:trace contextRef="#ctx0" brushRef="#br0" timeOffset="1">228 0 15435,'26'20'6338,"1"-4"-4034,4 5-816,1 3 57,-3 4-521,5 3-272,0 6-224,-6 3-32,-10 7-224,-14 3-40,-14 2-87,-9-4-65,-10-6-272,-1-4-289,4-10-775,2-4-152,9 0 792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07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15 12891,'-14'0'5105,"4"0"-3033,10-1-575,12 1 39,9 0-288,15-4-568,2 3-200,11-3-272,3 0-87,-11 4-17,6 0-88,-13 0-497,-2 1-407,1 2 496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09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61 8642,'-7'-10'3048,"-5"-12"1052,11 21-3885,1 0 0,0 0-1,-1 0 1,1 0 0,0 0 0,-1 0-1,1 0 1,0 0 0,0 0-1,0 0 1,0 0 0,0 0-1,0 0 1,0 0 0,1 0 0,-1 0-1,0 0 1,0 0 0,2-2-1,-2 3-127,1-1-1,-1 1 0,1-1 1,-1 0-1,1 1 0,0-1 1,-1 1-1,1 0 0,0-1 0,0 1 1,-1 0-1,1-1 0,0 1 1,0 0-1,-1 0 0,1-1 1,0 1-1,0 0 0,1 0 1,19 1 608,-14-1-429,19 2 153,1 1 0,29 8 1,-41-7-363,1 0-1,-1 1 1,-1 1 0,28 15-1,-39-20-48,0 1-1,0 0 1,0 1-1,-1-1 1,1 0-1,0 1 0,-1-1 1,0 1-1,0 0 1,1 0-1,-2 0 1,1 0-1,0 0 1,1 4-1,-2-4 0,-1 0 0,1 0 0,0 0 0,-1 0 0,0 0 0,0 0-1,0 0 1,0 1 0,-1-1 0,1 0 0,-1 0 0,0 0 0,1 0 0,-1-1 0,-1 1-1,1 0 1,-2 3 0,-3 4 11,-1-1 0,1 1 0,-2-1 0,0 0 0,-10 9 0,-49 37 10,50-42-28,-1-2 0,-1 0 0,-22 9 0,34-15-4,7-5 3,0 0 0,0 0 1,-1 0-1,1 0 0,0 0 0,0 1 1,0-1-1,0 0 0,0 0 1,0 0-1,0 0 0,0 0 0,0 0 1,0 0-1,0 0 0,0 1 0,0-1 1,0 0-1,0 0 0,0 0 1,0 0-1,0 0 0,0 0 0,0 1 1,0-1-1,0 0 0,0 0 1,0 0-1,0 0 0,0 0 0,1 0 1,-1 0-1,0 0 0,0 0 0,0 1 1,15 6-57,-12-6 54,85 25-13,0 0 233,-72-21-2,0 2 0,0 0 0,18 11 0,-30-15-117,0-1 0,-1 1-1,1 0 1,0 0 0,-1 1 0,0-1 0,1 1-1,-1-1 1,-1 1 0,1 0 0,0 0-1,2 8 1,-3-8-26,-1 0-1,0 0 0,0 0 1,-1 1-1,1-1 0,-1 0 1,0 0-1,0 1 0,0-1 1,0 0-1,-1 1 0,0-1 1,-2 7-1,2-7-30,0 0-1,-1 0 1,0-1-1,1 1 1,-1 0-1,0-1 1,0 1-1,-1-1 1,-3 5-1,3-6-24,1 0 0,0 0 0,-1-1 0,0 1-1,1-1 1,-1 1 0,0-1 0,0 0 0,0 0-1,0 0 1,0 0 0,0 0 0,-3 0 0,-12 0 34,1 0 0,0-1 1,-19-2-1,-52-9-1417,75 9 738,2-1-589,9 1 515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11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 9050,'0'-7'3817,"-6"4"-1521,6 1-655,0 2-33,0 0-16,14-2-471,16 1-217,49-2-368,-35 2-160,6 2-208,-1 3-56,-6-2-40,-4 2-8,-13 1-304,-6 2-336,-12-2-1065,-5 2-871,-7 1 1544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12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8514,'-7'-7'3777,"6"6"-1417,-2 5-551,3 9-257,0 10-104,0 14-384,0 3-111,0 2-169,0 1-128,7 2-240,0-2-120,2-5-160,-3-4-48,0-14-376,-2-10-360,1-20 2864,-2 4-1912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14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95 113 9106,'-67'-44'3535,"65"42"-3252,-1 0 0,1 0 0,-1-1 0,1 1 0,0 0 0,0-1 0,0 1 0,0-1 0,-2-4-1,3 6-64,1 0 0,-1-1-1,1 1 1,0-1-1,-1 1 1,1-1-1,0 1 1,0-1-1,0 0 1,0 1-1,0-1 1,0 1-1,1-3 1,0 3-97,-1 0 1,1 0-1,-1-1 1,1 1-1,0 1 1,-1-1-1,1 0 0,0 0 1,0 0-1,0 0 1,0 0-1,0 1 1,0-1-1,0 0 0,0 1 1,0-1-1,0 1 1,0-1-1,0 1 1,0 0-1,0-1 0,1 1 1,-1 0-1,0 0 1,0 0-1,0 0 1,2 0-1,3-1 139,-1 2 0,1-1 1,0 0-1,8 3 0,-4-1-117,-1 1 0,0 0 0,1 1 0,-1 0 0,0 0 0,-1 1 0,1 0 0,-1 1 1,0 0-1,0 0 0,-1 0 0,0 1 0,10 12 0,-12-12-104,0 0 0,-1 0 0,0 0 0,0 0 0,0 1 0,-1 0 0,0-1 1,-1 1-1,0 0 0,0 0 0,0 1 0,-1-1 0,-1 0 0,1 0 0,-1 1 0,-2 11 0,0-10-17,0 0-1,0 0 1,-1-1-1,-1 1 0,0 0 1,0-1-1,-1 0 1,0 0-1,0 0 1,-1-1-1,-11 13 1,8-12-5,0 0 1,0-1 0,-1 0 0,0 0-1,0-1 1,-1 0 0,0-1 0,-23 10 0,18-9 20,16-7-38,0 0 1,-1 0-1,1 1 1,0-1 0,0 0-1,0 0 1,0 0-1,0 0 1,0 0 0,0 0-1,-1 0 1,1 1-1,0-1 1,0 0 0,0 0-1,0 0 1,0 0-1,0 0 1,0 1 0,0-1-1,0 0 1,0 0-1,0 0 1,0 0 0,0 0-1,0 1 1,0-1-1,0 0 1,0 0 0,0 1-1,8 2 28,8 0 49,0-1 1,1 0 0,-1-2 0,17-1 0,-15 1-9,9-2 55,1-1-1,29-7 1,-30 4-199,-23 6-270,2-2-762,-5 0-3094,-2 1 2166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14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4 10810,'0'-1'4481,"-2"0"-2336,1-1-137,0 2-103,-3 7-249,-11 28-616,-19 45-232,14-34-344,1 5-160,4-7-200,6-3-39,-2-7-41,6-6-96,0-9-449,-5-8-327,9-11-840,-2-3-713,7-16 1553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15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11674,'2'7'5266,"1"6"-2554,2 7-855,5 4-17,3 6-616,7 2-280,4 4-463,3-3-129,-3-6-184,-2 0-56,-3-5-136,-2 1-208,-4 0-417,-1 0-287,-1-3-848,0-2 3536,-1-10-1584</inkml:trace>
  <inkml:trace contextRef="#ctx0" brushRef="#br0" timeOffset="1">512 383 12859,'3'0'919,"0"0"1,0 0-1,1 0 0,-1 0 1,0 0-1,0-1 1,0 1-1,1-1 1,4-2-1,-4 2-423,1-1 0,-1-1 0,0 1 0,0-1 0,7-5 0,-1-2-354,0 0 1,-1-1-1,12-16 1,-17 21-116,1-1 1,-1 0 0,0 0-1,3-8 1,-6 14-23,-1-1-1,1 1 1,-1-1-1,1 0 1,-1 1-1,1-1 1,-1 0-1,0 1 1,0-1 0,0 0-1,0 0 1,0 1-1,0-1 1,-1 0-1,1 1 1,-1-1 0,1 0-1,-1 1 1,1-1-1,-1 1 1,0-1-1,0 1 1,0-1 0,0 1-1,0-1 1,-1 0-1,0-1 0,-1 1-1,1 0 1,0 1 0,-1-1-1,0 0 1,1 1-1,-1-1 1,0 1 0,0 0-1,0 0 1,0 0 0,0 0-1,0 0 1,0 1-1,0 0 1,0-1 0,0 1-1,0 0 1,-1 1-1,1-1 1,0 0 0,0 1-1,0 0 1,0-1 0,0 1-1,0 1 1,0-1-1,1 0 1,-1 1 0,0-1-1,1 1 1,-1 0-1,1 0 1,-1 0 0,1 0-1,0 0 1,-3 4 0,-1 1 57,1 1 1,0 0 0,0 1-1,0-1 1,1 1-1,1 0 1,-1 0 0,1 0-1,-2 11 1,5-14-6,-1 0-1,1 0 1,-1 0 0,2 0-1,-1 0 1,1 0 0,0-1-1,0 1 1,0 0 0,1 0 0,0-1-1,0 1 1,1-1 0,-1 1-1,1-1 1,4 6 0,-1-4 5,0 0-1,0 0 1,0-1 0,0 0 0,1 0 0,0-1 0,1 1 0,-1-2 0,1 1 0,0-1 0,0 0 0,0-1 0,13 4 0,-6-3-98,1 0-1,1-2 1,-1 0 0,0 0-1,1-2 1,23-1 0,-35 1-102,0-1 0,1 1 0,-1-1 0,0 0 1,0-1-1,1 1 0,-1-1 0,0 0 0,-1 0 1,6-4-1,-7 3 34,1 0 0,-1 0 0,0 0 0,5-7 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19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220 349 4537,'0'1'444,"0"-1"-1,0 1 1,1 0-1,-1-1 1,0 1 0,0 0-1,1-1 1,-1 1-1,0-1 1,1 1 0,-1-1-1,1 1 1,-1 0-1,1-1 1,0 1 0,-1 0 460,1-1 1181,-1 0-211,0 0-232,0-1 1314,4-5-1767,-2-11-633,-1 12-472,0-1 0,0 0 0,2-6 0,13-41 148,-15 50-221,-1 0 0,0 0 0,0 1 0,0-1 0,0 0 0,0 0 1,-1 0-1,1 0 0,-1 1 0,0-1 0,0 0 0,0 0 0,0 1 0,0-1 0,-1 1 0,1-1 0,-1 1 0,0-1 0,1 1 1,-4-3-1,1 0 5,0 0 8,-1 0-1,1 0 0,-1 0 0,-8-7 1,10 11-16,1-1 1,-1 1 0,1-1 0,-1 1 0,0 0 0,1 0 0,-1 0-1,0 0 1,0 1 0,0-1 0,1 1 0,-1 0 0,-3-1-1,0 2 14,1 0-1,-1 0 0,0 0 0,1 1 0,0-1 0,-1 1 0,1 0 0,0 1 0,0 0 0,0-1 0,0 2 0,-6 4 0,4-2 25,0 0 0,0 1 0,0 0 0,1 0 0,0 1-1,-8 12 1,9-10 25,1 0-1,0-1 1,0 2-1,1-1 1,0 0-1,1 1 1,0-1-1,0 1 1,1 0 0,1 0-1,0-1 1,0 1-1,1 0 1,4 15-1,-4-19-30,1 0-1,0 0 1,0 0-1,1 0 1,0 0-1,0-1 1,0 1-1,1-1 1,0 0-1,1 0 1,-1 0-1,1 0 1,0-1-1,0 0 1,1 0-1,0-1 1,-1 1-1,2-1 1,-1 0-1,0-1 1,12 5-1,-12-5-31,0-2-1,-1 1 1,1-1-1,0 0 0,1 0 1,-1 0-1,0-1 1,0 0-1,0 0 1,7-2-1,-8 1-3,1 0 0,-1-1 0,0 0 0,0 0 0,0 0 0,0-1 0,-1 1 0,1-1 0,-1 0 0,1-1 0,6-6 0,-3 1-30,-1 0 0,0 0 1,0-1-1,-1 1 0,0-2 1,8-18-1,-4 3-105,12-46 0,-16 40 72,-2-1 0,0 1-1,-2-46 1,-3 40 82,-7-57-1,8 94-18,0 0 0,0 0-1,0 1 1,0-1 0,0 0 0,-1 0 0,1 0-1,0 0 1,-1 0 0,1 0 0,-1 0-1,1 0 1,0 1 0,-1-1 0,0 0-1,1 0 1,-1 1 0,-1-2 0,2 2 1,0 0-1,-1 0 1,1 0 0,-1 0 0,1 0 0,-1 0 0,1 0-1,-1 0 1,1 0 0,-1 0 0,1 0 0,-1 0 0,1 1-1,0-1 1,-1 0 0,1 0 0,-1 1 0,1-1 0,0 0-1,-1 0 1,1 1 0,0-1 0,-1 0 0,1 1 0,-1 0-1,-3 3 41,1 1-1,-1 0 0,1 1 1,-4 7-1,0 3 41,1 0 0,1 1 0,0-1 0,2 1 0,-1 0 0,2 0 0,-1 23 0,3-17-9,1-1 0,1 1 0,1-1 0,1 0 0,7 27 0,-6-36-64,-1 0 0,1-1 0,1 1 0,0-1-1,1-1 1,1 1 0,-1-1 0,15 16 0,-17-23-22,-1 1 0,1-1 1,0 0-1,1 0 0,-1-1 0,1 0 1,-1 0-1,11 4 0,-11-5 32,-1-1 0,1 0 0,-1 0 0,1 0 1,-1-1-1,1 0 0,0 0 0,-1 0 0,1 0 0,-1-1 0,1 0 0,-1 0 0,6-2 0,23-9 217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20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6 297 11739,'4'0'612,"0"0"0,1 0 1,-1 0-1,0 0 0,0 0 1,0-1-1,0 0 1,0 0-1,-1 0 0,1-1 1,0 1-1,0-1 0,5-3 1,-4 2-302,-1-1 0,1 0-1,-1 0 1,0 0 0,0 0 0,0-1 0,0 1-1,4-9 1,-1-1-234,0 0 1,-1-1-1,-1 0 0,0 0 1,-1 0-1,3-18 0,-6 26-44,0 0 0,-1 0 0,1 0-1,-2 0 1,1 0 0,-3-14 0,3 19-22,-1-1 0,0 0 1,0 1-1,0-1 1,0 1-1,0-1 1,0 1-1,-1-1 1,1 1-1,-1 0 0,0 0 1,0 0-1,1 0 1,-1 0-1,-1 0 1,1 0-1,0 0 1,0 1-1,-1-1 0,-2 0 1,3 1 16,-1 0 1,1 0 0,-1 0-1,0 0 1,0 0-1,1 1 1,-1-1-1,0 1 1,0 0 0,0 0-1,0 0 1,1 0-1,-1 0 1,0 1-1,0-1 1,0 1 0,1 0-1,-1 0 1,0 0-1,1 0 1,-1 0-1,1 1 1,-1-1 0,1 1-1,-1-1 1,1 1-1,0 0 1,0 0-1,-3 3 1,1 0 40,1 1 1,-1-1-1,1 1 1,0-1-1,1 1 1,-1 0-1,1 0 1,0 0-1,1 0 1,-1 0-1,1 0 1,0 9-1,1-7-30,0-1 0,1 0-1,-1 0 1,2 0 0,-1 1-1,1-1 1,0 0 0,1-1 0,-1 1-1,1 0 1,1-1 0,-1 1-1,1-1 1,0 0 0,7 7 0,0-1-10,0 0 0,1-1 0,0-1 1,1 0-1,26 15 0,-31-20-294,0 0-1,1-1 1,0-1-1,0 0 1,16 5 0,-11-6-2420,24 1 1,15 0-74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5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 10418,'2'43'5401,"-4"8"-1928,-4 10-832,-1 7-417,2-1-984,5-5-399,4-14-561,4-13-120,5-15-72,0-12-152,1-20-664,-2-10-649,-2-8 793</inkml:trace>
  <inkml:trace contextRef="#ctx0" brushRef="#br0" timeOffset="1">34 170 10210,'-22'0'4673,"15"2"-1728,3 1-633,10 2-351,6 6-433,9-3-744,3 0-288,6-4-304,0-4 0,6 0-400,-3-2-464,-1-2-1344,-4 0-649,-1-5 1537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20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0 10186,'-10'8'4938,"-7"0"-1815,-1 1-1195,2 1-494,4-3-174,-14 12 1,23-16-1077,0-1 0,0 1 0,0 0 0,0 1 0,0-1 0,1 0 0,0 1 0,-4 5 0,6-6-142,-1-1 1,0 1 0,1-1 0,-1 0 0,1 1 0,0-1 0,0 1 0,0-1-1,0 1 1,0-1 0,1 0 0,0 5 0,11 28 12,-9-27-34,0 0-26,1 1 1,0-1-1,0 0 0,1 0 0,0 0 1,1-1-1,11 14 0,-14-18-87,1 0-1,-1-1 1,1 1-1,-1-1 1,1 1-1,0-1 1,0 0-1,0 0 1,0-1-1,0 1 1,1-1-1,-1 0 1,0 0-1,1 0 1,-1-1-1,0 0 1,1 0-1,7 0 1,20-6-511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20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11074,'10'19'6041,"-4"-10"-4350,-2 1 0,6 13-1,-5-7-777,1 0 0,0-1 0,12 19 0,-12-23-591,17 21 892,-23-32-1193,1 0-1,-1 0 0,1 0 1,-1-1-1,0 1 0,1 0 1,-1 0-1,1-1 0,-1 1 1,0 0-1,1-1 0,-1 1 1,1 0-1,-1-1 1,0 1-1,0-1 0,1 1 1,-1-1-1,1-1-14,-1 0 0,0 1 0,0-1 0,0 0 0,0 1-1,0-1 1,0 0 0,-1 1 0,1-1 0,0 0 0,-1 1 0,0-2 0,-9-21-14,8 20 0,-3-7-44,1-1 0,0 0 0,1 0 0,0 0-1,1 0 1,-1-15 0,3 19 12,0 0-1,0 0 1,0 0 0,1 0 0,0 0-1,1 1 1,0-1 0,0 0 0,0 0-1,6-11 1,-5 15 5,0-1-1,0 0 1,1 1-1,0-1 1,7-6 0,-9 9-66,-1 1 0,1-1 0,0 1 0,0 0 1,0-1-1,0 1 0,0 0 0,1 0 0,-1 0 0,0 1 1,0-1-1,1 0 0,-1 1 0,0 0 0,5-1 0,-5 1-196,0 1 1,0 0-1,0-1 0,-1 1 0,1 0 0,0 0 0,0 0 0,-1 0 0,1 0 0,0 0 0,-1 0 0,1 1 0,1 1 0,6 5-1324,9 3 358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21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0 174 9610,'7'1'1730,"-1"0"1,0-1-1,0 0 0,8-1 0,-11 1-1509,-1-1 0,1 1 1,-1-1-1,1 0 0,-1 0 0,1 0 0,-1 0 0,0 0 0,1-1 0,-1 1 0,0-1 0,0 1 0,2-3 1,3-4-117,-1-1 0,0 1 0,0-1 0,-1 0 0,0-1 0,-1 1 0,0-1 0,3-13 0,-6 19-93,0 0 1,0 0-1,0 0 0,-1 0 0,1 0 0,-1 0 1,-1-6-1,1 8-6,0 1 1,-1 0-1,1 0 1,0 0-1,0 0 1,-1 0-1,1 0 1,-1 0-1,1 0 1,-1 0-1,0 0 1,1 0-1,-1 0 1,0 0-1,0 0 1,1 0-1,-1 1 1,0-1-1,0 0 1,0 0-1,0 1 0,0-1 1,0 1-1,0-1 1,0 1-1,0 0 1,0-1-1,-1 1 1,1 0-1,-1-1 1,-1 1 36,1 0 0,-1 0 0,1 0 1,-1 1-1,1-1 0,0 0 0,-1 1 0,1 0 1,-1-1-1,1 1 0,0 0 0,0 0 0,-1 0 1,1 1-1,0-1 0,0 0 0,0 1 0,0 0 1,1-1-1,-1 1 0,0 0 0,1 0 0,-1 0 1,1 0-1,0 0 0,-1 0 0,0 4 0,-1 0 99,0 1 0,1-1 0,0 0-1,1 1 1,-1-1 0,1 1 0,0-1 0,1 1-1,0 8 1,0-9-105,0-1-1,1 1 0,0-1 1,0 1-1,1-1 1,-1 0-1,1 1 1,0-1-1,1 0 1,-1 0-1,1 0 1,0-1-1,0 1 1,0-1-1,1 1 0,0-1 1,0 0-1,0-1 1,0 1-1,0-1 1,1 1-1,0-1 1,-1-1-1,1 1 1,0-1-1,1 0 1,-1 0-1,0 0 1,0-1-1,1 1 0,-1-1 1,1-1-1,-1 1 1,10-1-1,5-2-206,-1-1-1,0 0 0,0-2 0,0 0 1,23-10-1,-31 11 14,14-4-590,-1-2-1,0 0 1,41-26 0,-60 33 592,0-1 1,0 0-1,0 0 0,-1-1 1,0 1-1,0-1 0,6-9 1,-9 13 148,-1 0 0,1 0 0,0 0 0,-1 0 1,1-1-1,-1 1 0,1 0 0,-1 0 1,0-1-1,0 1 0,1 0 0,-1-1 1,0 1-1,0 0 0,0 0 0,0-1 1,-1 1-1,1 0 0,0-1 0,0 1 1,-1 0-1,1 0 0,-1-1 0,1 1 1,-1 0-1,0 0 0,1 0 0,-2-2 1,0 1 38,0 0 1,0 1 0,0-1 0,0 1 0,0-1 0,0 1 0,0 0 0,0 0 0,-1 0 0,1 0 0,0 0 0,-1 0 0,1 1 0,-4-1 0,0 0 162,0 1-1,-1 0 1,1 0-1,0 0 1,-1 1-1,1 0 0,0 1 1,0-1-1,0 1 1,0 0-1,-12 6 1,14-6-31,0 0 0,0 1 1,0-1-1,1 1 0,-1 0 1,1 0-1,-1 1 0,1-1 1,0 1-1,0-1 0,1 1 0,-1 0 1,1 0-1,0 0 0,0 0 1,0 0-1,-2 7 0,3-6-80,1-1 0,0 0-1,0 1 1,0-1 0,0 1 0,1-1-1,-1 0 1,1 1 0,0-1-1,0 0 1,1 0 0,-1 0-1,1 0 1,0 0 0,5 7-1,-6-9-64,0 0-1,0 0 0,1-1 1,-1 1-1,1-1 1,-1 1-1,1-1 0,0 1 1,-1-1-1,1 0 0,0 0 1,0 0-1,0 0 0,0 0 1,0 0-1,0 0 1,0-1-1,0 1 0,0-1 1,0 0-1,0 1 0,1-1 1,2 0-1,-1-1-13,0 0-1,0 0 1,0 0 0,-1 0-1,1-1 1,0 1-1,0-1 1,-1 0 0,1 0-1,-1-1 1,6-4-1,21-19-38,16-13-72,-9 7 5,-36 31 99,-1 1 1,1-1 0,0 0-1,-1 1 1,1-1-1,0 1 1,-1-1-1,1 1 1,0 0 0,0-1-1,0 1 1,0 0-1,-1-1 1,1 1 0,0 0-1,0 0 1,0 0-1,0 0 1,0 0-1,0 0 1,1 0 0,-1 0 3,0 1 1,1-1 0,-1 1-1,0-1 1,0 1-1,0 0 1,0 0 0,0-1-1,-1 1 1,1 0-1,0 0 1,0 0 0,0 0-1,0 1 1,3 4 31,-1 1 0,0 0 0,0-1 0,2 10 0,-5-14-27,3 7 25,0 0 1,0 0 0,1-1 0,0 1-1,11 15 1,-14-22-103,1 0-1,0 1 1,0-1 0,1 0 0,-1 0-1,0-1 1,1 1 0,-1 0 0,1-1-1,0 1 1,-1-1 0,1 0-1,0 0 1,0 0 0,0 0 0,-1-1-1,1 1 1,0-1 0,0 1 0,0-1-1,0 0 1,0 0 0,4-1-1,-2 0 168,0 0 1,0 0-1,9-4 0,16-10-85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21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 11378,'-4'-1'1886,"-1"0"-142,1 1 0,-1-1 1,0 1-1,0 0 0,-8 1 1,11-1-1581,1 0 1,-1 1-1,1-1 1,-1 1-1,1 0 1,0-1-1,-1 1 1,1 0-1,0 0 1,0 0-1,-1 0 1,1 0 0,0 0-1,0 0 1,0 0-1,0 1 1,0-1-1,0 0 1,1 1-1,-1-1 1,0 0-1,0 3 1,-1 2-79,1-1 0,-1 1 0,1 0 0,0-1 0,1 1 1,-1 0-1,1 0 0,0 0 0,1-1 0,0 1 0,0 0 0,0 0 0,0-1 0,1 1 0,2 5 1,1 1-76,0-1 1,1 0 0,1-1 0,0 1 0,0-1-1,9 10 1,-4-10 11,-11-9-18,1-1-1,-1 1 0,0 0 0,1 0 1,-1 0-1,0 0 0,0 1 0,0-1 0,0 0 1,0 0-1,0 1 0,0-1 0,-1 1 1,2 1-1,-2-2-4,0-1 0,0 1 0,0 0 0,0-1-1,0 1 1,-1-1 0,1 1 0,0-1 0,0 1 0,-1-1 0,1 1 0,0-1 0,-1 1 0,1-1 0,0 1 0,-1-1-1,1 1 1,-1-1 0,1 1 0,0-1 0,-1 0 0,1 1 0,-1-1 0,0 0 0,1 0 0,-1 1 0,0-1 0,0 1-15,0-1 0,-1 0 0,1 1 0,0-1 0,0 0 0,0 0 0,-1 0 0,1 0 0,0 0 1,0 0-1,0 0 0,-2 0 0,2-1-17,-1 1 0,1-1 1,0 0-1,0 1 0,0-1 0,0 0 0,0 0 1,0 0-1,-2-2 0,3 3 23,0 0 0,-1 0 1,1-1-1,0 1 0,0 0 0,0 0 0,-1-1 1,1 1-1,0 0 0,0-1 0,0 1 0,0 0 1,0-1-1,0 1 0,-1 0 0,1-1 0,0 1 0,0 0 1,0-1-1,0 1 0,0 0 0,0-1 0,1 1 1,-1 0-1,0-1 0,0 1 0,0 0 0,0-1 1,0 1-1,0 0 0,1-1 0,-1 1 0,0 0 0,0-1 1,0 1-1,1 0 0,-1 0 0,0 0 0,0-1 1,1 1-1,-1 0 0,0 0 0,1-1 0,22-11-172,30-10-1,-34 14 181,-1 0-1,1 0 1,24-18 0,-38 23 3,0-1 1,0 0 0,-1 0 0,1-1 0,-1 1-1,0-1 1,0 0 0,-1 0 0,0 0 0,1-1-1,-2 1 1,1-1 0,-1 1 0,0-1-1,3-11 1,-5 16 1,0 0 1,0 1-1,1-1 0,-1 0 0,0 0 0,0 0 0,0 0 0,0 0 1,0 0-1,0 0 0,-1 0 0,1 0 0,0 0 0,0 1 0,-1-1 1,1 0-1,0 0 0,-1 0 0,1 0 0,-1 0 0,1 1 0,-2-2 1,1 1 6,1 1 0,-1 0-1,0-1 1,1 1 0,-1 0 0,0 0 0,0 0 0,1 0 0,-1 0 0,0-1 0,1 1 0,-1 0 0,0 1 0,0-1 0,1 0 0,-1 0 0,0 0 0,1 0 0,-1 1 0,0-1 0,1 0 0,-1 0 0,0 1 0,1-1 0,-1 1 0,0-1-1,1 0 1,-1 1 0,0 0 0,-1 1 30,0 1 0,1-1-1,-1 0 1,0 1-1,1-1 1,0 1-1,0-1 1,0 1-1,0 0 1,0-1 0,0 1-1,0 0 1,1 0-1,-1 3 1,-2 12 172,2-13-162,0 0 1,0 1-1,0-1 0,1 0 1,-1 1-1,2-1 1,-1 1-1,0-1 0,1 1 1,0-1-1,1 0 0,-1 1 1,1-1-1,0 0 1,0 0-1,0 0 0,1 0 1,3 5-1,-4-9-68,0 1-1,0 0 1,0 0-1,0-1 1,0 0-1,0 1 1,1-1-1,-1 0 1,1 0-1,-1 0 1,0 0-1,1-1 1,-1 1-1,1-1 1,0 1-1,3-1 1,4 1-204,0-1-1,0-1 1,11-2-1,20-4-134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22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8930,'9'11'4769,"-6"-7"-432,-3 4-1513,3 9-647,-1-1-249,-2 15-687,4-5-409,-4 1-464,3-2-152,4-11-136,-2-3-224,3-9-736,-8-5-473,1-3-1695,-6-13 1872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22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11306,'16'-2'4473,"-7"8"-2848,4 8-657,3 4-232,4 2-440,4-8 112,8-5-296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23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0 10962,'-26'7'7300,"23"-6"-6898,0-1 0,-1 1 0,1 0 0,0 0 1,-1 0-1,1 0 0,0 0 0,0 1 0,0 0 0,0-1 0,0 1 1,1 0-1,-5 5 0,4-4-235,0 0 1,1 0-1,-1 0 1,1 1 0,0-1-1,0 1 1,0 0-1,1 0 1,-1-1-1,1 1 1,0 0-1,0 0 1,1 0-1,-1 0 1,1 1 0,0-1-1,0 0 1,0 6-1,1-4-118,1-1 0,-1 0 0,1 0 0,-1 0 0,1 0 0,1-1-1,-1 1 1,1 0 0,0-1 0,0 0 0,0 1 0,0-1 0,1-1 0,5 6 0,9 5 243,32 20 0,-22-16 128,-25-16-353,0 1 1,-1-1 0,1 1-1,-1-1 1,0 1-1,1 0 1,-1 0 0,2 5-1,-3-7-42,-1 1 0,1-1-1,-1 0 1,1 0 0,-1 1 0,0-1-1,1 0 1,-1 1 0,0-1-1,0 1 1,0 1 0,0-2-15,-1 0-1,1-1 1,0 1 0,0 0 0,-1-1-1,1 1 1,0 0 0,-1-1 0,1 1-1,-1-1 1,1 1 0,-1 0 0,1-1 0,-1 1-1,1-1 1,-1 1 0,1-1 0,-1 0-1,0 1 1,1-1 0,-1 0 0,-1 1-1,-2 0-45,0 0 0,0 0-1,0 0 1,0-1 0,0 0-1,0 1 1,0-2-1,0 1 1,0 0 0,0-1-1,0 0 1,0 0 0,0 0-1,-7-3 1,6 1 125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24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33 9498,'-8'-5'3235,"6"4"-2868,1 0-1,-1 0 0,1 1 1,0-1-1,-1 0 0,1 0 1,0-1-1,0 1 1,0 0-1,0 0 0,0 0 1,0-1-1,-1-1 0,2 3-263,0 0-1,0-1 0,-1 1 1,1 0-1,0-1 0,0 1 0,0 0 1,0 0-1,0-1 0,0 1 1,0 0-1,0-1 0,0 1 0,0 0 1,0-1-1,1 1 0,-1 0 0,0 0 1,0-1-1,0 1 0,0 0 1,0-1-1,0 1 0,1 0 0,-1 0 1,0-1-1,0 1 0,1 0 0,-1 0 1,0 0-1,0-1 0,0 1 1,1 0-1,-1 0 0,0 0 0,1 0 1,-1 0-1,0-1 0,0 1 1,1 0-1,-1 0 0,0 0 0,1 0 1,-1 0-1,0 0 0,1 0 0,-1 0 1,4 0 120,-1 0 1,1 0 0,-1 0 0,7 2-1,-1-1-92,0 1 0,-1 0 0,1 0 0,-1 1 0,1 0-1,-1 1 1,0 0 0,13 8 0,-9-3-25,0 1 0,0 1 1,-1-1-1,-1 2 0,0 0 0,15 22 0,-20-27-95,-1 0 1,-1 0-1,1 1 0,-1-1 0,0 1 0,0 0 0,-1 0 1,0-1-1,-1 2 0,0-1 0,0 0 0,-1 0 1,1 0-1,-3 12 0,1-15-11,-1 0 1,1-1-1,-1 1 1,0-1-1,0 1 1,-1-1-1,1 0 1,-1 0-1,0 0 1,0 0-1,0-1 1,-1 1-1,-6 5 1,2-3-8,1-1 0,-1 0 0,0 0-1,-1 0 1,1-1 0,-12 4 0,-2-4 5,22-5 1,0 1 0,0 0 1,0 0-1,0 0 0,0 0 0,0 0 0,0 0 0,0 0 0,0 0 0,0 0 0,0 0 0,0 0 0,0 0 0,0 0 0,0 0 0,0 0 0,14-1-13,11-1 77,0 2 0,35 4 0,-50-3 46,0 0 0,-1 2 0,1-1 0,-1 1 0,1 0 0,-1 1 0,0 0 0,0 1 0,8 6 0,-15-10-70,0 0-1,0 1 1,0 0 0,0-1 0,0 1-1,-1 0 1,1 0 0,-1 0-1,1 0 1,-1 0 0,0 0-1,0 0 1,0 0 0,0 1-1,0-1 1,0 0 0,-1 1-1,1-1 1,-1 1 0,1-1-1,-1 1 1,0-1 0,0 0-1,0 1 1,-1-1 0,1 1-1,0-1 1,-1 1 0,0-1-1,1 0 1,-1 1 0,0-1-1,0 0 1,-1 0 0,1 0-1,0 0 1,-1 0 0,1 0-1,-1 0 1,-2 3 0,-1-1-36,0 0 0,0 0 0,0 0 0,-1-1 0,1 1 0,-1-2 0,0 1 0,0 0 0,0-1 0,0 0 0,0-1 0,0 1 0,-1-1 0,1 0 0,0-1 0,-1 1 0,1-1 0,-1-1 0,1 1 0,-13-4-1,18 4-92,-1-1 0,0 1 0,0-1 0,1 0-1,-1 0 1,0 0 0,1 0 0,-4-3 0,5 4 84,-1-1 1,1 0 0,-1 1-1,1-1 1,-1 1 0,1-1-1,0 0 1,-1 0-1,1 1 1,0-1 0,-1 0-1,1 1 1,0-1 0,0 0-1,0 0 1,0 0 0,0 1-1,-1-1 1,1 0 0,1 0-1,-1 0 1,0 0 0,5-9 10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2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8890,'-107'61'5001,"101"-60"288,-2-1-2960,9 1-657,7 3-216,8-2-672,9 7-311,7-6-289,-1-3-80,10 0-240,-1-2 1808,2-3-1336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24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35 11835,'-3'-21'5607,"2"21"-5485,1-1-1,0 1 0,0-1 0,0 1 0,0-1 0,1 1 0,-1-1 0,0 1 0,0-1 0,0 1 0,0-1 0,0 1 0,1-1 0,-1 1 0,0-1 0,0 1 0,1 0 0,-1-1 0,0 1 0,1-1 0,-1 1 0,1 0 0,-1-1 0,0 1 0,1 0 0,-1-1 0,1 1 0,-1 0 0,1 0 0,-1 0 0,1-1 0,-1 1 1,1 0-1,-1 0 0,1 0 0,-1 0 0,1 0 0,-1 0 0,1 0 0,0 0 0,3 1 149,0-1 1,-1 2-1,1-1 0,0 0 1,-1 1-1,1-1 1,-1 1-1,1 0 1,4 4-1,30 25 535,-29-22-710,0 0 0,-1 0 0,0 1 1,0 0-1,-1 0 0,8 16 0,-12-20-83,0 0 0,-1-1 0,0 1 0,0 0 0,0 0 0,-1 1 0,0-1 0,0 0 0,-1 0-1,1 0 1,-2 1 0,1-1 0,0 0 0,-3 9 0,2-12-7,0 0 0,0 0 0,0-1 0,0 1 0,-1-1 0,1 1 0,-1-1 0,1 1 0,-1-1 0,0 0 0,0 0 0,-3 2 0,-2 2 15,0-1 0,-12 7 0,0-1 31,9-6-12,-3 2 110,39-9 635,-21 1-772,135-7 554,-133 9-970,0-1 1,0 0 0,0-1 0,14-2-1,-8 1 728,-2 5-198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6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9938,'3'5'1603,"0"-1"-1,-1 1 1,0 0-1,2 6 0,2 21 2327,-4-9-2716,-2 22-1,0-22-81,-2 65 554,1 42-622,1-129-1054,3 38 181,-2-35-174,-1-1 1,1 0-1,0 1 0,0-1 0,0 0 0,1 0 0,-1 0 0,4 6 0,-5-9-16,0 1-1,1-1 0,-1 0 0,0 0 0,0 0 1,1 1-1,-1-1 0,0 0 0,0 0 0,1 0 1,-1 0-1,0 1 0,0-1 0,1 0 0,-1 0 0,0 0 1,1 0-1,-1 0 0,0 0 0,1 0 0,-1 0 1,0 0-1,0 0 0,1 0 0,-1 0 0,0 0 1,1 0-1,-1 0 0,0 0 0,1 0 0,-1 0 0,0-1 1,0 1-1,1 0 0,-1 0 0,0 0 0,0 0 1,1-1-1,-1 1 0,0 0 0,0 0 0,0-1 1,1 1-1,-1 0 0,0 0 0,0-1 0,0 1 1,0 0-1,1-1 0,7-15-226,-8 15 196,51-107-2088,-51 108 2114,4-8-112,0 0 0,10-13 0,-12 20 116,-1-1-1,1 0 1,0 1-1,-1-1 0,1 1 1,0-1-1,3-1 0,-4 3 14,-1 0-1,1-1 0,0 1 1,0 0-1,0-1 0,0 1 0,0 0 1,-1 0-1,1 0 0,0 0 0,0 0 1,0 0-1,0 0 0,0 0 1,0 0-1,-1 0 0,1 1 0,0-1 1,1 1-1,-1-1 19,0 1 0,0-1 1,-1 1-1,1 0 0,0-1 1,-1 1-1,1 0 0,-1-1 0,1 1 1,0 0-1,-1 0 0,0-1 0,1 1 1,-1 0-1,1 0 0,-1 1 1,4 16 514,1 45 953,-1-39-1065,0 3 24,11 39 0,-15-66-460,0 0 1,0 1-1,0-1 1,0 0-1,0 1 1,0-1-1,1 0 1,-1 1-1,0-1 1,0 0-1,0 1 1,0-1-1,1 0 1,-1 0-1,0 1 1,0-1-1,0 0 1,1 0-1,-1 1 1,0-1-1,1 0 1,-1 0-1,1 1 1,9-5-36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25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0 13731,'-20'10'5441,"-4"6"-3392,2 12-761,-9 6 160,3 11-336,7 3-319,-3 0-425,13 0-120,2-9-152,1-3-48,8-7-24,-5-5-184,-1-7-633,-4-8-439,-4-9 680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25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11843,'17'3'5177,"-2"6"-2041,9 4-719,1 12-417,6 9-287,-1 4-801,-7 4-312,0-3-304,-5-4-80,1-2-120,1-6-32,3-2-336,2-4-280,-3-6-520,0-2-121,-1-3 713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26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0 210 14571,'26'-2'2175,"-13"2"-808,0-2 0,0 1-1,14-5 1,-12 1-735,0 0 0,-1-1 1,0-1-1,0 0 0,-1-1 1,19-13-1,-26 17-595,0-1 0,0 0 0,-1 0 0,1 0 0,-1 0 0,0-1-1,-1 0 1,6-9 0,-9 13-32,0 1-1,0-1 1,0 0-1,0 0 1,-1 0-1,1 0 1,-1 0-1,1 0 1,-1 0-1,0 0 1,0 0-1,0 0 1,0 0-1,0 0 0,0 0 1,0 0-1,-1 0 1,1 0-1,-1 0 1,0 0-1,1 0 1,-1 1-1,0-1 1,0 0-1,0 0 1,0 1-1,0-1 1,-1 0-1,1 1 1,-1 0-1,1-1 1,-1 1-1,1 0 1,-1-1-1,-3 0 0,1-1 4,-1 0-1,0 1 0,0 0 0,-1 0 1,1 1-1,0-1 0,-1 1 0,1 0 1,-1 0-1,1 1 0,-1 0 0,1 0 1,-1 0-1,1 1 0,-1 0 0,1 0 1,0 0-1,-10 3 0,10-2 33,0 0-1,0 0 0,0 0 1,1 0-1,-1 1 0,1 0 1,-1 0-1,1 0 1,0 1-1,0-1 0,0 1 1,0 0-1,1 0 1,0 0-1,0 0 0,0 1 1,0-1-1,1 1 1,-4 7-1,5-5 35,-1-1 1,1 1-1,0-1 1,1 1-1,-1-1 0,1 1 1,1 0-1,-1-1 1,1 1-1,0-1 0,4 13 1,-2-10-1,1-1-1,-1 0 1,1 0-1,1 0 1,0-1 0,0 1-1,0-1 1,10 10 0,-8-11-57,0 1 1,0-2 0,1 1-1,-1-1 1,1 0 0,0 0 0,0-1-1,12 4 1,-14-6-70,1 0 1,0 0 0,0 0-1,0-1 1,0-1-1,0 1 1,0-1-1,0 0 1,0 0-1,0-1 1,9-2 0,16-6-386,8-3 148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28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43 3081,'63'-14'2667,"-59"13"-1857,1-1 0,-1 1 0,1-1 0,-1 0 0,0 0-1,7-5 1,-9 5-128,0 1 0,0-1 0,0 1 0,1 0 0,-1 0 0,0 0 0,0 0 0,4 0-1,-2 1 1943,-4 1-1338,-8 3 1218,-3-2-1867,-20 7 0,18-5-483,-44 16 289,-78 38 0,126-54-412,-38 23 125,42-24-113,1 0-1,0 0 1,0 0 0,0 1 0,0 0-1,0-1 1,-4 7 0,8-9-19,-1 1-1,0-1 1,1 1-1,-1 0 1,1-1-1,-1 1 1,1-1-1,0 1 1,0 0-1,-1-1 1,1 1-1,0 0 1,1-1-1,-1 1 1,0 0 0,0-1-1,1 1 1,-1-1-1,1 1 1,-1-1-1,1 1 1,1 1-1,0 1 27,0 0 0,1 1 0,0-2 0,0 1 0,0 0 0,5 4 0,-4-4 0,1 0 1,0-1-1,0 1 0,1-1 1,-1 0-1,1-1 0,-1 1 1,12 3-1,3-2 86,28 4 0,-29-5-63,26 6 0,-37-7-253,0 1 1,0 0-1,0 0 1,-1 0-1,0 1 1,14 10 0,-21-14 204,0 0 1,1 0 0,-1 0-1,0 1 1,1-1 0,-1 0-1,0 1 1,1-1 0,-1 0-1,0 0 1,0 1 0,1-1-1,-1 0 1,0 1 0,0-1 0,0 1-1,0-1 1,1 1 0,-6 8 55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28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11282,'4'-3'4785,"8"4"-2232,3 2-281,8 5 17,-1-3-289,6 3-679,3 0-345,-2-1-496,-5 2-184,4-4-152,-8-2-168,-5-3-576,-5 1-16,-6 5 248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29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39 10122,'0'-1'355,"-1"0"1,0 0-1,1 1 0,-1-1 0,1 0 0,-1 0 0,1 0 1,0 0-1,-1 0 0,1 0 0,0 0 0,0 0 1,0 0-1,-1-1 0,1 1 0,0 0 0,1 0 1,-1 0-1,0-2 0,1 2-174,-1 0-1,1 0 1,0 0 0,-1 1 0,1-1 0,0 0-1,0 0 1,0 0 0,-1 1 0,1-1 0,0 0-1,0 1 1,0-1 0,0 1 0,0-1 0,0 1-1,0 0 1,0-1 0,2 1 0,3-1 123,0 0 1,0 0-1,0 1 0,0 0 1,0 0-1,-1 0 0,1 1 1,0 0-1,0 0 1,0 0-1,8 4 0,1 1 84,0 0-1,25 16 0,-29-15-271,-1 0 0,0 0-1,0 1 1,-1 0 0,0 1 0,-1 0-1,9 11 1,-13-15-96,-1 0-1,0 1 1,0-1-1,0 1 1,0-1 0,-1 1-1,0 0 1,0 0-1,-1 0 1,1 0 0,-1 0-1,-1 0 1,1 0-1,-1 0 1,0 1-1,-1 5 1,-2-1-5,1 0-1,-2-1 1,1 1-1,-1-1 1,-1 0-1,0 0 1,0-1-1,-1 1 1,0-1-1,-1 0 1,0-1-1,0 0 1,-1 0 0,0 0-1,0-1 1,-1 0-1,0-1 1,-10 6-1,0-2 21,13-7 11,0 0 1,0 0-1,0 1 1,-7 6-1,12-10-40,1 0-1,0 0 1,0 0 0,0 0-1,0 0 1,0 1 0,0-1-1,0 0 1,0 0 0,0 0-1,0 0 1,0 0 0,0 0-1,-1 0 1,1 1 0,0-1-1,0 0 1,0 0 0,0 0-1,0 0 1,0 0 0,0 0-1,0 1 1,0-1 0,1 0-1,-1 0 1,0 0 0,0 0 0,0 0-1,0 0 1,0 1 0,0-1-1,0 0 1,0 0 0,0 0-1,0 0 1,0 0 0,0 0-1,0 0 1,1 0 0,-1 1-1,0-1 1,0 0 0,0 0-1,0 0 1,0 0 0,0 0-1,0 0 1,1 0 0,-1 0-1,0 0 1,0 0 0,0 0-1,0 0 1,0 0 0,0 0-1,1 0 1,8 2 218,14-2 132,-1-1 1,0-1-1,43-9 0,18-2 5,-80 13-355,49-3 160,-46 3-205,0 0 0,0 1 0,0 0 0,0 0-1,12 4 1,-8 0 17,-9 0-372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31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82 6505,'-11'-12'1723,"-12"-19"0,22 29-1464,1 1-1,-1 0 0,0-1 0,1 1 0,-1-1 0,1 1 1,0-1-1,-1 1 0,1-1 0,0 1 0,0-1 0,0 1 0,0-1 1,0-1-1,0-5 1431,-1 2 737,1 7 408,4 14 210,4 8-2646,-2 1-1,0-1 0,-1 1 1,-2 0-1,2 37 1,-1 12 22,25 133 1,-29-202-512,-3-6-33,-3-9-73,2 3 112,1-1-1,0 0 1,0 0 0,1 0-1,0 0 1,0-15 0,1 17 66,1 1 1,0-1 0,1 0-1,0 1 1,0-1 0,0 0 0,1 1-1,-1 0 1,7-13 0,-7 16 29,1 0-1,0 0 1,0 1 0,1-1-1,-1 0 1,1 1 0,-1-1-1,1 1 1,0 0 0,0 0-1,0 0 1,0 0 0,0 1 0,0-1-1,0 1 1,1 0 0,-1 0-1,1 0 1,-1 0 0,1 0-1,-1 1 1,1 0 0,-1 0 0,1 0-1,-1 0 1,1 0 0,3 1-1,-1 0 35,-1 0-1,0 0 1,1 1 0,-1-1-1,0 1 1,0 0-1,0 1 1,-1-1-1,1 1 1,0 0-1,-1 0 1,0 0 0,0 1-1,0 0 1,0-1-1,0 1 1,4 7-1,-6-6-11,1 0 0,0 0 0,-1 1 0,0-1 0,-1 1 0,1 0 0,-1-1-1,0 1 1,0 0 0,-1 0 0,0 0 0,0 0 0,0 0 0,-2 10 0,1-11-32,0 0 1,-1 0 0,1-1 0,-1 1-1,0-1 1,0 1 0,-1-1 0,1 0 0,-1 0-1,0 0 1,0 0 0,0-1 0,0 1-1,-1-1 1,1 1 0,-1-1 0,0-1-1,-6 5 1,7-6 67,-31 15-1039,32-15 980,0 0 0,0-1 0,0 1 0,0 0 1,-1-1-1,1 0 0,0 0 0,-1 1 0,1-1 0,0-1 0,0 1 1,-5-1-1,3-2 310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31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1 206 10162,'15'1'2664,"6"-1"360,0-1 0,29-4 0,-44 4-2868,0 0-1,0-1 1,0 0-1,0 0 1,0 0-1,-1-1 1,1 0-1,-1 0 1,0 0-1,0 0 1,0-1-1,7-7 1,30-38 36,-37 43-177,-1 0 1,0-1 0,0 0 0,-1 0 0,0 0 0,3-8 0,-6 13-11,1 1 1,-1-1-1,0 1 1,1-1 0,-1 1-1,0-1 1,0 1 0,0-1-1,0 1 1,0-1 0,0 1-1,-1-1 1,1 1-1,0-1 1,-1 1 0,1-1-1,-1 1 1,1-1 0,-1 1-1,0 0 1,0-1 0,0 1-1,0 0 1,0 0-1,0-1 1,0 1 0,0 0-1,0 0 1,0 0 0,-1 0-1,1 1 1,0-1 0,-1 0-1,-1-1 1,-1 1 11,0-1-1,-1 1 1,1-1-1,0 1 1,0 0 0,-1 1-1,1-1 1,0 1 0,-1 0-1,1 0 1,0 0 0,-1 0-1,1 1 1,0 0 0,-1 0-1,1 0 1,0 0 0,0 1-1,0 0 1,-7 3-1,6-2 30,0 0-1,1 0 1,-1 0-1,1 1 1,-1 0-1,1 0 1,0 0-1,0 0 1,1 0-1,-1 1 1,1 0-1,0 0 1,0 0-1,1 0 1,-3 7-1,3-5-30,1-1 0,0 0 0,0 1 0,0-1 0,1 1 0,0-1 0,0 0 0,1 1 0,0-1 0,0 1 0,1-1 0,-1 0 0,1 0 0,0 0 0,1 0 0,0 0-1,0 0 1,0-1 0,1 1 0,6 8 0,-4-7-31,1 0 0,0 0 0,0-1 0,0 0 0,1 0-1,0-1 1,0 1 0,0-2 0,1 1 0,0-1 0,0-1 0,0 0 0,12 3-1,25 2 286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33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47 12235,'-1'-2'556,"1"0"0,-1 0 0,0 0-1,0 0 1,0 0 0,0 0 0,0 1 0,-1-1 0,1 0 0,-1 1 0,1-1 0,-1 1 0,1 0 0,-1-1 0,0 1 0,-3-2 0,3 2-292,-1 0 0,0 0 0,0 0 0,1 1 0,-1-1 0,0 1 0,0 0-1,0-1 1,0 1 0,0 1 0,-3-1 0,0 1-197,1 0-1,0 1 1,0-1 0,0 1-1,0 0 1,0 0-1,1 1 1,-1-1 0,0 1-1,1 0 1,0 0-1,0 1 1,-5 4 0,6-4-36,0 1 0,0 0 0,0-1 1,0 1-1,1 0 0,0 0 1,0 0-1,1 1 0,-1-1 1,1 0-1,0 1 0,0 10 0,1-8-9,0 0 0,0 0 0,1 0-1,0 0 1,0 0 0,1 0 0,0 0 0,4 9-1,-4-13-15,0 0 0,0 0 0,0 0 0,1-1-1,-1 1 1,1-1 0,0 1 0,0-1 0,0 0 0,0 0-1,1 0 1,-1-1 0,1 1 0,0-1 0,0 0 0,0 0-1,5 2 1,-3-2-5,0 0 0,0-1 1,1 0-1,-1 0 0,0 0 0,1-1 0,-1 0 0,1-1 1,-1 1-1,0-1 0,9-2 0,-3 0-60,-1 0-1,0-1 1,1 0-1,-2-1 1,1 0-1,-1-1 1,1 0-1,-2-1 1,1 0-1,-1 0 1,11-11 0,-17 15 35,-1 0 1,1 0-1,0 0 1,-1 0 0,0 0-1,1 0 1,-1-1 0,0 1-1,-1-1 1,1 0 0,-1 1-1,0-1 1,0 0 0,0 0-1,1-5 1,-2 8 25,0 1 0,0-1 0,0 0 0,0 1 0,0-1 0,0 0 0,0 1 0,-1-1 0,1 0 0,0 1-1,0-1 1,0 0 0,-1 1 0,1-1 0,0 1 0,-1-1 0,1 0 0,0 1 0,-1-1 0,1 1 0,-1-1 0,1 1 0,-1 0 0,1-1 0,-1 1 0,1-1 0,-1 1-1,0 0 1,1-1 0,-1 1 0,1 0 0,-1 0 0,0 0 0,1-1 0,-1 1 0,0 0 0,1 0 0,-1 0 0,-1 0 0,0 0 24,-1 0 1,1 0 0,0 0-1,-1 1 1,1-1 0,-1 1-1,1-1 1,0 1 0,-1 0-1,-2 1 1,2 0 41,-1 1 0,1-1 0,0 1 0,0 0 0,0-1 0,0 1 0,0 1 0,0-1 0,1 0 0,-1 1 0,1-1 0,0 1 0,-2 6 0,3-9-54,0 1-1,1 0 1,-1 0 0,1-1-1,-1 1 1,1 0 0,0 0-1,0 0 1,0 0 0,0-1-1,0 1 1,0 0 0,1 0-1,-1 0 1,0 0 0,1-1-1,0 1 1,-1 0 0,1 0-1,0-1 1,0 1 0,0-1-1,0 1 1,0-1 0,0 1-1,0-1 1,1 0 0,-1 1-1,0-1 1,1 0-1,-1 0 1,4 2 0,-2-1-12,1 0 1,0 0 0,-1-1-1,1 1 1,0-1-1,0 1 1,0-1 0,1-1-1,-1 1 1,5 0-1,-6-1-3,1-1 0,-1 1 0,0 0 0,0-1-1,0 0 1,0 0 0,0 0 0,0 0 0,0 0-1,-1 0 1,1-1 0,0 0 0,-1 1 0,5-4-1,6-6-11,-7 7 3,-1-1 0,1 0 0,8-10 0,7-11-3,19-26 41,-39 51-26,-1 0 0,0 1 0,1-1 1,-1 1-1,0-1 0,1 0 0,-1 1 1,0-1-1,0 1 0,0-1 0,0 0 0,0 1 1,0-1-1,0 0 0,0 1 0,0-1 1,0 0-1,0 1 0,0-1 0,0 0 1,0 1-1,0-1 0,-1 0 0,1 1 0,0-1 1,-1 0-1,-1-1 8,1 0 0,-1 0 0,0 0 0,1 1 0,-5-3 0,-1-2 4,2 0-22,5 5 6,-1 1 0,1 0 0,0-1 0,-1 1 1,1 0-1,0-1 0,-1 1 0,1 0 0,0 0 0,-1-1 0,1 1 1,-1 0-1,1 0 0,-1 0 0,1 0 0,0-1 0,-1 1 0,1 0 0,-1 0 1,1 0-1,-1 0 0,1 0 0,-1 0 0,1 0 0,-1 0 0,1 0 1,0 0-1,-2 1 0,3-1 9,0 1-1,-1-1 1,1 1 0,-1-1-1,1 1 1,-1 0 0,1-1-1,-1 1 1,0-1 0,1 1-1,-1 0 1,0 0 0,1-1-1,-1 1 1,0 1 0,8 21 25,-6-18-19,20 67 84,-19-66-90,0-1 0,0 1-1,0-1 1,1 1 0,-1-1 0,1 0-1,1 0 1,-1-1 0,1 1 0,-1-1-1,1 0 1,1 0 0,-1-1 0,0 0-1,1 0 1,0 0 0,9 4 0,-13-7-21,-1 1 1,1-1 0,-1 0-1,1 0 1,0 1 0,-1-1 0,1 0-1,-1 0 1,1-1 0,-1 1 0,1 0-1,0 0 1,-1-1 0,1 1-1,-1-1 1,1 1 0,0-2 0,1 1-142,0-1 0,0 0 0,-1 0 0,1 0 0,-1 0 1,1-1-1,3-4 0,-2 1-553,1-1 0,-1 0 1,-1 0-1,1 0 0,-1 0 0,3-10 1,-4 7-372,1 0 1,-2 0 0,2-18 0,-3 27 1368,-2-5 4501,0 5-3058,4 6-967,1 4-701,0 0 0,1 0 0,1 0 0,-1-1 0,1 1 0,12 13 0,-16-20-65,1-1 0,-1 0 1,1 0-1,-1 0 0,1 0 1,0 0-1,0 0 0,-1 0 1,1 0-1,0-1 0,0 1 0,0-1 1,-1 1-1,1-1 0,0 0 1,0 0-1,3 0 0,-3 0 1,1 0-1,0 0 1,0-1 0,0 1-1,0-1 1,0 0-1,0 0 1,5-2-1,6-7-166,-1 0 0,0-1 0,24-23 0,-37 34 166,7-8-120,0-1 0,-1 1 0,0-1 0,0 0-1,0 0 1,-2-1 0,1 1 0,-1-1 0,0 0 0,4-21 0,-10 32 481,-3 4-63,-5 10 245,8-10-384,0 1-1,1 0 0,0 0 0,0 0 0,0 0 0,1 0 0,0 0 0,0 0 0,0 0 0,1 0 0,0 0 0,2 6 0,-1-4-61,0 0-1,1-1 0,0 1 1,1-1-1,-1 1 0,1-1 1,1 0-1,6 8 0,-9-13-102,-1-1 0,1 1 0,0 0 0,0-1 0,-1 1 0,1-1 0,1 1 0,-1-1 0,0 0 0,0 0 0,0 0 0,1 0 0,-1 0 0,3 0 0,-1 0-164,1-1 0,-1 0 1,0 0-1,0 0 0,1 0 0,-1-1 1,6-1-1,21-7-401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33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 12155,'-18'-1'4757,"12"1"-3395,-1 0 0,0 0 1,-8 1-1,13-1-1165,0 1 0,0-1-1,0 1 1,0 0 0,0 0 0,0-1 0,0 1 0,0 0 0,1 0 0,-1 1-1,0-1 1,1 0 0,-1 1 0,1-1 0,-2 2 0,1 0-45,0-1 0,0 1 0,0-1 0,1 1 1,-1 0-1,1-1 0,-1 1 0,1 0 0,0 0 0,-1 4 1,2-4-109,0 0 1,0 0-1,0 0 1,1 0-1,-1 0 1,1 0 0,-1 0-1,1 0 1,0-1-1,0 1 1,2 3-1,1 1-9,1 0 1,-1-1-1,1 1 0,0-1 0,1 0 0,0-1 0,-1 1 0,14 8 1,14 14 106,-32-27-138,0 0-1,0-1 1,-1 1 0,1 0 0,-1 0-1,1-1 1,-1 1 0,1 0-1,-1 0 1,1 0 0,-1 0 0,1 0-1,-1 0 1,0 0 0,0 0-1,0 0 1,1 0 0,-1-1 0,0 1-1,0 0 1,0 0 0,0 0-1,-1 0 1,1 0 0,0 0-1,0 0 1,-1 0 0,1 0 0,0 0-1,-1 0 1,1 0 0,-1 0-1,1-1 1,-1 1 0,1 0 0,-1 0-1,0 0 1,1-1 0,-1 1-1,0-1 1,0 1 0,-1 0 0,-3 3-21,0 0-1,0-1 1,-1 0 0,1 0 0,-7 2 0,11-5-152,5-2 106,10-2 7,15 0 2,-15 3-3,0-1-1,-1-1 1,23-7-1,-20 4-104,0-2 0,0 0-1,16-11 1,-23 12 82,0 1 0,0-2 0,0 1 0,-1-1 0,14-17 0,-21 23 79,0 1 0,1-1 0,-1 0 0,0 0 0,0 0 0,-1 0 0,1 0 0,0 0 0,0 0 0,-1-1 0,0 1 0,1 0 0,-1 0 0,0-4 0,0 5 7,0 0 0,-1-1 0,1 1 0,-1 0 0,1 0 0,-1 0 0,1 0 0,-1 0 0,0 0 0,1 0 0,-1 0 0,0 0 0,0 0 0,0 0 0,0 0 0,0 0 0,0 1 0,0-1 0,0 0 0,0 1 0,0-1 0,0 1 0,0-1 0,0 1 0,0-1 0,-1 1 0,0 0 0,-1-1 41,0 0 1,0 1-1,0-1 1,0 1-1,0 0 0,0 0 1,0 0-1,0 0 1,0 0-1,0 1 0,0 0 1,0-1-1,0 1 1,0 0-1,0 0 0,0 1 1,0-1-1,1 1 1,-1-1-1,1 1 0,-1 0 1,1 0-1,0 0 1,-1 0-1,1 0 0,0 1 1,0-1-1,1 0 1,-1 1-1,0 0 0,1-1 1,0 1-1,0 0 1,-2 4-1,2 0-5,0 0 0,0-1 0,0 1 1,1 0-1,0-1 0,0 1 0,1 0 0,0-1 0,0 1 0,1-1 1,0 1-1,0-1 0,0 1 0,1-1 0,-1 0 0,2 0 0,-1-1 0,1 1 1,0 0-1,0-1 0,0 0 0,1 0 0,-1-1 0,1 1 0,1-1 1,-1 0-1,0 0 0,1 0 0,0-1 0,0 0 0,0 0 0,0-1 1,1 0-1,-1 0 0,1 0 0,10 1 0,23-3 419,3-2-236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7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6753,'0'-1'560,"0"-1"0,1 0 0,-1 1 0,0-1 0,1 1 0,-1-1 0,1 1 0,0-1 0,1-2 0,-2 4-412,1 0 0,-1 0 1,0 0-1,0-1 0,0 1 1,1 0-1,-1 0 0,0 0 1,0 0-1,1 0 1,-1-1-1,0 1 0,1 0 1,-1 0-1,0 0 0,0 0 1,1 0-1,-1 0 0,0 0 1,0 0-1,1 0 1,-1 0-1,1 0 0,0 1 29,-1-1 0,1 0 0,0 1 0,0-1 0,0 1 0,-1-1 0,1 1 0,0 0 0,0-1 0,0 2 0,2 2 274,0 0 0,0 0 0,0 1 0,-1-1 0,0 0 1,0 1-1,2 8 0,-1-5-19,5 18 577,-1 0-1,4 31 1,-8-37-662,1 1 0,1-1-1,1 0 1,11 27-1,-15-43-309,0 1-1,0-2 1,0 1-1,1 0 1,0 0-1,0-1 0,0 1 1,0-1-1,0 0 1,6 4-1,-8-6-30,0-1 0,1 1-1,-1-1 1,0 1 0,0-1 0,1 1-1,-1-1 1,0 0 0,1 0 0,-1 1-1,1-1 1,-1 0 0,0 0 0,1 0-1,1-1 1,-2 1-3,1-1-1,0 0 0,0 1 1,0-1-1,-1 0 0,1 0 1,0 0-1,-1 0 0,1 0 0,-1-1 1,0 1-1,1 0 0,1-3 1,5-7-4,-1 0-1,10-20 1,-9 16-9,5-13-156,-1 0 0,-2-1 0,-1 0 0,9-48 0,-13 57-1411,7-21 0,-11 41 1553,-1-1 0,0 1 1,0-1-1,0 1 1,1-1-1,-1 1 1,0-1-1,1 1 0,-1-1 1,0 1-1,1 0 1,-1-1-1,1 1 0,-1-1 1,1 1-1,7-2-341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34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13499,'15'14'5449,"-5"-6"-2768,-1 6-753,14 3 24,-3 2-255,4 7-753,5 2-304,5-1-352,4 2-112,-1-6-104,-2-3-16,-7-4-104,-7-1-216,-8-7-624,-1-2-360,-4-4-4642,-1-4 4074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34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0 11642,'-9'2'5474,"-6"0"-2346,-8 9-1015,-7 6-113,-13 11-656,-2 5-295,-3 5-569,8 3-192,11-6-208,8-6-48,15-9-136,1-6-168,13-7-504,8-4 2056,16-2-1144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34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14 196 13179,'29'-2'7017,"-27"1"-6701,0 1-1,0-1 1,0 1-1,0-1 0,0 0 1,0 0-1,0 0 1,0 0-1,-1 0 1,1 0-1,0 0 1,1-3-1,10-10 91,-1-2-1,-1 1 0,-1-1 1,14-30-1,-21 41-400,-1 0-1,0-1 1,0 1 0,0-1-1,1-9 1,-2 14-4,-1 0 0,0 0 0,0 0 0,0 0 0,0 0 1,0 0-1,0 0 0,0 0 0,-1 0 0,1 0 0,0 0 0,0 0 0,-1 0 0,1 0 0,-1 0 1,1 0-1,-1 0 0,1 0 0,-1 0 0,1 0 0,-1 1 0,0-1 0,0 0 0,1 0 1,-1 1-1,0-1 0,0 0 0,0 1 0,0-1 0,0 1 0,1-1 0,-1 1 0,0 0 0,0-1 1,0 1-1,0 0 0,-1 0 0,-1-1 0,-1 1 36,-1 0 0,0 0 0,1 0 0,-1 1 0,0 0 1,1-1-1,-1 2 0,1-1 0,-1 0 0,1 1 0,0 0 0,0 0 0,-1 0 0,1 1 0,0-1 1,1 1-1,-1 0 0,1 0 0,-1 0 0,1 1 0,0-1 0,-5 7 0,5-5 73,-1 1-1,1-1 1,0 1 0,0 0-1,0 0 1,1 0 0,0 0-1,0 0 1,0 1-1,1-1 1,0 1 0,0-1-1,1 1 1,0-1 0,1 14-1,0-14-98,1 0-1,0 0 0,0 0 1,1-1-1,-1 1 0,1 0 1,0-1-1,1 0 1,-1 0-1,1 0 0,0 0 1,1 0-1,-1-1 0,1 0 1,0 0-1,-1 0 1,2 0-1,-1-1 0,0 0 1,1 0-1,0 0 0,-1-1 1,1 0-1,0 0 1,0 0-1,7 0 0,-2-1-393,1-1-1,-1 0 1,0-1-1,12-2 1,15-5-288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35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0 332 14659,'39'12'10926,"17"10"-8894,-22-7-1247,-30-14-744,3 2 37,1 0-1,-1 0 1,1 1 0,11 9-1,-17-12-70,-1 0-1,0 0 0,0 0 1,0 0-1,0 0 1,0 0-1,0 0 1,0 1-1,0-1 1,0 0-1,0 1 0,-1-1 1,1 1-1,-1-1 1,1 1-1,-1-1 1,1 1-1,-1-1 0,0 1 1,0-1-1,0 1 1,0-1-1,0 1 1,0 0-1,0-1 0,0 1 1,-1-1-1,1 1 1,0-1-1,-1 1 1,0-1-1,0 3 1,-2 0 4,1 0 0,-1 0 0,0 0 0,-1-1 0,1 1 0,-1-1 0,1 0 0,-1 1 1,-8 3-1,1 0 17,0-1 1,-19 7 0,15-8-17,-19 4 0,12-4-630,22-5 565,0 0-1,0 0 1,0 1-1,0-1 0,1 0 1,-1 0-1,0 0 0,0 0 1,0 0-1,0 0 1,0 0-1,0 0 0,0 0 1,0 0-1,0 1 0,0-1 1,0 0-1,1 0 0,-1 0 1,0 0-1,0 0 1,0 0-1,0 0 0,0 1 1,0-1-1,0 0 0,0 0 1,0 0-1,0 0 1,0 0-1,0 0 0,0 1 1,0-1-1,0 0 0,0 0 1,0 0-1,-1 0 1,1 0-1,0 0 0,0 0 1,0 1-1,0-1 0,0 0 1,0 0-1,0 0 1,0 0-1,0 0 0,0 0 1,0 0-1,-1 0 0,1 0 1,0 0-1,0 0 0,0 0 1,0 1-1,0-1 1,-1 0-1,12 3-2286,4 0 796</inkml:trace>
  <inkml:trace contextRef="#ctx0" brushRef="#br0" timeOffset="1">279 518 11658,'-2'12'5066,"-11"-4"-2346,-3 1-671,-11 5-177,-1 3-296,2 3-543,-5-7-361,10 0-352,6-1-256,10-6-784,6-1-201,7-2 441</inkml:trace>
  <inkml:trace contextRef="#ctx0" brushRef="#br0" timeOffset="2">917 10 14027,'-7'-5'6065,"-3"1"-3096,5 8-1457,-10 7 57,6 16-641,1 5-272,-12 11-368,16 4-96,4 3-96,4-2 16,2-10-488,0-3-320,3-11-640,0-8 71,6-16 753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35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14531,'10'2'5753,"14"1"-3976,3-2-97,10 1-568,4-2-304,7 2-415,2 1-97,-7 1-96,3 0-64,-12-1-120,4 2-192,-9 3-793,-7 0-383,-8 4-432,-12 3 912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36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8410,'5'-3'1315,"0"1"0,1-1-1,-1 1 1,1 0 0,-1 1 0,12-3 0,-10 4-509,0-1 0,1 1 0,-1 0-1,0 0 1,9 3 0,-8-2-536,0 1 0,-1 0 0,1 1 0,-1-1 0,1 2 0,-1-1 0,0 1-1,-1 0 1,1 0 0,-1 1 0,8 7 0,-12-10-249,0 0-1,0 1 0,0-1 1,0 1-1,0-1 1,-1 1-1,1 0 1,-1 0-1,0 0 1,0 0-1,0 0 0,0 0 1,0 0-1,-1 0 1,1 0-1,-1 0 1,0 0-1,0 0 1,0 1-1,0-1 0,-1 0 1,1 0-1,-1 0 1,0 0-1,0 0 1,-2 5-1,1-3-6,0 0 0,-1 0 0,0 0 0,0 0 0,0-1 0,-1 1 0,0-1 0,0 0 0,0 0 0,0 0 0,0-1 0,-1 0 0,-9 6 0,-22 6 242,36-15-247,0 0 0,0 0-1,0 0 1,0 0-1,0 0 1,0 0 0,-1 0-1,1 0 1,0 0 0,0 0-1,0 0 1,0 0-1,0 0 1,0 0 0,0 0-1,0 0 1,0 0 0,0 0-1,0 0 1,-1 0-1,1 1 1,0-1 0,0 0-1,0 0 1,0 0 0,0 0-1,0 0 1,0 0-1,0 0 1,0 0 0,0 0-1,0 0 1,0 0 0,0 0-1,0 1 1,0-1-1,0 0 1,0 0 0,0 0-1,0 0 1,0 0 0,0 0-1,0 0 1,0 0-1,0 0 1,0 1 0,0-1-1,0 0 1,0 0 0,0 0-1,0 0 1,0 0-1,0 0 1,8 1 732,-1-1-686,19 1 64,0-2 0,40-7 0,79-22 767,-130 27-533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2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 8922,'-12'1'4289,"2"-1"-1481,10 3-1119,6 0-33,16 3-360,11 1-239,11-7-345,9 1-136,7-6-224,2 1-104,1-1-112,-6-2-32,-12 2-216,-9 5-432,-21 8-1168,-5-2-1489,-11 23 1953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2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8122,'4'-5'3785,"15"5"-1113,5 0-607,12 0-217,2 3-208,12-2-527,3-1-249,-4-3-328,-2-1-144,-16-2-192,-9 3 24,2 0-880,-8 3 56,-6 6 288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2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9298,'62'24'5905,"26"14"-2963,-5-1-763,-50-23-1395,-1 1 0,56 35 0,-83-47-753,-1 1 1,1-1 0,-1 1-1,0 0 1,0 0 0,-1 0-1,1 0 1,-1 1 0,0-1-1,0 1 1,0 0 0,-1 0-1,0 0 1,0 0 0,0 1-1,0-1 1,-1 0 0,0 1-1,0-1 1,0 1 0,-1-1-1,0 1 1,0 0 0,-1-1-1,1 1 1,-1-1 0,-2 8-1,-1 1 8,-1-1 0,0-1 0,-1 1 0,-1-1 0,0 0-1,-11 15 1,-2-2 43,-37 38-1,47-55-91,8-7-45,1 0 1,-1 0 0,0 1 0,1-1-1,0 0 1,-1 0 0,1 1 0,0-1-1,-1 1 1,1-1 0,0 1 0,0 0-1,0-1 1,-1 4 0,2-5 54,0 0-26,0 0 1,0 0-1,0 0 1,0 1-1,0-1 1,0 0-1,0 0 1,0 0-1,0 0 0,0 0 1,0 0-1,0 1 1,0-1-1,0 0 1,0 0-1,1 0 1,-1 0-1,0 0 0,0 0 1,0 0-1,0 0 1,0 1-1,0-1 1,0 0-1,0 0 1,0 0-1,0 0 0,0 0 1,1 0-1,-1 0 1,0 0-1,0 0 1,0 0-1,0 0 1,0 0-1,0 1 0,10-2-556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3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91 10122,'-4'-21'2297,"2"13"-1261,0-1 0,1 1 0,0-1 0,0 0 0,1-8 0,3 8 765,-3 9-1767,0 0 0,0 0 0,1-1 0,-1 1 0,0 0 1,0 0-1,0 0 0,0 0 0,0 0 0,0 0 0,0 0 1,1 0-1,-1 0 0,0 0 0,0 0 0,0 0 0,0 0 1,0 0-1,0 0 0,1 0 0,-1 0 0,0 0 0,0 0 1,0 0-1,0 0 0,0 0 0,0 0 0,1 0 0,-1 0 1,0 1-1,0-1 0,0 0 0,0 0 0,0 0 0,0 0 1,0 0-1,1 1 90,0 0 0,0 1 0,0-1 0,0 0 0,-1 0 0,1 1 0,0-1 0,0 2 0,1 5 75,-1-1 1,1 0-1,-1 0 1,-1 1-1,1 10 1,-1-5-43,-8 140 676,1 7-579,8-144-227,1 0 0,0 0 0,8 26 0,-9-40-15,-1 0 0,1 0 1,0 0-1,0 0 0,0 0 0,0 0 0,0 0 0,0-1 0,0 1 0,1 0 0,-1-1 0,1 1 0,-1-1 0,4 3 0,-2-2 32,0-1 0,0 0 0,0 1-1,0-1 1,0 0 0,0 0 0,0-1 0,6 2 0,4-2 170,0 0 1,0-1 0,24-4-1,-22 2-95,106-20 689,-120 23-827,1-1 0,-1 1 0,0 0 0,1-1 0,-1 1 0,0 0 0,1 0 0,-1 0 0,1 0 1,-1 1-1,0-1 0,1 0 0,-1 0 0,0 1 0,0-1 0,1 1 0,-1-1 0,0 1 0,0 0 0,0-1 0,1 1 0,-1 0 0,0 0 0,1 1 0,6 8-187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7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152 349 8698,'0'0'475,"1"-1"1,0 1-1,-1-1 1,0 1-1,1-1 1,-1 0-1,1 1 1,-1-1-1,1 0 1,-1 1-1,0-1 1,1 0-1,0-11 2378,-4-13-137,-1 8-1521,-8-22 1,10 32-1051,-1 0 1,0 0-1,-1 0 1,0 1-1,-7-10 1,10 15-113,0-1 0,0 1 0,0 0 0,-1-1 1,1 1-1,-1 0 0,1 0 0,-1 0 0,1 0 0,-1 0 1,1 0-1,-1 1 0,0-1 0,0 0 0,-2 0 0,3 1 1,-1 0 0,1 0 0,-1 0-1,1 0 1,-1 1 0,1-1-1,-1 0 1,1 1 0,0-1-1,-1 1 1,1-1 0,-1 1 0,1 0-1,-3 1 1,0 1 27,0 1 0,1 0 0,-1 0 0,1 0 0,-1 0 0,1 0 0,0 0 0,-4 9 0,2-1 35,-1 0-1,-5 22 1,9-28-64,1 0-1,0 0 1,0 0-1,1 0 1,0 0-1,0 0 1,0 0 0,1 7-1,0-11-24,-1-1-1,0 0 1,0 1-1,1-1 1,-1 1-1,1-1 1,-1 0-1,1 1 1,0-1-1,0 0 0,-1 1 1,1-1-1,0 0 1,0 0-1,0 0 1,0 0-1,0 0 1,1 0-1,-1 0 1,0 0-1,0-1 1,0 1-1,1 0 1,-1-1-1,1 1 1,-1-1-1,0 1 1,1-1-1,-1 0 1,1 1-1,-1-1 1,1 0-1,-1 0 0,1 0 1,-1 0-1,0 0 1,1-1-1,-1 1 1,1 0-1,-1-1 1,3 0-1,2-2-3,-1-1 0,1 1-1,-1-1 1,0 0 0,0 0 0,7-8-1,16-13 8,-26 23-9,1 0-1,-1 1 1,1-1-1,0 1 0,0 0 1,0-1-1,0 1 1,0 0-1,4 0 1,-5 1 18,-1 0 1,1-1 0,-1 1 0,1 0 0,-1 1 0,0-1 0,1 0 0,-1 0-1,1 1 1,-1-1 0,1 1 0,-1-1 0,0 1 0,1 0 0,-1-1-1,0 1 1,1 0 0,-1 0 0,0 0 0,0 0 0,0 0 0,0 0 0,0 0-1,0 0 1,0 0 0,1 3 0,2 3 165,-1 0-1,-1 0 1,1 0-1,2 11 1,4 11 140,-7-25-312,6 11-128,-8-14 91,0 0 1,1 0-1,-1-1 0,1 1 1,-1-1-1,1 1 0,-1-1 1,1 1-1,-1 0 0,1-1 1,-1 0-1,1 1 0,0-1 1,-1 1-1,1-1 0,0 0 1,0 1-1,-1-1 37,1 0-1,-1 0 1,0 0 0,0 0 0,1 0-1,-1 0 1,0 0 0,0 0-1,1 0 1,-1-1 0,0 1 0,0 0-1,1 0 1,-1 0 0,0 0 0,0 0-1,0 0 1,1-1 0,-1 1 0,0 0-1,0 0 1,0 0 0,0-1-1,1 1 1,-1 0 0,0 0 0,0 0-1,0-1 1,0 1 0,0 0 0,2-16 136</inkml:trace>
  <inkml:trace contextRef="#ctx0" brushRef="#br0" timeOffset="1">430 1 14611,'0'33'5969,"-4"4"-3408,-5 6-825,3 14-375,-7 3-369,9 2-568,1-3-168,3-17-176,4-6-16,2-18-192,6-9-264,4-17 1568,5-11-1032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3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18084,'0'4'664,"1"10"200,-1 11 1113,0 19-713,-3 12 128,5 10-456,5 2-343,7 4-385,4-10-56,-4-12-80,3-8-24,-6-23-48,-6-13-328,0-8-1273,-5-16 1369,-10-16-288</inkml:trace>
  <inkml:trace contextRef="#ctx0" brushRef="#br0" timeOffset="1">0 38 11378,'7'-4'798,"-1"0"0,1 1 1,-1-1-1,1 2 0,0-1 0,0 1 0,0 0 0,1 1 0,-1-1 0,9 1 0,9 0 1033,42 3-1,-55-1-1446,0 1-1,-1 0 0,1 0 0,-1 1 1,20 8-1,-26-8-296,-1-1-1,0 0 1,0 1 0,0 0 0,0 0 0,0 0-1,4 5 1,-6-6-57,0 0 1,0 1-1,0-1 1,-1 1-1,1 0 0,-1-1 1,0 1-1,0 0 1,0 0-1,0 0 0,0 0 1,0 5-1,-1 0-9,0-1 0,0 1 0,-1-1 0,0 1 0,0 0-1,-1-1 1,0 0 0,0 1 0,-1-1 0,0 0 0,0 0 0,-6 8 0,-5 8 7,-2-2 0,-19 23 0,27-35-24,1 0-46,5-7-7,1 1 0,-1-1 0,0 0 0,0 0 0,0 0 0,0 0 0,0 0 1,0 0-1,0-1 0,-1 1 0,1-1 0,0 0 0,-1 1 0,0-1 0,-2 1 0,4-2 53,1 0 0,0 0 0,0 0 0,0 0 0,-1 0 0,1 0 0,0 0 0,0 0 1,-1 0-1,1 0 0,0 0 0,0 0 0,-1 0 0,1 0 0,0 0 0,0 0 0,-1 0 0,1-1 0,0 1 1,0 0-1,0 0 0,-1 0 0,1 0 0,0 0 0,0-1 0,0 1 0,0 0 0,-1 0 0,1 0 1,0-1-1,0 1 0,0 0 0,0 0 0,0 0 0,0-1 0,0 1 0,0 0 0,0 0 0,-1-1 0,1 1 1,0 0-1,0 0 0,0 0 0,0-1 0,0 1 0,0 0 0,1 0 0,-1-1 0,0 1 0,0 0 0,0 0 1,0-1-1,0 1 0,0 0 0,0 0 0,0 0 0,1-1 0,9-7 271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4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65 8754,'-11'-15'3173,"8"9"-2001,-2 0 0,1 0 1,-1 1-1,0-1 0,-8-6 0,12 11-1039,-1 0-1,1 0 0,-1 1 0,1-1 0,-1 0 0,0 0 0,1 1 1,-1-1-1,0 1 0,0 0 0,1-1 0,-1 1 0,0 0 1,0 0-1,0 0 0,1 0 0,-1 0 0,0 0 0,0 1 1,1-1-1,-1 1 0,0-1 0,1 1 0,-1 0 0,0-1 1,1 1-1,-3 1 0,-1 3 44,-1-1 0,1 1 0,0 0-1,1 0 1,-1 1 0,1-1 0,0 1 0,0 0 0,-5 11 0,2-4-25,1 1 1,1-1-1,0 1 0,1 0 1,0 0-1,1 1 1,1-1-1,0 1 0,1-1 1,2 29-1,1-20-70,1 0 1,1-1-1,1 1 0,1-1 0,1 0 0,12 26 1,-14-37-151,0-1 0,1 0 0,0-1 1,1 1-1,-1-1 0,2 0 1,-1-1-1,2 0 0,-1 0 0,1 0 1,0-1-1,0-1 0,1 1 0,0-2 1,0 1-1,0-1 0,1-1 0,-1 0 1,1 0-1,0-1 0,15 2 0,26 0-539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4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14 15579,'-28'-12'5914,"-4"10"-4426,0 5-80,-2 20-320,3 11-239,8 13-353,5 5-96,12 12-184,5-2-48,8 2-88,6-1-40,15-14-24,5-8-16,11-17 64,1-8-136,1-16-592,-1-5 408,-8-11-40</inkml:trace>
  <inkml:trace contextRef="#ctx0" brushRef="#br0" timeOffset="1">118 350 14403,'4'0'5569,"14"-4"-3896,4 4-49,10-4-408,2-1-344,4-4-560,-1-5 25,-2 5-626,0 0 129,-13 11 72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4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10282,'0'5'5113,"2"14"-1688,6 37-1201,-3-26-47,2 3-585,-2 3-335,0-1-609,2-3-176,-3-4-216,0-3-224,1-10-864,0-5-121,-2-10 401</inkml:trace>
  <inkml:trace contextRef="#ctx0" brushRef="#br0" timeOffset="1">273 20 16083,'0'-12'6290,"3"8"-4186,7 1-479,6 2-425,4 1-384,4 0-584,0 0 8,3 3-488,-1-2-184,6 2 288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5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0 15515,'-22'24'5826,"2"8"-4034,4-3-688,1 1-80,-22 29-303,0 9-561,9-11-88,13-22-192,4-12-289,6-15-1103,0-8 3129,-3-8-1585</inkml:trace>
  <inkml:trace contextRef="#ctx0" brushRef="#br0" timeOffset="1">0 87 9794,'12'-10'4729,"-4"10"-1360,4 8-745,1 4-399,5 13-329,-1 7-679,0 2-353,1 2-456,-8-4-72,10-2-568,-1-1-416,2-5 1976,10-1-1312</inkml:trace>
  <inkml:trace contextRef="#ctx0" brushRef="#br0" timeOffset="2">413 286 13155,'-2'-9'5545,"9"7"-2600,5-3-969,5 1-376,2 2-407,6 0-809,-2 2-40,-1 3-728,4 0-737,3 1 769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5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25 14763,'-3'3'6327,"1"6"-3449,-2 13-1627,4-17-644,-2 3-515,2 0 0,-1 0 1,1 0-1,1 0 0,-1 0 1,1 0-1,1 0 1,-1 0-1,1 0 0,1-1 1,-1 1-1,1-1 1,1 0-1,-1 1 0,1-2 1,1 1-1,7 10 1,-11-16-101,1 1 0,-1 0 0,1-1 0,0 1 0,0-1 0,0 1 0,0-1 0,0 0 0,0 0 0,0 0 0,0 0 0,0 0 0,1 0 0,-1 0 0,0-1 0,1 0 0,2 1 0,-2-1-103,0 0 0,0-1 0,0 1 1,0-1-1,0 0 0,-1 1 1,1-1-1,0-1 0,0 1 1,-1 0-1,1-1 0,2-1 1,3-3-619,0-1 0,-1 0 0,0 0 1,0 0-1,-1-1 0,11-16 0,-8 8-545,-1 0-1,0-1 1,-1 0-1,4-20 1,3-3 1485,-10 31 1321,-2 14 978,-1 16 662,-1-19-3370,0 53 3006,12 95 0,26 53-1505,-36-196-1277,1 5 43,0-1-1,-1 1 1,-1 0 0,0 0-1,0 12 1,-2-22-56,1 1 0,0-1 0,0 0 0,-1 1 0,1-1 0,-1 0 1,0 1-1,0-1 0,0 0 0,0 0 0,0 0 0,0 0 0,0 0 0,-1 0 0,1 0 0,-1 0 0,0 0 0,1-1 0,-1 1 0,0 0 1,0-1-1,0 0 0,0 1 0,0-1 0,0 0 0,0 0 0,-1 0 0,1-1 0,0 1 0,-1 0 0,-3 0 0,1-1-14,0 0 0,1 0-1,-1 0 1,0-1 0,1 1-1,-1-1 1,1 0 0,-1 0-1,1-1 1,0 1-1,-1-1 1,1 0 0,-7-5-1,2 2-132,1-2 0,-1 1-1,2-1 1,-1 0-1,-7-9 1,11 12 121,1 0 1,-1 0-1,1 0 1,0 0-1,0-1 1,1 1-1,-1-1 1,1 0-1,0 0 1,0 0-1,1 0 1,-2-9-1,3 6 48,0 1-1,2-12 1,-2 19-35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6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13659,'12'-8'6065,"4"8"-2912,1-5-1633,-2 1-111,-1 0-713,-2 0-200,4 4-432,-1 1-864,15 18 592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6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24 14851,'-6'-2'2272,"4"1"-1815,1 1 0,0 0-1,0-1 1,0 1 0,-1-1 0,1 1 0,0-1-1,0 1 1,0-1 0,0 0 0,-2-1 0,3-1 1270,5 1-737,9-1-18,-11 3-731,22-3 243,0 1-1,30 2 0,-39 1-424,-1 0 0,0 1 0,1 1 0,26 9-1,-38-11-48,0 1-1,0 0 0,0 0 1,-1 0-1,1 0 1,0 0-1,5 6 0,-8-7-6,0 0 0,0 1 0,0-1-1,0 0 1,0 0 0,0 0 0,-1 1 0,1-1 0,0 0-1,-1 1 1,1-1 0,-1 0 0,0 1 0,1-1-1,-1 1 1,0-1 0,0 1 0,0-1 0,0 1 0,0-1-1,0 1 1,-1-1 0,1 0 0,0 1 0,-1 2-1,-3 4 8,-1 0 0,0 0 0,0 0 0,0 0-1,-1-1 1,0 1 0,-1-2 0,-8 9 0,-3 3 8,-11 12 64,-34 48 0,62-78-68,0 1-1,1 0 1,-1-1 0,1 1-1,-1 0 1,1 0-1,-1 0 1,1-1 0,0 1-1,-1 0 1,1 0-1,0 0 1,0 0 0,0 0-1,-1 0 1,1 0 0,0-1-1,0 1 1,0 0-1,1 0 1,-1 0 0,0 1-1,1-1 6,0 0 0,-1 0 0,1-1-1,0 1 1,0 0 0,0-1 0,-1 1 0,1-1 0,0 1-1,0-1 1,0 1 0,0-1 0,0 0 0,0 1-1,0-1 1,0 0 0,0 0 0,0 0 0,0 0-1,2 0 1,14 0 68,0-2 0,0 0 0,0 0 0,23-8-1,-11 3-44,-7 2-6,-2 1-68,33-11-1,-36 10 216,1 5-133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7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14291,'32'21'7375,"-20"-12"-6927,-1-1 0,0 2 0,-1 0 0,11 12 0,-3 1 248,0 1 0,-1 0-1,18 37 1,-28-47-527,-1 0 0,-1 0 0,0 0 0,-1 1 1,0-1-1,-1 1 0,-1 0 0,1 23 0,-4-17-60,-1 0-1,0-1 0,-2 1 0,0-1 1,-12 32-1,5-22-102,-2 0 1,-30 51 0,38-73-136,-17 25-310,20-30 298,0-1 0,-1 0 0,1 0-1,0 0 1,-1 0 0,1 0 0,-1 0 0,1 0 0,-6 2 0,8-4-2,-1 0 0,1 0 1,0 0-1,0 1 0,0-1 0,-1 0 1,1 0-1,0 0 0,-1 0 0,1 0 1,0 0-1,0 0 0,-1 0 0,1 0 1,0 0-1,0 0 0,-1 0 1,1 0-1,0 0 0,0 0 0,-1 0 1,1 0-1,0 0 0,0 0 0,-1 0 1,1-1-1,0 1 0,0 0 0,-1 0 1,1 0-1,0 0 0,0 0 0,-1-1 1,0-14-2255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7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14195,'0'0'238,"0"0"1,-1 0-1,1 0 1,-1 0-1,1 0 0,-1 0 1,1 0-1,0 0 0,-1 0 1,1 1-1,-1-1 1,1 0-1,0 0 0,-1 0 1,1 0-1,-1 1 0,1-1 1,-1 1-1,1-1-145,0 0 0,0 0 0,0 1 0,0-1 0,-1 0 0,1 1 0,0-1 0,0 0 0,0 0 0,0 1 0,0-1 1,0 0-1,0 0 0,0 1 0,0-1 0,0 0 0,1 0 0,-1 1 0,0-1 0,0 0 0,0 0 0,0 1 0,1 1 68,0-1 0,0 1 0,1-1 0,-1 1 1,0-1-1,0 0 0,1 0 0,-1 1 0,2 0 0,6 3 270,-1-1 0,1 1 0,0-1 0,0-1 0,18 5 0,52 5 780,-60-11-996,0 0 1,0 2 0,0 0-1,25 10 1,-41-13-185,0 1-1,0-1 1,-1 1 0,1 0-1,0-1 1,-1 1 0,1 0 0,3 4-1,-6-5-21,1 0-1,0 0 0,-1 0 0,1 0 1,-1 0-1,1 0 0,-1 0 1,1 0-1,-1 0 0,0 0 1,1 0-1,-1 0 0,0 0 1,0 0-1,0 0 0,0 0 1,0 1-1,0-1 0,0 0 0,0 0 1,-1 0-1,1 0 0,0 0 1,-1 0-1,1 0 0,-1 0 1,1 0-1,-1 1 0,-2 2 14,0 0 1,0 0-1,-1 0 0,1-1 0,-1 0 0,1 0 0,-1 0 1,-7 4-1,-2 1 41,-22 9 1,13-9 6,-43 9 0,-3 1-36,59-15-128,0 0 1,1 1-1,-1 0 0,1 1 1,-9 6-1,9-3-487,7-8 595,1 1 0,0-1 0,0 0 0,0 1 0,0-1 0,0 0 0,0 1 0,0-1 0,0 0 0,0 1 0,0-1 0,0 0 0,0 1 0,0-1 0,0 0 0,0 1 1,0-1-1,0 0 0,0 0 0,0 1 0,0-1 0,1 0 0,-1 1 0,0-1 0,0 0 0,0 0 0,1 1 0,-1-1 0,0 0 0,0 0 0,0 1 0,1-1 0,-1 0 0,21 12 146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8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11450,'-12'73'9510,"10"-42"-6847,2 47 0,1-68-2256,0-1 0,4 18 0,-5-25-385,0 0 0,1-1-1,-1 1 1,1 0 0,0 0 0,-1-1 0,1 1-1,0-1 1,0 1 0,0-1 0,0 1-1,0-1 1,0 0 0,0 1 0,1-1 0,-1 0-1,0 0 1,1 0 0,-1 0 0,1 0 0,-1 0-1,1 0 1,2 0 0,-3-1-21,0 0 0,1 0 0,-1 0-1,0 0 1,0 0 0,1 0 0,-1-1 0,0 1 0,0-1 0,0 1 0,1 0-1,-1-1 1,0 0 0,0 1 0,0-1 0,0 0 0,0 0 0,0 1-1,0-1 1,0 0 0,-1 0 0,2-1 0,2-3-63,0 0 1,-1-1-1,4-6 0,13-33-730,-16 34 522,0 0 1,0 1 0,2 0 0,-1 0 0,1 0 0,10-12 0,-8 16 172,-8 5 97,0 1 1,0 0-1,0 0 0,0 0 0,0 0 0,0 0 0,0 0 0,0 0 0,0 0 0,0 0 1,1 0-1,-1 0 0,0 0 0,0 0 0,0 0 0,0 0 0,0 0 0,0 0 0,0 0 1,0 0-1,0 0 0,0 0 0,1 0 0,-1 0 0,0 0 0,0 0 0,0 0 0,0 0 1,0 1-1,0-1 0,0 0 0,0 0 0,0 0 0,0 0 0,0 0 0,0 0 0,0 0 0,1 0 1,-1 0-1,0 0 0,0 0 0,0 1 0,-1 14 253,1-15-253,-1 13 346,0-1-1,0 1 1,2 0 0,-1 0-1,2-1 1,5 25 0,-6-32-248,1 1 0,0-1-1,0 0 1,1 0 0,0 0 0,0 0 0,6 9 0,-6-12-76,-1 1 1,1-1 0,0 1-1,0-1 1,0 0-1,0 0 1,0 0 0,0 0-1,0-1 1,1 0 0,-1 1-1,0-1 1,6 1-1,-2-1-35,0 0-1,0 0 0,0-1 0,0 0 0,0-1 0,0 1 0,0-1 0,0-1 0,-1 1 0,1-1 0,0 0 0,-1-1 0,1 1 0,8-6 0,-7 3-132,0 0 0,-1-1 1,0 0-1,0 0 0,0 0 0,-1-1 0,1 0 0,-2-1 0,1 1 1,6-12-1,-8 11 4,5-7-305,9-24 1,-16 33 391,0 0 1,0 0 0,-1 0 0,0 0 0,0-1 0,-1 1 0,1-11-1,-2 14 57,1 1 0,0-1-1,-1 1 1,0-1-1,1 1 1,-3-5-1,3 6 13,-1 0 0,1 1-1,0-1 1,-1 1 0,1-1 0,0 1 0,-1-1-1,1 1 1,-1-1 0,1 1 0,0-1-1,-1 1 1,0 0 0,1-1 0,-1 1 0,1 0-1,-1-1 1,1 1 0,-1 0 0,0 0 0,1-1-1,-1 1 1,1 0 0,-1 0 0,0 0-1,1 0 1,-1 0 0,0 0 0,1 0 0,-1 0-1,0 0 1,1 0 0,-1 0 0,1 1-1,-2-1 1,-1 2 97,0 0 0,-1 0-1,1 0 1,1 0 0,-1 1-1,0-1 1,0 1 0,1 0-1,0-1 1,-1 1 0,1 0-1,-2 4 1,-2 4 255,0-1 1,-6 19-1,9-21-247,1 1 0,0 0-1,0 0 1,1-1 0,0 1 0,0 0-1,1 0 1,1 12 0,0-16-83,-1-1-1,1 1 1,1-1 0,-1 1-1,0-1 1,1 1 0,4 6-1,-4-8-25,-1-1 0,1 1-1,0-1 1,0 0 0,0 0-1,0 0 1,0 0 0,1 0-1,-1-1 1,1 1 0,-1 0-1,1-1 1,3 2 0,-4-3-9,-1 1 0,0-1 0,1 0 0,-1 0 0,1 1 0,-1-1 0,1 0 1,-1 0-1,1 0 0,-1-1 0,1 1 0,-1 0 0,1 0 0,1-2 0,21-10-5,14-13 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8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0 13187,'-21'11'5233,"-19"2"-3033,-4 3-583,7 0-73,-1-3-296,13-2-648,5-4-239,9-6-417,9-2-377,8-7 2114,9 0-1417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8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12347,'1'1'460,"0"-1"1,1 0-1,-1 1 0,0 0 1,1-1-1,-1 1 1,0 0-1,0 0 1,1 0-1,-1 0 1,0 0-1,1 1 1,-1 0-107,1 0 0,-1 0 1,1 0-1,-1 0 0,0 0 0,1 4 1,0 1 40,0-1 0,-1 1 0,0-1 0,1 11 0,-5 66 1806,1-21-1491,-6 62-119,4-80-430,2 76 0,2-119-132,0 1-1,0 0 0,0-1 0,0 1 1,0 0-1,1-1 0,-1 1 0,1 0 0,-1-1 1,1 1-1,0-1 0,1 3 0,-1-3 7,1 0-1,-1 0 0,0-1 0,0 1 0,0 0 0,0-1 0,1 1 1,-1-1-1,0 0 0,0 1 0,1-1 0,-1 0 0,0 0 0,1 0 0,-1 0 1,0 0-1,3 0 0,23-3 538,53-11-1,-3 0-32,-70 13-522,12-2 203,22 1 0,-35 2-247,0 1 0,-1-1 1,1 1-1,0 0 0,-1 0 1,1 1-1,-1 0 1,7 3-1,-6-3-529,-4-3 193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8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13643,'0'0'5305,"1"9"-3417,1 14-199,3 22-65,0 10-280,-3 18-599,3-3-169,2 5-248,5-1-120,9-18-152,-8-7-16,-1-19 24,-1-12-144,-6-12-760,-2-8-561,-2-18-1639,-1-5-1825,0-16 3176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9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8930,'1'-4'526,"1"-1"-1,-1 1 1,1 0 0,0 0 0,1 0 0,-1 0-1,1 1 1,-1-1 0,1 1 0,0-1 0,0 1-1,1 0 1,-1 0 0,0 1 0,1-1 0,0 1-1,0-1 1,0 1 0,0 0 0,0 1 0,0-1-1,8-1 1,-6 2-218,1 0 0,0 1 0,-1 0 0,1 0 0,0 1 1,0 0-1,-1 0 0,1 0 0,-1 1 0,1 0 0,-1 0 0,0 1 0,0 0 0,0 0 0,0 0 0,0 1 0,-1 0 0,1 0 0,4 5 0,-8-7-240,0 1 1,-1-1-1,1 1 0,-1 0 0,1-1 0,-1 1 0,0 0 0,0 0 0,0 0 0,0 0 0,-1 0 0,1 0 0,-1 0 0,0 0 0,0 0 0,0 1 0,0-1 0,-1 4 0,-1 1 5,0 0 0,0 0 1,0 0-1,-1 0 0,-6 11 1,3-8-14,0 0 1,0-1-1,-1 0 1,-1 0 0,0-1-1,0 0 1,-18 15-1,22-20-265,-1-1 0,0 1 0,0-1 0,0-1 0,0 1 0,0-1 0,0 0 0,-1 0 0,1 0 0,-1-1 0,1 0 0,-1 0 0,0 0 0,1-1 0,-1 1 0,0-2 0,0 1-1,-9-2 1,5-3-3838,23 6 3001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9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2 15411,'-11'-1'5898,"-9"10"-4162,-1 2-176,-8 19-207,-2 5-233,10 14-456,0 7-152,11 7-200,10 0-104,10 1-120,4-2-32,6-16 32,6-3-48,3-18-480,4-4-384,7-13-3873,4-14 3193</inkml:trace>
  <inkml:trace contextRef="#ctx0" brushRef="#br0" timeOffset="1">426 81 12211,'1'-1'308,"-1"0"0,1 0 1,-1 1-1,0-1 0,1 0 1,-1 0-1,0 0 0,0 0 1,1 1-1,-1-1 0,0 0 1,0 0-1,0 0 0,0 0 1,0 0-1,0 0 1,0 1-1,-1-1 0,1 0 1,0 0-1,0 0 0,-1 0 1,1-1-1,-1 2-161,1 0 0,0 0 0,-1-1 0,1 1 0,0 0 0,-1 0 1,1 0-1,0-1 0,-1 1 0,1 0 0,-1 0 0,1 0 0,0 0 0,-1 0 0,1 0 0,0 0 0,-1 0 1,1 0-1,-1 0 0,0 0 0,0 0 3,0 0 1,-1 1-1,1-1 1,-1 1-1,1-1 1,0 1-1,0-1 1,-2 2-1,-8 6 163,1 0-1,0 0 1,1 1-1,0 0 0,0 1 1,1 0-1,0 0 1,1 1-1,0 0 0,1 0 1,-7 16-1,4-5-153,1 0 1,1 1-1,0 1 1,2-1-1,-3 28 0,7-39-110,0 0 0,1 0 0,0-1 0,1 1-1,1 0 1,-1-1 0,2 1 0,6 18-1,-8-25-52,1 0 0,0-1 0,1 1 0,-1-1 0,1 0 0,0 0 0,0 0-1,0 0 1,0 0 0,1-1 0,0 1 0,-1-1 0,1 0 0,1 0 0,-1 0-1,0-1 1,1 1 0,-1-1 0,1 0 0,-1-1 0,1 1 0,9 1 0,-5-2-253,0-1 1,0 0 0,-1 0 0,1-1-1,0 0 1,0-1 0,-1 1 0,1-2-1,-1 1 1,1-1 0,-1-1 0,0 1-1,12-9 1,22-16-807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49:59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85 10570,'-1'0'582,"-14"8"4339,9-2-1861,6-6-2959,0 0-1,0 0 0,0 0 1,0 0-1,0 0 1,0 0-1,0 1 0,0-1 1,0 0-1,0 0 1,0 0-1,0 0 1,0 0-1,0 0 0,0 1 1,0-1-1,0 0 1,0 0-1,0 0 0,0 0 1,0 0-1,0 1 1,0-1-1,0 0 1,0 0-1,0 0 0,0 0 1,0 0-1,0 0 1,0 0-1,1 1 0,-1-1 1,0 0-1,0 0 1,0 0-1,0 0 0,0 0 1,7 0 2539,-6 0-2630,18 0 168,0-1-1,0-1 1,0-1-1,0-1 1,24-7-1,-21 4-148,-1-1 0,0 0-1,0-2 1,-1 0 0,25-17-1,-31 18-11,-14 8-15,0 1 0,1 0 0,-1 0 0,0 0 0,1-1 1,-1 1-1,1 0 0,-1 0 0,0 0 0,1 0 0,-1 0 0,0 0 0,1 0 0,-1 0 0,1 0 0,-1 0 0,0 0 0,1 0 0,0 0 0,-1 1 13,1 0 0,0 1 0,-1-1 0,1 0 0,0 0 1,-1 0-1,0 1 0,1-1 0,-1 0 0,0 0 0,1 1 0,-1-1 0,0 0 0,0 1 0,0 1 0,0 3 77,0 0-1,-1-1 1,1 1 0,-3 9-1,-1 6 167,2-1-43,2 0 0,1 0 0,0 0 0,6 30 0,-3-28-123,1-1-1,0 1 1,2-1-1,1 1 1,12 24 0,0-10-606,-19-34 330,3 2-435,-4-4 536,0 0 0,0 0 0,0 1-1,0-1 1,1 0 0,-1 0 0,0 0 0,0 0 0,0 0 0,0 0-1,0 0 1,1 0 0,-1 0 0,0 0 0,0 0 0,0-1 0,0 1-1,0 0 1,0 0 0,1 0 0,-1 0 0,0 0 0,0 0 0,0 0-1,0 0 1,0 0 0,0 0 0,0 0 0,1-1 0,-1 1 0,0 0-1,0 0 1,0 0 0,0 0 0,0 0 0,0-1 0,6-5-1499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00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13923,'36'5'5753,"4"5"-3536,-2 8-689,-1 6 224,-1 11-439,-3 6-233,-6 11-336,-9 7-120,-12 7-264,-9 1-80,-10-2-112,-6-7-64,-5-11-64,1-8-96,3-14-400,3-9-240,11-16 1400,3-8-736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00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 13483,'-42'-8'5889,"41"11"-2912,12-3-1273,6 0-64,8 0-671,6 0-337,4 0-328,-2 0-304,-1 6 1216,-2 2-896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01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24 15219,'0'-1'429,"0"0"-1,-1 0 0,1 0 0,0-1 1,0 1-1,0 0 0,0 0 0,0 0 1,0 0-1,0 0 0,0 0 0,1-1 1,-1 0-1,1 2-339,-1-1 0,1 0 0,0 1 0,-1-1 0,1 1-1,-1-1 1,1 1 0,0 0 0,-1-1 0,1 1 0,0 0 0,0-1 0,-1 1 0,1 0 0,0 0 0,0 0 0,0 0 0,-1-1 0,1 1 0,0 0 0,0 1 0,12-1 217,-1 0 0,1 1 0,-1 1 0,1 0 0,-1 1 0,0 0 0,0 1 0,-1 0 0,1 1 0,-1 0 0,14 9 0,-20-11-265,1 1 0,-1-1 1,0 1-1,0 1 0,-1-1 0,1 1 0,-1 0 0,0 0 0,3 6 0,-4-7-27,-1 0 0,-1 0 0,1 0 0,0 0-1,-1 0 1,0 1 0,0-1 0,0 0 0,-1 1 0,1-1 0,-1 1 0,0-1 0,-1 9 0,-1-2-2,-1-1 0,0 0 0,0 0 0,-1-1 0,-1 1-1,1-1 1,-9 12 0,-46 58 65,46-62-56,-3 1-1,11-13 17,1-1 0,0 1 0,0 0-1,-3 6 1,7-11-27,0 0 0,0 1-1,0-1 1,-1 0-1,1 0 1,0 1 0,0-1-1,0 0 1,0 0-1,0 1 1,0-1 0,0 0-1,0 0 1,0 1-1,0-1 1,0 0 0,0 0-1,0 1 1,0-1 0,0 0-1,0 0 1,1 1-1,-1-1 1,0 0 0,0 0-1,0 0 1,0 1-1,0-1 1,1 0 0,-1 0-1,0 0 1,0 1-1,0-1 1,0 0 0,1 0-1,-1 0 1,0 0-1,0 0 1,1 0 0,-1 1-1,0-1 1,0 0 0,0 0-1,1 0 1,-1 0-1,0 0 1,0 0 0,1 0-1,-1 0 1,0 0-1,1 0 1,17 0 404,-15 0-350,39-3 382,1-3 0,55-14 0,-44 8-280,85-20-16,-135 31-277,-4 1 136,1 0-1,-1 0 0,1 0 1,-1 0-1,0-1 1,1 1-1,-1 0 0,0 0 1,1 0-1,-1 0 1,1 0-1,-1 0 0,0 0 1,1 0-1,-1 0 1,0 0-1,1 1 0,-1-1 1,0 0-1,1 0 1,-1 0-1,1 0 0,-1 0 1,0 1-1,1-1 1,4 7 59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0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7930,'0'0'156,"0"-1"0,0 1 0,-1 0 0,1 0 0,0 0 1,0-1-1,0 1 0,0 0 0,0 0 0,0 0 0,0-1 1,0 1-1,0 0 0,0 0 0,0 0 0,0-1 0,0 1 0,0 0 1,0 0-1,0 0 0,0-1 0,1 1 0,-1 0 0,0 0 1,0 0-1,0 0 0,0-1 0,0 1 0,0 0 0,0 0 1,1 0-1,-1 0 0,0 0 0,0-1 0,0 1 0,0 0 0,1 0 1,-1 0-1,0 0 0,9 4 2033,-6-1-1837,1 0 1,-1 1-1,0-1 0,3 5 1,1 5 227,0 1 0,-1-1 0,-1 1 0,0 1 0,4 24 0,-1-11-108,47 160 1732,-38-132-1858,2 27-36,-11-41-217,-3-18-82,-6-20-159,-5-12-126,0-5 90,0-1 0,1 0 0,1 0 0,0-1-1,1 1 1,0-1 0,1 0 0,1 0 0,1-27 0,1 36 177,-1 1 1,1-1 0,1 0 0,-1 0 0,1 1 0,0-1 0,1 1 0,-1 0 0,1 0 0,0-1 0,4-4 0,-5 7 19,1 0-1,-1 0 1,1 1 0,0-1-1,0 1 1,0 0 0,0-1-1,0 1 1,1 1 0,-1-1-1,1 0 1,-1 1 0,1 0-1,-1 0 1,1 0 0,0 0-1,0 0 1,3 1 0,-4 0 26,0 0 1,0 0 0,0 0 0,0 1 0,-1-1 0,1 1 0,0 0 0,0 0 0,-1 0-1,1 0 1,-1 1 0,1-1 0,-1 1 0,1-1 0,-1 1 0,0 0 0,0 0 0,0 0-1,0 0 1,0 0 0,0 0 0,-1 1 0,1-1 0,-1 0 0,1 1 0,1 5 0,0 0 94,0 1 0,0 0 0,-1 0 0,0 0 0,0 0 0,-1 1 0,0 9 0,-1-7 11,0 1-1,-1-1 1,-1 1-1,0-1 1,-4 15-1,4-21-109,0 0 0,0 0 0,-1 0-1,0-1 1,0 1 0,0-1 0,-1 0 0,0 0-1,0 0 1,0 0 0,0-1 0,-6 5-1,10-9-39,-5 4 43,0 0 1,-1-1-1,-6 5 1,11-8-65,0 1-1,0-1 1,0 1 0,0-1 0,-1 0 0,1 1 0,0-1 0,0 0 0,0 0 0,-1 1 0,1-1 0,0 0 0,0 0 0,-1-1 0,1 1-1,0 0 1,0 0 0,0 0 0,0-1 0,-1 1 0,1-1 0,0 1 0,-1-1 0,1 0-20,1 1 0,-1-1 0,1 1 0,0 0 0,-1-1 0,1 1 0,0-1 0,-1 1 0,1-1 0,0 1 0,0-1 0,-1 1 0,1-1 0,0 1 0,0-1 0,0 1 0,0-1 0,-1 0 0,3-17-510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8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10482,'4'11'6460,"0"-2"-3345,-2-5-2680,0 1 0,0-1 0,0 1-1,-1 0 1,1 6 0,-1 0 53,-1 1 0,0 0 0,0 0-1,-4 18 1,-13 49 372,9-47-603,-11 39 89,-4 18-27,23-87-312,-1 1-1,1 0 1,-1 0-1,1-1 1,0 1 0,0 0-1,1 0 1,-1-1-1,0 1 1,1 0 0,0-1-1,-1 1 1,1 0-1,0-1 1,1 1-1,1 3 1,-1-4-5,0 1 0,0-1-1,1 1 1,-1-1 0,1 0 0,-1 0-1,1 0 1,0 0 0,0-1 0,-1 1-1,1-1 1,7 2 0,1 1 52,1-1 1,0-1-1,1 0 1,-1-1-1,0-1 1,0 1-1,21-4 1,82-17 467,-113 19-519,-2 1 23,0 0 0,1 0 0,-1 0 1,0 0-1,0 0 0,0 0 0,0 0 0,0 0 0,0 0 0,0-1 0,0 1 0,0 0 0,1 0 0,-1 0 0,0 0 0,0 0 0,0 0 0,0 0 0,0-1 0,0 1 0,0 0 0,0 0 0,0 0 1,0 0-1,0 0 0,0 0 0,0-1 0,0 1 0,0 0 0,0 0 0,0 0 0,0 0 0,0 0 0,0-1 0,0 1 0,0 0 0,0 0 0,-1-2 215,2-9 239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1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10010,'0'1'272,"1"-1"0,-1 0 0,1 0 0,-1 0 0,1 1 0,0-1-1,-1 0 1,1 1 0,-1-1 0,1 1 0,-1-1 0,0 0 0,1 1 0,-1-1 0,1 1 0,-1-1 0,0 1-1,1-1 1,-1 1 0,0-1 0,0 1 0,1 0 0,-1-1 0,0 1 0,6 20 1312,-4-13-545,0 1-321,1 0-1,1 0 1,0 0 0,0-1-1,1 1 1,8 11 0,-10-15-588,1-1 0,0 0 1,0 0-1,0 0 0,1-1 0,-1 1 1,1-1-1,0 0 0,0-1 0,0 1 1,0-1-1,9 3 0,-9-3-125,1-1-1,0 0 1,0 0-1,0 0 1,0-1-1,0 0 1,0 0-1,-1-1 1,1 1-1,0-1 1,0 0-1,0-1 1,0 1-1,-1-1 1,1-1-1,-1 1 1,0-1-1,1 0 0,4-3 1,-3 1-73,-1 0 0,0-1 1,0 1-1,-1-1 0,0 0 0,0 0 1,0-1-1,-1 0 0,0 1 0,0-2 1,0 1-1,-1 0 0,3-13 0,-3 12 32,-1-1 0,0 0 0,-1 0-1,1-10 1,-7 31 239,2-1-85,1-1 1,1 0-1,0 0 0,0 1 1,2 14-1,1-2 220,7 33 1,3-2 560,31 81 1,-35-115-672,-1 1 0,5 27 0,-11-41-189,0 0 0,0 0 0,0 0 0,-1 0 1,0 0-1,-1 0 0,1 0 0,-1 0 0,-1-1 0,-3 14 1,3-16-25,0-1 1,0 1-1,0-1 1,0 0-1,0 0 1,-1 0-1,1 0 1,-1-1-1,0 1 1,0 0-1,0-1 0,0 0 1,0 0-1,0 0 1,-1 0-1,1 0 1,-8 2-1,7-4-3,-1 0-1,0 0 0,1 0 0,-1 0 1,0-1-1,1 0 0,-1 0 0,-6-2 1,-39-16-177,49 18 148,-3-1 14,-9-3-568,-22-14 1,32 17 390,1 1 1,-1-1 0,1 0 0,0 0-1,-1 0 1,1 0 0,0 0 0,0 0-1,0-1 1,1 1 0,-1-1 0,0 0-1,1 1 1,0-1 0,-2-3 0,3 4 66,0 0 1,0 0 0,0-1 0,0 1 0,0 0 0,1-1 0,-1 1 0,0 0 0,2-3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1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14579,'16'8'5465,"-4"15"-3560,-1 3-609,1-1 48,-1 5-296,-2-5-719,-2-1-169,-6-8 32,6-1-216,-7-11-945,-4-7-919,2-6 1064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1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8458,'4'-3'908,"0"1"0,1-1 0,-1 1 1,1 0-1,-1 0 0,1 0 0,0 0 0,-1 1 1,1 0-1,8-1 0,-4 2-333,-1 0 0,1 0 1,-1 1-1,0 0 0,1 0 0,-1 1 0,0 0 1,0 0-1,9 5 0,-13-5-434,0 0 0,0 1 0,0-1 0,0 1 0,0 0 0,-1 0 0,1 0 0,-1 0-1,0 1 1,0-1 0,0 1 0,0 0 0,-1 0 0,0 0 0,1 0 0,-2 0 0,1 1 0,2 5 0,1 14 155,-1 0 1,1 40-1,3 15-86,-5-72-227,1-9-92,4-9-275,5-30-775,-8 24 597,12-26-1,-16 39 534,1 0 0,0 1-1,0-1 1,0 1-1,1 0 1,-1-1 0,1 1-1,0 1 1,0-1-1,0 0 1,0 1 0,5-4-1,-5 5 53,-1-1 0,0 1 0,0 0 0,1 0 0,-1 1 1,1-1-1,-1 0 0,1 1 0,-1-1 0,1 1 0,-1 0 0,1 0 0,-1 0 0,1 0 0,-1 0 0,1 1 0,-1-1 0,1 1 0,-1 0 0,1-1 0,-1 1 0,0 0 0,1 1 0,-1-1 0,0 0 0,0 1 0,0-1 0,0 1 0,0-1 0,0 1 0,-1 0 0,4 3 1,2 5 200,-1 0 0,1 0 0,-2 1 0,1 0 0,4 16 0,-5-15-118,-2-2-7,2 0 1,10 20 0,-14-28-187,0 0 0,1 1 0,0-1 0,0 0 1,-1 0-1,1 0 0,0 0 0,0-1 0,1 1 1,-1 0-1,0-1 0,1 0 0,-1 1 0,1-1 1,-1 0-1,1 0 0,3 0 0,-2 0-207,0-1 0,0 0-1,0 0 1,-1 0 0,7-2-1,25-5-842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2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160 196 10306,'-3'-3'1201,"0"0"-146,0 0-1,0 0 1,0 0 0,0 1 0,0 0-1,-6-4 1,7 5-804,0 1 0,0-1 0,0 1 0,0 0 0,0-1 1,0 1-1,0 0 0,-1 0 0,1 0 0,0 1 0,0-1 0,0 0 0,0 1 0,1 0 0,-1-1 0,-3 2 0,-1 1-24,1-1 0,-1 1-1,1 1 1,-1-1 0,1 1-1,0 0 1,0 0 0,1 0-1,-1 1 1,1-1 0,0 1-1,0 0 1,1 1 0,-1-1-1,1 1 1,0-1 0,-4 13-1,5-12-191,1 0 0,-1 1 0,1-1 0,0 1 0,0 0 0,1-1 0,0 1-1,0-1 1,0 1 0,1 0 0,0-1 0,0 1 0,1-1 0,0 1 0,0-1-1,6 11 1,-6-14-31,-1 0 0,1 0 0,0-1 0,5 6 0,-7-8-4,0 1 0,1-1 1,-1 0-1,1 1 0,-1-1 0,1 1 0,-1-1 0,1 0 0,-1 1 0,1-1 0,-1 0 0,1 1 0,0-1 0,-1 0 1,1 0-1,-1 0 0,1 0 0,0 0 0,-1 1 0,1-1 0,0 0 0,-1 0 0,1-1 0,-1 1 0,1 0 0,0 0 0,-1 0 1,1 0-1,-1 0 0,1-1 0,0 1 0,-1 0 0,2-1 0,2-4-22,1 0 0,0 0 1,5-9-1,-3 4-48,2-2-186,-2-1 1,0 0 0,0 0 0,-1-1 0,-1 1 0,0-1 0,-1-1 0,5-28 0,-4 0-494,0-78-1,-5 120 748,1-3 17,-1-1-1,0 1 1,0 0 0,-1-1-1,1 1 1,-1-1-1,0 1 1,-3-8 0,4 12-3,-1-1-1,1 1 1,0 0 0,0-1 0,0 1-1,-1 0 1,1 0 0,0-1 0,0 1 0,-1 0-1,1 0 1,0 0 0,0 0 0,-1-1-1,1 1 1,0 0 0,-1 0 0,1 0 0,0 0-1,-1 0 1,1 0 0,0 0 0,-1 0-1,1 0 1,0 0 0,-1 0 0,1 0 0,0 0-1,-1 0 1,1 0 0,0 0 0,-1 0-1,1 0 1,0 0 0,-1 0 0,1 1 0,0-1-1,0 0 1,-1 0 0,1 0 0,0 1-1,-1-1 1,1 0 0,0 0 0,0 0 0,0 1-1,-1-1 1,1 0 0,0 1 0,0-1-1,0 0 1,0 1 0,0-1 0,-1 0 0,1 0-1,0 1 1,0-1 0,0 1 0,-4 13 598,-3 27 1,6-16-272,0 0 1,1-1-1,2 1 0,4 26 1,-2-36-224,0 0 1,0-1 0,1 0 0,1 0 0,0 0-1,16 24 1,-19-33-96,1-1 0,-1 1 0,1-1 0,0 0 0,0 0 0,0-1 0,1 1 0,-1-1 0,1 0 0,0 0 0,0-1 0,7 4 0,-9-5-162,0 0 1,-1-1 0,1 1 0,0 0 0,0-1-1,0 1 1,0-1 0,0 0 0,0 0-1,0 0 1,0-1 0,0 1 0,0-1 0,0 1-1,0-1 1,0 0 0,0 0 0,-1-1 0,1 1-1,0 0 1,-1-1 0,1 0 0,-1 1 0,3-3-1,15-20-2905,1-5 1211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2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10858,'-6'48'8955,"5"3"-5083,1-43-3571,0 0 1,1 0-1,0 0 0,1 0 0,-1 0 0,2-1 0,-1 1 0,1 0 0,0-1 1,4 8-1,-5-13-249,-1 0 0,1 0 0,-1 0 0,1 0 0,0 0 0,-1 0 0,1-1 1,0 1-1,0-1 0,0 1 0,1-1 0,-1 1 0,0-1 0,0 0 0,4 1 0,-4-2-42,0 0 1,0 1-1,0-1 0,0 0 0,0 0 0,0-1 0,0 1 0,0 0 0,-1-1 1,1 1-1,0-1 0,0 1 0,0-1 0,0 0 0,-1 0 0,1 0 0,0 0 1,-1 0-1,1 0 0,-1 0 0,2-2 0,6-7-273,0 0 0,-1 0 0,0-1 0,0 0 0,-1 0 0,-1-1 0,0 0 0,-1 0 0,0 0 1,-1-1-1,3-14 0,-3 18 152,-4 9 112,0 0 1,0 0-1,0 0 0,1 0 0,-1 0 0,0 0 0,0 0 0,0 0 0,0 0 0,0 0 0,0 0 0,0 1 0,0-1 0,1 0 0,-1 0 1,0 0-1,0 0 0,0 0 0,0 0 0,0 0 0,0 0 0,0 0 0,0 0 0,0 0 0,0 0 0,0 0 0,0 0 0,1 1 0,-1-1 0,0 0 1,0 0-1,0 0 0,0 0 0,0 0 0,0 0 0,0 0 0,0 0 0,0 0 0,0 1 0,0-1 0,0 0 0,0 0 0,3 18 326,1 20 930,11 42-1,-10-59-909,-4-17-298,-1 0 18,1-1-1,0 0 1,0 1 0,0-1-1,2 3 1,-3-5-61,1 0 1,-1-1-1,0 1 1,1 0-1,-1-1 0,1 1 1,-1-1-1,1 1 1,0-1-1,-1 1 1,1-1-1,-1 1 1,1-1-1,0 0 1,-1 1-1,1-1 0,0 0 1,0 1-1,-1-1 1,1 0-1,0 0 1,0 0-1,-1 0 1,1 0-1,0 0 0,0 0 1,-1 0-1,2 0 1,3-1-159,0-1 0,-1 0 1,1 0-1,-1 0 0,1 0 0,3-3 1,5-3-126,28-15-243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2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94 252 12083,'-16'5'5593,"1"3"-2377,-4 10-1135,1 2-129,4 2-583,2 6-329,15 0-560,9-1-184,7-5-200,6 1-48,3-15-24,2-7-336,10-10-704,-1-12 128,4-6 327</inkml:trace>
  <inkml:trace contextRef="#ctx0" brushRef="#br0" timeOffset="1">429 1 13243,'-8'38'6025,"0"7"-2784,4 21-1377,-4 3-207,12 4-833,-1 0-376,7-16-344,5-8-40,-1-18 8,6-12-352,-4-15-912,3-7-345,-8-13 745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3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9130,'1'-1'456,"-1"1"0,0-1 1,1 0-1,-1 1 0,1-1 0,-1 0 0,0 1 1,1-1-1,-1 1 0,1-1 0,0 1 0,-1-1 1,1 1-1,-1-1 0,1 1 0,0 0 0,-1-1 1,1 1-1,0 0 0,0 0 0,-1-1 0,1 1 1,1 0-1,7-1 978,-8 1-1608,55 0 3746,-34 0-3292,0 0 1,42-7-1,-45 3-265,-3 1-16,0 0 0,0 0 0,31 0 0,-43 4 1,1-1 1,-1 0-1,1 1 1,-1 0-1,0 0 1,0 0 0,1 1-1,-1-1 1,0 1-1,0 0 1,0 0-1,-1 0 1,1 1-1,0-1 1,-1 1-1,0 0 1,1 0-1,-1 0 1,3 5 0,0 1 26,-1 0 1,0 0-1,0 0 1,-1 1-1,-1 0 1,5 16 0,9 64 990,-13-66-592,-4-21-362,4 28 346,-4-31-410,0 0 1,0 0 0,0 0 0,0 0-1,0 0 1,0 0 0,0 0 0,0 0-1,0 1 1,0-1 0,0 0 0,0 0-1,0 0 1,0 0 0,0 0 0,0 0-1,0 0 1,0 0 0,0 0 0,0 0-1,0 1 1,0-1 0,0 0 0,0 0-1,0 0 1,0 0 0,0 0 0,0 0-1,-1 0 1,1 0 0,0 0 0,0 0-1,0 0 1,0 0 0,0 0 0,0 1-1,0-1 1,0 0 0,0 0 0,0 0-1,0 0 1,0 0 0,-1 0 0,1 0-1,0 0 1,0 0 0,0 0 0,0 0-1,0 0 1,0 0 0,0 0 0,0 0-1,0 0 1,0 0 0,-1 0 0,1 0-1,-3-4-266,2 1 276,-1 0 0,1-1 0,0 1 0,0-1 0,0 1 1,0-1-1,0-7 0,0-16 134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3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6745,'1'1'1042,"0"0"-1,1 0 0,-1-1 0,0 1 0,1 0 0,-1 0 0,3 0 0,12 4 2771,5 2-1193,-15-4-2299,1 1 0,-1 1 0,0-1 1,0 1-1,-1 0 0,0 0 1,0 1-1,0 0 0,0 0 1,-1 0-1,0 0 0,0 0 0,3 9 1,4 11-262,-1 0 0,8 33 0,-7-20 211,-7-27-245,11 32 57,-13-39-72,0 0 0,0-1 0,1 1 0,0-1 1,0 1-1,5 4 0,-7-8-14,0 0 0,0 0 0,0 0 0,0 0 0,0 0 0,0 0 0,1 0 0,-1 0 0,0-1 1,0 1-1,1 0 0,-1-1 0,1 1 0,-1-1 0,0 0 0,1 0 0,-1 1 0,1-1 0,-1 0 0,1 0 0,-1 0 0,1 0 1,-1 0-1,0-1 0,1 1 0,-1 0 0,1-1 0,-1 1 0,0-1 0,1 1 0,-1-1 0,0 0 0,1 0 0,-1 0 1,2-1-1,2-2-171,-1 0 1,0-1 0,0 1-1,0-1 1,0 0-1,5-10 1,-7 12 45,0-1 0,-1 0 0,1 0 0,-1 0 0,0-1 0,0 1 0,0 0 0,0 0 1,-1-1-1,0 1 0,0 0 0,0-9 0,-1 10 97,1 0 1,-1 0 0,0 0 0,0 0 0,0 0-1,0 1 1,-1-1 0,1 0 0,-1 0-1,1 1 1,-1-1 0,0 1 0,0 0-1,0-1 1,0 1 0,-1 0 0,1 0-1,-5-3 1,0 2 40,0 0-1,0 0 0,-1 0 0,1 1 1,-1 0-1,1 0 0,-13 0 1,6 0 98,1 2 0,-1 0 0,-18 2 0,26-1 8,1 0 1,-1 0-1,-6 3 1,12-4-88,-1 0 1,0 0-1,1 1 0,-1-1 1,0 0-1,1 0 1,-1 1-1,0-1 0,1 0 1,-1 1-1,1-1 1,-1 1-1,1-1 0,-1 1 1,0-1-1,1 1 1,0-1-1,-1 1 0,1-1 1,-1 1-1,1 0 1,0-1-1,-1 1 0,1 0 1,0-1-1,0 1 1,0 0-1,-1-1 0,1 1 1,0 0-1,0 0 1,0 1-1,0-2-17,0 0 0,1 0 0,-1 1 0,0-1 0,0 0 0,0 0 1,0 1-1,0-1 0,0 0 0,1 0 0,-1 0 0,0 1 0,0-1 0,0 0 0,1 0 0,-1 0 0,0 0 0,0 1 1,1-1-1,-1 0 0,0 0 0,0 0 0,1 0 0,-1 0 0,0 0 0,0 0 0,1 0 0,-1 0 0,7 2 39,0-2 0,1 1 1,-1-1-1,13-1 0,34-7-22,-28 4-12,-5 0-3,-1 2 0,0 0 0,39 2 0,-52 1 31,-1 0 0,0 0 0,0 1 0,1 0 0,-1 0 0,0 0 0,-1 0 0,1 1 0,0 0-1,-1 1 1,1-1 0,-1 1 0,0 0 0,0 0 0,-1 0 0,8 10 0,-9-10 17,0 0 0,-1 0-1,1 0 1,-1 0 0,0 1 0,0-1 0,-1 1 0,1-1-1,-1 1 1,1 5 0,-1 3 180,0 1 1,-1 15-1,0-11-32,1-36-975,0 1 1,2-1 0,0 0-1,1 1 1,1-1 0,0 1-1,1 1 1,13-25-1,-18 39 731,1-1 0,-1 1-1,0 0 1,1 0 0,-1 0-1,1 0 1,1-2 0,-2 4 51,-1 0-1,1-1 1,-1 1 0,1 0-1,-1 0 1,1 0 0,-1-1 0,1 1-1,-1 0 1,1 0 0,-1 0 0,1 0-1,-1 0 1,1 0 0,-1 0-1,1 0 1,-1 0 0,1 0 0,-1 1-1,1-1 1,-1 0 0,1 0 0,-1 0-1,1 1 1,-1-1 0,1 0-1,-1 0 1,1 1 0,-1-1 0,0 0-1,1 1 1,-1-1 0,0 1 0,1-1-1,-1 0 1,0 1 0,1-1-1,-1 2 1,7 8 597,-1 0 1,0 0-1,-1 1 0,-1 0 1,6 18-1,-3-9 188,4 12 257,-7-17-625,1 0 1,1-1-1,12 22 0,-18-36-428,0 0-1,0 1 0,0-1 0,0 0 0,0 0 0,0 0 0,0 0 1,0 0-1,1 0 0,-1 0 0,0 0 0,0 0 0,0 0 1,0 0-1,0 0 0,0 0 0,0 0 0,0 0 0,0 0 0,1 0 1,-1 0-1,0 0 0,0 0 0,0 0 0,0 0 0,0 0 0,0 0 1,0 0-1,0 0 0,0 0 0,0 0 0,1-1 0,-1 1 0,0 0 1,0 0-1,0 0 0,0 0 0,0 0 0,0 0 0,0 0 1,0 0-1,0 0 0,0 0 0,0 0 0,0 0 0,0-1 0,0 1 1,0 0-1,0 0 0,0 0 0,0 0 0,0 0 0,0 0 0,3-6 421,1-10-131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4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23 9426,'-1'1'442,"0"-1"0,0 1 0,0-1 1,1 1-1,-1 0 0,0-1 0,1 1 0,-1 0 0,0 0 0,1-1 0,-2 3 1,2-3-353,0 0 1,0 0 0,1 0-1,-1 0 1,0 1 0,0-1-1,0 0 1,0 0 0,0 0-1,0 0 1,0 1 0,0-1 0,0 0-1,0 0 1,0 0 0,1 0-1,-1 0 1,0 0 0,0 0-1,0 1 1,0-1 0,0 0-1,0 0 1,1 0 0,-1 0-1,0 0 1,0 0 0,0 0 0,0 0-1,1 0 1,-1 0 0,0 0-1,0 0 1,0 0 0,0 0-1,1 0 1,-1 0 0,27-2 2744,-23 2-2729,60-10 1912,31-4-1017,-85 13-949,168-7 301,-176 8-349,1 0 0,0 0 0,-1 0 0,1 1-1,0-1 1,0 1 0,-1-1 0,1 1 0,2 1 0,-4-1-1,0 0-1,0 0 0,0-1 1,-1 1-1,1 0 0,0 0 1,0 0-1,-1 0 0,1 0 1,-1 0-1,1 0 0,-1 0 1,1 0-1,-1 0 1,1 0-1,-1 0 0,0 0 1,0 0-1,0 0 0,1 0 1,-1 0-1,0 1 0,-1 0 1,-1 103 97,1 42-56,5-70 37,-3-62-259,1-1-1,1 1 0,5 15 0,-4-20-61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5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12299,'-4'-9'5241,"9"10"-2337,8 4-1215,11 2-441,7 1-248,3-1-624,5-7-80,-3 3-400,-1 0-448,-10 1 744,-8 9-376</inkml:trace>
  <inkml:trace contextRef="#ctx0" brushRef="#br0" timeOffset="1">54 243 10402,'1'5'4585,"11"-5"-1792,7 3-585,6-7-87,4-3-417,10-4-856,4-1-304,2 7-128,-4 0-23,3 2-241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9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 10930,'-1'-2'4881,"-2"12"-1856,3 5-857,-1 21-391,-4 2-273,-2 17-544,-2 9-207,2-2-257,2 3-104,3-15-224,2-9-64,0-14-40,2-12-24,-1-9-376,0-9-488,2-18 2160,2-7-1304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6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290 134 5561,'0'-5'3127,"0"-20"4663,0 16-7245,0-1 0,-4-18 0,3 26-389,0-1 0,0 0 0,0 0 0,-1 0 0,1 1 0,-1-1 0,0 1 0,0-1 0,1 1 0,-2 0 0,1-1 0,0 1-1,0 0 1,-1 0 0,-2-1 0,1 1-19,0-1 0,0 1 0,0 0 0,0 1 0,-1-1 0,1 1 0,0 0 0,-7-1 0,2 1-38,-1 1 1,1 0-1,-1 1 1,0 0-1,1 0 1,-1 1-1,1 1 1,0-1-1,0 1 1,0 1-1,0 0 0,0 0 1,1 0-1,-9 7 1,11-7-36,1 1-1,-1-1 1,1 1 0,0 0 0,1 0 0,-1 1-1,1-1 1,-6 11 0,8-11-13,-1 0 1,1-1-1,1 1 0,-1 0 1,1 1-1,0-1 0,0 0 1,0 0-1,1 0 1,-1 1-1,1-1 0,1 7 1,0-9-34,-1 0 0,1-1 0,-1 1 0,1 0 0,0-1 0,0 1 0,0-1 0,0 1 0,1-1 0,-1 0 0,1 1 0,-1-1 0,1 0 0,0 0 0,0 0 0,0 0 0,0 0 0,0 0 1,0-1-1,0 1 0,1-1 0,-1 0 0,0 1 0,1-1 0,-1 0 0,1 0 0,0-1 0,-1 1 0,1 0 0,0-1 0,4 1 0,0-1-3,0 0-1,0 0 0,0-1 1,-1 0-1,1 0 1,0 0-1,0-1 1,-1 0-1,1 0 1,-1-1-1,12-6 0,-11 4-1,0 0-1,0 0 1,-1-1 0,1 0-1,-1 0 1,7-10-1,27-46 95,-40 62-105,0 0 0,0-1 0,0 1-1,0 0 1,0 0 0,1-1 0,-1 1 0,0 0-1,0-1 1,0 1 0,0 0 0,1 0-1,-1-1 1,0 1 0,0 0 0,1 0 0,-1 0-1,0-1 1,0 1 0,1 0 0,-1 0 0,0 0-1,0 0 1,1-1 0,-1 1 0,0 0 0,1 0-1,-1 0 1,0 0 0,1 0 0,-1 0 0,0 0-1,1 0 1,-1 0 0,0 0 0,1 0 0,-1 0-1,0 0 1,0 0 0,1 0 0,-1 1 0,0-1-1,1 0 1,-1 0 0,0 0 0,0 0 0,1 1-1,-1-1 1,0 0 0,0 0 0,1 0 0,-1 1-1,0-1 1,0 0 0,0 0 0,1 1 0,8 19 180,-8-17-132,28 68 991,-26-62-917,0 0 0,0-1 0,1 1 1,0-1-1,7 10 0,-9-16-111,-1 0 0,1-1 0,-1 1 0,1-1 0,0 1 0,-1-1 0,1 0 0,0 0 0,0 0 1,0 0-1,0 0 0,0 0 0,0 0 0,0-1 0,0 1 0,1-1 0,-1 1 0,0-1 0,0 0 0,0 0 1,5 0-1,11-3 224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7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78 7978,'11'-31'3826,"-8"25"2026,-5 9-2680,0 0-2429,-11 53 87,4-15-477,5-30-241,4-10-107,0-1 1,0 1-1,0-1 1,0 1 0,-1-1-1,1 0 1,0 1-1,0-1 1,-1 1 0,1-1-1,0 0 1,-1 1-1,1-1 1,0 0 0,-1 1-1,1-1 1,-1 0-1,1 0 1,0 1 0,-1-1-1,0 0 1,0-1 25,2-4-38,4-9 4,0 1 0,1 0 0,1 1 0,15-23 0,-17 29 5,0 0 0,0 0 1,0 0-1,1 1 0,0 0 0,0 0 0,11-7 0,-12 9 53,0 1 1,0 0-1,0 0 0,0 0 0,1 0 0,-1 1 1,0-1-1,1 2 0,-1-1 0,10 0 0,-13 1 7,-1 0 0,1 0 0,0 0 0,0 0 0,0 0 0,0 1 0,0-1 0,0 1 0,0-1 0,-1 1-1,1 0 1,0 0 0,0-1 0,-1 1 0,1 0 0,-1 0 0,1 1 0,-1-1 0,1 0 0,-1 1 0,1-1 0,-1 0-1,0 1 1,0 0 0,0-1 0,0 1 0,1 2 0,1 4 156,1 1 0,-2 0-1,1 0 1,-1 0 0,1 15 0,-1-11-82,-2-9-116,1-1-1,-1 1 0,0 0 1,0 0-1,0 0 1,-1-1-1,1 1 1,-1 0-1,0 0 1,0-1-1,-1 1 0,1-1 1,0 1-1,-1-1 1,0 1-1,0-1 1,0 0-1,0 0 1,-1 0-1,1 0 0,-1 0 1,0-1-1,-5 5 1,-2 1-569,10-7-1252,6-3-1194,2-3 758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7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14115,'-2'3'5369,"0"13"-3648,-5 4-321,4 10-64,2 2-296,2-3-568,-2-3-192,1-10-87,-1-4-257,1-12-881,2-4-799,-3-12-2369,-3-4-1544,-5-2 3504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8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6737,'1'0'246,"-1"-1"0,0 0-1,0 0 1,1 0 0,-1 1 0,1-1-1,-1 0 1,1 0 0,-1 1-1,1-1 1,-1 1 0,1-1-1,-1 0 1,1 1 0,0-1-1,-1 1 1,1-1 0,0 1-1,1-1 1,0 0 209,0 0 0,1 0-1,-1 0 1,1 1 0,-1-1 0,5 0 0,2 1 395,-1 0 1,1 0 0,10 2-1,102 24 3457,-100-20-3694,-13-4-329,-1 0 1,1 0-1,-1 1 1,1 0-1,13 8 1,-18-9-188,0 1 0,0-1 0,-1 1 0,1 0 0,0-1-1,-1 1 1,1 0 0,-1 1 0,0-1 0,0 0 0,0 1 0,-1-1 0,1 1 0,1 5 0,-1-2-14,-1 0 1,1 1 0,-2-1-1,1 1 1,-1-1-1,0 1 1,0-1 0,-1 1-1,0-1 1,0 0 0,0 1-1,-1-1 1,-4 8 0,-1-4-14,7-11-69,0 0 0,0 0 0,0 0 0,0 0 0,0 1 0,-1-1-1,1 0 1,0 0 0,0 0 0,0 0 0,0 0 0,0 0 0,0 0 0,-1 0 0,1 0 0,0 0 0,0 0-1,0 0 1,0 0 0,0 0 0,-1 0 0,1 0 0,0 0 0,0 0 0,0-1 0,0 1 0,0 0-1,0 0 1,0 0 0,-1 0 0,1 0 0,0 0 0,0 0 0,0 0 0,0 0 0,0 0 0,0-1 0,0 1-1,0 0 1,0 0 0,0 0 0,-1 0 0,1-2-8,-1 0 0,1 0 0,-1 0 0,1 0 0,0 0 0,0 1 0,0-1 0,0 0 1,0-4-1,1 0-63,0 0 1,0 0-1,1 0 1,0 0 0,0 0-1,1 0 1,-1 1-1,6-9 1,-6 11 46,0 0 0,0 1 0,0-1 1,0 0-1,0 1 0,1 0 0,-1 0 0,1-1 0,0 1 0,0 1 0,-1-1 1,1 0-1,0 1 0,1-1 0,-1 1 0,0 0 0,5-1 0,-6 2 28,0 0-1,1 0 1,-1 0-1,0 0 0,0 1 1,0-1-1,0 1 1,0-1-1,0 1 0,0 0 1,0 0-1,0 0 1,0 0-1,0 0 0,0 0 1,0 1-1,-1-1 1,1 0-1,0 1 0,-1 0 1,0-1-1,1 1 1,-1 0-1,0-1 1,1 3-1,3 5 77,0 0 0,-1 0-1,0 0 1,3 11 0,0 9 131,-7-24-185,1 1 1,0-1 0,0 0 0,1 0 0,-1 0 0,1 0 0,1 0 0,-1-1 0,6 9 0,-8-12-91,0-1 0,1 0 0,-1 1 0,0-1 0,1 0 0,-1 1 0,0-1 0,1 0 0,-1 1 0,0-1 0,1 0 0,-1 0 0,1 0 0,-1 1 0,0-1 0,1 0 0,-1 0 1,1 0-1,-1 0 0,1 0 0,-1 0 0,1 0 0,-1 0 0,0 0 0,1 0 0,-1 0 0,1 0 0,-1 0 0,1 0 0,-1 0 0,0 0 0,1-1 0,-1 1 0,1 0 0,0 0 0,0-1-448,0 0-1,0 0 1,-1 0-1,1 0 1,0-1-1,0 1 1,0 0-1,-1 0 1,2-2-1,3-12-2268</inkml:trace>
  <inkml:trace contextRef="#ctx0" brushRef="#br0" timeOffset="1">686 1 12083,'16'21'5089,"-2"24"-2625,-7 7-423,-4 15-305,2-2-368,2-9-720,1-8-215,6-20-161,-1-11-304,-2-14-961,0-9-383,-3-7 680</inkml:trace>
  <inkml:trace contextRef="#ctx0" brushRef="#br0" timeOffset="2">611 175 11298,'0'3'5330,"9"-1"-2338,2 5-879,5 0-105,8-3-712,4 1-343,4-4-529,4-1-72,4-1-496,-6-4-184,-2 2 208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8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1 213 10242,'2'1'583,"1"1"1,0-1-1,-1 0 0,1 0 0,0 1 1,0-2-1,0 1 0,0 0 0,0-1 1,0 1-1,0-1 0,0 0 0,0 0 1,0 0-1,0-1 0,0 1 0,4-1 1,-3-1-357,0 1 0,-1-1 0,1 0 0,-1 0 0,1 0 0,-1 0 0,0 0 0,1-1 0,-1 0 0,-1 1 0,1-1 0,4-6 0,0 0-84,-1-1 0,0 1 0,-1-1 1,6-15-1,-8 20-124,-1-1 0,-1 0 0,1 0 0,-1 0 0,0 0 0,0 0-1,-1 0 1,0 0 0,0-11 0,-1 15-8,0-1-1,0 0 1,0 0 0,0 1-1,0-1 1,0 1 0,-1-1-1,1 1 1,-1 0-1,1-1 1,-1 1 0,0 0-1,0 0 1,0 0-1,0 0 1,0 1 0,-1-1-1,1 1 1,-1-1 0,1 1-1,-1 0 1,1-1-1,-1 1 1,0 1 0,1-1-1,-6-1 1,5 2 20,0-1 1,1 1-1,-1 0 1,0 0-1,0 0 0,1 0 1,-1 0-1,0 1 1,0-1-1,1 1 1,-1 0-1,1-1 1,-1 1-1,1 1 0,-1-1 1,1 0-1,-1 0 1,1 1-1,0 0 1,0-1-1,0 1 1,0 0-1,0 0 0,0 0 1,0 0-1,1 0 1,-2 3-1,0 0 31,2 0-1,-1 0 0,0 0 1,1 0-1,0 1 0,0-1 1,1 0-1,0 1 1,0-1-1,0 1 0,0-1 1,1 0-1,0 1 1,0-1-1,0 0 0,1 0 1,0 0-1,3 8 0,-2-7-23,-1-1 0,2 1 0,-1-1 0,0 0 0,1 0 0,0 0 0,0-1-1,1 1 1,-1-1 0,1 0 0,0 0 0,0 0 0,0-1 0,1 0 0,9 5 0,-9-6-109,0-1 1,0 1-1,1-1 1,-1 0-1,0-1 1,0 1-1,1-1 1,10-1-1,2-3 112,28-7 0,-40 9 181,35-9 50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9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0 237 10850,'0'0'4809,"0"0"-1640,1 0-949,0 0-1990,1 0-1,-1 1 1,0-1-1,0 0 0,1 0 1,-1 0-1,0 0 1,1 0-1,-1-1 0,0 1 1,0 0-1,3-1 1,-1-1-139,0 0 1,1 1-1,-1-1 1,0-1-1,5-3 1,-7 5-81,6-4 16,-1-1 0,1-1 0,-1 1 0,0-1 1,0 0-1,-1 0 0,0-1 0,0 1 0,4-10 1,-7 12-21,0-1 1,0 1 0,-1-1-1,1 0 1,-1 0 0,-1 1-1,1-12 1,-1 13-5,-1 0 1,1 1 0,-1-1-1,0 1 1,0-1-1,0 0 1,0 1-1,-1 0 1,1-1-1,-1 1 1,0 0-1,0 0 1,-3-4-1,1 2 5,0 1 0,0 0 0,-8-6 0,10 9-6,0 0 1,0 0-1,1 0 0,-1 0 1,0 0-1,0 0 0,0 0 0,0 1 1,0-1-1,0 1 0,0-1 1,0 1-1,-3 0 0,5 0-1,-1 0 0,0 0 1,1 0-1,-1 0 0,1 1 0,-1-1 0,1 0 0,-1 0 0,0 1 0,1-1 0,-1 0 0,1 1 0,-1-1 0,1 1 0,0-1 0,-1 0 0,1 1 1,-1-1-1,1 1 0,0-1 0,-1 1 0,1-1 0,0 1 0,0 0 0,-1 0 0,-2 16 36,2-13-28,0 13 50,1 0 0,0 0 1,1 0-1,3 19 0,20 68 442,-3-39 401,47 98 0,-28-70-8,-36-85-816,16 45 354,-19-47-384,1 0-1,-1 0 1,-1 0-1,1 0 1,-1 0-1,0 12 1,0-17-41,-1 1 0,1-1-1,0 1 1,0-1 0,-1 0 0,1 1 0,-1-1-1,1 0 1,-1 1 0,0-1 0,1 0 0,-1 0 0,0 0-1,0 1 1,0-1 0,0 0 0,0 0 0,0 0-1,-2 1 1,2-1-13,-1-1 1,1 1-1,-1-1 0,1 1 1,-1-1-1,0 1 0,1-1 0,-1 0 1,0 0-1,0 0 0,1 0 1,-1 0-1,0 0 0,1 0 0,-1-1 1,0 1-1,-1-1 0,-2-1-98,-1 0 0,1 0 0,0-1 0,1 0 0,-1 1 0,0-1 0,1-1 0,-4-3 0,0 0-405,1 0 0,0-1 1,-9-13-1,13 16 195,0 0 0,0 1 0,0-1 0,1 0 0,-4-11 0,4 8 49,1 0 0,0-1 1,1-15-1,0 24 262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19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12 12643,'4'3'863,"0"0"1,0 0-1,-1 0 0,1 0 1,-1 1-1,0 0 1,4 5-1,-4-3-258,0-1 0,0 1 0,0 0 0,-1 0 0,2 6 0,-1 6 233,0 0-1,1 36 0,-3-38-457,0 0-165,-1 1 0,-4 32-1,4-49-209,0 1 0,0-1 0,0 1 0,0-1 0,0 1 0,0-1 0,-1 1 0,1-1 0,0 1 0,0-1 0,-1 1 0,1-1 0,0 1 0,-1-1 0,1 1-1,-1 0 1,1-1-2,-1 0 0,1 0-1,0 0 1,-1 0 0,1 0-1,0 0 1,0 0 0,-1 0-1,1 0 1,0 0 0,-1 0-1,1 0 1,0 0 0,-1 0-1,1 0 1,0 0 0,-1 0-1,1 0 1,0 0 0,0 0-1,-1-1 1,-1 0 9,-1-1 1,1 1-1,0-1 0,0 0 1,-2-3-1,1 3 1,-66-62 101,59 59-71,5 1 243,13 4 198,22 1-435,-30-1-126,0 0-18,0 0 0,-4 0-65,4 0 156,-1 0-1,1 0 1,-1 0 0,1 0 0,-1 0 0,1 0 0,0 0 0,-1 0 0,1 0-1,-1 0 1,1 0 0,-1 0 0,1 0 0,-1 1 0,1-1 0,-1 0 0,-1 9 18,0-1 0,1 0 0,0 0 0,0 14 0,0-5 2,-2-10 21,0-10-13,-1-6-7,3 1-26,0 0 1,1 0 0,1 1 0,-1-1-1,1 0 1,1 1 0,-1-1 0,5-11-1,0 1-225,1 0 0,12-20-1,-14 29-75,0 1 1,0 0-1,1 1 1,0-1-1,0 1 1,1 0-1,0 0 0,0 1 1,1 0-1,-1 0 1,1 1-1,1 0 0,14-7 1,-20 11 81,-1 0 1,0 1-1,1-1 0,-1 0 1,0 1-1,1-1 1,-1 1-1,1 0 1,-1 0-1,1 0 0,-1 0 1,1 0-1,-1 1 1,0-1-1,1 1 0,-1-1 1,1 1-1,-1 0 1,0 0-1,0 0 1,1 0-1,1 2 0,26 17-1523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20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218 367 7722,'1'-3'517,"0"0"0,-1-1 1,0 1-1,1-1 1,-1 1-1,-1-1 0,1 1 1,0-1-1,-1 1 1,0-1-1,0 1 0,0 0 1,-2-4-1,1 2-73,0 0-1,-1 1 1,0-1 0,0 1-1,0 0 1,-1 0 0,0 0-1,-5-5 1,6 6-217,-1 0 1,0 0-1,0 0 0,0 1 1,0-1-1,0 1 0,-1 0 1,1 0-1,-1 1 0,1-1 1,-1 1-1,1 0 0,-1 0 0,0 1 1,1-1-1,-1 1 0,0 0 1,0 1-1,0-1 0,-8 2 1,9 0-113,-1 0 0,1 0 1,0 1-1,0-1 0,0 1 0,0 0 1,0 0-1,1 0 0,-1 0 1,1 1-1,0-1 0,0 1 0,0 0 1,1 0-1,-1 0 0,1 0 1,-4 9-1,3-6-32,1 2 1,-1-1 0,2 0-1,-1 0 1,1 0 0,0 1-1,0-1 1,1 1-1,1 9 1,0-14-60,-1-1 0,1 1 0,0 0 1,0-1-1,0 1 0,0-1 0,1 1 0,-1-1 0,3 4 0,-3-6-18,-1 0-1,1 0 0,0 0 0,0 0 1,0 0-1,0 0 0,0-1 0,0 1 1,0 0-1,0-1 0,0 1 0,0 0 1,0-1-1,1 1 0,-1-1 0,0 0 1,0 1-1,1-1 0,-1 0 0,0 0 1,0 0-1,1 0 0,-1 0 0,0 0 1,0 0-1,1 0 0,-1 0 0,0-1 1,2 0-1,2-1 0,-1 0 1,1 0-1,-1-1 0,1 1 1,-1-1-1,0 0 1,0-1-1,7-7 1,27-33 14,-30 33-14,-6 7-2,1 0-1,0 0 0,0 1 0,0-1 0,0 1 1,1-1-1,-1 1 0,1 0 0,0 1 0,5-4 0,-8 6 6,-1-1 0,1 1 0,0 0 0,-1 0 0,1-1 0,0 1 0,-1 0 0,1 0 0,0 0-1,-1 0 1,1 0 0,0 0 0,0 0 0,-1 0 0,1 0 0,0 0 0,-1 0 0,1 1 0,0-1-1,-1 0 1,1 0 0,-1 1 0,1-1 0,0 0 0,-1 1 0,1-1 0,-1 0 0,1 1 0,-1-1-1,1 1 1,-1-1 0,1 1 0,-1-1 0,0 1 0,1 0 0,0 0 0,1 4 179,0 0 0,-1 0 0,1 0 0,0 7 0,-1-8-48,3 19 51,-3-13-183,1 0 0,0 0 1,1 0-1,7 18 0,-10-27-20,0-1 1,0 0-1,0 0 0,0 1 0,0-1 0,1 0 1,-1 0-1,0 1 0,0-1 0,0 0 0,0 0 1,1 1-1,-1-1 0,0 0 0,0 0 0,1 0 1,-1 1-1,0-1 0,0 0 0,1 0 1,-1 0-1,0 0 0,0 0 0,1 0 0,-1 0 1,0 1-1,1-1 0,-1 0 0,0 0 0,0 0 1,1 0-1,-1 0 0,0 0 0,1-1 0,-1 1 1,0 0-1,1 0 0,-1 0 0,0 0 1,0 0-1,1 0 0,-1 0 0,0-1 0,8-8-1347,0-12-3432,-1-6 2246</inkml:trace>
  <inkml:trace contextRef="#ctx0" brushRef="#br0" timeOffset="1">433 0 11771,'16'27'5809,"-6"11"-1688,-7 16-1945,1 9-127,0 13-641,-5-3-408,5-5-536,1-8-144,4-19-184,4-11-136,5-22-544,-13-12-24,7-18 240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2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213 107 12491,'-5'-11'2148,"0"0"-376,0 0 0,-1 0 0,-12-16 0,15 24-1579,1 0 0,-1 0 0,0 0-1,0 1 1,0-1 0,0 1 0,0 0 0,-1 0 0,1 0 0,-1 0 0,1 1 0,-1-1 0,0 1-1,0 0 1,-6-1 0,5 1-78,0 1 0,0-1 0,-1 1-1,1 0 1,0 1 0,0-1 0,-1 1 0,1 0-1,0 0 1,-8 3 0,10-2-71,0-1 0,0 1 0,0-1 1,1 1-1,-1 0 0,1 0 0,-1 0 0,1 1 0,0-1 1,-1 0-1,1 1 0,0 0 0,1-1 0,-1 1 0,0 0 1,1 0-1,0 0 0,-2 3 0,2 1-6,-1 0 0,1 0 1,0-1-1,0 1 0,1 0 0,0 0 0,0 0 0,0 0 0,1 0 1,0 0-1,1-1 0,0 1 0,0 0 0,0-1 0,1 1 0,-1-1 1,2 0-1,5 9 0,0-2 16,0 0 1,1-1-1,1 0 0,0-1 1,0 0-1,26 18 1,-17-16 60,-7-5 72,16 13 0,-27-18-135,1-1 0,0 1 0,-1 0 0,1-1 0,-1 1 0,0 0 0,0 0 0,0 1 0,0-1 0,2 7 0,-4-9-32,1 1 0,-1-1 0,0 0 0,1 1 0,-1-1 0,0 1 0,0-1 0,0 1 0,0-1 0,0 1 0,-1-1 0,1 1 1,0-1-1,-1 1 0,1-1 0,-1 1 0,1-1 0,-1 0 0,0 1 0,-1 1 0,1-1 1,-1-1 0,0 1 0,0 0-1,0-1 1,0 1 0,0-1 0,0 1 0,0-1 0,-1 0 0,1 0 0,-4 1 0,-1 0-7,0 0 0,0-1 1,0 0-1,-1 0 0,1-1 0,0 0 0,-13-1 1,14 0-124,-1 0 1,1 0-1,0-1 1,0 0-1,0-1 1,-10-4-1,15 7-21,0-1-1,0 0 0,0 1 1,0-1-1,0 1 0,0-1 0,0 0 1,0 0-1,0 0 0,1 0 1,-1 1-1,0-1 0,1 0 0,-1 0 1,0 0-1,1 0 0,-1 0 1,1-1-1,0 1 0,-1 0 0,1 0 1,0 0-1,0 0 0,-1 0 1,1-1-1,0 1 0,0 0 0,0 0 1,1 0-1,-1 0 0,0-1 1,0 1-1,1 0 0,-1 0 0,0 0 1,1 0-1,-1 0 0,1 0 1,0 0-1,-1 0 0,1 0 0,0 0 1,-1 0-1,3-1 0,17-17-3525,7 0 1522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21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6809,'4'0'854,"0"1"-1,0 0 0,0 0 0,0 1 0,0 0 0,0-1 0,-1 1 0,1 0 0,-1 1 0,4 2 0,-2-2-101,-1 2-1,0-1 1,-1 0-1,1 1 1,-1-1-1,6 11 1,-4-5 157,0-1-230,-1 0 0,1 0 1,1-1-1,0 0 0,9 9 1,-14-15-615,1 0 0,1 0 1,-1-1-1,0 1 1,0-1-1,1 1 1,-1-1-1,0 0 1,1 0-1,0 0 1,-1 0-1,1-1 1,-1 1-1,1-1 1,0 1-1,-1-1 0,1 0 1,0 0-1,-1 0 1,1-1-1,0 1 1,-1 0-1,1-1 1,0 0-1,2-1 1,1-1-46,1 0 1,-1 0-1,0-1 1,0 0-1,-1 0 1,1 0-1,-1-1 1,0 0-1,8-10 0,-6 6-21,-1 0 0,1 0 0,-2 0 0,1-1 0,5-15 0,-10 22-1,0 0 1,0-1-1,0 1 0,0 0 0,-1 0 0,1-1 0,-1 1 0,0-1 0,0 1 0,0 0 0,-1-1 0,1 1 0,-1 0 0,0-1 0,1 1 1,-4-6-1,2 5 2,0 1 1,-1-1 0,1 1 0,-1-1-1,0 1 1,0 0 0,0 0-1,0 0 1,0 0 0,-1 1 0,1-1-1,-5-1 1,2 1 4,1 0-1,-1 1 1,0-1-1,0 1 1,0 1-1,0-1 1,0 1-1,-1 0 0,1 1 1,0-1-1,0 1 1,-1 0-1,1 1 1,0-1-1,-1 1 1,1 1-1,-11 3 1,11-2 3,1 0 0,0 0 0,-1 0 0,1 1 0,1 0 0,-1 0 1,0 0-1,1 1 0,0 0 0,-5 7 0,6-7-71,0-1 1,1 0-1,-1 1 0,1-1 1,1 1-1,-1 0 0,0 0 1,1 0-1,0 0 0,0 0 1,1 0-1,-1 0 0,1 7 1,1-11 10,-1 0 1,0 1-1,0-1 1,1 1-1,-1-1 1,1 0-1,-1 1 1,1-1-1,0 0 1,0 1 0,1 1-1,11 9-461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12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3472 276 3745,'-14'-34'3149,"6"12"-1727,-1 1 1,-18-31-1,23 46-1283,0 1 1,0-1-1,0 1 1,-1 0-1,0 0 1,1 1-1,-2-1 1,1 1-1,0 0 1,-1 0-1,0 1 1,0 0-1,-8-3 0,-6 0 160,-1 1-1,0 1 1,-39-2-1,6 1 18,-86-19 96,-56-7-197,-174 30 181,281 4-303,-4 2-54,1 3 0,0 4 0,-128 34 0,26 14-118,158-46 58,0 2 0,0 1 1,-36 25-1,-45 29-10,-20 14 3,33-20-28,-2 1-27,82-49 52,2 0 1,-30 29-1,-50 69-36,65-70 54,-131 185-19,132-175 18,15-27 1,-41 43 1,13-17-6,21-21 7,2 2-1,2 1 1,-27 50 0,-149 323-31,178-363 41,2 1 0,2 0-1,3 2 1,-14 69 0,19-50 18,2 1 1,4-1 0,3 1 0,2 0 0,4 0 0,14 72 0,-7-77-16,32 165 10,17-6 7,-30-134 21,69 135-1,-70-167-18,3-2-1,3-1 0,52 61 0,118 111 70,-175-198-55,54 38 1,41 16 24,-81-53-49,35 23 7,69 42 14,7-12 14,-115-66-17,1 0 0,1-3 0,0-2-1,0-1 1,1-3 0,1-1 0,-1-3-1,86-3 1,-39-8 64,-1-3-1,96-26 1,170-69 364,-269 73-220,85-45 1,74-57-10,-187 98-156,67-56 0,-19 0 45,-41 34-44,234-227 88,-225 211-147,82-92 13,21-89-3,-165 235-24,11-19-10,-2-1 0,27-72 0,20-93-42,-10 28 33,-34 107 79,-3 0 0,-3-2 0,-3 0 0,8-94 0,-19 78 8,-5 0 0,-3 0 0,-22-135 0,-15-72 32,33 254-51,-1 0 1,-2 1-1,-2 0 1,-20-43-1,-79-150 250,76 171-279,-3 1 0,-82-103-1,108 150-11,0 1 0,-1 1-1,-1 0 1,0 1 0,-18-12 0,-121-63 51,111 65-53,17 7-4,1 0 0,-24-20-1,34 24-13,0 2 0,0 0-1,-1 0 1,-18-6-1,22 10-72,-1 1 0,0 0 0,1 1-1,-1 1 1,-1 0 0,-15-1 0,24 3-139,0 0 1,1 0 0,-1 1-1,1-1 1,-1 1 0,1 0-1,-1 0 1,1 1 0,-1-1-1,1 1 1,0-1 0,0 1-1,0 0 1,0 0-1,0 0 1,0 1 0,0-1-1,-4 6 1,-6 8-937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39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11162,'20'5'5070,"7"5"-1864,-3-1-1270,3 1 316,38 19 1,-63-28-2157,5 2 199,0 1-1,10 7 1,-16-10-252,1 0-1,-1 0 1,1 0 0,-1 1 0,0-1 0,0 0 0,0 1 0,1 0-1,-1-1 1,0 1 0,-1-1 0,1 1 0,0 0 0,0 0 0,-1-1-1,1 4 1,-1-3-23,0 1-1,0 0 1,0 0-1,0 0 1,0 0-1,-1 0 1,1 0 0,-1 0-1,0-1 1,0 1-1,0 0 1,0-1-1,-1 1 1,1 0-1,-1-1 1,1 0-1,-1 1 1,0-1 0,0 0-1,0 0 1,0 0-1,-1 0 1,1 0-1,0-1 1,-1 1-1,-2 1 1,-6 3-35,0-1-1,0 0 1,-1-1-1,-21 5 1,-9 1-260,14-4-859,-49 17 1,64-16 730,10-1 107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21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10402,'1'23'5073,"-5"8"-1528,0 24-1857,3 8-31,6 13-305,3 2-208,-1-3-408,3-3-231,1-23-337,10-12-40,6-21-256,-3-11-136,0-13 168</inkml:trace>
  <inkml:trace contextRef="#ctx0" brushRef="#br0" timeOffset="1">211 365 13283,'1'4'836,"2"15"1801,1-1-1,1 0 1,9 23 0,-12-37-2446,0 0-1,0 0 1,0 0 0,0 0 0,1 0 0,0 0-1,-1-1 1,1 1 0,1-1 0,-1 0 0,0 0 0,1 0-1,0-1 1,-1 1 0,1-1 0,0 0 0,0 0-1,1 0 1,4 1 0,-7-2-169,0-1 0,0 1 0,1-1-1,-1 0 1,0 0 0,0 0 0,0-1 0,0 1-1,0 0 1,0-1 0,0 1 0,0-1 0,0 0-1,0 0 1,0 1 0,0-1 0,0-1 0,0 1 0,0 0-1,1-2 1,4-3-38,-1 0-1,0-1 0,8-11 1,-11 15 3,26-41-282,-16 24 14,19-23 1,-31 43 276,-1-1 1,1 1 0,-1-1 0,0 1-1,1-1 1,0 1 0,-1-1-1,1 1 1,-1 0 0,1-1-1,-1 1 1,1 0 0,1-1 0,-2 1 3,0 0 0,0 0 0,0 0 0,0 0 0,1 0 0,-1 0 0,0 0 0,0 0 0,0 0 0,0 1 0,1-1 0,-1 0 0,0 0 0,0 0 0,0 0 0,0 0 0,0 0 0,1 0 0,-1 0 0,0 1-1,0-1 1,0 0 0,0 0 0,0 0 0,0 0 0,0 0 0,0 1 0,0-1 0,0 0 0,1 0 0,-1 2 9,0 0-1,0 0 0,1-1 1,-1 1-1,0 0 0,0-1 0,-1 3 1,-4 26 175,3-21-104,0-1 1,1 0-1,0 0 1,0 1-1,1-1 0,0 1 1,1-1-1,0 0 0,2 10 1,-3-16-87,1-1 1,-1 0-1,0 0 0,1 0 0,-1 1 1,1-1-1,-1 0 0,1 0 1,0 0-1,-1 0 0,1 0 1,0 0-1,0 0 0,0 0 1,0 0-1,0 0 0,0 0 1,0-1-1,0 1 0,0 0 1,0-1-1,0 1 0,0-1 1,0 1-1,1-1 0,-1 1 1,0-1-1,0 0 0,1 0 1,-1 0-1,0 0 0,1 0 1,-1 0-1,0 0 0,0 0 1,1 0-1,-1 0 0,0-1 1,0 1-1,1 0 0,-1-1 1,0 1-1,0-1 0,0 0 1,0 1-1,0-1 0,0 0 1,0 0-1,0 0 0,2-1 0,1-3-262,-1 0 0,1 0 0,-1 0 0,0 0-1,0-1 1,-1 1 0,1-1 0,-1 0-1,-1 1 1,3-11 0,0 1-140,8-20-312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21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13907,'8'43'5777,"-8"6"-3392,6 7-265,0 2-447,-2-3-513,12-6-664,0-8-168,1-13-152,3-8-32,-3-14-568,-3-6-376,-13-14-1185,-4-3-447,-9-3 1488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22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9586,'1'0'8021,"5"5"-3828,-2-2-3651,0 0 0,0-1 1,0 1-1,0-1 0,6 3 0,0-4-407,-1 1 0,0-1 0,0-1 0,0 0 0,15-1-1,48-11-143,-22 3-623,-32 6 53,21-2-2083,-37 4 2482,1 1 1,-1 0-1,1 0 0,-1 1 0,1-1 0,-1 0 1,1 1-1,-1 0 0,0-1 0,1 1 0,-1 0 1,4 2-1,-3 0 331,1 1 0,-1-1 0,0 0 0,0 1 0,0 0 0,0 0 0,-1 0 0,1 0 0,-1 0 0,0 0 0,0 1 0,-1-1 0,1 1 1,-1-1-1,0 1 0,0-1 0,-1 1 0,1 5 0,0 11 1266,-1-1 1,-5 37-1,4-55-1358,1 4 199,-1 0 0,0 1 0,-1-1 0,-3 9 0,5-15-248,0 1 0,0-1-1,0 0 1,0 1 0,0-1 0,0 0 0,0 0-1,-1 1 1,1-1 0,0 0 0,0 0-1,0 1 1,-1-1 0,1 0 0,0 0 0,0 0-1,-1 1 1,1-1 0,0 0 0,0 0 0,-1 0-1,0 1 1,-3-5-195,0-10-659,2 1 530,0-21 0,2 5 270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22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9242,'2'2'1115,"0"1"0,0-1 0,0 1 0,1-1 0,-1 0 0,1 0-1,3 3 1,-1-2-171,-1-1 1,1 1-1,9 2 0,2 0-42,31 4 0,-35-7-44,0 0-477,-3-1 60,0 1 0,0 0 0,13 4 0,-20-5-365,1 0-1,-1 1 1,1-1-1,-1 0 1,0 1-1,0 0 1,1-1-1,-1 1 1,0 0-1,-1 0 1,1 0-1,0 0 1,-1 0-1,1 1 1,-1-1-1,2 3 1,-1 0-11,-1-1 1,1 1-1,-1 0 1,0 0 0,0-1-1,0 1 1,-1 0-1,0 0 1,0 0 0,0 5-1,-2 5 100,-1-1 1,-4 15-1,4-21-108,0 0 0,1 1 1,1-1-1,-1 1 0,1 0 0,1 0 1,0-1-1,1 16 0,-1-22-50,0 0-4,1-1-1,-1 0 1,0 0 0,0 0-1,0 0 1,1 0-1,-1 1 1,1-1-1,-1 0 1,1 0 0,-1 0-1,1 0 1,-1 0-1,1 0 1,0 0-1,0 0 1,0-1-1,0 2 1,0-2-3,-1 0 0,0 0 0,0 0 0,0 0 0,1 1 0,-1-1 0,0 0 0,0 0 0,0 0 0,0 0 0,1 0 1,-1 0-1,0 0 0,0 0 0,0 0 0,1 0 0,-1 0 0,0 0 0,0-1 0,0 1 0,1 0 0,-1 0 0,0 0 0,0 0 0,0 0 0,0 0 0,1 0 0,-1 0 0,0-1 0,0 1 0,0 0 0,0 0 0,0 0 0,1 0 0,4-6-53,0 0-1,0 0 1,0 0-1,-1-1 0,6-9 1,15-40-584,-23 52 588,0-1 0,-1 1 1,0-1-1,0 1 0,0-1 1,0 0-1,-1 1 0,0-1 1,0 0-1,0 0 0,-1 1 1,1-1-1,-1 0 0,0 1 1,-1-1-1,1 1 0,-1-1 1,0 1-1,0 0 0,0 0 1,0 0-1,-1 0 1,0 0-1,-5-6 0,6 8 54,0 0 1,-1 0-1,1 0 0,0 0 0,-1 1 0,1-1 0,-1 1 1,0 0-1,0 0 0,1 0 0,-1 0 0,0 0 1,0 0-1,0 1 0,0 0 0,0-1 0,0 1 0,0 0 1,0 0-1,0 1 0,0-1 0,1 1 0,-1-1 1,0 1-1,0 0 0,0 0 0,0 0 0,1 0 0,-1 1 1,1-1-1,-1 1 0,1 0 0,-4 3 0,5-4 15,0 0-1,0 1 1,0-1 0,0 0-1,0 1 1,0 0-1,1-1 1,-1 1-1,0-1 1,1 1-1,0 0 1,-1-1 0,1 1-1,0 0 1,0-1-1,0 1 1,0 0-1,0 0 1,0-1 0,0 1-1,1 0 1,-1-1-1,0 1 1,2 2-1,-1-1-4,1 0-1,-1 0 1,1 0-1,-1 0 1,1 0-1,0 0 1,0 0-1,1-1 1,-1 1-1,0-1 1,4 3-1,-2-2-12,0-1 0,0 0 0,0 0 0,1 0-1,-1 0 1,1-1 0,7 3 0,37 1 4,-9 0 0,-37-5-5,19 5-2,27 7 1,-43-10 8,0 0 1,-1 1-1,1-1 1,0 1-1,-1 0 1,0 1 0,0-1-1,0 1 1,8 8-1,-11-9 16,1 0 0,-1 0 0,0 1 0,0 0 0,3 6 0,-4-9-12,-1 0-1,1 0 1,-1 0 0,0 0 0,1 1 0,-1-1-1,0 0 1,0 0 0,0 1 0,1-1 0,-1 0-1,-1 0 1,1 1 0,0-1 0,0 0-1,0 0 1,-1 0 0,1 1 0,0-1 0,-1 0-1,1 0 1,-2 1 0,2-2-11,0 1-1,0-1 1,0 0 0,0 0-1,0 0 1,0 0 0,0 0 0,0 0-1,0 0 1,0 0 0,0 0-1,0 0 1,-1 0 0,1 0 0,0 0-1,0 0 1,0 1 0,0-1-1,0 0 1,0 0 0,0 0 0,0 0-1,0 0 1,0 0 0,-1 0-1,1 0 1,0 0 0,0 0 0,0 0-1,0 0 1,0 0 0,0 0-1,0 0 1,0 0 0,0 0 0,0-1-1,-1 1 1,1 0 0,0 0-1,0 0 1,0 0 0,0 0 0,0 0-1,0 0 1,0 0 0,0 0-1,0 0 1,0 0 0,-3-7-102,3-9-308,3 7 115,0 0-1,1 0 1,0 0 0,1 1-1,0-1 1,0 1 0,0 0-1,1 1 1,1-1-1,9-8 1,-15 14 270,1 1-1,-1-1 0,1 1 1,0 0-1,0 0 1,-1-1-1,1 1 1,0 0-1,0 1 1,0-1-1,3 0 0,-4 0 35,-1 1 0,1 0 0,0 0-1,0 1 1,0-1 0,0 0-1,-1 0 1,1 0 0,0 0 0,0 1-1,0-1 1,0 0 0,-1 1-1,1-1 1,0 1 0,-1-1 0,1 1-1,0-1 1,-1 1 0,1-1-1,0 1 1,-1 0 0,1-1 0,-1 1-1,1 0 1,-1 0 0,1 0-1,5 13 519,0 0-1,0 0 1,-2 1-1,6 24 0,-6-19-38,14 53 885,-17-67-1172,0-5 20,-1-3 385,-1-11-236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31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 5409,'0'0'883,"-5"-2"786,3 3 2313,3 3 5546,8 17-8483,-5-12-802,0 1 1,0-1-1,-1 1 1,0 0 0,-1 0-1,0 0 1,-1 0-1,1 15 1,-11 134 959,1-71-1054,7-76-128,1 2 30,-1 0-1,-1 0 0,0-1 0,-5 17 0,6-30 31,6 0 30,130-6 289,-89 5-201,49-4 315,-79 1-278,-18 2-435,-6 0-657,6 0 436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32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6201,'-1'-1'3561,"0"1"72,-1 0-713,0 11-423,0 19-216,2 49-673,3-31-280,0 6-440,1 1-128,1-7-295,3-4-137,-1-14-176,-2-7-72,0-10-40,-2-4-320,-2-9-977,-1-1-847,3-8 1184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32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10682,'48'2'7378,"-35"0"-5541,21 5 1,-25-4-1382,0 0 0,0 0 1,0 1-1,0 0 0,-1 1 1,0 0-1,15 11 0,-21-14-370,0-1-1,-1 1 0,1-1 0,-1 1 1,1 0-1,-1-1 0,0 1 1,2 3-1,-2-4-49,-1 1 1,0-1 0,1 0-1,-1 0 1,0 0 0,0 1-1,0-1 1,0 0 0,0 0-1,0 1 1,0-1 0,0 0-1,0 0 1,-1 0-1,1 1 1,-1-1 0,1 0-1,-1 0 1,0 2 0,-3 2 31,1 0 1,-1-1 0,0 1-1,-1-1 1,1 0 0,-1 0-1,-7 5 1,-10 8 46,21-17-122,-10 10 80,-1-1 1,-12 9 0,20-16-191,0 0 0,0 0 0,0 0 0,0 0 0,0-1 1,-1 0-1,1 1 0,0-2 0,-1 1 0,1 0 0,-8-1 1,5 0-722,3 1-798,13 5 1049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33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24 12251,'-3'-14'5281,"-12"6"-2809,-2 6-343,-8 8-337,-7 7-464,1 12-503,5 6-209,2 11-272,14 5-96,2 6-144,7-1-48,10 1-32,1 3-24,14-11 72,1-2-288,10-14-280,2-9-1561,4-17 1305</inkml:trace>
  <inkml:trace contextRef="#ctx0" brushRef="#br0" timeOffset="1">478 27 13019,'-5'0'1594,"0"0"0,0 1 0,0 0 1,-8 2-1,6-1-853,2 0 0,-1 1 0,-7 3 0,3 1-249,-1 1 1,1 0-1,-11 10 0,13-10-397,1 0 0,-1 1 0,1 0 1,1 1-1,0 0 0,0 0 0,1 0 0,0 0 1,0 1-1,2 0 0,-1 0 0,1 0 0,1 0 1,0 1-1,0-1 0,1 1 0,1-1 0,0 1 1,1-1-1,2 16 0,-2-22-107,0 0 1,1 1 0,-1-1-1,1 0 1,1 0-1,-1 0 1,1 0-1,0 0 1,0-1-1,0 1 1,0-1-1,1 0 1,0 0-1,0 0 1,0 0-1,0-1 1,1 0-1,-1 0 1,1 0-1,0 0 1,0-1-1,0 1 1,0-1-1,0-1 1,0 1 0,1-1-1,-1 0 1,0 0-1,1 0 1,-1-1-1,1 0 1,5 0-1,-3-2-229,0 1-1,-1-1 0,1-1 1,0 1-1,-1-1 1,0-1-1,7-3 0,-13 7 236,30-16-689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33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63 10682,'-1'0'203,"1"0"0,0 0 0,-1 0-1,1-1 1,-1 1 0,1 0 0,0 0 0,-1 0-1,1 0 1,0-1 0,-1 1 0,1 0 0,0 0-1,-1-1 1,1 1 0,0 0 0,0 0 0,-1-1-1,1 1 1,0 0 0,0-1 0,0 1 0,-1 0-1,1-1 1,0 1 0,0-1 0,0 1 0,0 0-1,0-1 1,0 1 0,0 0 0,0-2 0,0 2-5,1-1 0,-1 1 0,1-1 0,-1 1 1,1-1-1,0 1 0,0-1 0,-1 1 1,1-1-1,0 1 0,-1 0 0,1 0 0,0-1 1,1 1-1,32-6 1868,-33 6-1895,15-2 548,58-9 990,-64 9-1641,0-1 0,0 0 1,0 0-1,0-1 0,9-5 1,-19 8-55,0 1-1,1 0 1,-1-1 0,1 1 0,-1 0-1,0 0 1,1-1 0,-1 1 0,1 0 0,-1 0-1,1 0 1,-1 0 0,1-1 0,-1 1-1,1 0 1,-1 0 0,1 0 0,-1 0 0,1 0-1,-1 0 1,1 0 0,-1 0 0,1 1 0,-1-1-1,1 0 1,-1 0 0,0 0 0,1 0-1,-1 1 1,1-1 0,-1 0 0,1 1 0,-1-1-1,0 0 1,1 1 0,0-1 0,-1 2 75,1 0 0,0 1 1,0-1-1,0 0 0,-1 0 0,1 0 1,-1 5-1,1 10 230,-1 1 0,-1-1 0,-3 22 0,0-11-157,3-13-117,0 1-1,1-1 1,0 0 0,1 1 0,6 23 0,-6-33-27,-1 0 1,1 0-1,-1 10 0,0-11-36,0-4-30,0 0 0,0 0 0,0 0 0,1 0 0,-1 0 0,0 0 0,0 0 0,1 0 0,-1 0 0,1 0 0,-1 0 0,1 0 0,-1-1 0,1 1 0,-1 0 0,2 1 0,2-7-235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33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9146,'2'-2'960,"0"-1"0,0 1 0,0 0 1,0 0-1,1 0 0,-1 0 0,3-1 0,-4 2-785,1 1 0,-1-1 0,0 1 0,0 0 0,0 0 0,0-1 0,1 1 0,-1 0 0,0 0 0,0 0 0,0 0 0,0 0 0,1 0 0,-1 1 0,0-1 0,0 0 0,0 1 0,0-1 0,0 1 0,1-1 0,-1 1 0,1 0 0,3 2 292,0 1-1,0 0 0,0 0 0,0 1 0,6 7 1,20 29 1045,-18-24-999,4 6 88,0 1 0,15 31-1,-27-46-537,-1 1 0,0 0 0,0 0-1,-1 0 1,-1 0 0,1 1 0,-2-1-1,0 1 1,1 13 0,-3-11-71,-1-1 0,0 0 0,-1 0 0,0 0 0,0 0 0,-1 0 0,-1 0 0,0-1 0,-1 0 0,0 0 0,0-1 1,-1 1-1,-1-1 0,0-1 0,0 0 0,-1 0 0,-13 10 0,19-16-101,-1 0 0,0-1 0,-8 3 0,-4-1-187</inkml:trace>
  <inkml:trace contextRef="#ctx0" brushRef="#br0" timeOffset="1">506 315 15043,'-36'-11'5793,"27"11"-3552,-3-5-721,8 2 41,5 7-321,2-2-680,-3-2-264,2 0-208,26 0-24,38-6-8,-32 4-400,1 6-792,-1 1 2208,1 16-1192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40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81 8514,'27'-52'3573,"-26"51"-3396,-1 0-1,1 0 1,-1 0 0,1 0 0,-1 0 0,0 0 0,0 0 0,1-1 0,-1 1 0,0 0 0,0 0 0,0 0 0,0 0-1,-1-1 1,1-1 0,0 3-69,-1-1 1,1 1-1,0-1 0,-1 1 0,1-1 0,0 1 0,-1-1 0,1 1 0,-1 0 1,1-1-1,-1 1 0,1-1 0,-1 1 0,1 0 0,-1 0 0,1-1 1,-1 1-1,0 0 0,1 0 0,-2-1 0,0 1 158,-1 0 1,1 0-1,-1 0 1,0 0-1,1 0 1,-1 1-1,1-1 0,0 1 1,-6 1-1,0 2 15,0 0 0,0 1-1,1 0 1,-1 1 0,1-1-1,0 1 1,-11 13 0,0 3 262,-20 30 0,27-36-347,0 2-1,1-1 1,1 2 0,1-1 0,1 1 0,0 0 0,-7 38 0,12-44-144,1 0 0,0 1 0,0-1 0,2 0 0,0 0 1,0 0-1,1 0 0,0 0 0,2 0 0,-1 0 0,1-1 0,1 1 0,7 13 0,-7-18-58,0 1 0,1-1 0,0 0 0,0 0 0,1 0-1,-1-1 1,15 11 0,-15-14-169,0 1-1,0-1 1,1-1 0,0 1-1,0-1 1,0 0 0,0-1-1,0 0 1,0 0 0,14 2-1,11-5-449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34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10330,'15'-12'5417,"-14"10"-5061,1 0 0,0 1-1,-1-1 1,1 1 0,0-1-1,0 1 1,0 0-1,0 0 1,1 0 0,-1 0-1,3-1 1,0 1-109,0 1 0,-1 0 0,1 0-1,0 0 1,0 0 0,-1 1 0,1 0 0,-1 0 0,1 0 0,-1 0-1,1 1 1,-1 0 0,7 3 0,-1 1-36,1 0-1,-1 1 1,-1 0-1,12 10 1,-14-10-72,0-1 1,-1 1-1,0 1 0,10 13 1,-14-18-115,-1 0 0,1 1 0,-1-1 1,1 0-1,-1 1 0,0-1 1,0 0-1,-1 1 0,1-1 1,-1 1-1,1 0 0,-1-1 1,0 1-1,-1-1 0,1 1 1,-2 3-1,-1 2 0,0-1 0,-1-1 0,0 1-1,0-1 1,-1 1 0,0-1 0,0 0 0,-7 7 0,-12 16 40,2 5 0,16-25 16,0 0 0,0-1 0,-1 0 1,0 0-1,-1 0 0,-14 12 1,19-17 280,5-3-71,9-1 28,-10-1-308,154-23 981,-135 22-1018,-12 0-68,0 1 1,0 0 0,0 0 0,0 1-1,1 0 1,9 2 0,-13 1-2633,1 4 1243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35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65 11690,'-7'-1'2022,"5"1"-1361,-1 0-1,1 0 1,0 0 0,-1 0 0,1-1 0,0 1 0,-5-3 0,7 3-619,0 0 1,0 0 0,0 0-1,0 0 1,0-1 0,0 1-1,-1 0 1,1 0 0,0 0-1,0 0 1,0-1 0,0 1-1,0 0 1,0 0 0,0 0-1,0 0 1,0-1 0,1 1-1,-1 0 1,0 0 0,0 0-1,0 0 1,0 0-1,0-1 1,0 1 0,0 0-1,0 0 1,0 0 0,0 0-1,1 0 1,-1 0 0,0-1-1,0 1 1,0 0 0,0 0-1,7-5 651,1 2-443,0 1 0,1 0 0,-1 0 1,12-1-1,-20 3-249,63-7 694,109 2-1,67 17-21,-81-2-309,792-8 1037,142-50-105,-796 46-762,-2 19-84,-172 0-309,-94-11-102,1 1 1,30 13-1,-59-20-44,14 6 44,-7-1-55,-7-5 11,0 0 1,0 0 0,1 0 0,-1 0 0,0 0-1,0 0 1,0 0 0,0 0 0,0 0-1,0 1 1,0-1 0,0 0 0,0 0 0,0 0-1,0 0 1,0 0 0,0 0 0,0 0-1,1 1 1,-1-1 0,0 0 0,0 0 0,0 0-1,0 0 1,0 0 0,0 0 0,0 1-1,-1-1 1,1 0 0,0 0 0,0 0 0,0 0-1,0 0 1,0 0 0,0 0 0,0 1-1,0-1 1,-1 0-62,1 0 0,-1 0-1,1 1 1,-1-1 0,0 0 0,1 0 0,-1 0-1,1 0 1,-1 0 0,0 0 0,1 0-1,-1 0 1,1 0 0,-2 0 0,-4-1-339,-34 2-792,-33 2 511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36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42 6617,'-2'-8'2500,"-4"-11"2312,6 19-4689,0-1-1,0 1 1,0 0-1,0-1 1,0 1 0,0-1-1,0 1 1,0 0-1,0-1 1,0 1-1,0-1 1,0 1 0,0 0-1,1-1 1,-1 1-1,0 0 1,0-1-1,0 1 1,0 0-1,1-1 1,-1 1 0,0 0-1,0-1 1,1 1-1,-1 0 1,0-1-1,0 1 1,1 0 0,-1 0-1,0 0 1,1-1-1,-1 1 1,1 0-1,-1 0 1,0 0 0,1 0-1,0-1 1,14 0 567,1 0 1,-1 0 0,1 1 0,-1 1 0,1 1 0,-1 0 0,24 7-1,-20-3-469,0 0-1,0 2 0,0 0 0,-1 1 1,22 15-1,-34-20-175,0 0 0,-1 0 0,0 1-1,0-1 1,0 1 0,0 0 0,-1 1 0,0-1 0,4 6 0,-7-8-32,0 0 0,0 0 0,0-1 0,0 1 0,0 0 0,0 0 0,-1 0 0,1 0 0,-1 0 0,0 0 0,0 0-1,0 0 1,0 0 0,0-1 0,-1 1 0,1 0 0,-1 0 0,0 0 0,0 0 0,0 0 0,0-1 0,-1 1 0,-1 3 0,-4 4 20,0 0 0,-1-1 1,0 1-1,0-1 0,-18 13 1,-53 34 61,26-21-45,51-32-48,7-4-2,-3 1 0,38-8 27,20-4 485,102-7 0,-161 19-506,73 0 380,-71 0-293,-3 0-85,0 0 1,0 0-1,1 0 1,-1 0-1,0 0 0,0 0 1,1 0-1,-1 0 1,0 0-1,0 0 1,1 0-1,-1 0 1,0 0-1,0 0 1,1 0-1,-1 0 1,0 0-1,0 0 1,1 1-1,-1-1 0,0 0 1,0 0-1,0 0 1,1 0-1,-1 1 1,0-1-1,0 0 1,0 0-1,0 0 1,1 1-1,-1-1 1,0 0-1,0 0 0,0 1 1,0-1-1,0 0 1,0 0-1,0 1 1,0-1-1,0 0 1,2 5 236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23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205 130 8042,'2'-2'875,"0"0"0,0 0 0,0 0 0,-1-1 0,1 1 0,-1 0 0,1-1 1,-1 1-1,0-1 0,0 0 0,0 1 0,1-5 0,-1 3-600,0 1-1,-1-1 1,0 1-1,1-1 1,-1 0-1,0 1 1,-1-1-1,1 1 1,-1-1-1,0 0 1,1 1-1,-1-1 1,-1 1-1,1 0 1,-3-5-1,3 6-184,-1-1-1,0 1 1,0 0-1,0-1 0,0 1 1,0 0-1,0 1 1,-1-1-1,1 0 0,0 0 1,-1 1-1,0 0 1,-4-3-1,2 3-26,1 0-1,0 0 1,0 0 0,-1 1-1,1-1 1,-1 1 0,1 0-1,-7 1 1,2 1-21,1-1-1,0 2 1,0-1-1,0 1 1,0 0-1,0 0 1,1 1-1,0 0 1,-9 6 0,12-6-31,0-1 1,0 0-1,1 1 1,-1 0-1,1 0 1,-1 0-1,1 0 1,0 1 0,1-1-1,-1 1 1,1 0-1,0-1 1,0 1-1,-2 10 1,4-11-8,-1 0-1,1 0 1,-1 0 0,1 1 0,1-1 0,-1 0-1,1 0 1,-1 0 0,1 0 0,0 0 0,1 1-1,-1-2 1,1 1 0,-1 0 0,1 0 0,0 0-1,1-1 1,3 6 0,5 2 17,1 0-1,-1-1 1,2 0 0,-1-1 0,1-1-1,15 8 1,27 19 210,-41-25-62,13 12 0,-23-18-87,0 1-1,0-1 1,-1 1 0,1-1 0,-1 1 0,5 8 0,-8-11-38,1 0 0,0-1 0,0 1 0,-1 0 0,1-1 0,-1 1 0,0 0 0,1 0 0,-1-1 0,0 1 0,0 0 0,0 0-1,0 0 1,0-1 0,-1 1 0,1 0 0,0 0 0,-1-1 0,0 4 0,-1-4 0,1 1 1,0 0-1,0-1 0,-1 1 0,1-1 0,-1 1 0,1-1 0,-1 0 0,0 1 1,0-1-1,1 0 0,-1 0 0,0 0 0,0-1 0,0 1 0,-3 0 1,-6 2-107,0-1 1,0-1 0,0 0 0,-1-1 0,1 0 0,0 0-1,0-1 1,-1-1 0,1 0 0,0 0 0,0-1 0,1-1 0,-12-4-1,21 7-47,0 1-1,0-1 0,0 1 0,0-1 1,0 0-1,0 0 0,0 1 0,0-1 0,0 0 1,1 0-1,-2-2 0,1 3 52,1-1 1,0 1-1,0-1 0,0 1 0,0-1 0,-1 0 1,1 1-1,0-1 0,0 1 0,0-1 0,0 1 1,0-1-1,0 0 0,1 1 0,-1-1 0,0 1 0,0-1 1,0 1-1,0-1 0,1 1 0,-1-1 0,0 1 1,1-2-1,14-13-700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23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31 9138,'4'37'6295,"-2"42"1,-2-78-6223,0 5 298,0 0 0,1 0 0,0 0 0,0-1 0,0 1 0,1 0 0,0-1 0,0 0 0,0 1 0,1-1 0,-1 0 0,5 6 0,-5-8-304,0-1 1,0 1-1,0-1 1,1 0-1,-1 0 1,0 0-1,1 0 1,0 0-1,-1-1 1,1 1-1,0-1 1,0 1-1,-1-1 1,1 0-1,0 0 1,0-1-1,1 1 1,-1 0 0,0-1-1,0 0 1,0 0-1,0 0 1,0 0-1,5-1 1,-3 0-44,0-1 0,0 1 0,0-1 0,0 0 0,0-1 0,0 1 0,0-1 0,-1 0 0,1 0 0,-1 0 0,0-1 0,5-5 1,-6 6-20,0 0 1,-1 0-1,0 0 1,1 0-1,-1-1 1,-1 1-1,1-1 1,0 1-1,-1-1 1,0 0-1,1 1 1,-1-1-1,-1 0 1,1 0-1,-1 0 1,1 0-1,-2-7 1,0 5-2,0 0 0,-1 0 0,0 0 0,-1 0 0,1 1 0,-1-1 0,0 1 0,-1 0 0,1-1 1,-1 2-1,0-1 0,0 0 0,-5-4 0,0 1 0,-1 0 0,1 1 1,-1 0-1,-1 0 0,-18-8 0,24 12-26,-1 1 0,0 0 0,0 0-1,-1 0 1,1 1 0,0 0-1,0 0 1,-1 1 0,1-1-1,-10 2 1,16-1-31,-1 0 0,0 1-1,0-1 1,0 0 0,0 1 0,1-1 0,-1 1-1,0-1 1,0 1 0,1-1 0,-1 1 0,0-1-1,1 1 1,-1 0 0,1-1 0,-1 1 0,1 0-1,-1-1 1,1 1 0,-1 0 0,1 0-1,0 0 1,-1-1 0,1 1 0,0 0 0,0 0-1,-1 0 1,1 1 0,0 1-78,0 1-1,0-1 1,0 0-1,1 1 1,-1-1-1,1 3 1,8 21-435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24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11642,'4'5'1783,"-1"0"0,1 0 0,-1 0-1,3 9 1,-2-5-429,-1 0 0,2 12 0,-1 3 140,2 33 0,-8 63-246,0-43-965,2-76-272,0-1 1,0 1 0,0 0-1,0-1 1,0 1-1,0 0 1,0-1 0,1 1-1,-1-1 1,0 1-1,0 0 1,1-1-1,-1 1 1,0-1 0,1 1-1,-1-1 1,0 1-1,1-1 1,-1 1-1,1-1 1,-1 0 0,1 1-1,-1-1 1,1 1-1,-1-1 1,1 0 0,-1 0-1,1 1 1,-1-1-1,1 0 1,0 0-1,-1 0 1,1 0 0,1 1-1,2-1 58,0 0-1,0 0 0,0 0 1,6-2-1,-2 1 29,60-10 228,0-2-1,72-26 1,-125 35-171,0 0-3464,-29 12 1925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24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 10770,'0'0'2529,"-5"-4"4785,7 4-4911,4 1-1127,148 35 875,-139-34-1998,53 14 402,-61-14-495,0 0 1,0 1-1,0 0 0,0 0 1,-1 0-1,12 9 1,-17-11-52,0 0 0,0 0-1,0 0 1,0-1 0,0 1 0,-1 0 0,1 1 0,0-1 0,0 0-1,-1 0 1,1 0 0,-1 0 0,1 0 0,-1 1 0,0-1 0,1 0-1,-1 0 1,0 1 0,0-1 0,0 0 0,0 0 0,0 1-1,0-1 1,0 0 0,0 0 0,-1 1 0,1-1 0,0 0 0,-1 0-1,1 1 1,-1-1 0,0 0 0,-1 2 0,-1 3 23,-1-1 0,-1 0 0,1 1 0,-10 7 0,0-1 7,0-1 0,0-1 1,-23 13-1,-49 19 104,53-27-414,-59 37 1,89-51 41,0 2-1,1-1 1,-1 0-1,0 0 1,1 1 0,-1 0-1,1-1 1,0 1 0,0 0-1,-2 3 1,4-5 179,0-1 1,0 1-1,-1-1 1,1 0 0,0 1-1,0-1 1,0 1-1,0-1 1,0 0 0,0 1-1,0-1 1,0 1-1,1-1 1,-1 1-1,0-1 1,0 0 0,0 1-1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25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0 12931,'-9'8'5289,"-6"1"-3161,-5-2-87,-1 4-361,0-3-416,-2-2-663,1 5-225,-1-7-184,6 1-160,-1-1-488,4-2-377,4 0 2330,5 5-1409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39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17 7802,'3'-2'2064,"2"0"1445,-3-1 1748,-2 3-3374,-1 4-397,0 1-1252,0-1 0,0 1-1,0-1 1,-4 6 0,-2 5 76,-1 0 0,-1 0 0,0-1 0,-17 18 0,-40 51 933,63-80-1169,3-4-74,0 1 0,0 0 0,-1 0 0,1 0 0,0-1 0,0 1 0,0 0 0,0 0 0,0 0 1,0-1-1,0 1 0,0 0 0,0 0 0,0-1 0,0 1 0,0 0 0,0 0 0,0 0 0,0-1 0,0 1 0,0 0 0,0 0 0,0-1 0,0 1 0,1 0 1,-1 0-1,0 0 0,0 0 0,0-1 0,0 1 0,0 0 0,1 0 0,0-4-3,1 1 1,-1 0-1,1 0 0,0 0 1,5-5-1,71-82-13,-64 73 15,28-24 1,-37 36 1,1 0 0,0 1 0,-1 0 0,1 0 0,1 1 0,-1-1 0,0 1 0,1 1 0,8-3 0,-15 5 1,1-1-1,0 1 1,-1 0 0,1 0-1,0 0 1,-1 0 0,1 0-1,0 0 1,-1 0 0,1 0-1,-1 0 1,1 1-1,0-1 1,-1 0 0,1 0-1,0 1 1,0-1 2,-1 0 1,0 1-1,1-1 0,-1 0 0,0 0 1,0 1-1,0-1 0,1 0 1,-1 1-1,0-1 0,0 0 1,0 1-1,0-1 0,0 0 1,0 1-1,0-1 0,1 1 0,-1-1 1,0 0-1,-1 1 0,1 1 27,0 0-1,-1 1 0,1-1 0,-1 0 1,1 0-1,-1-1 0,-2 5 0,-12 18 424,-18 22-1,-3 3 27,22-25-305,9-14-98,-1-1-1,0 0 0,-13 14 0,26-38-77,79-111-502,-65 102 470,-17 21 54,-8 5-4,-9 9 8,-7 8 24,2 1 0,0 1 1,1 0-1,-15 27 0,-22 27 203,47-66-70,7-9-180,0 0 1,0 0 0,0 0-1,0 0 1,0 0-1,0 0 1,0 0 0,0 0-1,0 0 1,0 0-1,0 0 1,0 0 0,0 0-1,0 0 1,0 0-1,0 0 1,0 0 0,0 0-1,0 0 1,0 0-1,0 0 1,0 0 0,0 0-1,0 0 1,0 0-1,0 0 1,0 0 0,0 0-1,0 0 1,0 0-1,0 0 1,1 0 0,-1 0-1,0 0 1,0 0-1,0 0 1,0 0 0,0 0-1,0 0 1,0 0-1,0 0 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40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474 963 10906,'1'14'8642,"-128"-250"-1436,-63-137-6547,169 323-651,-18-38 0,-29-104 1,55 157-40,13 35 26,0 0 0,0 0 0,0-1 0,0 1 0,0 0 0,0 0 0,0 0 0,-1 0 0,1 0 0,0 0 0,0 0 0,0-1 0,0 1 0,0 0 0,0 0 0,0 0 0,0 0 0,-1 0 0,1 0 1,0 0-1,0 0 0,0 0 0,0 0 0,0 0 0,0 0 0,-1 0 0,1 0 0,0 0 0,0 0 0,0 0 0,0 0 0,0 0 0,-1 0 0,1 0 0,0 0 0,0 0 0,0 0 0,0 0 0,0 0 0,0 0 0,-1 0 0,1 0 0,0 0 0,0 0 0,0 0 0,0 0 0,0 1 0,0-1 0,0 0 0,-1 0 0,1 0 0,0 0 0,0 0 0,0 0 0,0 0 0,0 1 0,0-1 0,0 0 0,0 0 0,0 0 0,0 0 0,0 0 0,-4 8-584,-2 16-1728,5-10 1511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41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21 11226,'-3'-3'895,"0"1"0,0 0-1,0 0 1,0 0-1,0 0 1,-1 1-1,1-1 1,-1 1 0,1 0-1,-8-1 1,8 1-698,-1 1 0,1 1 0,0-1 0,0 0 0,-1 1 0,1 0 0,0 0 0,0-1 0,0 2 0,0-1 0,0 0 0,0 1 0,-3 1 0,0 2-36,-1 0-1,1 0 1,0 1 0,0 0-1,0 0 1,1 0 0,0 1-1,0-1 1,0 1 0,1 0-1,0 1 1,1-1 0,0 1 0,-5 15-1,2 3 61,0 0-1,2 1 0,-2 34 0,6-41-173,0-1-1,2 0 1,0 0-1,1 0 1,9 32-1,-9-42-40,0 1-1,0-1 1,1-1 0,0 1-1,0-1 1,1 1 0,6 7-1,-9-13-21,1 0-1,-1-1 0,1 1 1,-1-1-1,1 1 1,0-1-1,0 0 0,0 0 1,0 0-1,1 0 1,-1-1-1,0 1 0,1-1 1,-1 0-1,1 0 1,-1 0-1,1-1 0,0 1 1,-1-1-1,1 0 1,4 0-1,0-1 89,-1 0 0,0-1-1,0 0 1,0 0 0,0-1-1,-1 0 1,1 0 0,9-6 0,20-17 309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40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40 441 6345,'-2'2'379,"0"0"513,1 1 0,-1-1 0,0-1 0,0 1-1,0 0 1,-1 0 0,1-1 0,0 1 0,-1-1 0,1 0 0,-5 2-1,7-3-781,0 0-1,0 0 0,0 0 0,-1 0 0,1 0 0,0 0 0,0 0 1,-1 0-1,1 0 0,0 0 0,0 0 0,-1 0 0,1 0 1,0 0-1,0 0 0,-1 0 0,1 0 0,0 0 0,0 0 1,-1 0-1,1 0 0,0 0 0,0-1 0,0 1 0,-1 0 0,1 0 1,0 0-1,0 0 0,0-1 0,0 1 0,-1 0 0,1-1 98,0 0 0,0 0-1,-1 0 1,1 1-1,0-1 1,0 0 0,0 0-1,0 0 1,0 0-1,0 0 1,0 1-1,1-2 1,4-25 156,14-39 1,-5 22-223,-2 0-51,-1-1 0,6-72 0,-15 91-44,-1 12 46,0 1 1,0-1-1,6-16 1,-7 29-83,0 1 0,0-1 1,0 1-1,0-1 1,0 1-1,1-1 0,-1 1 1,0-1-1,0 1 1,1 0-1,-1-1 0,0 1 1,1-1-1,-1 1 1,0 0-1,1-1 0,-1 1 1,0 0-1,1-1 1,-1 1-1,1 0 0,-1 0 1,1-1-1,-1 1 1,1 0-1,-1 0 0,1 0 1,-1 0-1,0 0 0,1-1 1,0 1-1,-1 0 1,1 0-1,-1 0 0,1 0 1,-1 1-1,1-1 1,0 0-1,2 1 31,0 0-1,0 1 1,0-1 0,0 1-1,5 3 1,61 47 205,-56-44-201,85 53 384,-81-52-350,0-1-1,0-1 1,1-1 0,23 6 0,7-4-13,-30-5-111,0 0 1,19 6 0,-9 3 27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41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282 110 9218,'16'-8'1369,"-12"6"-971,0 0 0,0 0 1,-1 0-1,1 0 0,-1-1 0,1 1 0,-1-1 0,0 0 0,0 0 0,0 0 1,2-5-1,-3 6 0,0 0 1,0 0 0,-1-1-1,0 1 1,1-1 0,-1 1-1,0-1 1,1-3 0,-2 5-285,0 0 0,0 0-1,1 0 1,-2 0 0,1 0 0,0 0 0,0 0 0,0 0 0,0 0 0,0 0 0,-1 0 0,1 0 0,-1 0 0,1 0 0,0 0 0,-1 1 0,1-1 0,-1 0 0,0 0 0,1 0 0,-1 1 0,0-1 0,0 0 0,1 0 0,-1 1 0,0-1 0,0 1 0,0-1 0,0 1 0,-1-1 0,-3-2 95,-1 1-1,1 0 1,-1 0-1,0 1 1,0-1-1,-10 0 0,-1 1 72,-21 1 0,19 1-187,1 1 0,-1 1 0,1 0 0,-24 9-1,33-9-61,-1 0-1,0 2 1,1-1-1,0 1 0,0 0 1,0 1-1,0 0 1,1 0-1,-11 11 0,18-15-24,-1 0 0,0 0 0,0 0 0,1 1 0,0-1 0,-1 0 0,1 1 0,0-1 0,0 1 0,0-1 0,0 1 0,1-1 0,-1 1 0,1 0 0,-1 2 0,2-1-4,-1-1 1,0 0-1,1 0 0,0 0 1,-1 0-1,1 0 1,0 0-1,1 0 1,-1 0-1,1-1 0,-1 1 1,1 0-1,2 2 1,4 5-2,0-1 1,0 0-1,1 0 0,1-1 1,0 0-1,13 8 1,68 32-1,-69-38 150,1 1 1,-2 1 0,0 2 0,23 17-1,-41-28-74,0-1 0,0 1 0,-1 0 0,1 0 0,-1 0 0,2 3 0,-3-5-49,-1 0 0,1 0 0,-1 0 0,0-1 0,1 1 0,-1 0 0,0 0 0,0 0 0,1 0 0,-1 0 0,0 0 0,0-1 0,0 1 0,0 0 0,0 0 0,0 0 0,-1 0 0,1 0 0,0 0 0,0-1 0,-1 1 0,1 0 0,0 0 0,-1 0 0,1 0 0,-1-1 0,1 1 0,-1 0 0,1-1 0,-1 1 0,1 0 0,-2 0 0,-1 1 39,0 0-1,0 0 1,0-1-1,0 0 0,0 1 1,0-1-1,0 0 1,0 0-1,-1-1 1,-4 1-1,-6 1 92,-16-2 0,0-2-139,1-2 0,-50-12 0,44 8-860,31 7 384,0 1 6,5-2-1548,12-5 1061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41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52 9330,'0'3'6344,"-2"3"-4055,-5 5-550,2-2-947,0 0 1,0 0-1,1 1 0,0-1 1,1 1-1,-4 16 1,6-21-707,0 0 0,1 0 0,-1-1 1,1 1-1,0 0 0,1 0 0,-1 0 0,1 0 0,0 0 1,0 0-1,1-1 0,-1 1 0,1-1 0,0 1 0,0-1 1,4 6-1,-4-8-71,0 1 1,0-1 0,0 1 0,0-1 0,1 0-1,-1 0 1,1 0 0,0 0 0,-1 0 0,1 0-1,0-1 1,0 1 0,0-1 0,0 0 0,0 0-1,0 0 1,1-1 0,-1 1 0,0-1 0,0 1-1,1-1 1,-1 0 0,0 0 0,0-1 0,1 1-1,-1-1 1,0 1 0,0-1 0,0 0 0,0 0-1,4-2 1,-3 0-7,0 1 0,0-1 1,-1 0-1,1 0 0,0 0 0,-1 0 0,0-1 0,0 1 1,0-1-1,0 0 0,-1 0 0,1 0 0,-1 0 0,0-1 1,0 1-1,-1 0 0,1-1 0,-1 1 0,0-1 0,0 0 0,0 1 1,-1-1-1,0 0 0,0 0 0,0 1 0,0-1 0,-1 0 1,0 1-1,-2-10 0,-1 6 6,0 1 1,0-1-1,0 1 1,-1 0-1,0 0 1,-1 0-1,0 1 0,0 0 1,-7-6-1,3 4 0,-1-1 0,0 2-1,-1-1 1,0 2 0,-13-6 0,21 10-13,0 0 0,-1 1 0,1 0 0,-1 0 0,1 0 0,-9 0 0,12 1-13,0 0 0,0 0 0,0 0 0,0 0 0,0 0 0,1 0-1,-1 0 1,0 0 0,0 1 0,0-1 0,0 0 0,1 1 0,-1-1-1,0 0 1,0 1 0,1-1 0,-1 1 0,0-1 0,1 1 0,-1-1 0,0 1-1,1 0 1,-1-1 0,1 1 0,-1 0 0,1-1 0,-1 1 0,1 0-1,-1 0 1,1 0 0,0-1 0,0 1 0,-1 0 0,1 0 0,0 0-1,0 0 1,0-1 0,0 1 0,0 0 0,0 0 0,0 0 0,0 1-1,1 2-163,0-1 0,0 0 0,0 0 0,1 0 0,-1 0 0,1 0 0,0 0 0,0 0-1,0 0 1,0-1 0,0 1 0,4 3 0,21 15-656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42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13811,'-6'29'7027,"-6"12"-3316,-2 11-1873,4-3-937,-2 52 0,11-97-874,1 1-1,0 0 1,0-1 0,1 1 0,-1-1 0,1 0-1,0 1 1,0-1 0,1 1 0,3 7 0,-3-9-15,0 0 0,0 0 0,0 0 0,1 0 1,-1-1-1,1 1 0,0-1 0,-1 1 0,1-1 0,0 0 1,1 0-1,-1 0 0,6 2 0,11 3 48,1-1 0,0-1 0,0-1-1,29 3 1,-47-7-52,24 2 153,50-2 1,-75 0-143,0 0 1,0 0 0,0-1 0,0 1-1,0-1 1,0 1 0,3-2 0,-5 2-28,0 0 1,1 0 0,-1-1-1,0 1 1,0 0 0,1 0 0,-1 0-1,0 0 1,0-1 0,0 1-1,1 0 1,-1 0 0,0-1 0,0 1-1,0 0 1,0 0 0,0-1-1,1 1 1,-1 0 0,0-1 0,0 1-1,0 0 1,0 0 0,0-1-1,0 1 1,0 0 0,0-1 0,0 1-1,0 0 1,0-1 0,0 1 0,0 0-1,0 0 1,-1-1 0,1 1-1,0 0 1,0 0 0,0-1 0,0 1-1,0 0 1,-1 0 0,1-1-1,0 1 1,0 0 0,0 0 0,-1-1-1,1 1 1,0 0 0,0 0-1,-1 0 1,-11-9 450,-4 1-366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42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1 14059,'8'9'5641,"-11"13"-3432,-9 4 231,-33 9-591,-10 3-465,-23 1-648,-3 2-32,19 7-472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52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12 6969,'-41'-10'3377,"40"10"-3119,1-1-1,-1 1 0,0 0 0,0 0 1,0-1-1,1 1 0,-1 0 1,0 0-1,0 0 0,0 0 1,0 0-1,0 0 0,1 0 1,-1 0-1,0 1 0,0-1 1,0 0-1,1 0 0,-2 1 0,-2 1 1631,4-2-175,0 0-380,0 0-221,5 1 698,32 6-824,-22-3-737,-1-2 0,0 0 1,22 0-1,132 6 683,-161-8-824,6 2-686,-12 0-430,-7 4-677,-10 5-1456,-4 6 1258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52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10002,'-6'8'4465,"9"0"-2056,4 1-193,3-2-384,9-1-319,7-4-457,5-2-144,6-3-240,4-2-128,-5-2-231,-5 3-97,-14 0-48,-6 1-104,-10 3-729,-6 0-399,-3 3 576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54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40 6665,'-28'-31'3483,"21"22"437,7 10-1932,3 3-639,-2-4 486,-1 5-304,0 13-805,-1 0 0,-6 31 1,1-16-139,3-16-412,2 0 0,-1 0 0,2 0-1,3 29 1,-2-38-160,0 0-1,1-1 1,0 1 0,0 0 0,1-1-1,0 0 1,0 1 0,1-1-1,0 0 1,0-1 0,1 1 0,7 7-1,-10-11-10,0-2 0,0 1 1,1 0-1,-1 0 0,1-1 0,-1 1 0,1-1 0,0 0 0,0 0 0,0 0 1,-1 0-1,1 0 0,0-1 0,0 1 0,0-1 0,0 0 0,0 0 0,0 0 0,0 0 1,0 0-1,0-1 0,0 1 0,5-3 0,1 0 19,-1 0 0,0 0 0,-1-1 1,1 0-1,0-1 0,-1 1 0,8-8 0,-14 11-120,0 1 0,-1-1 0,1 0 0,0 1 0,0-1-1,0 0 1,-1 0 0,1 0 0,-1 0 0,1 0 0,0 0 0,-1 0-1,0 0 1,1 0 0,-1 0 0,0 0 0,1 0 0,-1 0 0,0 0-1,0 0 1,0-2 0,0 2-1175,0 1 380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54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27 11530,'0'-2'616,"-1"0"-1,1 0 1,-1 0-1,0 0 1,1 1-1,-1-1 0,0 0 1,-2-2-1,2 3-448,1 1-1,-1-1 1,0 0-1,0 1 1,0-1-1,0 0 1,0 1-1,0-1 1,0 1-1,0 0 1,0-1-1,0 1 0,0 0 1,0 0-1,0-1 1,0 1-1,0 0 1,-2 0-1,-1 1 30,0-1-1,0 1 1,0 0-1,0 0 1,0 0-1,0 1 1,0-1-1,1 1 1,-1 0-1,1 0 0,-1 0 1,1 0-1,0 1 1,-1 0-1,1-1 1,1 1-1,-1 0 1,-3 5-1,-4 5 40,1 1 0,0 0 1,-7 17-1,12-23-199,0 0 1,1 1-1,0-1 1,0 0-1,1 1 1,0-1-1,1 1 1,0 0 0,0 0-1,1-1 1,0 1-1,0 0 1,1 0-1,0 0 1,1-1-1,0 1 1,0-1-1,1 1 1,5 10-1,-1-5-6,0-1-1,1 0 0,0 0 0,1-1 0,21 22 0,-25-29-208,1 0-1,-1 0 1,1-1 0,0 0-1,0 0 1,1 0-1,-1-1 1,1 0-1,-1 0 1,1-1 0,0 0-1,0 0 1,0 0-1,13 0 1,18-3-829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55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28 7386,'-2'-1'1033,"0"0"0,1-1 1,-1 1-1,0-1 1,0 0-1,1 1 1,-3-5-1,3 6-986,1 0 1,0 0-1,0 0 0,0-1 0,0 1 1,0 0-1,0 0 0,0-1 0,0 1 0,0 0 1,-1 0-1,1-1 0,0 1 0,0 0 0,0-1 1,1 1-1,-1 0 0,0 0 0,0-1 1,0 1-1,0 0 0,0 0 0,0-1 0,0 1 1,0 0-1,0 0 0,1-1 0,-1 1 0,1-1 71,-1 1 0,1 0-1,0-1 1,0 1 0,0-1-1,-1 1 1,1 0 0,0-1-1,0 1 1,0 0-1,0 0 1,0 0 0,1 0-1,4-1 166,1 1-1,-1 1 1,1-1-1,-1 1 0,0 0 1,7 2-1,39 15 1310,-6-2-490,-30-13-721,-15-3-374,-1 0 0,0 0 0,1 0 0,-1 0 0,0 0 0,1 0 0,-1 0 0,1 0 0,-1 0 0,0 0 0,1 0 0,-1 0 0,0 0 0,1 0 0,-1 0 0,0-1 0,1 1 0,-1 0 0,0 0 0,1 0 0,-1-1 0,0 1 1,1 0-1,-1 0 0,0-1 0,1 1 0,-1 0 0,0 0 0,0-1 0,0 1 0,1 0 0,-1-1 0,0 1 0,0-1 0,0 1 0,0-1 0,1 0-150,2-4-427,-3 5 493,0 0 0,1 0-1,-1 0 1,0 0 0,0 0-1,0 0 1,0 0 0,0 0-1,0-1 1,0 1 0,0 0 0,0 0-1,0 0 1,0 0 0,0 0-1,0 0 1,0 0 0,0 0-1,0 0 1,0 0 0,0 0-1,0-1 1,0 1 0,0 0-1,0 0 1,0 0 0,0 0-1,0 0 1,0 0 0,0 0 0,0 0-1,0 0 1,0 0 0,0 0-1,0 0 1,0 0 0,-1-1-1,1 1 1,0 0 0,0 0-1,0 0 1,0 0 0,0 0-1,0 0 1,0 0 0,0 0 0,0 0-1,0 0 1,0 0 0,0 0-1,-1 0 1,1 0 0,0 0-1,0 0 1,0 0 0,-1 0-978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41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11514,'-8'0'4930,"12"2"-2354,0 0-552,-4-2-367,0 0-433,16 2-728,17-1-224,36 3-88,-37-7-120,-4 3-744,-6 0 2665,-5 7-1745</inkml:trace>
  <inkml:trace contextRef="#ctx0" brushRef="#br0" timeOffset="1">181 16 9618,'-41'-1'4537,"39"17"-1368,4 1-681,6 10-487,1 0-401,4 4-752,1 4-232,-2 4-192,-2 1-72,-3-3-151,-2-3-49,-1-7-88,-4-7 32,2-12-248,-2-8-361,0-7-911,5-10-4417,3-14 4057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55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6761,'3'-14'1140,"6"-32"4349,-9 46-5367,0 0 1,0-1 0,0 1-1,0 0 1,0 0 0,0 0 0,1 0-1,-1-1 1,0 1 0,0 0 0,0 0-1,0 0 1,0 0 0,1 0-1,-1 0 1,0 0 0,0 0 0,0-1-1,1 1 1,-1 0 0,0 0 0,0 0-1,0 0 1,0 0 0,1 0-1,-1 0 1,0 0 0,0 0 0,1 0-1,1 2 4141,4 19-3448,-1 0 1,-1 0-1,2 33 0,-4-42-557,5 94 887,-5-65-873,1 0 0,12 53 0,30 74-52,-45-167-219,6 13-141,-5-11-367,-3-8-678,-37-67-6054,24 34 5566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56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9866,'8'-2'1252,"0"1"-1,0 0 1,0 1-1,-1-1 1,1 1 0,11 2-1,48 12 1703,-38-8-2004,-8-1-579,56 13 562,-66-15-793,0 1 1,0 1-1,0 0 1,16 10-1,-24-13-97,0 0-1,-1 0 0,1 0 0,-1 0 1,0 0-1,1 1 0,-1-1 0,0 1 1,2 5-1,-3-7-18,0 0 1,-1 1 0,1-1-1,-1 1 1,1-1-1,-1 1 1,0 0-1,0-1 1,0 1-1,0-1 1,0 1-1,0-1 1,0 1-1,0 0 1,0-1-1,-1 1 1,1-1-1,-1 1 1,1-1 0,-1 1-1,0-1 1,-1 2-1,0 1 32,-1-1-1,0 1 1,0-1 0,-1 0-1,1 0 1,-1 0 0,1 0-1,-8 3 1,-32 16 174,41-21-226,-11 5 43,0-1 0,0 0 1,-27 5-1,35-9-176,-1-1 1,1 1-1,-1-1 0,1 0 0,-1 0 1,1-1-1,-1 0 0,1 0 0,-1 0 1,1-1-1,0 1 0,-9-5 1,12 5-270,-8-4-417,10 4 684,0 1 1,0 0 0,-1 0-1,1 0 1,0 0 0,0 0 0,0-1-1,0 1 1,-1 0 0,1 0-1,0 0 1,0 0 0,0-1 0,0 1-1,0 0 1,0 0 0,0 0-1,0-1 1,0 1 0,-1 0 0,1 0-1,0-1 1,0 1 0,0 0-1,0 0 1,0 0 0,0-1 0,0 1-1,1 0 1,-1 0 0,0-1-1,0 1 1,0 0 0,0 0 0,0 0-1,0-1 1,0 1 0,0 0-1,1 0 1,-1-1 0,9-5-2351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56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16 7586,'-10'-16'4305,"-9"18"192,-2 6-1753,-7 14-671,-9 10-217,3 15-688,5 3-288,8 3-384,11 5-119,13-6-241,5-6-56,15-5 24,3-7-152,6-13-641,7-1-111,2-23 352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57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 12139,'-2'0'384,"1"0"1,-1 0 0,1 0-1,-1 0 1,1 0-1,-1 0 1,1 0 0,0 1-1,-1-1 1,1 1 0,0-1-1,-1 1 1,1-1 0,0 1-1,-1 0 1,1 0 0,0-1-1,-1 2 1,-3 3 363,0 0 0,-8 9 0,4-4 282,-10 12 135,0 0 1,2 2 0,-26 42-1,38-56-1127,0 1 0,0-1 0,1 1 0,0 0 0,1-1 0,0 2 0,1-1 0,0 0 0,1 0 0,0 1 0,1-1 0,2 17 0,-2-24-42,1 1 1,1-1-1,-1 0 0,0 0 1,1 0-1,0 0 1,0 0-1,0 0 1,1 0-1,-1-1 1,1 1-1,0-1 1,0 0-1,0 0 0,0 0 1,1 0-1,-1 0 1,1-1-1,-1 1 1,1-1-1,7 3 1,-6-3-116,1 0 1,-1 0-1,1 0 1,-1-1-1,1 0 1,-1 0-1,1-1 1,0 1-1,0-1 1,-1-1-1,1 1 1,0-1-1,0 0 1,-1 0-1,1 0 1,6-3-1,-9 2-161,-1 1 0,1-1 1,0 1-1,0-1 0,-1 0 0,1 0 0,-1 0 0,1 0 0,-1 0 0,0-1 0,0 1 1,3-4-1,-4 4-18,0 0 1,0 0-1,0 0 0,-1 0 1,1-1-1,0 1 1,-1 0-1,1 0 0,-1 0 1,0-1-1,0 1 1,0 0-1,0 0 1,0-1-1,0 1 0,-1 0 1,1 0-1,-1 0 1,0-3-1,-1 0-16,-1 1 0,1-1-1,-1 0 1,0 1 0,-1 0-1,1 0 1,-1 0 0,1 0-1,-1 0 1,0 1 0,-9-6-1,8 6 621,-1-1 0,0 1 0,1 0 0,-1 0 0,-1 1-1,1 0 1,0 0 0,0 1 0,-11-2 0,7 3 3152,18 2 1129,28 2-3822,-9 0-357,44-2 1,-56-2-319,-7-1-63,0 1 0,0 0-1,0 0 1,-1 1 0,11 1 0,-17-1-22,1-1 1,0 1-1,-1-1 1,1 1-1,0 0 1,-1 0 0,1 0-1,-1 0 1,0 0-1,1 0 1,-1 0-1,1 0 1,-1 0 0,0 1-1,0-1 1,0 0-1,0 1 1,0-1-1,0 1 1,0 0 0,-1-1-1,1 1 1,0 0-1,-1-1 1,1 1-1,-1 0 1,0-1 0,1 4-1,-1 18 197,0 0-1,-5 34 1,2-35-171,2 0 1,1 42-1,2-58-216,-2-6 205,0 0 0,0 0 0,0 0 1,0 0-1,0 0 0,0 0 1,0 0-1,0 0 0,0 0 1,0 0-1,0 0 0,0 0 0,0 0 1,0 0-1,0 0 0,0 0 1,0 0-1,0 0 0,0 0 1,0 0-1,1 0 0,-1 0 0,0 0 1,0 0-1,0 0 0,0 0 1,0 0-1,0 0 0,0 0 0,0 0 1,0 0-1,0 0 0,0 0 1,0 0-1,0 0 0,0 0 1,0 0-1,0 1 0,0-1 0,0 0 1,0 0-1,0 0 0,0 0 1,0 0-1,0 0 0,0 0 1,0 0-1,0 0 0,0 0 0,1 0 1,-1 0-1,0 0 0,0 0 1,0 0-1,0 0 0,0 0 1,0 0-1,-1 1 0,2-10 451</inkml:trace>
  <inkml:trace contextRef="#ctx0" brushRef="#br0" timeOffset="1">435 12 12659,'21'29'5553,"1"5"-2737,-1 10-1143,-5 3-89,4 9-536,-6 2-263,-10 6-433,4 4-96,-14-6-136,-1-3-40,2-11-32,-13-7-152,6-17-312,-3-7 1856,-11-9-1240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57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7866,'-30'5'5402,"-51"1"1,90-6-5063,171 5 2496,161 7-1385,1-14-1090,213 5 21,-372 10 24,-144-8-310,1 1 1,56 18-1,-93-23-155,0-1-1,0 1 1,-1 0-1,1 1 1,-1-1 0,1 0-1,3 3 1,-6-4 31,0 0 0,0 0-1,0 1 1,0-1 0,0 0 0,0 0 0,0 0 0,1 0 0,-1 1 0,0-1 0,0 0-1,0 0 1,0 0 0,0 1 0,0-1 0,0 0 0,0 0 0,0 0 0,0 1-1,0-1 1,0 0 0,0 0 0,0 0 0,0 1 0,0-1 0,0 0 0,0 0-1,-1 0 1,1 0 0,0 1 0,0-1 0,0 0 0,0 0 0,0 0 0,0 0-1,0 0 1,-1 1 0,0 0-177,-1 0 0,1 0 0,-1 0 0,0 0 0,1 0-1,-1-1 1,-2 2 0,-31 6-782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58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11923,'1'-1'381,"0"0"1,0 0 0,0 0 0,0 1-1,0-1 1,1 0 0,-1 0 0,0 1-1,0-1 1,1 1 0,-1-1 0,0 1-1,1-1 1,-1 1 0,1 0 0,1 0-1,2-1 38,1 2-1,0-1 0,5 1 1,0 1 181,11 0 220,19 2 709,77 18 0,-114-21-1460,0 1 1,0-1-1,0 0 1,0 1-1,-1 0 1,1 0-1,-1 0 1,1 0-1,-1 1 1,0-1-1,4 5 1,-5-5-44,-1 0 0,0-1 1,0 1-1,0 0 1,0 0-1,0 1 0,-1-1 1,1 0-1,0 0 0,-1 0 1,0 0-1,1 1 0,-1-1 1,0 0-1,0 0 1,0 0-1,-1 1 0,1-1 1,-1 0-1,1 0 0,-1 0 1,0 3-1,-4 7 8,0 0 0,-1 0 0,-1 0 0,1-1 0,-2 0 0,0 0-1,0-1 1,-15 15 0,-8 5 39,-46 32 0,77-62-69,-1 1-1,0-1 1,1 1-1,-1-1 1,1 1-1,-1-1 1,1 1-1,-1-1 1,1 1-1,-1 0 1,1-1-1,0 1 1,-1 0-1,1-1 1,0 1 0,-1 0-1,1 0 1,0 0 2,0-1 1,0 1-1,0-1 1,0 1-1,0-1 1,1 1-1,-1-1 0,0 1 1,0-1-1,0 0 1,1 1-1,-1-1 1,0 1-1,0-1 1,1 0-1,-1 1 1,0-1-1,1 0 1,-1 1-1,1-1 1,2 2 40,0 0 0,-1-1 1,1 1-1,1-1 0,-1 0 0,4 2 1,1-2 31,0 1-1,0-1 1,0 0 0,0-1 0,0 0 0,12-1-1,49-10 223,-35 4-196,73-5 433,-71 8-3355,2-8 1398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58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12707,'10'4'5601,"4"0"-2728,12 4-1065,8-1 64,6-3-679,-2-1-361,3-2-536,-5-1 40,-2 0-400,4-3 240,-5-1-128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0:58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10154,'17'3'5465,"-7"17"201,-8 18-4002,-5 10 168,-12 19-303,4 7-337,4 1-632,2 1-168,9-8-240,1-9-144,13 0-360,4-11 1360,-6-11-848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02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270 135 6185,'10'-9'3220,"-9"8"-2910,0 1-1,0-1 1,0 0 0,0 0 0,0 1-1,-1-1 1,1 0 0,0 0-1,0 0 1,-1 0 0,1 0-1,-1 0 1,1 0 0,-1-1-1,1 1 1,0-1 0,0-2 259,0 1 1,0 0-1,1 0 1,-1 0-1,1 0 1,0 0-1,0 0 1,5-5-1,8-14 1457,-14 21-1909,0-1 0,-1 1 0,1-1-1,-1 0 1,1 0 0,-1 1 0,0-1-1,1 0 1,-1 1 0,0-1-1,0 0 1,0 0 0,-1-2 0,1 2-73,-1 1 1,1 0-1,-1-1 1,0 1-1,0-1 1,1 1-1,-1 0 1,0 0-1,0-1 1,0 1-1,-1 0 1,1 0-1,0 0 1,0 0-1,0 0 1,-1 0-1,1 1 1,-1-1-1,1 0 1,0 1-1,-1-1 1,1 1-1,-1-1 1,1 1-1,-1 0 1,1-1 0,-3 1-1,-5-1 53,-1 1-1,1 0 1,-12 1 0,21-1-94,-22 2 132,0 1 0,0 0 1,-34 12-1,47-12-95,0 0 0,0 1 0,0 0 0,0 1-1,0 0 1,1 0 0,0 1 0,0 0 0,1 0 0,-12 12 0,17-15-32,0 0 0,-1 0-1,1 1 1,0-1 0,0 1-1,1-1 1,-1 1 0,1-1 0,0 1-1,0 0 1,0 0 0,0 0-1,1 0 1,-1 0 0,1 0 0,0 0-1,0-1 1,1 1 0,-1 0-1,1 0 1,0 0 0,0 0-1,0 0 1,0-1 0,1 1 0,3 6-1,1-1 3,-1-1 0,1 0 0,1 0 0,-1-1 0,1 1 0,1-1 0,0-1-1,-1 1 1,2-2 0,13 9 0,8 1 37,60 22 0,-56-24 136,39 19 1,-34-8 227,-35-21-324,0 0-1,0 0 1,0 0 0,-1 1 0,1-1 0,4 8 0,-7-10-65,0 0 0,-1 0 0,0 0 0,1 0 1,-1 1-1,0-1 0,1 0 0,-1 0 0,0 0 0,0 1 1,0-1-1,0 0 0,0 0 0,0 0 0,0 1 1,-1-1-1,1 0 0,0 0 0,-1 0 0,1 0 0,-1 0 1,1 1-1,-1-1 0,1 0 0,-1 0 0,0 0 1,1 0-1,-1-1 0,0 1 0,0 0 0,0 0 0,0 0 1,0-1-1,-1 2 0,-2 1 19,0-1 1,0 1-1,0-1 0,0 0 1,-1 0-1,1 0 0,-6 1 1,1-1-52,0 0 1,-1-1-1,1-1 1,-19 0-1,23 0-162,1-1-1,-1 1 1,1-1 0,0 0-1,-1 0 1,1 0-1,0-1 1,0 0 0,0 0-1,0 0 1,0 0-1,-4-3 1,8 5 80,-1-1 0,1 1 0,-1-1 0,1 1 0,-1 0 0,1-1-1,0 1 1,-1-1 0,1 1 0,0-1 0,0 1 0,-1-1 0,1 1 0,0-1 0,0 1 0,0-1 0,-1 1-1,1-1 1,0 0 0,0 1 0,0-1 0,0 1 0,0-1 0,0 1 0,0-1 0,0 0 0,1 1 0,-1-1 0,0 1-1,0-1 1,0 1 0,1-1 0,-1 1 0,0-1 0,0 1 0,1-1 0,-1 1 0,0-1 0,2 0 0,10-12-875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02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47 12027,'-1'24'8316,"-2"0"-5091,2-12-2636,0 1 0,1 23 0,1-25-262,0 0 0,1-1 0,8 21 0,-8-25-251,0 0 0,1 0 0,0-1 0,0 1 0,1-1-1,-1 0 1,1 0 0,5 6 0,-3-6-42,1-1 1,-1 1 0,1-1-1,0 0 1,-1 0 0,2-1-1,-1 0 1,0 0 0,1 0-1,-1-1 1,15 2-1,-16-3-29,0-1-1,0 1 1,0-1 0,0 0-1,0 0 1,0-1-1,0 0 1,0 0-1,0 0 1,0-1-1,0 0 1,-1 0-1,1-1 1,-1 1-1,10-7 1,-11 6-7,-1 0 1,0-1-1,1 1 1,-1-1-1,0 1 1,-1-1-1,1 0 0,-1 0 1,0 0-1,0-1 1,0 1-1,0 0 1,-1-1-1,0 1 0,0-1 1,0 0-1,0 1 1,-1-1-1,0 0 1,0 1-1,0-1 0,0 0 1,-2-6-1,0 3-1,0-1-1,0 1 0,-1-1 1,0 1-1,-1 0 0,1 0 1,-2 0-1,1 0 1,-1 1-1,0 0 0,-9-10 1,4 7 0,0 1 1,-1 0 0,1 1-1,-2 0 1,1 1-1,-20-10 1,25 14-25,0 1 0,0 0 0,0 0-1,0 0 1,0 1 0,0-1 0,0 1 0,-1 1-1,1-1 1,0 1 0,0 1 0,-1-1 0,1 1-1,0 0 1,0 0 0,-8 3 0,11-3-71,0 1 0,0-1 0,0 1 0,0 0-1,1 0 1,-1 0 0,1 0 0,-1 0 0,1 0 0,0 1 0,0-1 0,0 1 0,0 0 0,0 0 0,1-1 0,-3 6-1,3-4 108,-1 0 0,1 0 0,0 1 0,0-1 0,1 0 0,-1 1 0,1-1 0,0 0 0,0 1 0,0-1 0,2 9-1,10 20 465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41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10218,'6'3'2140,"-2"0"-1,1 0 0,0 0 1,8 8-1,-7-4-767,0 0 0,8 11 0,0 3-1012,13 31 0,-17-32 611,-1-2-777,14 27 185,-1 1 0,15 51 0,-34-87-341,-1-1 1,0 1-1,-1 0 1,0 1 0,-1-1-1,0 0 1,0 0-1,-1 0 1,0 0 0,-1 0-1,-5 17 1,-1-6-5,-1 0 1,0 0 0,-2-1-1,-13 20 1,20-33-49,-3 3-46,-14 19 0,19-26-16,0-1-1,-1 1 1,0-1 0,1 0-1,-1 0 1,0 0 0,0 0-1,0 0 1,0 0 0,-1-1 0,-4 2-1,8-3-76,-1 0 0,0 1 0,0-1 0,1 0 0,-1 0 0,0 0 0,0 0 0,0 0 0,1 0 0,-1 0 1,0 0-1,0 0 0,0-1 0,1 1 0,-1 0 0,0 0 0,0-1 0,1 1 0,-1 0 0,0-1 0,1 1 0,-1-1 0,0 1 0,1-1 0,-1 1 0,1-1 0,-1 0 0,1 1 0,-1-1 0,1 1 0,-1-1 0,1 0 0,0 0 0,-1 1 0,1-1 0,0 0 0,0 0 0,-1 1 0,1-1 0,0-1 0,0-3-332,0 1-1,0-1 1,1 1-1,1-5 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03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13627,'1'3'6712,"0"6"-3790,5 24-910,-1 51 51,4 26-1410,-7-94-620,1 1 1,1-1 0,1 0-1,9 23 1,-12-34-28,1-1 0,-1 1 1,1 0-1,1-1 0,-1 1 1,1-1-1,-1 0 0,1 0 1,1 0-1,-1-1 0,0 1 1,1-1-1,0 0 0,-1-1 1,1 1-1,10 3 1,1-1 27,0-1 0,0-1 0,0 0 0,25 1 0,-11-2 135,1-2-1,54-5 1,-78 2-200,-7 3 35,0-1-1,0 1 1,0 0 0,0-1-1,0 1 1,-1 0-1,1-1 1,0 1 0,0 0-1,0 0 1,0-1 0,-1 1-1,1 0 1,0 0-1,0-1 1,-1 1 0,1 0-1,0 0 1,0 0-1,-1-1 1,1 1 0,0 0-1,-1 0 1,-17-11 37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03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13 12995,'8'-12'5753,"5"15"-1448,-13 14-3073,-8 3-64,-7 16-167,-15 2-401,-6 4-744,-3 0-144,-2-3 176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04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29 291 10202,'-29'-21'4665,"38"21"-1648,9 1-705,15 1-639,8-2-65,6-2-536,1-2-288,2-5-416,-2-1-111,0-1-73,-7-2-88,-15-1-617,-10 5 2178,-12 0-1433</inkml:trace>
  <inkml:trace contextRef="#ctx0" brushRef="#br0" timeOffset="1">226 0 13035,'3'9'5337,"1"7"-3177,4 7-79,-8 12-385,0 2-304,-3 9-559,-1 6-177,4-1-312,4-3-120,4-11-152,-8-8-56,4-11-480,0-8-264,-1-9-2177,21-5 1889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05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13 6209,'19'-10'4177,"-11"8"952,-4 2-1880,-5 9-880,-9 11-201,-20 9-744,-2 8-383,-5 9-449,2-1-144,7-5-248,3-4-80,5-14-96,6-6-176,5-8-648,2-8-505,2-5 625,1-6 104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05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9642,'7'0'4737,"0"-1"-1584,8 8-945,4 6-39,3 11-385,8 10-296,2 6-463,1 0-209,1 0-336,0-8-136,-2-7-192,-7-5-272,-10-6-760,-5-5-256,-11-5 567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06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9978,'0'0'376,"-1"0"1,1 0-1,-1 0 0,0 0 0,1 0 1,-1 0-1,1 0 0,-1 0 0,0 0 1,1 0-1,-1 0 0,1 0 0,-1 1 1,1-1-1,-1 0 0,1 0 0,-1 1 1,1-1-1,-1 0 0,1 1 0,-2 0 1,2 0 125,0 1 0,-1-1 0,1 0 0,0 1 0,0-1 0,0 1 1,0-1-1,0 1 0,0 2 0,1 17 924,1 6 104,6 42 1,-6-62-1459,-1 0 0,1 0 0,0 0 0,1 0-1,0-1 1,0 1 0,0-1 0,1 0 0,0 1-1,9 9 1,-11-14-65,1 1-1,-1-1 1,1 0-1,-1 0 1,1 0 0,0-1-1,0 1 1,-1-1-1,1 1 1,0-1-1,1 0 1,4 1 0,-6-2-17,0 0 0,1 1 0,-1-1 0,0-1 0,0 1 0,0 0 0,0 0 0,1-1 0,-1 1-1,0-1 1,0 0 0,0 0 0,0 0 0,0 0 0,0 0 0,-1 0 0,1 0 0,0 0 0,3-4 0,0-1-131,1-1-1,-1 0 0,1 0 0,-2-1 0,1 1 0,-1-1 0,-1 0 0,1 0 0,-1 0 1,2-13-1,2-10-304,4-47 0,-10 71 458,-1-6-17,0 8 84,-2 7 207,-1 9-18,0 0 1,-1 19-1,0 6 65,2 1-1,2-1 1,1 1-1,9 52 1,-1-40-1,2-1 0,33 86 1,-40-123-285,3 5 34,-1 1 0,-1 0 0,4 20 0,-8-33-69,-1 0 0,1 0 0,-1 0 0,0 0 0,0-1 0,0 1 0,0 0 0,-1 0 0,0 0 0,0 0 1,0-1-1,0 1 0,0 0 0,-1-1 0,1 1 0,-1-1 0,0 1 0,0-1 0,-1 0 0,-3 4 1,4-5-10,-1 0 0,1 0 0,-1 0 0,0 0 0,0-1 0,0 0 1,0 0-1,0 1 0,0-2 0,0 1 0,0 0 0,0-1 0,0 1 1,-1-1-1,1 0 0,0 0 0,0 0 0,-1 0 0,1-1 0,0 1 1,0-1-1,-4-1 0,0 0-55,-1-1 1,1 0-1,-1-1 0,1 1 1,0-1-1,0 0 1,-10-9-1,10 7-215,0-1 0,0 0 1,0 0-1,1-1 0,-6-9 0,10 14 217,0 0-1,0-1 0,0 1 1,1-1-1,-1 1 1,1-1-1,0 0 0,0 1 1,1-1-1,-1 0 1,1 0-1,-1 0 1,1 0-1,1 0 0,-1 1 1,1-6-1,11-24 81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06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40 15211,'-4'-2'2579,"-11"-9"2483,15 11-4951,-1 0 0,1-1 1,-1 1-1,1-1 0,0 1 0,-1 0 1,1-1-1,0 1 0,-1-1 0,1 1 1,0-1-1,-1 1 0,1-1 0,0 1 1,0-1-1,0 1 0,0-1 0,-1 1 0,1-1 1,0 1-1,0-1 0,0 0 0,0 1 1,0-1-1,1 0 0,-1 0-35,0 1-1,1-1 1,-1 1-1,0 0 1,1-1-1,-1 1 1,1 0-1,-1-1 1,1 1-1,-1 0 1,1 0-1,-1-1 0,1 1 1,-1 0-1,1 0 1,-1 0-1,1 0 1,-1 0-1,1 0 1,0 0-1,15-1 214,-9 1-93,11-3-25,0 1 0,0 0 0,0 1 0,0 1 0,0 1 0,25 4 1,-40-5-152,0 1 0,-1 0 0,1 0 0,-1-1 0,1 2 0,0-1 1,-1 0-1,1 0 0,-1 1 0,3 2 0,-4-3-13,-1-1-1,1 1 1,0 0-1,-1 0 1,1-1-1,-1 1 1,0 0-1,1 0 1,-1 0-1,1 0 1,-1 0-1,0-1 1,0 1-1,0 0 1,0 0-1,1 0 1,-1 0-1,0 0 1,-1 0-1,1 0 1,0 0-1,0 0 1,0 0-1,0 0 1,-1 0-1,1-1 1,0 1-1,-1 0 1,1 0-1,-1 0 1,1 0-1,-1-1 1,1 1-1,-2 1 1,-46 52 128,5-7-126,-46 74-21,88-119 14,-1 1 0,0-1 0,1 1 0,0 0 0,-1-1 0,1 1 0,-1 5 0,2-7-2,0 0 1,0 0 0,0 0-1,0 0 1,0 0-1,0 0 1,0 0 0,0 0-1,1 0 1,-1 0 0,0 0-1,1 0 1,-1-1 0,0 1-1,1 0 1,-1 0 0,1 0-1,0 0 1,-1-1 0,1 1-1,-1 0 1,1-1 0,0 1-1,1 1 1,3 0 15,-1 1-1,1-1 1,0 0 0,0 0-1,0 0 1,0 0 0,0-1-1,0 0 1,0 0 0,0-1 0,9 1-1,6-1 113,31-5 0,-50 5-125,19-2 38,0-1 0,0-1 1,37-12-1,-44 8-590,-13 8 549,0 0-1,0 0 1,0 0-1,1 0 1,-1 0 0,0-1-1,0 1 1,0 0-1,0 0 1,0 0 0,0 0-1,1-1 1,-1 1-1,0 0 1,0 0-1,0 0 1,0-1 0,0 1-1,0 0 1,0 0-1,0 0 1,0-1 0,0 1-1,0 0 1,0 0-1,0 0 1,0-1 0,0 1-1,0 0 1,0 0-1,0 0 1,0-1-1,0 1 1,0 0 0,-1 0-1,1 0 1,0 0-1,0-1 1,0 1 0,0 0-1,0 0 1,0 0-1,-1 0 1,1 0 0,0-1-1,0 1 1,0 0-1,0 0 1,-1 0-1,1 0 1,0 0 0,0 0-1,0 0 1,-1 0-1,1 0 1,-5-1 29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07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26 11402,'-8'-25'4721,"10"45"-2408,-2 5-409,4 12-111,-2 4-249,-2-1-656,12-1-272,-6-11-304,4-6-168,3-14-560,-6-8 2209,9-18-1497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08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13435,'9'11'5089,"0"1"-3833,-2 2-280,9 2-319,-3-5-433,10 5-1153,7-3 2098,12 2-1169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08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10626,'-31'0'7131,"27"0"-6403,0 0 0,0 1 0,-1 0 0,-5 2 0,7-2-548,0 1-1,0-1 1,1 1 0,-1-1 0,0 1 0,1 0 0,-1 0 0,1 0 0,0 0 0,-1 1 0,1-1 0,0 1 0,0-1 0,1 1 0,-1 0 0,-1 3 0,1-3-108,1 0 0,0 0 0,0 0 0,0 0 0,0 0 0,1 0 0,-1 0 0,1 0 0,0 0 0,0 0 0,0 0 0,0 0 0,1 5-1,0-3-33,1-1 0,0 1 0,0-1-1,0 1 1,0-1 0,0 0-1,1 0 1,3 5 0,9 9 125,30 27 1,-30-31 244,0 0-1,22 31 1,-36-44-364,0 0 0,-1 0 0,1 1 0,0-1 0,-1 0 0,1 0 0,-1 1 0,1-1 0,-1 0 0,0 1 0,1-1 0,-1 0 0,0 1 0,0-1 0,0 1 0,0-1 0,0 0 0,-1 2 0,1-2-22,-1 0-1,1 0 1,-1 0 0,1 0-1,-1 0 1,1 0 0,-1 0-1,0 0 1,1-1 0,-1 1-1,0 0 1,0 0 0,0-1-1,0 1 1,0-1 0,1 1-1,-1-1 1,0 1-1,0-1 1,0 1 0,0-1-1,-1 0 1,0 1 0,-4-1-198,0 1 1,0-1-1,0 0 1,0 0-1,0 0 0,0-1 1,1 0-1,-1 0 1,0-1-1,0 0 1,1 0-1,-1 0 1,-8-5-1,7-1-1183,7 1 472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4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46 12019,'0'-1'217,"0"1"1,0 0-1,-1 0 1,1 0-1,0-1 1,0 1-1,0 0 1,0 0-1,-1-1 1,1 1-1,0 0 1,0 0-1,0-1 1,0 1-1,0 0 1,0 0-1,0-1 1,0 1-1,0 0 1,0 0-1,0-1 1,0 1-1,0 0 1,0-1-1,0 1 0,0 0 1,0 0-1,0-1 1,0 1-1,0 0 1,0 0-1,0-1 1,1 1-1,-1 0 1,0 0-1,0-1 1,1 0 97,0 0-1,0 0 1,0 1 0,0-1 0,1 0-1,-1 0 1,0 1 0,2-2 0,3 0 244,-1 1 1,1-1 0,7-1-1,15 1 541,31 2 0,6-1-727,-58 1-349,120-10 199,-117 8-240,-7 0-94,-3 0-301,-5 2-87,-6 2 179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09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182 194 12659,'1'-7'6527,"2"-1"-4639,2-9-1715,-3 13-36,-1-1-1,0 0 1,-1 0 0,1 0-1,-1 0 1,0 0-1,0 0 1,-1 0-1,0 0 1,1 1 0,-2-1-1,1 0 1,0 0-1,-1 1 1,0-1-1,-3-5 1,1 3 42,-1 0-1,0 1 1,-1-1 0,1 1-1,-1 0 1,-1 1-1,1-1 1,-12-6 0,16 10-161,-1 1 0,1-1 0,-1 1 0,1 0 0,-1 0-1,0 0 1,0 0 0,1 0 0,-1 1 0,0-1 0,0 1 0,0 0 0,0 0 0,1 0 0,-1 0 0,0 0 0,0 1 0,0-1 0,0 1 0,1 0 0,-1 0 0,0 0 0,1 0 0,-1 0 0,0 1 0,1-1 0,0 1 0,-4 2 0,4-2-12,-1 1 1,1 0 0,-1 0 0,1 0 0,0 0 0,0 0 0,0 1 0,0-1 0,1 0 0,-1 1 0,-1 5-1,0 5 23,-3 25-1,5-33-21,0 3 5,1 0 0,0 0-1,0 0 1,1 0 0,0-1-1,0 1 1,1 0 0,0 0 0,6 14-1,-6-20-6,-1 0 0,1 0 1,0 0-1,-1-1 0,1 1 0,1 0 0,-1-1 0,0 1 0,0-1 1,1 0-1,0 0 0,4 3 0,-5-4-2,1 0 0,-1 0 0,1 0-1,0 0 1,-1 0 0,1-1 0,0 1 0,0-1 0,0 0-1,0 0 1,-1 0 0,1 0 0,0 0 0,0-1 0,0 0-1,4-1 1,-2 1 0,-1-1 0,0 0 0,0 0 0,0 0 0,-1 0 0,1 0 0,-1-1-1,6-4 1,-1-2 15,13-16 0,3-3 74,-23 27-73,0 1 0,-1-1 1,1 0-1,0 1 0,-1-1 0,1 1 1,0-1-1,0 1 0,-1-1 1,1 1-1,0 0 0,0-1 1,0 1-1,0 0 0,1 0 0,-2 0 5,1 0-1,0 0 1,-1 0-1,1 0 1,-1 0-1,1 0 1,-1 1-1,1-1 1,-1 0-1,1 0 1,-1 1-1,1-1 1,-1 0-1,1 1 0,-1-1 1,1 0-1,-1 1 1,1 0-1,1 2 121,0 0-1,0 0 0,0 1 1,-1-1-1,3 7 0,-1-1 24,0-2-103,1 0-1,-1 0 0,1-1 0,1 0 1,-1 1-1,1-2 0,0 1 0,7 6 1,-8-9-53,0 0 0,0 0 1,0 0-1,0-1 0,0 1 1,0-1-1,1 0 0,0 0 1,-1-1-1,1 0 0,0 1 1,-1-1-1,11 0 0,10-3 168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09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40 8458,'0'-1'346,"0"-1"-1,0 1 1,0-1 0,0 1-1,0-1 1,-1 1 0,1 0-1,0-1 1,-1 1 0,1-1 0,-1 1-1,0 0 1,1 0 0,-1-1-1,0 1 1,0 0 0,0 0 0,0 0-1,0 0 1,0 0 0,0 0-1,0 0 1,-1 0 0,1 0 0,0 1-1,0-1 1,-1 0 0,1 1-1,0-1 1,-3 0 0,-4 0-27,1-1 1,-1 2-1,0-1 0,0 1 1,1 0-1,-1 0 1,0 1-1,0 0 0,1 1 1,-1 0-1,1 0 1,-1 0-1,-9 6 0,15-8-271,0 1-1,1 0 1,-1 1-1,1-1 1,-1 0-1,1 0 1,-1 1-1,1-1 1,0 0-1,0 1 0,0-1 1,0 1-1,0 0 1,0-1-1,0 1 1,1 0-1,-2 2 1,2-2 5,-1 1 1,1 0 0,0-1-1,0 1 1,0 0-1,0-1 1,1 1 0,-1 0-1,1-1 1,1 6 0,1 0 38,1 0 0,0-1 1,0 1-1,1-1 1,0 0-1,8 9 0,3 1 191,37 30 0,-3-4 288,-47-41-505,-1 1 1,1 0 0,-1-1-1,0 1 1,0 0 0,-1 0 0,1 0-1,1 4 1,-2-6-22,-1 1 0,1 0 0,-1-1 0,0 1-1,1 0 1,-1-1 0,0 1 0,0 0 0,0 0 0,0-1 0,0 1 0,-1 0 0,1-1 0,0 1 0,-1 0 0,0-1 0,1 1-1,-2 2 1,0-2-17,1 0 0,-1 0 0,1 0 0,-1-1 0,0 1 0,0 0 0,0-1 0,0 0 0,0 1 0,0-1 0,0 0-1,0 0 1,0 0 0,-1 0 0,1-1 0,0 1 0,-1 0 0,1-1 0,-4 0 0,-3 1-48,0-1 0,-1 0 0,-16-3 0,21 2-143,0 1-1,1-2 1,-1 1 0,0 0 0,1-1-1,-7-4 1,10 6-54,0-1 0,0 1 0,0-1 0,0 1 0,0-1 0,0 0 0,0 0 0,0 1 0,1-1 0,-1 0 0,0 0 0,1 0 0,-1 0 0,0 0 0,1 0 0,-1 0 0,1 0 0,0 0 0,-1 0 0,1 0 0,0 0 0,0-1-1,-1 1 1,1 0 0,0 0 0,0 0 0,0 0 0,1 0 0,-1-1 0,0 1 0,0 0 0,0 0 0,2-2 0,9-14-2047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0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31 310 11963,'-9'24'5054,"4"-12"-3551,0 0 0,2 0 0,-4 13 0,7-22-1335,-1 0 1,1-1-1,0 1 0,0 0 1,0 0-1,0-1 0,0 1 0,1 0 1,-1 0-1,1-1 0,-1 1 1,1 0-1,0-1 0,0 1 1,0-1-1,1 1 0,-1-1 0,1 0 1,2 4-1,-2-4-101,1 1-1,-1-1 1,1 0 0,0 1-1,0-1 1,0 0 0,1-1 0,-1 1-1,0 0 1,0-1 0,1 0-1,-1 0 1,1 0 0,-1 0 0,1-1-1,0 1 1,6-1 0,-4 0-36,-1-1 1,1 0-1,0 0 1,-1 0 0,0-1-1,1 0 1,-1 0-1,0 0 1,0-1 0,10-5-1,-9 4-33,0-1-1,-1 0 0,1 0 1,-1 0-1,0 0 0,-1-1 1,1 1-1,5-11 0,-8 12 9,0 0 0,0 0 0,0 0 1,0-1-1,-1 1 0,0-1 0,0 1 0,0-1 0,0 1 0,-1-1 0,0 0 0,0 1 1,0-8-1,-2 6 0,0-1 0,0 0 0,0 1 0,-1 0 0,0-1 1,0 1-1,-1 0 0,1 1 0,-1-1 0,-1 1 0,1-1 1,-1 1-1,0 0 0,-8-6 0,6 6-24,0 0-1,0 0 1,-1 0 0,1 1-1,-1 0 1,0 1-1,0 0 1,-1 0 0,1 1-1,-1 0 1,-8-1 0,15 2-28,0 1 1,0 0 0,1 0 0,-1 0-1,0 0 1,0 0 0,1 0 0,-1 1-1,0-1 1,0 1 0,1-1-1,-1 1 1,1 0 0,-1-1 0,0 1-1,-1 1 1,2-1-9,0 0-1,1 0 1,-1 1 0,0-1-1,0 0 1,1 0 0,-1 1-1,0-1 1,1 0-1,-1 1 1,1-1 0,0 1-1,0-1 1,-1 1 0,1-1-1,0 0 1,0 1-1,0-1 1,0 1 0,1-1-1,0 3 1,0 4 228,1-1 1,0 0-1,3 7 0,14 26 88</inkml:trace>
  <inkml:trace contextRef="#ctx0" brushRef="#br0" timeOffset="1">341 0 13715,'6'16'5633,"-11"7"-3000,-2 13-1057,-2 16-432,-2 4-103,6 10-361,5-1-184,8-6-224,9-6-96,7-22-120,3-9-136,-2-18-472,-5-6-416,-2-16 575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0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8 248 14259,'-4'34'5690,"3"-22"-4658,-1-1 0,2 1 1,0 0-1,0-1 1,2 15-1,-1-22-969,0-1 0,0-1 0,0 1 0,0 0 0,0 0-1,1 0 1,-1 0 0,1-1 0,-1 1 0,1-1 0,0 1 0,0-1 0,0 0 0,1 0-1,-1 0 1,0 0 0,1 0 0,0 0 0,-1-1 0,1 1 0,0-1 0,0 0-1,-1 0 1,7 2 0,-5-2-45,1 0-1,-1 0 0,1-1 0,0 1 1,-1-1-1,1 0 0,0 0 1,-1-1-1,1 1 0,-1-1 1,6-2-1,-3 1-61,0-1 0,0 0 1,0 0-1,-1-1 0,1 1 0,7-8 0,1-2-329,-1 0-1,0-1 0,-1 0 0,15-23 0,-22 30 193,0-1 0,-1 0 1,0 0-1,-1 0 0,0 0 1,0-1-1,4-13 0,-9 22 383,0 4 37,-6 14 308,-8 26 512,11-28-632,1 0-1,-2 19 1,5-29-343,0-1 0,0 1-1,0 0 1,0 0 0,1 0 0,0 0 0,0-1-1,1 1 1,2 7 0,-3-11-92,0-1-1,-1 1 1,1-1-1,0 0 1,-1 1-1,1-1 1,0 0-1,0 0 1,0 0-1,0 0 1,0 0-1,1 0 1,-1 0-1,0 0 1,0 0-1,1 0 1,-1-1-1,0 1 1,1-1-1,-1 1 1,1-1-1,-1 1 1,0-1-1,1 0 1,-1 0-1,1 1 1,-1-1-1,1 0 1,1-1-1,1 1-77,0-1 0,-1 0-1,1-1 1,-1 1-1,1-1 1,-1 1-1,1-1 1,-1 0-1,0 0 1,5-5-1,20-18-279</inkml:trace>
  <inkml:trace contextRef="#ctx0" brushRef="#br0" timeOffset="1">517 0 12075,'6'34'5409,"-6"8"-2065,1 11-839,-1 15-729,3 3-263,5-2-801,-6-11-240,15-16-256,2-8-152,8-23-624,5-11-384,-12-15-1097,0-11 1121,-15-6 392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0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10490,'11'5'10921,"33"9"-7972,-24-9-2689,0-2 0,0 0 0,1-1 0,-1-1 0,1-1 0,27-4 0,-36 3-191,-1 1-1,1-1 0,0 2 1,13 1-1,-22-1-15,0 0-1,0-1 0,0 1 1,0 0-1,0 0 1,0 1-1,0-1 1,-1 1-1,1-1 0,0 1 1,-1 0-1,0 0 1,1 0-1,-1 0 0,0 0 1,0 1-1,0-1 1,0 0-1,0 1 0,-1 0 1,2 3-1,1 4 164,-1 0 1,0 1-1,-1 0 0,0-1 0,0 1 0,-1 0 0,-1 0 1,0-1-1,0 1 0,-3 12 0,1-16-219,-1-10-393,0-13-416,4-6 452,5-2 84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1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13955,'12'47'7408,"16"49"-1409,-23-82-5702,0 0 0,1 0 0,1-1-1,13 19 1,-15-26-263,-1-1 1,2 1-1,-1-1 0,0 0 0,1-1 1,0 1-1,0-1 0,1 0 0,-1-1 1,1 0-1,9 4 0,-13-6-44,1 0-1,0 0 1,0 0 0,0 0-1,0-1 1,0 0 0,0 1-1,0-2 1,7 0-1,-8 1-24,0-1-1,-1 0 1,1 0-1,-1 0 1,1 0-1,-1 0 1,0 0-1,1-1 1,-1 1-1,0-1 0,0 0 1,0 0-1,0 1 1,0-1-1,2-4 1,-2 4-27,-1 0 1,0 1-1,0-1 1,0 0-1,0 0 1,0 0-1,0-1 1,0 1-1,-1 0 1,1 0-1,-1 0 1,0 0-1,1-1 1,-1 1-1,0 0 0,0 0 1,-1 0-1,1-1 1,0 1-1,-1 0 1,1 0-1,-1 0 1,0 0-1,1 0 1,-1 0-1,0 0 1,-1 0-1,1 0 1,0 0-1,0 0 1,-1 0-1,-2-2 1,-2-2 1,-1 0 1,0 1-1,1 0 1,-2 0-1,1 1 1,0 0-1,-9-4 1,-6-1 97,0 1 0,-1 1 0,-24-5 0,41 11 74,7 2 24,10 0 16,38-2-14,-33 0-131,0 1 0,0 0 0,20 4-1,-26-3 19,-1 1 0,0 1-1,0 0 1,0 0-1,0 1 1,-1 0 0,1 0-1,-1 1 1,0 0 0,10 9-1,8 9 490,-1 2 0,28 34 0,-50-56-477,0 1 1,-1-1-1,1 1 1,-1-1-1,0 1 1,0 0-1,2 7 1,3 1 8,-7-11-52,0-1-1,0 0 1,0 0 0,1 0 0,-1 0-1,0 0 1,1 0 0,-1 1 0,0-1-1,0 0 1,1 0 0,-1 0-1,0 0 1,1 0 0,-1 0 0,0 0-1,0 0 1,1 0 0,-1 0 0,0-1-1,0 1 1,1 0 0,-1 0-1,0 0 1,1 0 0,-1 0 0,0 0-1,0-1 1,0 1 0,1 0 0,-1 0-1,0 0 1,0 0 0,0-1-1,1 1 1,-1 0 0,0 0 0,0-1-1,0 1 1,0 0 0,0 0 0,1-1-1,-1 1 1,0-1 0,10-15-760,11-28-1,-14 28 502,1 1 0,14-22-1,-10 26 262,-12 11 14,0 0 0,0-1 0,1 1 1,-1 0-1,0 0 0,0 0 0,1 0 0,-1 0 0,0 0 0,0-1 0,1 1 0,-1 0 0,0 0 0,1 0 0,-1 0 1,0 0-1,0 0 0,1 0 0,-1 0 0,0 0 0,1 0 0,-1 0 0,0 0 0,0 0 0,1 1 0,-1-1 0,0 0 1,1 0-1,-1 0 0,0 0 0,0 0 0,1 1 0,-1-1 0,0 0 0,0 0 0,0 0 0,1 1 0,-1-1 1,0 0-1,0 0 0,0 1 0,0-1 0,1 0 0,-1 0 0,0 1 0,0-1 0,0 0 0,0 0 0,0 1 0,0-1 1,0 0-1,0 1 0,0-1 0,0 0 0,0 1 0,0-1 0,1 18 638,0-1 0,-4 33 0,0-7-94,2-32-461,1 1-29,-1 1 1,2 0-1,-1 0 0,2 0 0,3 16 1,-4-27-72,-1 0 1,1 0-1,-1-1 1,1 1-1,0 0 1,-1-1-1,1 1 1,2 2-1,-3-4 5,1 0-1,-1 1 1,1-1-1,0 0 0,-1 1 1,1-1-1,0 0 1,-1 0-1,1 1 1,0-1-1,-1 0 1,1 0-1,0 0 1,-1 0-1,1 0 1,1 0-1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3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 9434,'0'-1'219,"-1"1"-1,1 0 1,0 0 0,-1 0 0,1-1-1,-1 1 1,1 0 0,0 0 0,-1 0-1,1 0 1,-1 0 0,1 0 0,-1 0-1,1 0 1,0 0 0,-1 0 0,1 0-1,-1 0 1,1 0 0,-1 0 0,1 0-1,0 1 1,-1-1 0,1 0 0,0 0-1,-1 0 1,1 1 0,-1-1-1,1 0 1,0 0 0,-1 1 0,0 0 30,1 0 1,-1 0-1,1 0 1,0 1-1,0-1 1,-1 0-1,1 0 1,0 0-1,0 0 1,0 1-1,0-1 0,0 1 1,1 8 404,1 0 1,3 13-1,-3-17 80,1 8-297,0-1 0,1 0 1,0 0-1,1-1 0,1 1 0,0-1 0,0 0 0,11 13 0,-15-23-383,0 1 0,0-1 0,0 0 0,0 0 0,0 0 0,1 0 0,-1 0 0,1-1 0,-1 1 0,1-1 0,4 2 0,-5-2-42,0-1 0,-1 0-1,1 0 1,0 1 0,0-1-1,-1 0 1,1 0 0,0 0-1,0-1 1,-1 1-1,1 0 1,0-1 0,-1 1-1,1-1 1,0 1 0,-1-1-1,1 0 1,-1 0 0,1 0-1,-1 0 1,2-1-1,1-2-1,0 1-1,-1-1 1,0 1-1,0-1 0,0 0 1,0-1-1,-1 1 1,4-9-1,12-39 24,-16 47-30,5-25 6,-6 21-6,2 0-1,5-18 1,-7 27-3,-1-1 1,1 0 0,-1 0-1,1 1 1,-1-1-1,1 1 1,-1-1 0,1 0-1,0 1 1,-1-1-1,1 1 1,0-1-1,0 1 1,-1 0 0,1-1-1,0 1 1,0 0-1,0-1 1,-1 1 0,1 0-1,0 0 1,0 0-1,0 0 1,0 0 0,-1 0-1,1 0 1,0 0-1,0 0 1,0 0-1,0 0 1,0 0 0,0 1-1,5 1 20,-1-1 0,0 2 0,9 3 0,-10-4 8,36 20 444,-24-12 153,31 13 1,-44-22-583,23 10 529,-25-11-578,0 1-1,1 0 1,-1 0-1,0 0 1,1-1-1,-1 1 0,0 0 1,0 1-1,0-1 1,0 0-1,0 0 1,0 0-1,0 1 1,0 0-1,-2-2-1895,1-2 1821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3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11162,'4'16'5113,"5"4"-1928,2 7-528,1 3-337,-5-1-487,2-3-833,-1-6-328,0-8-400,1-4-112,-1-8-120,-1-3-56,-3-9-368,-3-3-312,-4-6-736,-1-2-393,-4 1 3289,2 2-1480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4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12779,'-14'6'5377,"12"-6"-2817,1 0-151,0 0-721,-1 0-143,1 0-705,1-2-256,0 2-608,0 0 1000,9 0-752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4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 14507,'16'26'5745,"-17"9"-3312,-1 2-537,-7 15-543,0 13-161,7 2-712,2-3-248,10-14-192,10-12-64,0-22-448,2-10-360,6-15-881,-13-10 137,2-1 896</inkml:trace>
  <inkml:trace contextRef="#ctx0" brushRef="#br0" timeOffset="1">1 194 11907,'16'5'5441,"5"0"-2545,14 1-1103,9-2-97,2 0-720,7 0-312,-3-6-344,-10 2-215,-3-2-586,-1 0 81,-3 4 128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44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239 130 3729,'1'-4'5337,"3"-4"-2434,-1 2-1453,0-1-898,0 0-1,-1 0 1,0-1 0,0 1 0,-1 0 0,0-1-1,0-8 1,-1 15-477,-1-1 0,1 0 0,0 0 0,-1 1 0,0-1-1,1 1 1,-1-1 0,0 1 0,0-1 0,0 1 0,0-1 0,0 1 0,0 0-1,0-1 1,0 1 0,-1 0 0,1 0 0,0 0 0,-1 0 0,1 0 0,-3-1 0,-1 0 113,0-1 0,0 2 1,0-1-1,-1 0 1,-5 0-1,5 1-68,-1 1 0,0-1 1,0 1-1,0 1 0,0-1 0,0 1 0,0 0 0,0 1 0,1 0 1,-1 0-1,0 0 0,1 1 0,0 0 0,0 0 0,0 0 1,0 1-1,0 0 0,0 0 0,1 1 0,0 0 0,0 0 0,-7 9 1,6-7-27,1 1 1,-1-1 0,1 2 0,1-1-1,0 0 1,0 1 0,0 0 0,1 0-1,1 0 1,-1 0 0,1 1 0,1-1-1,0 0 1,0 1 0,1-1 0,1 12-1,0-13-60,1 0-1,0 1 0,0-1 0,0 0 0,1-1 0,1 1 1,-1 0-1,1-1 0,0 1 0,1-1 0,0-1 0,0 1 1,0-1-1,1 1 0,0-1 0,0-1 0,1 1 0,-1-1 1,1-1-1,0 1 0,1-1 0,-1 0 0,1-1 0,0 1 1,-1-2-1,1 1 0,1-1 0,-1 0 0,0-1 0,11 1 1,1-1 105,-1-1 0,1-1 0,-1 0 0,32-7 1,-21-3 300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5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12107,'2'40'7171,"2"0"-3680,1 22-559,-5-44-2289,8 124 1960,-4-102-2275,13 58-1,-16-94-327,4 12 13,-5-15-20,0 0 0,1-1 0,-1 1 0,0-1 0,1 1 0,-1-1 0,0 1 0,1-1 0,-1 1 0,1-1 0,-1 1 0,1-1 0,-1 0 0,1 1 0,-1-1 0,1 1 0,-1-1 0,1 0 0,-1 0 0,2 1 0,-2-1-2,0 0 0,1 0 0,-1 0 0,0 0 0,1 0 0,-1 0 0,0 0 0,1 0 0,-1 0 0,0 0 0,0-1 0,1 1 0,-1 0 0,0 0 0,0 0 0,1 0 0,-1 0 0,0-1 0,0 1 0,1 0 0,-1 0 1,0-1-1,0 1 0,0 0 0,1 0 0,-1-1 0,0 1 0,0 0 0,0 0 0,0-1 0,0 1 0,3-12-200,-2 9 131,4-36-566,-3 23 462,0 0 0,7-24 0,-8 36 181,0 1 0,1-1 0,-1 1 0,1 0 0,0-1 0,0 1 0,0 0 0,0 0 0,0 0-1,1 0 1,-1 0 0,1 1 0,0-1 0,0 1 0,0 0 0,4-3 0,-6 4 23,0 1 0,1-1-1,-1 0 1,0 1 0,1-1 0,-1 1 0,1 0-1,-1-1 1,1 1 0,0 0 0,-1 0 0,1 0-1,-1 0 1,1 0 0,-1 0 0,1 0 0,-1 1-1,1-1 1,1 1 0,-1 0 27,0 0 0,-1 0 0,1 0 0,-1 0 0,1 1 0,-1-1 0,0 0 0,1 1 1,-1-1-1,0 1 0,0-1 0,0 1 0,1 2 0,1 4 91,0-1 1,-1 1 0,0 0-1,0-1 1,-1 1-1,1 9 1,-2-6-17,0-5-112,1 0 0,-1 1 0,1-1 0,3 11 0,-3-15 14,0 0 0,0 0 0,0-1 0,0 1 0,0 0 0,0 0 0,0-1 0,1 1 0,-1-1-1,0 1 1,1-1 0,-1 0 0,1 1 0,0-1 0,0 0 0,-1 0 0,1 0 0,0 0 0,3 1 0,4 0 43,0 0 0,10 1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5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10450,'0'7'653,"-1"0"0,1-1 0,0 1-1,1 0 1,-1-1 0,2 1 0,-1 0 0,1-1-1,-1 1 1,2-1 0,-1 0 0,1 0 0,0 0-1,0 0 1,1 0 0,4 5 0,-1-2-208,1 1 0,0-2 0,1 1 0,0-1 0,0-1 0,0 0 0,1 0 0,13 6 0,5 3 304,-12-7-101,0 0-1,19 6 1,-34-14-623,-1-1 1,1 0-1,0 0 0,0 0 1,-1 0-1,1 1 1,0-1-1,0 0 0,0 0 1,-1-1-1,1 1 1,0 0-1,0 0 0,0 0 1,-1 0-1,1-1 1,0 1-1,0 0 1,-1-1-1,1 1 0,0 0 1,-1-1-1,1 1 1,0-1-1,-1 1 0,1-1 1,-1 0-1,1 1 1,-1-1-1,1 1 1,-1-1-1,1-1 0,1-2 11,0-1 0,0 1 0,0-1 0,1-6 0,0 1 30,52-227-945,-50 213 643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6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200 458 6841,'-2'-7'1673,"0"0"-1,0 0 1,1 0-1,0-1 0,0 1 1,0-11-1,-1-9 18,1 14-990,-1 1 1,-1-1-1,-5-16 1,5 23-558,1 1 1,-1-1 0,0 0 0,0 1 0,-1-1 0,0 1 0,0 0 0,-6-7 0,9 11-95,-1 0 0,1-1 0,-1 1 1,1 0-1,-1 0 0,0 0 1,1 0-1,-1 0 0,0 0 1,0 0-1,1 1 0,-1-1 0,0 1 1,0-1-1,0 1 0,0 0 1,0 0-1,0-1 0,0 1 1,0 1-1,0-1 0,0 0 0,1 0 1,-1 1-1,0-1 0,0 1 1,0 0-1,0-1 0,1 1 1,-1 0-1,0 0 0,-3 2 1,-1 2 66,1 0 1,-1 0-1,0 1 1,1-1-1,0 1 1,1 0-1,-1 0 0,1 1 1,0 0-1,-5 13 1,6-12-15,0 0 0,0 0 0,1 0 1,0 1-1,1-1 0,0 1 0,0-1 0,0 1 1,2 13-1,-1-20-95,0-1-1,1 0 1,-1 0 0,0 0 0,0 0-1,1 0 1,-1 0 0,1 1 0,-1-1 0,1 0-1,-1 0 1,1 0 0,0 0 0,-1-1 0,1 1-1,0 0 1,0 0 0,0 0 0,-1-1-1,1 1 1,0 0 0,0-1 0,0 1 0,0 0-1,0-1 1,1 0 0,-1 1 0,0-1 0,0 0-1,0 1 1,0-1 0,0 0 0,0 0-1,2 0 1,1 0-6,-1 0 0,0-1 0,0 1 0,0-1 0,0 0 0,0 0 0,0 0 0,0 0 0,0 0 0,0-1 0,2-1 0,4-3-18,14-15 0,-19 17 16,-1 0 0,1 0 0,0 1 0,0 0 0,0 0 0,1 0 0,-1 0 0,1 0 0,-1 1 0,1 0-1,9-3 1,-13 5 10,0 0-1,0 0 0,-1 0 0,1 0 0,0 0 0,0 0 0,0 0 0,-1 0 0,1 1 0,0-1 1,0 0-1,-1 0 0,1 1 0,0-1 0,0 1 0,-1-1 0,1 0 0,0 1 0,-1-1 0,1 1 1,-1 0-1,1-1 0,-1 1 0,1-1 0,-1 1 0,1 0 0,-1-1 0,1 1 0,-1 0 1,0 0-1,0-1 0,1 1 0,-1 0 0,0 1 0,2 4 59,-1 0 0,0 0 0,-1 11 0,1-10-1,-1-4-52,0 2 0,0-1-1,1 1 0,0 0 0,0-1 1,2 7-1,-3-11-59,0 1-1,1 0 1,-1-1-1,0 1 1,1 0 0,-1-1-1,0 1 1,1 0-1,-1-1 1,1 1 0,0-1-1,-1 1 1,1-1-1,-1 1 1,1-1 0,0 1-1,-1-1 1,1 0-1,0 1 1,-1-1 0,1 0-1,0 0 1,0 0-1,-1 1 1,1-1 0,0 0-1,0 0 1,-1 0-1,1 0 1,0 0 0,0 0-1,-1 0 1,1 0-1,0-1 1,0 1-1,-1 0 1,1 0 0,0-1-1,-1 1 1,2-1-1,13-8-1345,3-7 593</inkml:trace>
  <inkml:trace contextRef="#ctx0" brushRef="#br0" timeOffset="1">335 15 10770,'11'-6'7537,"3"-2"-4326,-13 8-3126,-1 0 1,0 0-1,1 0 1,-1-1 0,0 1-1,1 0 1,-1 0-1,1 0 1,-1 0-1,0 0 1,1 0-1,-1 0 1,0 1 0,1-1-1,-1 0 1,0 0-1,1 0 1,-1 0-1,1 0 1,-1 1-1,0-1 1,0 0-1,1 0 1,-1 0 0,0 1-1,1-1 1,-1 0-1,0 1 1,0-1-1,1 0 1,-1 0-1,0 1 1,0 0 0,1 1 132,0 1 1,0-1-1,0 1 1,0-1 0,-1 1-1,0 0 1,1-1-1,-1 1 1,0 4 0,-4 26 678,3-22-612,-17 167 1665,17-148-2235,1 0 0,2 0 0,10 59 0,-11-85 120,-1-3 38,0 1 0,0 0 0,0-1 0,1 1-1,-1 0 1,1-1 0,-1 1 0,1-1-1,0 1 1,-1-1 0,1 1 0,0-1-1,2 3 1,4-5 394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6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10354,'2'6'1316,"0"0"0,-1 1 0,0-1 0,-1 1 0,1-1 0,-2 12 0,-8 40 3529,6-48-4362,1 0-1,0 1 1,1-1 0,0 1 0,1 0-1,0-1 1,3 20 0,-2-27-430,0 1 0,0-1 0,0 0 0,1 0 0,-1 0 1,1 0-1,0 0 0,0 0 0,0 0 0,0 0 0,0-1 0,1 1 1,-1-1-1,5 4 0,-5-5-50,0 0 0,-1 0 0,1 0 1,0 0-1,-1-1 0,1 1 0,0-1 1,0 1-1,0-1 0,0 1 0,0-1 1,0 0-1,-1 0 0,1 0 0,0 0 1,0 0-1,0 0 0,0-1 0,0 1 0,0-1 1,-1 1-1,1-1 0,0 0 0,0 0 1,-1 1-1,1-1 0,0 0 0,1-2 1,4-3-155,0 0 1,0-1-1,-1 0 0,0 0 1,0 0-1,8-16 1,-3 4-618,13-37 0,-24 54 738,1 0 0,0 0 0,0 0 0,0 0 0,0 0 0,0 0 0,0 0 0,0 1 0,0-1 0,1 0 0,2-2 0,-4 4 30,0 0 1,0 0 0,1 0 0,-1 0-1,0 0 1,0 0 0,0 0 0,0 0 0,0 0-1,0 0 1,0 0 0,0 0 0,0 0-1,0 0 1,1 0 0,-1 0 0,0 0 0,0 0-1,0 0 1,0 0 0,0 0 0,0 0-1,0 0 1,0 0 0,0 0 0,0 0 0,0 0-1,0 0 1,1 0 0,-1 0 0,0 0-1,0 0 1,0 1 0,0-1 0,0 0 0,0 0-1,0 0 1,0 0 0,0 0 0,0 0-1,0 0 1,0 0 0,0 0 0,0 0 0,0 0-1,0 1 1,0-1 0,0 0 0,0 0-1,0 0 1,0 0 0,0 0 0,0 0 0,0 0-1,0 0 1,0 0 0,0 0 0,0 1-1,0-1 1,-2 7 85,2-5-62,-3 9 216,1 0 1,0 1 0,1-1-1,0 1 1,1-1 0,1 18-1,0-26-185,-1 1 0,1-1 0,-1 0-1,1 0 1,0 1 0,0-1-1,1 0 1,-1 0 0,1 0 0,-1 0-1,1 0 1,0-1 0,0 1-1,1 0 1,-1-1 0,0 1 0,1-1-1,-1 0 1,1 0 0,0 0-1,0 0 1,0-1 0,0 1-1,0-1 1,0 1 0,0-1 0,5 1-1,-1-1-56,0 0-1,0 0 1,0-1 0,0 0-1,1 0 1,-1-1-1,0 0 1,0 0-1,0 0 1,0-1-1,-1 0 1,1-1 0,0 0-1,-1 0 1,0 0-1,1 0 1,-1-1-1,-1 0 1,11-9-1,-10 7-85,0 0 0,0 0-1,-1 0 1,0-1 0,0 1-1,0-1 1,-1 0 0,0-1-1,-1 1 1,1-1 0,-2 0-1,1 0 1,-1 0 0,0 0-1,0 0 1,-1 0 0,0-10-1,-1 14 78,0 0 1,-1 1-1,1-1 0,-1 0 0,0 1 0,0-1 1,0 1-1,0-1 0,-3-4 0,4 7 20,-1 0 1,0 0-1,1 0 1,-1 0-1,0 0 1,1 0-1,-1 1 0,0-1 1,0 0-1,0 0 1,0 1-1,0-1 0,0 0 1,0 1-1,0-1 1,0 1-1,0 0 1,0-1-1,0 1 0,0 0 1,0-1-1,-1 1 1,1 0-1,0 0 1,0 0-1,0 0 0,0 0 1,-1 0-1,1 1 1,0-1-1,0 0 0,0 0 1,0 1-1,-2 0 1,0 1 50,0-1 1,0 1-1,1 0 1,-1 0-1,1 0 1,-1 0-1,1 0 0,-1 1 1,1-1-1,0 1 1,0 0-1,1-1 1,-1 1-1,-2 6 1,1-2 73,0 0 1,1 1-1,-1 0 1,2-1-1,-2 9 0,2-9-54,1-1-1,-1 0 0,1 1 1,1-1-1,-1 1 1,1-1-1,1 0 0,-1 0 1,3 8-1,-2-9-45,0-1-1,0 0 1,0 0 0,1 0 0,-1 0-1,1-1 1,0 1 0,0-1-1,0 1 1,1-1 0,-1 0 0,1 0-1,7 4 1,-3-3-20,0 0 1,1-1-1,-1 0 0,1 0 0,0-1 1,0 0-1,0 0 0,13 0 0,5-2 83,43-4-1,-5-3-14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20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 14123,'-1'-1'5657,"0"0"-3712,-1-1-601,1 1-96,0 0-344,-1-1-215,1 1-273,0 0-248,-1 1-112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7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 8922,'0'0'220,"0"0"0,0-1 0,0 1 0,0-1 0,0 1 0,0 0 0,0-1 0,0 1 0,0-1 1,0 1-1,0-1 0,0 1 0,1 0 0,-1-1 0,0 1 0,0 0 0,0-1 0,1 1 0,-1-1 0,1 1 0,1 8 3553,1 21-105,-14 83 833,7-76-4023,-2 73 1,6-108-475,4 28 74,-4-27-75,0-1 0,0 1 0,1-1 1,-1 1-1,1-1 0,0 1 0,-1-1 0,1 0 0,0 1 0,0-1 0,0 0 0,0 0 0,0 1 0,0-1 0,0 0 0,1 1 0,8 3 39,0-1 0,0 1 0,0-2 0,0 1 0,0-2 0,1 1 0,-1-1 0,1-1-1,14 0 1,-1 0 84,0-2 1,48-8-1,-61 7-176,0-1 1,0 0 0,0 0-1,-1-1 1,12-6 0,-22 10 14,0 0 0,1 0 0,-1 0 1,0-1-1,0 1 0,0 0 0,1 0 0,-1 0 1,0 0-1,0 0 0,0 0 0,0 0 0,1 0 1,-1 0-1,0-1 0,0 1 0,0 0 0,0 0 1,0 0-1,0 0 0,1-1 0,-1 1 0,0 0 1,0 0-1,0 0 0,0 0 0,0-1 0,0 1 1,0 0-1,0 0 0,0 0 0,0-1 0,0 1 1,0 0-1,0 0 0,0 0 0,0-1 0,0 1 1,0 0-1,0 0 0,0 0 0,0 0 0,0-1 1,0 1-1,0 0 0,-1 0 0,1 0 0,0 0 1,0-1-1,0 1 0,0 0 0,0 0 1,0 0-1,-1 0 0,1 0 0,0-1 0,0 1 1,0 0-1,0 0 0,-1 0 0,1 0 0,0 0 1,0 0-1,-1 0 0,-7-7-792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7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11650,'5'8'5346,"2"9"-2466,-1 16-847,0 10 15,-6 14-672,0 6-311,-2-3-481,2-1-144,6-16-224,3-10-80,-2-19-264,1-10-312,-7-14-776,-4-14-617,-3-2 1089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8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8458,'1'-1'302,"0"0"0,-1 0-1,1 0 1,0 0 0,0 0 0,0 0 0,0 0 0,-1 0 0,1 1 0,0-1 0,1 0-1,-1 1 1,0-1 0,0 0 0,0 1 0,0 0 0,0-1 0,1 1 0,-1 0 0,0-1-1,0 1 1,1 0 0,-1 0 0,0 0 0,0 0 0,1 0 0,1 1 0,5 0 599,-1 1 0,0 0-1,12 5 1,-10-4-197,11 4 527,149 60 3364,-165-65-4508,0 0 0,0 1 0,-1-1 0,1 0 0,0 1 0,-1 0 0,5 4 0,-8-6-73,1 0 1,-1-1 0,1 1 0,-1 0-1,0 0 1,1-1 0,-1 1 0,0 0-1,1 0 1,-1-1 0,0 1 0,0 0-1,0 0 1,0 0 0,0 0 0,0-1-1,0 3 1,0-2-6,-1 0-1,1 1 1,-1-1 0,0 0-1,1 1 1,-1-1 0,0 0-1,0 0 1,0 0-1,0 1 1,0-1 0,0 0-1,-1 1 1,-5 3 6,1 0 0,-1-1 0,0 0 0,-1 0 0,1 0 0,-15 4 0,-50 11-365,69-18 308,-11 2-276,6 0-444,-1-2-1,1 1 0,-15 0 1,23-2 711,0 0 1,0 0 0,0 0-1,0 0 1,0 0-1,0 0 1,0 0 0,0 0-1,0 0 1,0 0 0,0 0-1,0 0 1,0 0 0,0 0-1,0 0 1,0-1 0,0 1-1,0 0 1,0 0 0,0 0-1,0 0 1,0 0 0,0 0-1,0 0 1,0 0 0,0 0-1,0 0 1,0 0 0,0 0-1,0 0 1,0 0 0,0 0-1,0 0 1,0 0 0,0 0-1,9-6-938</inkml:trace>
  <inkml:trace contextRef="#ctx0" brushRef="#br0" timeOffset="1">527 7 12403,'-7'0'5793,"-3"3"-2560,-11 11-1209,1 9-288,-10 11-607,-2 6-201,10 15-336,3-1-104,18 1-208,1-5-104,6-14-96,12-1-40,4-15-384,9 1-200,12-6 824,-8-11-424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 14603,'-4'0'1229,"-1"1"0,1 0 0,0 0-1,0 1 1,-5 1 0,2 0-241,1 1 1,-10 6-1,8-3-533,0-1 0,1 1-1,0 0 1,-9 13 0,5-5-151,1 1 0,0 0 0,-8 21 0,13-25-227,0-1 0,1 1-1,1 0 1,0 0 0,-2 23 0,5-32-68,0 1 0,0-1 1,0 1-1,0-1 1,1 1-1,-1-1 0,1 0 1,0 1-1,0-1 1,1 0-1,-1 0 1,0 0-1,1 0 0,3 5 1,-2-4-13,1 0 1,-1-1-1,1 1 1,0-1-1,0 0 1,0 0-1,1 0 1,-1-1-1,6 3 1,-5-3-104,0 0 0,1 0 1,-1-1-1,1 0 0,-1 0 1,1 0-1,-1-1 0,1 0 1,-1 0-1,1 0 0,0-1 1,-1 1-1,1-1 0,-1-1 1,6-1-1,-4 1-388,-1-1-1,1 0 1,-1 0-1,0 0 1,0-1-1,0 1 1,0-2-1,-1 1 1,1 0-1,-1-1 1,7-9-1,-10 12 188,-1 0-1,1 0 0,-1 0 1,0-1-1,1 1 0,-1 0 1,0-1-1,0 1 0,-1-1 1,1 1-1,0-1 0,-1 1 1,0-1-1,1 0 0,-1 1 1,0-1-1,0 0 0,-1 1 1,1-1-1,-1 1 1,1-1-1,-2-4 0,0 4 227,0-1-1,0 1 1,0 0-1,0 0 1,0 1 0,0-1-1,-1 0 1,1 1-1,-1-1 1,0 1-1,0 0 1,0 0-1,0 0 1,0 0 0,-6-2-1,0 0 805,0 0 0,0 1 0,0 0-1,-1 1 1,1 0 0,-1 1 0,1-1 0,-13 1 0,21 1-597,0 0 0,1 0 1,-1 0-1,0 0 1,1 0-1,-1 1 1,0-1-1,1 0 1,-1 0-1,0 0 0,1 1 1,-1-1-1,0 0 1,1 0-1,-1 1 1,1-1-1,-1 1 1,1-1-1,-1 1 1,0-1-1,1 0 0,0 1 1,-1 0-1,1-1 1,-1 1-1,1-1 1,0 1-1,-1 0 1,1 0-1,0 0 13,0 1 0,0-1 0,0 0 0,0 0-1,1 0 1,-1 0 0,0 0 0,1 0 0,-1 0 0,1-1 0,-1 1-1,1 0 1,-1 0 0,1 0 0,-1 0 0,1-1 0,0 1 0,0 0-1,1 1 1,1 0-55,-1 0-1,1-1 1,0 1-1,0-1 1,0 1-1,0-1 1,0 0-1,0 0 0,1-1 1,-1 1-1,0 0 1,0-1-1,0 0 1,1 0-1,-1 0 1,6-1-1,6-1-32,-1-1 0,21-7 0,-24 7 2,-1 0-41,-2 0-8,0 0-1,0 1 0,0 0 0,1 1 1,10-1-1,-17 2 0,0 0 0,0 0 0,0 1 0,0-1 1,0 0-1,-1 1 0,1-1 0,0 1 0,0 0 0,-1-1 0,1 1 1,0 0-1,-1 0 0,1 0 0,-1 0 0,1 0 0,-1 1 0,0-1 0,1 0 1,-1 1-1,0-1 0,0 1 0,0-1 0,0 1 0,0-1 0,0 1 0,0 0 1,-1-1-1,1 1 0,0 3 0,0-1 19,0 1 0,-1-1 1,0 1-1,0-1 0,0 0 1,0 1-1,-2 5 0,-8 34 169,2-12-95,6-20-143,1-1 0,-1 20 0,4-21-648,-2-10 624,0 0 0,0 1 0,1-1 0,-1 0 0,0 0 0,0 0 0,1 1 0,-1-1 0,0 0 0,0 0 1,1 0-1,-1 0 0,0 0 0,0 1 0,1-1 0,-1 0 0,0 0 0,1 0 0,-1 0 0,0 0 0,0 0 0,1 0 1,-1 0-1,0 0 0,1 0 0,-1 0 0,0 0 0,0 0 0,1-1 0,-1 1 0,0 0 0,1 0 0,-1 0 0,0 0 1,0 0-1,1-1 0,14-5-859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9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14355,'3'16'5617,"14"8"-3512,1 0-641,3 10-48,4 5-223,3 4-409,0 5-136,-5 4-192,-3 0-136,-14-2-176,-8 1-64,-20-5-112,-6-2-72,-13-1-464,0-3-232,4-6-528,2-6 743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44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9074,'-2'0'7185,"0"5"-5317,2-2-1171,-8 29 1502,5-17-1629,0 0 0,1 1-1,-1 16 1,3-31-551,0 53 1422,1-48-1312,0 0 0,-1-1 0,2 1 0,-1 0 0,1-1 1,0 1-1,3 5 0,-5-9-120,1-1 1,0 0 0,0 0-1,-1 0 1,1 0 0,0 0-1,0 0 1,0 0 0,0 0-1,0 0 1,0 0-1,0 0 1,0 0 0,1-1-1,-1 1 1,0 0 0,0-1-1,1 1 1,-1-1 0,0 0-1,1 1 1,-1-1-1,0 0 1,1 0 0,-1 0-1,0 0 1,1 0 0,-1 0-1,1 0 1,-1 0 0,0-1-1,1 1 1,-1 0-1,0-1 1,0 1 0,1-1-1,-1 0 1,0 1 0,2-2-1,2-3-104,1-1-1,-1 0 0,0-1 1,0 1-1,0-1 1,5-11-1,-3 2-238,0 0 0,6-17 0,-10 18 184,0 1-1,1-17 1,-2 15 120,-2 13 191,-1 12 12,-3 16 189,2 2 165,1 34 0,2-50-434,0 0-1,0 0 1,1 0-1,1 0 1,0-1-1,4 12 1,-5-18-68,0 0 0,0-1 0,0 1 0,1-1 1,-1 1-1,1-1 0,0 0 0,0 0 0,6 4 1,-8-6-34,0 0 0,1 0 0,-1 0 0,1 0 0,-1 0 0,1-1 0,0 1 0,-1 0 0,1-1 0,0 0 0,-1 1 0,1-1 0,0 0 0,0 0 0,-1 0 0,1 0 0,0 0 0,0 0 0,-1 0 0,1-1 0,0 1 0,-1-1 0,1 1 0,0-1 0,2-1 0,8-7-80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19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13867,'-3'1'5226,"7"1"-3150,9 2-1179,51 7 361,115 6 1,-158-16-1193,276 15 308,298 23-238,-541-34-838,67 15 1,-94-13-145,-14 2 373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20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14075,'67'2'6629,"-17"1"-4475,52 11 1,-93-12-1965,0-1-1,0 2 1,-1-1-1,16 8 1,-22-9-172,-1-1 1,1 1 0,0 0-1,-1 0 1,1 0-1,-1 0 1,0 1 0,1-1-1,-1 0 1,0 0-1,0 1 1,0-1 0,1 1-1,-1-1 1,-1 1 0,1 0-1,0-1 1,0 1-1,-1 0 1,1-1 0,-1 1-1,1 0 1,-1 0-1,0-1 1,0 1 0,0 0-1,0 0 1,0 0-1,0 0 1,-1 2 0,0 0-2,0 0-1,-1 0 1,1 0 0,-1-1 0,0 1 0,0 0 0,-1-1 0,1 1 0,-1-1 0,-3 4 0,-6 5 35,-17 12-1,19-16-28,-71 50 83,18-14 82,54-35-86,9-9-93,0 0 0,0 1 0,-1-1 0,1 0 0,0 0 0,0 0 0,0 0 0,0 1 0,0-1 0,0 0 0,0 0 0,0 0 0,0 1 0,0-1 0,0 0 0,0 0-1,0 1 1,0-1 0,0 0 0,0 0 0,0 0 0,0 1 0,0-1 0,0 0 0,0 0 0,0 0 0,1 0 0,-1 1 0,1 0 21,0-1-1,0 1 1,0-1 0,0 1 0,1-1-1,-1 0 1,0 1 0,0-1-1,0 0 1,1 0 0,-1 0 0,0 0-1,3 0 1,32-2 229,-1-2-1,41-8 1,-2-1-128,40-4 756,-98 16-557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22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14 8322,'-23'-12'5626,"20"11"-2441,9 5-1069,0 0-1805,16 11 1489,46 21-1,-2-1-977,-55-28-674,-1 0-1,0 0 1,18 17 0,-25-20-121,0-1 1,1 1-1,-1 0 0,-1 0 1,1 0-1,-1 1 0,3 4 1,-5-8-19,1 1 0,0 0 0,-1 0 1,1 0-1,-1 0 0,0-1 0,0 1 0,0 0 1,0 0-1,0 0 0,0 0 0,0 0 0,-1 0 1,1-1-1,0 1 0,-1 0 0,0 0 1,1 0-1,-1-1 0,0 1 0,-1 1 0,-1 1 13,-1 0 1,1 0-1,-1-1 0,0 0 0,0 0 0,0 0 0,0 0 0,0 0 0,-1-1 0,1 0 0,-1 0 1,-7 2-1,-6 2 51,-35 4 0,-57 5-1205,104-14 703,5-1 294,0 0 0,0 0 0,1 0 0,-1 0 1,0 0-1,0 0 0,0 0 0,0 0 0,0 1 0,0-1 0,0 0 1,0 1-1,0-1 0,1 1 0,-1-1 0,0 1 0,0-1 1,1 1-1,-1 0 0,0-1 0,1 1 0,-2 1 0,-2 4-1113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23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0 11130,'-14'12'5025,"-3"2"-2216,-8 0-1289,-5 4-103,1-4-489,-5-2-256,3-5-368,11-7-208,3-8-608,14-2-192,16-1 352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2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16 8578,'-12'-15'4361,"5"16"-816,2 7-961,-2 14-752,-3 4-71,0 13-473,1 2-232,2 3-336,6-2-143,2-4-257,6-6-120,0-8-120,-2-4-72,-1-10-520,-3-6-265,3-9-199,-1-10 424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1:24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10618,'12'4'7998,"8"-5"-6097,-7 0-631,18 2-452,0 1-1,0 2 1,32 8-1,-29-6-518,-25-4-235,4 0 13,0 1 0,-1 0 1,20 7-1,-28-8-55,-1 0 1,1 0-1,0 0 1,-1 1-1,1-1 1,-1 1-1,0 0 1,0 0-1,0 0 1,0 0-1,-1 0 0,1 0 1,-1 1-1,0 0 1,3 5-1,-3-3 69,1 0 1,-1 0-1,-1 1 0,1-1 0,-1 1 1,0 9-1,-2 41 617,-1-16-372,2-37-327,0 13 137,-2 20-1,1-32-189,0 0-1,0 0 1,0 0-1,-1 0 1,1 0 0,-1 0-1,-1-1 1,-3 8-1,4-10-387,1 0 0,-1 0 0,0-1 0,0 1-1,0-1 1,0 1 0,0-1 0,0 0 0,0 0-1,0 0 1,-1 0 0,1 0 0,0 0 0,-4 0 0,1 1-1149,-15 3-1239</inkml:trace>
  <inkml:trace contextRef="#ctx0" brushRef="#br0" timeOffset="0.99">23 373 8914,'-17'7'4761,"18"-7"-272,7 1-1785,15 0-927,4-1 7,8-2-664,9-4-351,4 0-441,3-1-56,-3-1-256,0 4 480,-3 0-408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54:31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86 222 10594,'-47'46'3145,"45"-45"-3056,1 0 0,-1 1 0,0-1 0,0 0 1,0 0-1,0 0 0,0-1 0,-3 2 0,5-2-76,-1 0-1,0 0 1,1 0-1,-1 0 1,0 0-1,0 0 1,1 0-1,-1 0 1,0 0 0,1 0-1,-1 0 1,0-1-1,1 1 1,-1 0-1,1 0 1,-1-1-1,0 1 1,0-1 0,1 1-14,-1-1 1,0 0 0,1 0-1,-1 0 1,1 1 0,0-1-1,-1 0 1,1 0 0,-1 0 0,1 0-1,0 0 1,0 0 0,0 0-1,0 0 1,0 0 0,0 0-1,0 0 1,0 0 0,0 0 0,0 0-1,0 0 1,0 1 0,1-1-1,-1 0 1,0 0 0,1 0-1,0-1 1,4-8-3,0 0 0,1 1-1,0 0 1,11-12 0,34-32 30,-47 48-21,24-20 357,0 1-1,2 1 0,43-26 0,-71 47-303,0 1 0,0 0 0,0 0 0,0 0 0,0 0 0,0 0 0,0 1 0,0-1 0,0 1 0,0-1 0,0 1 0,4-1 0,-6 2-40,0-1 1,1 0-1,-1 0 0,0 0 1,1 1-1,-1-1 1,0 0-1,1 0 1,-1 1-1,0-1 1,1 0-1,-1 1 1,0-1-1,0 0 0,1 1 1,-1-1-1,0 0 1,0 1-1,0-1 1,0 0-1,0 1 1,1-1-1,-1 1 1,0-1-1,0 0 1,0 1-1,0-1 0,0 1 1,0-1-1,0 1 1,0-1-1,0 0 1,0 1-1,-1-1 1,1 1-1,0-1 1,0 1-1,-7 17 295,-1-6-167,-2 0 1,0 0-1,-19 18 0,18-20-41,2-1-1,-1 2 1,1-1-1,1 1 0,-13 21 1,16-23 40,5-9-147,0 0-1,0 0 1,0-1-1,0 1 0,0 0 1,0 0-1,0 0 1,0 0-1,0 0 1,0 0-1,0 0 0,0 0 1,0 0-1,0 0 1,0 0-1,0-1 1,0 1-1,0 0 0,0 0 1,0 0-1,0 0 1,0 0-1,0 0 0,0 0 1,-1 0-1,1 0 1,0 0-1,0 0 1,0 0-1,0 0 0,0 0 1,0 0-1,0 0 1,0 0-1,0 0 1,0-1-1,0 1 0,-1 0 1,1 0-1,0 0 1,0 0-1,0 0 0,0 0 1,0 1-1,0-1 1,0 0-1,0 0 1,0 0-1,0 0 0,-1 0 1,1 0-1,0 0 1,0 0-1,3-3-1021,-2 2 836,0 0-1,1 0 1,-1 0-1,1 0 1,0 0-1,-1 1 0,4-2 1,26-2-747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6T15:59:37.97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26771 13280 762 0,'32'-9'343'15,"-28"4"-136"-15,1 0-19 16,2 2 11-16,3 1-20 0,-4 2-24 15,-1 0-7-15,-4 3-9 16,0 0-1-16,-2-3-14 16,0 0-12-16,-3 5-34 15,-24 14-23-15,-39 30-30 16,29-22-10-16,3-3-5 16,5-3-2-16,11-6-2 15,4-5-1-15,5-1 3 16,4-1 0-16,6 2 2 15,2 1 1-15,11-2 0 16,2-3 1-16,11 5 3 16,4-3-1-16,3-1-1 15,5 4-1-15,-6-7-4 16,-5 2 1-16,-10-2-4 16,-4 1 0-16,-9-1-6 0,-1-1-18 15,-4-3-72-15,-1 0-43 16,1 0-154-16,-5 0-101 15,-13 1 248-15</inkml:trace>
  <inkml:trace contextRef="#ctx0" brushRef="#br0" timeOffset="243.37">26623 13625 756 0,'-8'-2'393'16,"7"3"-6"-16,3 0-136 0,7-2-13 15,3-1-13-15,5-2-52 16,6 2-32-16,6 2-32 16,4 2-11-16,1 4-32 15,-3 0-14-15,-4 4-18 16,-9-1-8-16,-6 0-13 16,-2-3-4-16,-8-2-16 15,3-1-23-15,-10-1-77 16,4-2-63-16,0-1-160 15,-2 0 200-15</inkml:trace>
  <inkml:trace contextRef="#ctx0" brushRef="#br0" timeOffset="21462.18">26522 15059 662 0,'-1'-1'319'0,"0"-2"-109"16,0-1 15-16,1 3-19 15,-1-1-26-15,0 1-33 16,-1 0-6-16,1 0-12 0,0 0-13 15,0 0-28-15,0 0-10 16,0 0-14-16,-10-4-6 16,-3 3-8-16,-30 3-5 15,33 8-10-15,-1 1-4 16,-4 2-6-16,-5-1 0 16,0-2 1-16,11 0 0 15,2 0-6-15,8 0-3 16,12 1-4-16,-7 2-2 15,10-1-2-15,2 0 0 0,3-3-2 16,9 1 0-16,-2-3-2 16,5-3 0-16,-8 0-1 15,-2 0 0-15,-7-1-1 16,-8-2-23-16,-5 1-100 16,-4-1-76-16,1 0-376 15,0 0 367-15</inkml:trace>
  <inkml:trace contextRef="#ctx0" brushRef="#br0" timeOffset="21657.56">26385 15270 1085 0,'5'8'453'0,"1"0"-238"15,2-1-16-15,10 2-7 0,2-3-28 16,3-1-49-16,-2-2-22 15,-1 1-31-15,-4-3-16 16,-4 0-16-16,1 0-30 16,-7-2-414-16,1 2 310 15</inkml:trace>
  <inkml:trace contextRef="#ctx0" brushRef="#br0" timeOffset="22393.74">26916 15091 1204 0,'-2'-11'476'16,"4"1"-258"-16,7 1-55 15,-1 7 21-15,8 2-26 16,4 8-59-16,-3 2-17 16,10 6-19-16,-7 2-6 0,2 1-20 15,-3 4-9-15,-9-1-13 16,-6 1-5-16,-8 1-7 16,-6-1-2-16,-5 0-1 15,-2-4-3-15,-4-5 1 16,0-5 1-16,2-8 1 15,5 3 0-15,7-4 2 16,4 0-1-16,3 0 0 16,-1-1 0-16,1 0 2 15,0 0 2-15,13-1 3 16,15-1 2-16,34-2-2 16,-31 7 0-16,-4-1-3 15,-6-1 1-15,-5 2-24 16,-3-2 12-16,-4 0 0 15</inkml:trace>
  <inkml:trace contextRef="#ctx0" brushRef="#br0" timeOffset="22802.91">27210 14965 1095 0,'2'1'504'15,"2"1"-235"-15,13 3-73 0,5 0 9 16,11-1-69-16,9 2-33 15,4-6-42-15,2-1-13 16,0-5-21-16,-3 0-7 16,-7 5-10-16,-10-3 0 15,-13 3-62-15,-7 2-65 16,-9 1 75-16</inkml:trace>
  <inkml:trace contextRef="#ctx0" brushRef="#br0" timeOffset="23074.9">27396 14973 1100 0,'0'7'488'0,"-4"14"-204"16,7 6-48-16,0 10-22 15,1 4-45-15,0 2-70 16,-3 0-22-16,1-4-24 15,2 0-6-15,0-9-14 16,1-3-9-16,-2-7-12 16,-4-7-5-16,6-1-9 15,-3-5-21-15,-1-6-64 16,1-1-59-16,-2-1-138 0,-1 0 172 16</inkml:trace>
  <inkml:trace contextRef="#ctx0" brushRef="#br0" timeOffset="23516.58">27666 15377 967 0,'7'-28'543'0,"-5"35"-1"15,1 7-318-15,2 2 10 16,-3 9-56-16,2 1-41 16,-1 0-67-16,1-2-16 15,0-3-21-15,-1-5-10 16,1-5-14-16,-2-3-4 15,-2-8-68-15,0-3-46 16,-3-10-172-16,-1-2 168 0</inkml:trace>
  <inkml:trace contextRef="#ctx0" brushRef="#br0" timeOffset="23683.61">27652 15147 1242 0,'5'5'549'0,"4"-3"-212"16,0 2-97-16,2-1-28 16,-1 0-48-16,1 2-92 15,-3-3-32-15,2-1-39 16,-1 0-21-16,-3-2 13 16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3:15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64 111 7570,'8'-3'790,"-5"2"-380,1-1 1,-1 1-1,0-1 1,5-3-1,-7 4-262,0 0 0,0 0 0,0 1-1,-1-1 1,1 0 0,0 0 0,-1 0 0,1 0 0,-1 0 0,1 0 0,-1 0 0,1 0-1,-1 0 1,0 0 0,0-1 0,1 1 0,-1 0 0,0 0 0,0-2 0,0-1 419,0 0 1,0-1 0,0 1 0,-1-1-1,0 1 1,0 0 0,0-1 0,0 1-1,-1 0 1,-2-6 0,3 9-538,1 1-1,0 0 1,0-1-1,-1 1 1,1 0 0,0-1-1,-1 1 1,1 0 0,0-1-1,-1 1 1,1 0 0,0 0-1,-1 0 1,1-1 0,-1 1-1,1 0 1,-1 0-1,1 0 1,0 0 0,-1 0-1,1 0 1,-1 0 0,1 0-1,-1 0 1,1 0 0,-1 0-1,1 0 1,0 0 0,-1 0-1,1 0 1,-1 0-1,1 0 1,-1 1 0,1-1-1,0 0 1,-1 1 0,-1 0 26,0 0 1,0 0-1,0 1 1,0-1 0,-3 4-1,-4 5 59,0 1 0,0 0-1,-11 19 1,18-26-109,-1 1 0,1-1 0,1 1 0,-1 0 1,1-1-1,0 1 0,0 0 0,0 0 0,0 0 0,1 0 0,0 0 0,0 0 0,2 9 0,-1-9-6,0 1 0,1-1-1,0 1 1,0-1 0,0 0-1,1 0 1,-1 0 0,1 0-1,1 0 1,5 6 0,-8-10 1,0 1 0,1 0 0,0-1 0,-1 1 0,1-1 0,0 0 0,0 1 0,0-1 0,-1 0 0,1 0 0,0 0 0,1-1 0,-1 1 0,0 0 0,0-1 0,0 1 0,0-1 0,1 0 0,-1 0 0,0 0 0,0 0 0,0 0 0,1 0 0,-1 0 0,0-1 0,0 1 0,0-1 0,0 0 0,4-1 0,-4 0 3,1 1 1,-1-1-1,0 0 1,0 0-1,0 0 1,0 0-1,0-1 0,0 1 1,0 0-1,-1-1 1,1 0-1,-1 1 0,0-1 1,0 0-1,0 1 1,1-4-1,1-7 32,0 1 0,1-16 0,-4 27-34,1-8 33,-1 0-1,0 0 1,0 1-1,-1-1 1,0 0-1,-1 0 1,0 0-1,0 1 1,-1-1-1,0 1 1,0 0-1,-1 0 1,-6-11-1,9 18-16,0-1 0,0 1-1,-1-1 1,1 1 0,0 0 0,-1-1 0,1 1-1,-1 0 1,1 0 0,-1 0 0,-3-1 0,5 2-30,-1-1 0,1 1 0,-1 0 0,1 0 0,-1 0 0,1 0 0,-1 0 0,1 0 1,-1 0-1,1 0 0,-1 0 0,1 0 0,-1 0 0,1 0 0,-1 1 0,1-1 0,-1 0 1,1 0-1,-1 0 0,1 1 0,-1-1 0,1 0 0,0 1 0,-1-1 0,1 0 1,-1 1-1,1-1 0,0 0 0,-1 1 0,1-1 0,0 1 0,0-1 0,-1 1 0,1-1 1,0 1-1,0-1 0,0 0 0,-1 1 0,1-1 0,0 1 0,0 0 0,0-1 0,0 1 1,0 0-1,-6 27-2648,5-11 1739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3:16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86 10874,'-6'-4'1894,"0"-1"0,-9-10 0,13 12-1709,0 1-1,-1-1 1,1 0-1,-1 1 1,1 0 0,-1 0-1,0-1 1,0 2-1,0-1 1,0 0 0,0 1-1,-1-1 1,1 1-1,0 0 1,-1 0 0,1 0-1,-6 0 1,6 1-106,-1 0 1,1 0-1,0 0 1,-1 0-1,1 1 0,0-1 1,0 1-1,0 0 1,-1 0-1,-3 2 0,5-2-50,0 1 0,1-1 0,-1 0 0,0 0 0,1 1 0,-1-1 0,1 1 0,-1-1 0,1 1 0,0 0 0,0 0-1,0-1 1,0 1 0,0 0 0,0 0 0,0 0 0,1 0 0,-2 4 0,1 2 13,1 1 1,-1-1-1,1 1 0,1-1 0,0 1 1,0 0-1,1-1 0,-1 0 1,2 1-1,5 12 0,-6-18-35,0 1 0,0-1 0,1 1 0,0-1 0,0 0 0,0 0-1,0 0 1,0 0 0,0-1 0,1 1 0,-1-1 0,1 0 0,0 0-1,0 0 1,0 0 0,0-1 0,0 0 0,0 0 0,0 0 0,0 0-1,0 0 1,0-1 0,1 0 0,-1 0 0,0 0 0,9-2 0,-12 2 3,1-1 0,0 0 0,0 0 0,-1-1 0,1 1 0,0 0 0,-1 0 1,1-1-1,-1 1 0,0-1 0,1 1 0,-1-1 0,0 0 0,0 0 0,0 1 0,0-1 1,0 0-1,0 0 0,-1 0 0,1 0 0,0-3 0,0-2 22,0 1 1,0-1-1,-1 1 0,1-1 0,-2-8 1,-1 4 7,1 1 0,-2-1 0,0 1-1,-7-19 1,7 22-29,0 1 0,-1-1-1,1 1 1,-1 0-1,-1 0 1,1 0-1,-1 1 1,-6-7 0,10 12-20,1-1 1,-1 0 0,0 0-1,0 0 1,0 1 0,0-1-1,0 1 1,0-1 0,-1 1-1,1-1 1,0 1 0,0-1-1,0 1 1,0 0 0,-1 0 0,1 0-1,0-1 1,0 1 0,0 0-1,-1 1 1,1-1 0,0 0-1,0 0 1,0 0 0,-1 1-1,1-1 1,0 0 0,0 1-1,0 0 1,-2 0 0,2 0-145,-1 1 1,1-1 0,-1 1 0,1-1-1,0 1 1,-1 0 0,1 0-1,0-1 1,0 1 0,0 0-1,0 0 1,1 0 0,-1 0-1,1 0 1,-1 0 0,0 4-1,1 12-1819,4 1 820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45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13067,'1'29'7703,"4"2"-3828,-3-22-3501,1 0 0,-1 0 0,2-1 0,-1 1 1,1 0-1,0-1 0,9 13 0,-10-18-317,0 0 1,0 0 0,0 0-1,0 0 1,1-1-1,-1 1 1,1-1 0,-1 0-1,1 0 1,0 0-1,0-1 1,0 1 0,0-1-1,0 0 1,7 1-1,3 0 54,1-1-1,0-1 0,16-1 1,-28 1-99,0-1 1,1 1-1,-1-1 1,0 0-1,0 0 0,0 0 1,0 0-1,0 0 1,-1 0-1,1-1 1,0 0-1,-1 1 0,1-1 1,-1 0-1,1 0 1,-1-1-1,3-3 1,1-2-7,0 0 1,-1-1 0,0 0 0,3-10 0,-1 5-10,2-6-402,0-2 0,10-41 0,-17 56 305,-1-1 1,0 1 0,0-1 0,-1-12 0,-1 18 110,1 1 1,0 0 0,-1 0-1,1-1 1,0 1 0,-1 0 0,0 0-1,1 0 1,-2-2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3:16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70 9898,'-1'0'291,"0"-1"0,0 1 1,0 0-1,1 0 0,-1 0 0,0 0 0,0-1 0,1 1 1,-1 0-1,0-1 0,0 1 0,1 0 0,-1-1 0,0 1 0,1-1 1,-1 0-1,0 1 0,0-1 0,-9-15 1855,-2-3-414,10 17-1663,0 0 0,0 1-1,0-1 1,0 1 0,0-1-1,0 1 1,0 0 0,0 0-1,-1 0 1,1 0 0,-1 0-1,1 0 1,0 1 0,-1-1 0,1 1-1,-1 0 1,1 0 0,-1-1-1,1 2 1,-1-1 0,1 0-1,-1 0 1,1 1 0,-1 0-1,1-1 1,-1 1 0,-1 1 0,1-1-69,0 1 0,0-1 1,1 1-1,-1 0 1,1 0-1,-1 0 1,1 0-1,0 0 1,0 0-1,0 1 1,0-1-1,0 1 0,0-1 1,1 1-1,-1 0 1,1 0-1,0 0 1,0-1-1,0 1 1,0 0-1,0 0 0,0 4 1,1 2-18,0 1 1,0-1-1,1 0 0,0 1 1,1-1-1,0 0 1,0 0-1,7 16 1,-9-24 12,1 1 1,0-1-1,0 1 1,0-1-1,-1 0 1,1 0-1,0 1 1,1-1-1,-1 0 1,0 0-1,0 0 1,0 0 0,1 0-1,-1-1 1,0 1-1,1 0 1,-1-1-1,1 1 1,-1 0-1,1-1 1,-1 0-1,1 1 1,-1-1-1,1 0 1,-1 0 0,2 0-1,3 0 0,-1 0-1,0-1 0,0 1 1,0-1-1,0 0 1,7-3-1,-7 2 11,-1 0 0,1 0 0,-1 0 0,0 0 0,0-1 0,0 0 0,0 1 0,0-2 0,0 1-1,-1 0 1,0-1 0,1 1 0,-1-1 0,4-8 0,-5 8 8,0 1-1,-1-1 1,0 1 0,1-1-1,-2 0 1,1 1-1,0-1 1,-1 0 0,1 0-1,-1 1 1,0-1 0,0 0-1,-1 0 1,1 0-1,-1 1 1,0-1 0,0 0-1,0 1 1,-2-6 0,0 5 8,0-1 0,1 1 0,-2 0 0,1 0 0,0 0 0,-1 0 0,1 0 1,-1 1-1,0 0 0,-1 0 0,-5-4 0,8 6-50,-1 0 1,1 0-1,0 0 0,0 0 1,0 0-1,-1 1 0,1-1 1,0 1-1,-1 0 0,1-1 1,-5 1-1,5 1-58,1-1-1,-1 0 1,0 1-1,1-1 1,-1 1 0,1 0-1,0-1 1,-1 1-1,1 0 1,0 0-1,-1 0 1,1 0 0,0 0-1,0 0 1,0 0-1,0 1 1,0-1-1,0 0 1,-1 2 0,-4 10-572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3:16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34 9226,'-3'-1'660,"0"0"1,0 0-1,0 1 1,0-1-1,0 1 1,0 0-1,0 0 0,-1 0 1,1 0-1,0 0 1,-4 2-1,5-2-589,0 1-1,0 0 1,1 0 0,-1 0-1,0 0 1,1 0 0,-1 0-1,1 0 1,-1 1 0,1-1-1,0 0 1,-1 1-1,1-1 1,0 1 0,0 0-1,0-1 1,0 1 0,0 0-1,0 3 1,0-3-58,0-1 0,1 1 0,-1 0 1,1 0-1,-1 0 0,1 0 0,0 0 0,0 0 0,0 0 1,0 0-1,0 0 0,0 0 0,1 0 0,-1-1 0,1 1 1,-1 0-1,1 0 0,0 0 0,-1 0 0,1-1 0,0 1 1,2 2-1,-2-2-4,1-1 0,0 1 0,-1-1-1,1 1 1,0-1 0,0 0 0,0 1 0,0-1 0,0 0 0,0 0 0,0-1 0,0 1 0,0 0 0,1-1-1,-1 1 1,0-1 0,0 0 0,5 0 0,-2 0 6,1 0 1,0 0-1,0-1 0,0 0 1,0 0-1,-1-1 0,1 0 1,0 0-1,-1 0 0,9-5 1,-12 5-4,0 1-1,0 0 1,0-1 0,-1 1 0,1-1 0,0 0 0,-1 1 0,1-1 0,-1 0 0,0 0-1,0 0 1,1 0 0,-1 0 0,0 0 0,-1-1 0,1 1 0,0 0 0,-1 0 0,1-1 0,-1 1-1,0 0 1,0-1 0,0 1 0,0 0 0,0-1 0,0 1 0,-1 0 0,1 0 0,-2-4 0,2 4 10,-1-1 1,0 1 0,0 0-1,0-1 1,0 1 0,0 0-1,0 0 1,-1 0 0,1 0-1,-1 0 1,0 0 0,1 0-1,-1 0 1,0 1 0,0-1-1,0 0 1,-3 0 0,3 1 8,0 0-1,0 0 1,0 1 0,0-1 0,0 1 0,0-1 0,0 1 0,0 0-1,0 0 1,0 0 0,0 0 0,0 0 0,0 1 0,0-1-1,0 1 1,0-1 0,0 1 0,0 0 0,0-1 0,0 1 0,-2 2-1,-3 1 65,-1 1-1,1 0 1,0 1-1,-8 8 1,12-10-91,-1-1 0,1 1 0,0 1 1,0-1-1,0 0 0,1 1 1,-1-1-1,-2 9 0,5-12-21,-1 0 1,1 0-1,0-1 0,0 1 0,0 0 0,-1 0 1,1-1-1,0 1 0,0 0 0,0 0 0,1-1 1,-1 1-1,0 0 0,0 1 0,1-1 3,0 0 0,0 0-1,-1 0 1,1-1 0,0 1 0,0 0-1,0 0 1,0-1 0,2 2-1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3:17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59 13011,'-6'1'2504,"2"-1"-1693,0 1 0,0-1 0,1 1 0,-1 0 0,0 0 0,-3 2 0,6-2-767,-1 0 1,1 0-1,0 0 1,0 0-1,0 0 0,-1 0 1,1 0-1,0 1 1,1-1-1,-1 0 0,0 0 1,0 1-1,0-1 0,1 1 1,-1-1-1,1 1 1,-1-1-1,0 3 0,1-1-15,-1 1 0,1-1 0,0 1 0,-1-1 0,1 1 0,1-1 0,-1 1 0,1-1 0,-1 1 0,1-1 0,0 0 0,0 1 0,0-1 0,1 0 0,2 5 0,-3-7-18,0 1-1,0 0 0,0-1 1,0 1-1,1-1 1,-1 0-1,0 1 1,1-1-1,0 0 1,-1 0-1,1 0 1,-1 0-1,1 0 0,0 0 1,0-1-1,0 1 1,-1 0-1,1-1 1,0 1-1,0-1 1,0 0-1,0 0 1,0 0-1,0 0 1,0 0-1,0 0 0,0 0 1,0-1-1,2 0 1,-2 0-3,0 0 1,0 1 0,0-2-1,0 1 1,0 0-1,-1 0 1,1 0 0,0-1-1,-1 1 1,1-1-1,-1 0 1,0 1-1,1-1 1,-1 0 0,0 0-1,0 0 1,0 1-1,0-1 1,0 0-1,-1 0 1,1-1 0,0-1-1,0-3 26,1 1 1,-2 0-1,1 0 0,-1-1 1,0 1-1,-1-9 0,1 10 3,-1 1-1,-1-1 0,1 1 0,0 0 0,-1 0 1,0-1-1,0 1 0,0 0 0,-1 1 1,1-1-1,-1 0 0,0 1 0,0-1 1,-6-4-1,7 6-20,0 1 1,0-1-1,0 1 1,0 0-1,0-1 1,-1 1-1,1 0 0,0 0 1,-1 0-1,1 1 1,-1-1-1,1 1 1,0-1-1,-1 1 1,0 0-1,1 0 1,-1 0-1,1 0 0,-1 0 1,1 1-1,-1-1 1,1 1-1,0 0 1,-1-1-1,1 1 1,-1 0-1,-2 2 1,4-2-45,-1 0 0,1 0 0,-1 0 0,1 1 0,-1-1 0,1 1 0,-1-1 1,1 1-1,0-1 0,-2 4 0,3-5 83,0 1 0,-1 0 0,1 0 1,0-1-1,-1 1 0,1 0 0,0 0 0,0 0 0,0 0 0,0-1 1,0 1-1,0 0 0,0 0 0,0 0 0,0 0 0,0-1 1,0 1-1,1 0 0,-1 0 0,0 0 0,1-1 0,-1 1 0,0 0 1,1 0-1,-1-1 0,1 1 0,0 1 0,15 10 619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3:18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83 126 6857,'-2'-15'2132,"-1"0"0,-10-27-1,12 41-1978,1-1-1,-1 0 0,0 1 1,0-1-1,0 1 0,-1 0 1,1-1-1,0 1 0,0 0 1,-1 0-1,1 0 0,-1 0 1,1 0-1,-1 0 0,1 0 1,-1 0-1,0 1 0,1-1 1,-1 0-1,-2 0 0,3 1-86,0 0-1,0 0 1,0 0-1,0 0 1,0 0-1,-1 0 1,1 0-1,0 0 0,0 0 1,0 0-1,0 0 1,0 1-1,0-1 1,0 1-1,0-1 1,0 0-1,0 1 1,0 0-1,0-1 1,0 1-1,0-1 1,1 1-1,-1 0 1,0 0-1,0 0 1,1-1-1,-1 1 0,0 0 1,1 0-1,-1 0 1,1 0-1,-1 0 1,0 1-1,0 4 58,0-1 0,0 0 0,1 0 0,-1 0 0,1 1 0,1-1-1,-1 0 1,2 9 0,1 4 84,7 18 1,-8-30-174,0 0 0,0-1 0,1 1 1,0-1-1,0 0 0,0 0 0,0 0 0,1 0 1,6 6-1,-7-8-14,0 0 1,0-1-1,1 1 1,-1-1-1,1 0 1,-1 0-1,1 0 1,0-1-1,0 1 1,0-1-1,0 0 1,0 0-1,0 0 1,6 0-1,-9-1-12,0 1 1,1-1-1,-1 0 0,1 0 1,-1 0-1,1 0 0,-1-1 1,1 1-1,-1 0 0,1 0 1,-1-1-1,0 1 0,1-1 0,-1 1 1,0-1-1,1 0 0,-1 0 1,0 1-1,0-1 0,1 0 1,-1 0-1,0 0 0,0 0 1,0 0-1,0-1 0,0 1 1,-1 0-1,1 0 0,0-1 0,-1 1 1,1 0-1,0-1 0,-1 1 1,0 0-1,1-1 0,-1 1 1,0-1-1,0 1 0,0-1 1,0-2-1,0-2-42,0 1 0,-1-1 0,0 0 1,0 0-1,-1 1 0,0-1 0,0 1 0,0-1 1,-4-6-1,-6-8-334,-28-33 1,24 34 256,-14-25 1,23 37 48,2 6-17,5 2 45,-1 0 0,1-1 1,0 1-1,-1-1 0,1 1 0,0 0 0,0-1 1,-1 1-1,1 0 0,0-1 0,0 1 0,0 0 1,0-1-1,0 1 0,0 0 0,0-1 0,0 1 1,0 1-1,5 12-890,6 5 413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3:18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67 9378,'1'-1'148,"-1"0"1,1 0-1,-1 1 1,0-1-1,1 0 1,-1 0-1,0 0 1,1 1-1,-1-1 1,0 0-1,0 0 1,0 0-1,0 0 1,0 0-1,0 0 1,0 1-1,0-1 1,0 0-1,0 0 1,0 0-1,-1 0 1,1 0-1,0 1 1,-1-1-1,1 0 0,-1 0 1,1 1-1,0-1 1,-1 0-1,0 0 1,1 1-1,-1-1 1,1 1-1,-1-1 1,0 0-1,1 1 1,-1-1-1,0 1 1,0 0-1,1-1 1,-1 1-1,-1-1 1,-3-1-86,1 1 1,-1-1 0,1 1 0,-1 0-1,1 0 1,-1 1 0,-5-1 0,-1 1-17,1 1 0,0 0 0,0 1 1,0 0-1,0 0 0,1 1 0,-1 0 0,1 1 0,-12 6 1,14-7 3,0 1 1,1 0-1,-1 1 1,1 0-1,0 0 1,0 0-1,1 0 1,-1 1-1,1 0 1,1 0-1,-1 1 1,-5 9-1,9-13-24,0 0-1,0-1 1,0 1-1,0 0 1,0 0-1,1 0 0,-1 0 1,1 4-1,0-6-12,0 0 0,0 1 0,0-1 0,0 0 0,1 0 0,-1 0-1,0 0 1,1 1 0,-1-1 0,1 0 0,-1 0 0,1 0 0,-1 0-1,1 0 1,0 0 0,0 0 0,-1 0 0,1-1 0,0 1 0,0 0 0,0 0-1,0-1 1,2 2 0,0-1 15,1 1 0,-1-1 0,1 0 0,0 0 1,-1-1-1,1 1 0,0-1 0,0 0 0,0 0 0,-1 0 0,1 0 0,0-1 0,6-1 0,2-1 40,0-1 0,22-9 0,-32 12-62,13-6 47,0 0-1,25-17 1,-37 22-39,0 0 0,0-1 0,0 1 0,0-1 0,-1 1 0,1-1 0,-1 0 0,1 0 1,-1 0-1,0 0 0,-1-1 0,1 1 0,0 0 0,-1-1 0,0 1 0,0-1 0,0 1 0,1-8 0,-2 9 3,0-1 0,0 1 0,0 0-1,-1-1 1,1 1 0,-1 0 0,1 0-1,-1 0 1,0-1 0,0 1 0,0 0-1,0 0 1,0 0 0,0 0 0,-3-2-1,2 1 20,-1 1-1,1 0 0,-1-1 0,0 1 0,0 0 0,0 1 1,0-1-1,0 0 0,-5-1 0,2 1 4,0 1 0,1-1 0,-1 1 0,0 0-1,0 1 1,0-1 0,0 1 0,0 0 0,0 1 0,0-1 0,-10 4 0,13-4-57,1 1 1,0 0-1,-1 0 1,1 0-1,0 0 1,0 1-1,-1-1 1,1 1-1,0-1 1,0 1-1,1 0 1,-4 3-1,4-4-115,1 0-1,-1 0 0,1 0 1,-1 0-1,1 0 1,-1 1-1,1-1 0,0 0 1,0 0-1,-1 1 0,1-1 1,0 0-1,0 0 0,0 1 1,0-1-1,0 0 1,1 0-1,-1 1 0,0-1 1,1 0-1,-1 0 0,1 0 1,-1 1-1,1-1 0,-1 0 1,2 2-1,8 10-1054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3:19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34 7418,'-1'-2'477,"0"0"0,0 0 1,-1 0-1,1 0 0,0 0 0,-1 0 1,0 0-1,1 1 0,-1-1 1,0 0-1,0 1 0,0 0 1,0-1-1,-4-1 0,3 2-244,1 1 1,-1-1-1,1 0 0,-1 1 0,1 0 0,-1-1 0,1 1 0,-1 0 0,0 0 0,1 1 1,-1-1-1,-2 1 0,0 0-130,1 1 0,0-1 0,0 1 0,0 0 0,0 0-1,0 0 1,1 1 0,-1-1 0,1 1 0,-1 0 0,1 0 0,0 0 0,0 0 0,0 1 0,-3 5 0,3-4-31,1-1 0,0 0 1,0 1-1,0 0 0,0-1 1,1 1-1,0 0 0,0 0 1,0 0-1,1 0 0,0 0 1,0 0-1,0 6 1,1-8-51,-1 1 1,1-1-1,0 0 1,0 0-1,1 0 1,-1 0-1,1 0 1,-1 0-1,1 0 1,0-1-1,0 1 1,0-1-1,0 1 1,0-1-1,1 0 1,-1 0-1,1 0 1,0 0 0,-1 0-1,1 0 1,3 1-1,-3-2-10,0 0-1,-1 0 0,1 0 1,0-1-1,0 1 1,-1-1-1,1 0 0,0 1 1,0-1-1,0 0 1,0-1-1,-1 1 0,1-1 1,0 1-1,0-1 1,0 0-1,-1 0 0,1 0 1,-1 0-1,1 0 1,-1-1-1,1 1 1,-1-1-1,1 1 0,-1-1 1,2-3-1,-1 3 7,0-1-1,0 0 1,-1 0 0,1-1-1,-1 1 1,0 0-1,0-1 1,0 1 0,-1-1-1,1 0 1,-1 0-1,0 1 1,0-1 0,0 0-1,-1 0 1,1 0-1,-1 0 1,0 0 0,0-4-1,-1 2-1,0 0 0,-1 0 0,1 0 0,-1 0 0,-1 0 0,1 1 0,-1-1 0,-5-8 0,6 11-13,1 1 0,-1 0-1,1 0 1,-1 0-1,0 1 1,0-1 0,1 0-1,-1 1 1,0-1-1,-1 1 1,1 0 0,0-1-1,0 1 1,-1 0 0,1 0-1,0 1 1,-1-1-1,1 0 1,-1 1 0,1-1-1,-1 1 1,1 0-1,-5 0 1,-1 2 7,1-1 1,-1 1-1,1 1 1,0-1-1,0 1 1,0 0-1,0 1 1,-10 7-1,14-9-45,-1 0-1,1 1 1,0 0 0,0 0-1,0 0 1,0 0 0,0 0-1,1 1 1,-1-1 0,1 1-1,0 0 1,0 0 0,0-1-1,1 1 1,-1 0 0,-1 8-1,3 9-171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3:19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76 12987,'-1'-4'632,"1"1"0,-1-1 0,0 1 0,0 0 0,0-1 1,-3-4-1,2 4-437,-1 1 0,1-1 1,0 1-1,-1-1 0,0 1 1,0 0-1,0 0 0,0 0 0,-4-2 1,5 3-172,0 1 1,0 0-1,0 0 1,0 0 0,0 0-1,0 0 1,0 0-1,0 0 1,0 1-1,0-1 1,0 1-1,-1-1 1,1 1 0,0 0-1,0 0 1,0 0-1,-1 0 1,1 1-1,0-1 1,0 1-1,0-1 1,0 1-1,-1-1 1,1 1 0,0 0-1,0 0 1,1 0-1,-1 1 1,0-1-1,0 0 1,0 1-1,-2 2 1,-1 2 52,0 0 0,1 0 0,0 0 0,0 1 0,0-1 0,1 1 1,0 0-1,-2 8 0,3-9-36,0 1 0,1 0 1,-1-1-1,1 1 0,1 0 1,-1 0-1,1-1 0,1 1 1,0 9-1,0-14-33,-1 1 0,1-1-1,0 0 1,0 0 0,-1 0 0,1 0 0,1 0 0,-1 0-1,0 0 1,0 0 0,1-1 0,-1 1 0,1 0 0,0-1 0,-1 1-1,4 2 1,-2-3-2,0 0 0,-1 1 0,1-1 0,0 0 1,0 0-1,0 0 0,0-1 0,0 1 0,0-1 0,0 0 0,0 0 0,4 0 0,-3 0 6,0 0 0,0-1 0,0 0 0,-1 0 0,1 0 0,0 0 1,0 0-1,-1-1 0,1 1 0,-1-1 0,1 0 0,-1 0 0,0 0 0,4-4 0,-5 4 4,1-1 0,-1 0-1,0 0 1,0 1-1,0-1 1,0 0 0,-1-1-1,1 1 1,-1 0-1,0 0 1,0-1 0,0 1-1,0 0 1,-1-1-1,1 1 1,-1-6 0,0 4 4,-1 0 0,1-1 0,-1 1 0,0 0 0,-1 0 0,1 0 0,-1 0 0,0 0 0,0 0 0,-1 0 0,1 1 0,-1-1 0,-5-5 0,7 8-26,0 0 1,-1 0-1,1 1 1,-1-1 0,0 1-1,1-1 1,-1 1-1,0-1 1,0 1 0,0 0-1,0 0 1,0 0-1,0 0 1,0 1 0,0-1-1,-1 0 1,1 1-1,0-1 1,0 1-1,-1 0 1,1 0 0,0 0-1,0 0 1,-1 0-1,1 1 1,0-1 0,0 0-1,-1 1 1,1 0-1,0 0 1,0-1 0,0 1-1,-2 2 1,0-1-189,1 1 1,0 0-1,0-1 0,0 2 1,0-1-1,1 0 1,-1 0-1,1 1 0,0-1 1,0 1-1,0 0 1,0 0-1,1 0 0,-1 0 1,1 0-1,0 0 1,0 6-1,-3 23-834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3:19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70 11506,'-18'-27'5231,"13"22"-4632,1-1 0,-10-7 0,12 11-537,0 0 1,-1 0-1,1 1 0,0-1 0,0 1 0,-1-1 0,1 1 0,-1 0 0,0 0 0,1 0 0,-1 0 0,1 1 0,-1-1 1,0 1-1,0 0 0,1-1 0,-1 1 0,0 0 0,0 1 0,0-1 0,-3 1 0,4 0-35,0 0 0,0 0 0,-1 0 0,1 1-1,0-1 1,0 1 0,0-1 0,0 1 0,1 0 0,-1-1-1,0 1 1,1 0 0,-1 0 0,1 0 0,0 1 0,-1-1 0,1 0-1,0 0 1,0 1 0,1-1 0,-2 5 0,1-1-9,-1 0 1,1 0-1,1 0 0,-1 0 1,1 0-1,0 0 1,1 0-1,0 6 0,0-10-7,0 1 0,-1 0 0,1-1-1,0 1 1,0-1 0,0 0-1,1 1 1,-1-1 0,0 0 0,1 1-1,0-1 1,-1 0 0,1 0-1,0 0 1,0-1 0,0 1 0,3 2-1,-1-3 4,0 1 0,-1 0 0,1-1 0,0 0 0,-1 0 0,1 0 0,0 0 0,0 0 0,0-1 0,7 0 0,-4 0 10,0 0-1,0-1 1,-1 0 0,1-1 0,-1 1 0,1-1 0,-1-1 0,0 1-1,0-1 1,1 0 0,-2 0 0,1-1 0,7-5 0,-11 7-6,0 0 1,-1 0-1,1 0 1,0-1 0,-1 1-1,1 0 1,-1-1 0,0 1-1,1-1 1,-1 0-1,0 1 1,-1-1 0,1 0-1,0 1 1,-1-1-1,0 0 1,0 0 0,0 0-1,0 1 1,0-1 0,0 0-1,-1 0 1,1 1-1,-1-1 1,0 0 0,1 0-1,-1 1 1,-1-1 0,1 1-1,0-1 1,-1 1-1,1 0 1,-1-1 0,0 1-1,1 0 1,-1 0 0,0 0-1,-1 0 1,1 0-1,0 1 1,0-1 0,-1 1-1,1-1 1,-1 1-1,1 0 1,-1 0 0,1 0-1,-1 0 1,0 1 0,0-1-1,1 1 1,-7-1-1,7 1-18,0 0 0,0 0 0,0 0 0,0 1 0,0-1 0,0 0 0,0 1 0,0-1-1,0 1 1,0 0 0,0 0 0,0 0 0,0 0 0,1 0 0,-1 0 0,0 0-1,1 1 1,-1-1 0,1 0 0,-3 3 0,1 1-93,0 0 0,0 0 1,0 0-1,0 1 0,1-1 0,-2 8 0,-3 14 927,6-5-510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3:21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9242,'1'7'4209,"5"18"-2249,3 49-87,-9-23-161,0 5-544,1-3-263,5-10-497,2-10-120,1-12-192,0-8-80,-2-13-392,-2-2-281,-2-17-671,-2-2-448,-5-12-1057,-1-5-616,-7-11 2161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3:21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7706,'-1'3'4388,"2"9"-2420,0-3-1219,1 0-1,0-1 1,0 1 0,1 0 0,0-1 0,1 0 0,8 15 0,-9-18-566,1 0 0,-1 0 0,1-1 1,0 1-1,0-1 0,1 0 0,-1 0 0,1 0 0,0-1 1,0 1-1,0-1 0,11 4 0,1-1-27,1 0 0,-1-1 0,1-1 1,28 2-1,-38-5-177,-1 0 1,1-1-1,-1-1 0,1 1 1,-1-1-1,1 0 1,-1-1-1,0 0 0,0 0 1,0-1-1,0 1 0,0-2 1,12-6-1,-14 6-39,-1 0 0,0 0 0,0 0-1,0 0 1,0 0 0,3-6 0,-5 7 56,0 0 0,0-1 1,-1 1-1,1 0 0,-1 0 0,0-1 1,0 1-1,0-1 0,0 1 0,0-7 0,-9 23 423,6-7-261,0 1-1,0-1 0,0 1 1,1 0-1,0-1 0,0 1 1,0 7-1,6 48 949,-4-53-953,0 3 45,0 1 0,1-1 0,1 0 0,0 0 0,0 0 0,10 19 0,-12-30-214,0 1 1,0 0-1,0 0 0,1 0 1,-1-1-1,1 1 1,-1 0-1,1-1 0,-1 0 1,1 1-1,0-1 1,0 0-1,0 0 0,0 0 1,0 0-1,0 0 1,0 0-1,0-1 0,0 1 1,0-1-1,0 1 1,0-1-1,1 0 1,-1 0-1,0 0 0,0 0 1,0 0-1,0 0 1,4-2-1,2 1 36,-1-2 0,1 1 0,-1-1 1,1-1-1,-1 1 0,12-9 0,9-8 223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05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6553,'3'-47'3759,"-2"32"1953,0 25-527,0-8-4444,1 14-165,15 126 1958,21 136-285,-36-266-2225,-1-9-19,0 0 0,0 0-1,0 1 1,-1-1-1,0 0 1,1 0 0,-1 1-1,0-1 1,-1 0-1,1 0 1,-2 6 0,2-9-6,0 1 1,0-1-1,0 0 1,0 0-1,0 0 1,0 0 0,0 0-1,0 0 1,0 0-1,0 1 1,-1-1 0,1 0-1,0 0 1,0 0-1,0 0 1,0 0 0,0 0-1,0 0 1,0 0-1,0 0 1,-1 0-1,1 0 1,0 0 0,0 0-1,0 0 1,0 0-1,0 0 1,0 0 0,0 0-1,-1 0 1,1 0-1,0 0 1,0 0 0,0 0-1,0 0 1,0 0-1,0 0 1,-1 0-1,1 0 1,0 0 0,0 0-1,0 0 1,0 0-1,-6-6-37,-2-12-90,6 10 56,0 1 0,1-1-1,0 0 1,0 1 0,0-1-1,1 0 1,0 0-1,1 1 1,2-16 0,-1 18 42,-1-1 0,1 1 0,0 0 0,0 0 0,0 0 0,1 1 0,-1-1 0,1 0 0,1 1 0,-1 0 0,0 0 0,1 0 0,0 0 0,0 0 1,7-4-1,-4 3 39,1 2 1,-1-1-1,0 1 1,1 0-1,0 0 1,0 1-1,0 0 1,0 1-1,0 0 1,0 0-1,0 1 1,0 0-1,0 0 1,0 0-1,13 4 1,-20-4 27,1 0 0,-1 1 1,0-1-1,1 1 1,-1 0-1,1-1 1,-1 1-1,0 0 0,1 0 1,-1 0-1,0 0 1,0 0-1,0 0 0,0 0 1,0 1-1,0-1 1,0 0-1,0 0 1,0 1-1,-1-1 0,1 1 1,-1-1-1,1 1 1,-1-1-1,1 1 1,-1-1-1,0 1 0,1 2 1,-2 3 76,1-1 0,-1 1 1,0-1-1,0 1 0,-3 8 0,2-8-89,0 0 19,-2 8 30,0 1 0,-11 22 1,13-34-74,0 0 0,0 0 0,0 0 1,-1-1-1,0 1 0,1-1 1,-1 1-1,-1-1 0,1 0 1,0 0-1,-1 0 0,0-1 1,1 1-1,-5 1 0,3-2-60,0 0 0,0-1 0,0 0 0,0 0 0,0 0 0,0-1 0,0 0 0,-1 1 0,1-2 0,0 1 0,-7-2 0,9 2-179,0-1 0,-1 0 0,1 0 0,0 0 0,-1 0 0,1 0 0,0-1 0,0 0 0,0 1 0,0-1 1,0 0-1,1 0 0,-1-1 0,0 1 0,1-1 0,0 1 0,-1-1 0,-1-3 0,3 5 10,1-1-1,-1 1 1,0-1-1,1 0 1,-1 1-1,1-1 1,0 0-1,-1 1 0,1-1 1,0-2-1,0 1 25,1 1-1,0-1 1,-1 1-1,1 0 0,0-1 1,2-2-1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3:2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2 11602,'-22'-1'4583,"16"1"-3898,0-1-1,-1 1 0,1 1 0,-1-1 1,-7 2-1,12-1-622,0 0 0,0-1-1,0 1 1,0 0 0,0 0 0,0 1 0,0-1 0,0 0 0,0 1-1,0-1 1,1 1 0,-1-1 0,1 1 0,-1 0 0,1 0-1,0 0 1,-1 0 0,-1 4 0,1-1-40,0 0-1,0 1 1,0-1 0,1 1-1,0 0 1,0-1 0,-1 11-1,2-14-21,0 1 0,0 0 0,1-1-1,-1 1 1,0 0 0,1-1 0,-1 1-1,1-1 1,0 1 0,0-1-1,0 1 1,0-1 0,1 0 0,-1 1-1,1-1 1,-1 0 0,1 0 0,0 0-1,2 2 1,0-1-4,0 0 1,0 0 0,0-1-1,0 1 1,0-1-1,0 0 1,1 0-1,-1-1 1,1 1-1,-1-1 1,1 0-1,0 0 1,-1-1-1,1 1 1,0-1-1,-1 0 1,7-1-1,-10 1 3,0 0-1,0-1 1,0 1-1,0 0 1,0 0-1,-1-1 1,1 1-1,0-1 1,0 1-1,0-1 1,-1 1-1,1-1 1,0 0-1,0 1 1,-1-1-1,1 0 1,-1 1-1,1-1 1,0 0-1,0-1 1,-1 1 0,1-1 0,-1 0 0,0 1 0,1-1 1,-1 1-1,0-1 0,0 1 0,0-1 0,0 0 0,0 1 0,-1-3 0,0-1 8,0-1-1,-1 1 0,0 0 0,0-1 0,-5-7 0,5 10 12,0-1-1,0 1 1,-1 0 0,1 0-1,-1 0 1,0 0 0,0 0-1,0 1 1,0-1 0,0 1-1,0 0 1,-1 0 0,-6-3-1,7 4 24,1 0-1,-1 1 1,0-1-1,1 1 1,-1-1-1,0 1 0,0 0 1,1 0-1,-1 1 1,0-1-1,0 0 0,1 1 1,-1 0-1,1-1 1,-1 1-1,0 0 1,1 1-1,0-1 0,-1 0 1,-3 4-1,3-3-9,0 0-1,0 1 1,1-1-1,-1 1 1,1-1-1,0 1 0,-4 5 1,6-7-53,-1 0 0,1 0-1,-1 0 1,1 0 0,-1 0 0,1 0 0,0 0 0,0 0 0,-1 0-1,1 0 1,0 0 0,0 0 0,0 0 0,0 0 0,0 0 0,0 0-1,0 0 1,0 0 0,1 0 0,-1 0 0,0 0 0,1 0 0,-1 0-1,1 0 1,-1 0 0,1-1 0,-1 1 0,1 0 0,-1 0 0,2 1-1,10 5-215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3:20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6601,'-2'2'609,"-1"0"-1,1 0 0,-1 0 0,1 0 1,-1 0-1,0-1 0,1 1 0,-1-1 0,-5 2 1,-11 6 497,15-6-903,0 0 0,0 0 0,1 1 0,-1-1 0,1 1 0,0 0 1,0 0-1,0 0 0,0 1 0,1-1 0,0 0 0,0 1 0,0 0 1,1 0-1,-1-1 0,-1 10 0,2-7-112,0 1 0,1-1 0,-1 0 0,1 0 0,1 1 0,-1-1 0,1 0 0,0 0 0,1 0 0,0 0 0,3 7 0,-4-11-49,1 0 1,-1 0 0,1-1 0,0 1 0,0-1-1,0 0 1,0 1 0,1-1 0,-1 0 0,0 0 0,1-1-1,0 1 1,-1 0 0,1-1 0,0 0 0,0 1 0,0-1-1,0 0 1,0-1 0,0 1 0,6 0 0,-6 0-14,1-1 0,-1 0 0,1 0 0,-1 0 1,0 0-1,1-1 0,-1 1 0,0-1 0,1 0 1,-1 0-1,0 0 0,0-1 0,0 1 0,0-1 0,0 0 1,0 1-1,0-1 0,-1-1 0,1 1 0,2-3 1,-1 0 16,0 0 1,-1 0 0,0 0 0,0-1-1,0 1 1,0-1 0,-1 0-1,2-9 1,-3 12 8,0 0-1,-1 1 1,0-1-1,1 0 1,-1 0-1,0 1 1,0-1-1,-1 0 0,1 0 1,0 1-1,-1-1 1,0 0-1,0 1 1,1-1-1,-2 1 1,1-1-1,0 1 1,0-1-1,-1 1 1,1 0-1,-5-4 1,3 3 44,-1 0 1,0 0 0,0 1-1,0 0 1,0-1 0,0 1 0,-1 1-1,1-1 1,-1 1 0,1 0-1,-7-1 1,-1 0 30,1 1 0,-1 1 0,-16 0 0,5 5 26,13 1-205,9-6 34,1 0 0,0 1 1,0-1-1,0 0 0,-1 0 0,1 1 1,0-1-1,0 0 0,0 0 0,0 0 1,0 1-1,0-1 0,0 0 0,0 0 0,-1 1 1,1-1-1,0 0 0,0 1 0,0-1 1,0 0-1,0 0 0,0 1 0,0-1 1,1 0-1,-1 0 0,0 1 0,0-1 1,0 0-1,0 0 0,0 1 0,0-1-2,1 0-1,-1 1 0,0-1 1,0 0-1,0 0 0,0 0 1,0 0-1,1 0 1,-1 0-1,0 1 0,0-1 1,0 0-1,0 0 1,1 0-1,-1 0 0,0 0 1,0 0-1,0 0 0,1 0 1,-1 0-1,0 0 1,0 0-1,0 0 0,1 0 1,-1 0-1,0 0 0,0 0 1,9-4-295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3:21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11474,'0'-1'4449,"8"-2"-3160,16 1-529,50 0-320,-28 0-144,3-4-128,1-6-24,-3-1-464,-2 6-456,-14 3 496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3:22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1 7850,'4'1'561,"-1"1"0,1 0 0,-1 1 0,1-1 0,-1 1 0,0-1 0,0 1 1,0 0-1,0 0 0,0 1 0,-1-1 0,1 0 0,-1 1 0,0 0 0,0-1 0,0 1 1,2 7-1,0 3 256,-1 1 0,0-1 1,1 25-1,-2-18 23,-1-10-540,3 25 796,-1 37 0,-3-62-900,-1 0 0,0 0 0,0 0 0,-1-1-1,-1 1 1,0 0 0,-8 18 0,9-25-141,-1 0-1,1-1 1,-1 0 0,1 1 0,-1-1 0,0 0 0,-1 0 0,1-1 0,0 1 0,-1-1 0,1 1 0,-1-1 0,0 0 0,0 0 0,0-1 0,0 1 0,0-1 0,-7 1 0,-2 1 14,-1-1-1,1-1 1,0 0 0,-23-3 0,24 1-202,1 0 1,0-1 0,0-1-1,0 0 1,0 0 0,1-1-1,-1 0 1,1-1-1,0 0 1,-12-9 0,-16-16-337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03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618 29 3529,'32'-15'2566,"-32"14"-2398,0 1 0,0 0 0,0 0 0,1 0 0,-1 0 1,0 0-1,0-1 0,0 1 0,0 0 0,1 0 0,-1 0 1,0-1-1,0 1 0,0 0 0,0 0 0,0-1 0,0 1 1,0 0-1,1 0 0,-1-1 0,0 1 0,0 0 0,0 0 1,0-1-1,0 1 0,0 0 0,0 0 0,0-1 0,0 1 1,0 0-1,-1 0 0,1-1 0,0 1 0,0 0 0,0 0 1,0-1-1,-1 1 211,1-1 0,0 1 0,-1 0 0,1-1 0,0 1 0,-1 0 0,1-1 1,0 1-1,-1 0 0,1 0 0,-1-1 0,1 1 0,-1 0 0,1 0 0,0 0 0,-1 0 0,1-1 1,-1 1-1,1 0 0,-1 0 0,1 0 0,-1 0 0,0 0 0,-21 2 285,1 1 1,-25 6-1,-12 3 124,-65 13 678,-91 14-376,92-36-965,87-3-1103,35 0 897,0 0 0,1 0 0,-1 0 0,0 0 0,0 0 0,0 0 0,0 0 0,0 0 0,1 0 0,-1 0 0,0 0 0,0 0 0,0 0 0,0 0 0,0 0 0,0 0 0,1 0-1,-1 0 1,0 0 0,0 0 0,0 0 0,0 0 0,0-1 0,0 1 0,0 0 0,0 0 0,0 0 0,1 0 0,-1 0 0,0 0 0,0 0 0,0-1 0,0 1 0,0 0 0,0 0 0,0 0 0,0 0 0,1-3-5354,0 2 3789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04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20 7482,'0'-6'3919,"0"5"-3585,0 0 0,0 1 0,0-1 0,0 1 0,0-1 0,0 1 0,0-1 0,0 0 0,0 1 0,0-1 0,0 1 0,0-1 0,0 1 0,0-1 0,-1 1 0,1-1 0,0 1-1,0-1 1,-1 1 0,1-1 0,0 1 0,-1-1 0,0 0 0,1 1-280,0 0 0,-1 1-1,1-1 1,0 0 0,0 0 0,-1 0 0,1 0-1,0 0 1,0 0 0,0 1 0,-1-1-1,1 0 1,0 0 0,0 0 0,0 1-1,-1-1 1,1 0 0,0 0 0,0 0-1,0 1 1,0-1 0,0 0 0,0 0-1,-1 1 1,1-1 0,0 1 0,0-1-50,-15 21 525,4-9-388,1-1 0,-1 0 1,-1-1-1,-20 14 0,11-10 34,-41 29 303,53-36-359,0 0 0,1 1 0,1 0 0,-12 15 1,17-21-89,1 0 0,-1 0 0,1 1 0,0-1 1,0 0-1,0 0 0,0 1 0,0-1 0,1 1 1,-1-1-1,1 1 0,-1-1 0,1 1 0,0-1 0,0 1 1,0-1-1,1 1 0,0 3 0,0-2 18,0-1 0,1 1 0,-1 0 0,1-1 1,0 0-1,0 1 0,1-1 0,-1 0 0,1 0 0,4 5 0,15 10 243,0 0 1,42 25-1,-20-15-64,-38-24-183,20 13 171,-23-16-172,-1 0 0,0 0 0,1 0 0,-1 0 0,1 0 0,-1 0 0,1-1 0,4 1 0,-5-2 90,-4-3-1226,-2-1-5933,-1-8 4521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09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1 266 8690,'0'2'360,"0"-1"0,0 0-1,0 1 1,0-1 0,0 1 0,0-1 0,1 0 0,-1 1 0,0-1-1,1 1 1,0-1 0,-1 0 0,1 0 0,0 1 0,-1-1 0,1 0-1,0 0 1,0 0 0,0 0 0,1 1 0,0-1-137,-1 0 0,1 0 0,0 0 0,-1-1 0,1 1 1,0-1-1,-1 1 0,1-1 0,0 1 0,0-1 0,0 0 0,-1 0 0,5 0 1,0-1-64,1 0 1,-1-1 0,0 1 0,0-1 0,1-1 0,-1 1 0,9-6 0,10-7-46,-1-2 0,0 0 0,-1-2 0,36-37 0,-55 50-106,1 0 0,0 0 0,-1 0 1,0-1-1,-1 1 0,1-1 0,-1 0 1,-1 0-1,1 0 0,1-11 0,-3 16 1,-1-1 0,1 1 0,-1 0 0,0-1-1,0 1 1,0-1 0,0 1 0,-1-1-1,1 1 1,-1-1 0,1 1 0,-1 0 0,0-1-1,0 1 1,0 0 0,0 0 0,0-1-1,0 1 1,-1 0 0,1 0 0,-1 0 0,0 1-1,1-1 1,-1 0 0,0 1 0,0-1-1,0 1 1,0-1 0,0 1 0,0 0 0,-1 0-1,1 0 1,0 0 0,-5-1 0,3 1 29,0 0 1,0 0 0,0 1-1,-1-1 1,1 1-1,0 0 1,0 0 0,0 0-1,0 1 1,0-1 0,-1 1-1,1 0 1,0 0-1,0 1 1,1-1 0,-8 4-1,6-2 24,1 0-1,-1 1 1,1-1-1,0 1 1,-1 0-1,2 0 1,-1 1-1,0-1 0,1 1 1,0-1-1,0 1 1,-2 6-1,2-5-14,0 0 0,1 0 0,0 1 0,0-1 0,0 1 0,1-1 0,0 1 0,0 10-1,1-14-39,0 1-1,1-1 0,0 1 1,-1 0-1,1-1 0,0 1 1,1-1-1,-1 0 0,0 1 1,1-1-1,0 0 0,0 0 1,0 0-1,0 0 0,1 0 0,-1-1 1,6 5-1,1 1-70,1-1 0,0 0-1,1-1 1,0 0 0,0-1 0,20 7 0,-8-5-833,0-1 0,37 4 0,-13-5-63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0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48 10378,'-2'0'1061,"-1"0"0,1-1 0,0 1 0,0-1-1,0 1 1,-4-2 0,-20-13 1322,10 6-1192,9 6-938,0 0 0,0 0 0,0 0 0,0 1 1,0 0-1,-10-1 0,15 2-232,-1 1 0,1 0 1,0 0-1,-1 0 0,1 0 1,0 1-1,-1-1 0,1 1 1,0-1-1,0 1 0,0 0 0,-1 0 1,1 0-1,0 0 0,0 0 1,0 1-1,0-1 0,1 0 1,-1 1-1,0 0 0,0-1 0,1 1 1,-1 0-1,-1 2 0,-4 10-9,0 0 0,0 0 0,1 1 0,1 0 0,-4 16-1,8-25-6,0-4-3,1-1-1,-1 1 1,1 0-1,0 0 1,-1 0-1,1 0 1,0 0-1,0 0 0,0 0 1,1 0-1,-1 0 1,0-1-1,1 1 1,-1 0-1,1 0 1,0 0-1,-1 0 1,1-1-1,0 1 0,0 0 1,0-1-1,0 1 1,1-1-1,-1 1 1,0-1-1,1 1 1,1 0-1,-1-1 0,0 0 0,0 1 0,-1-2 0,2 1 0,-1 0 0,0 0 0,0-1-1,0 1 1,0-1 0,0 1 0,0-1 0,1 0 0,-1 0 0,0 0 0,0 0 0,0-1 0,1 1 0,-1 0 0,0-1-1,0 0 1,0 1 0,0-1 0,3-2 0,7-4 3,0-1-1,-1 0 1,0-1-1,-1-1 1,0 1-1,0-2 1,-1 1 0,13-20-1,-13 12 14,-9 18 0,-3 11 9,2-6-6,-5 14 213,-5 36 0,10-50-209,1 1 1,-1-1-1,1 0 0,0 0 0,1 0 1,-1 0-1,1 0 0,0 0 0,0 0 1,1 0-1,0 0 0,3 8 1,-4-12-110,0 1 1,0-1-1,0 1 1,1-1 0,-1 1-1,0-1 1,0 0-1,1 0 1,-1 0 0,1 0-1,-1 0 1,1 0-1,0 0 1,-1 0 0,1-1-1,0 1 1,-1 0-1,4 0 1,-1-1-574,1 0 0,-1 0 0,1 0-1,-1 0 1,0 0 0,7-2 0,15-4-962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0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27 9810,'-1'-12'4449,"-19"4"-1976,-2 1-361,1 10-544,-10 0-271,14 7-465,5 4-224,8-1-304,6-2-112,4-2-112,8 7-32,0 1-24,2-4-8,0 2-400,15 12-336,3-5-416,0-12 575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0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0 7698,'-10'11'7342,"1"11"-4124,3-9-2164,-15 30 1312,-17 35-76,32-64-2061,1-1 0,1 1 0,-5 27 0,9-41-226,-5 52 284,4-48-276,1 0 0,1 1-1,-1-1 1,1 0 0,-1 0-1,1 0 1,0 0 0,0 0 0,1-1-1,1 5 1,-3-8-23,0 1-1,1-1 1,-1 1 0,0-1-1,0 0 1,0 1 0,1-1-1,-1 0 1,0 1 0,0-1-1,1 0 1,-1 1 0,0-1-1,1 0 1,-1 0 0,0 1-1,1-1 1,-1 0 0,0 0-1,1 0 1,-1 1 0,1-1-1,-1 0 1,0 0 0,1 0-1,-1 0 1,1 0 0,-1 0-1,0 0 1,1 0 0,-1 0-1,1 0 1,-1 0 0,1 0-1,-1 0 1,0 0 0,1 0-1,-1-1 1,1 1 0,-1 0-1,0 0 1,1 0 0,-1-1-1,0 1 1,1 0 0,-1 0-1,0-1 1,1 1 0,-1 0-1,1-1 1,1-2-194,1-1 0,-1 1 0,0 0 0,3-6 1,-3 5 1,16-35-1137,-15 31 1202,0-1-1,1 1 0,1-1 1,-1 1-1,1 0 0,1 1 1,-1-1-1,10-9 0,-14 16 182,0 0 0,0 1-1,0-1 1,0 0-1,0 0 1,1 0-1,-1 1 1,0-1-1,0 1 1,0-1-1,1 1 1,-1 0 0,0-1-1,1 1 1,-1 0-1,0 0 1,1 0-1,2 0 1,-3 0 39,0 0 0,0 1 1,0-1-1,1 1 0,-1 0 1,0-1-1,0 1 0,0 0 1,0 0-1,0-1 0,0 1 1,0 0-1,0 0 0,-1 0 1,1 0-1,0 1 0,3 4 282,-2-1-1,1 1 1,-1 0-1,0 0 1,0 0-1,1 9 0,7 80 1512,-10-94-1937,1 0 0,-1 1 0,0-1 0,1 0 1,-1 0-1,1 0 0,-1 0 0,1 0 0,-1 0 0,1-1 0,0 1 0,-1 0 0,1 0 0,0 0 0,0-1 0,0 1 0,0 0 0,0-1 0,0 1 1,1 0-1,8 6 47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18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84 3529,'0'0'2442,"0"0"-161,0 0-454,0 0-282,0 0-217,1-1 2008,4-6-1612,-3 4-1576,0 0 0,-1 0 1,0-1-1,1 1 0,-1-1 0,-1 1 0,1-1 1,0 0-1,-1 1 0,0-7 0,0 9-131,0 0 0,0 0 0,0 0 0,0-1 0,0 1 0,0 0 0,0 0 0,-1-1 0,1 1 0,0 0 0,-1 0 0,1 0 0,-1 0-1,0 0 1,1 0 0,-1 0 0,0 0 0,1 0 0,-1 0 0,0 0 0,0 0 0,0 0 0,0 0 0,0 1 0,0-1 0,0 0 0,0 1 0,0-1 0,0 1-1,0-1 1,-3 0 0,-2 1 51,0 0 0,-1 0-1,1 0 1,-1 1-1,1 0 1,0 0 0,0 1-1,-1 0 1,-9 4 0,1 0-7,1 2 1,-21 13 0,24-13-51,0 0-1,1 1 1,0 0 0,0 1-1,1 0 1,1 1 0,-1 0-1,-10 19 1,11-15-2,0 1 0,1 0 0,1 0 0,1 1 0,0 0 0,-3 20 0,6-27-10,1-1 0,1 0 0,-1 1 0,2-1 0,-1 0 1,4 17-1,-2-20 0,-1 0 0,1-1 0,0 1 0,1-1 0,-1 0 0,1 1 1,0-1-1,0-1 0,1 1 0,-1 0 0,1-1 0,4 5 0,2-1-1,0-1-1,1 0 0,-1 0 1,1-1-1,1 0 1,-1-1-1,1 0 0,0-1 1,0 0-1,18 2 1,0-1-6,0-1 1,1-2 0,33-2 0,-53-1-228,0 1 1,0-1-1,0-1 1,17-5 0,-6-2-192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05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7706,'-5'29'10859,"1"11"-7134,2-21-2278,2-12-1179,-1 0-1,2 1 1,-1-1-1,1 0 1,0 0-1,0 1 1,1-1-1,0 0 1,1 0-1,2 6 1,-3-9-230,0 0 0,0 0 1,1 0-1,-1-1 0,1 1 0,0-1 1,0 1-1,0-1 0,0 0 0,1 0 1,-1-1-1,1 1 0,0-1 1,-1 1-1,1-1 0,0 0 0,8 2 1,-9-3-35,1-1 0,-1 1 0,0-1 0,1 0 0,-1 1 0,1-2 1,-1 1-1,0 0 0,1-1 0,-1 1 0,6-3 0,-4 1-9,1 0 0,-1-1 0,1 0-1,-1 0 1,10-7 0,-3 0-123,-1-1 1,0 0-1,-1-1 1,11-14 0,-16 17 7,0 1 0,0-1 0,0 0 1,-1 0-1,-1 0 0,1-1 0,-2 1 1,1-1-1,2-19 0,-5 18 121,-3 14 150,-4 20 197,5-1-40,0 1 1,2 0-1,1-1 0,0 1 1,2-1-1,9 37 0,-3-24 35,2-2 1,1 1-1,26 48 1,-28-63-229,-1-3 17,10 25 1,-17-37-117,-1-1 1,0 1 0,0 0 0,0 0-1,0 0 1,-1 0 0,1 0 0,-1 0-1,0 0 1,0 0 0,-1 0-1,0 6 1,0-8-12,0 0 0,1 0 0,-1 0-1,0 0 1,-1 0 0,1 0 0,0-1 0,0 1-1,-1 0 1,1-1 0,-1 1 0,1-1 0,-1 1 0,0-1-1,0 0 1,0 0 0,1 0 0,-1 0 0,0 0-1,0 0 1,0 0 0,-1-1 0,1 1 0,0-1-1,0 1 1,0-1 0,0 0 0,-4 0 0,0 0-11,0 0 0,0-1 1,0 0-1,0 0 0,-1 0 1,1-1-1,1 1 0,-1-2 0,-6-2 1,3 0-149,0 0 0,1-1 1,0 0-1,0 0 1,0-1-1,-8-9 0,12 11 102,0 1-1,0-1 0,1 0 1,0 0-1,0 0 1,0 0-1,0-1 0,1 1 1,0-1-1,0 0 0,-2-10 1,4 12 55,0 1 1,0-1 0,0 0-1,1 0 1,0 0 0,0-4-1,-1 8-3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0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163 187 7378,'-1'0'384,"0"1"1,0 0 0,0 0 0,0 0-1,0 0 1,1 0 0,-1 0 0,0 0-1,1 0 1,-1 1 0,1-1 0,-1 0-1,1 0 1,-1 0 0,1 1 0,0 1-1,0 0 435,0 0 0,0 0 1,1 0-1,-1-1 0,2 6 0,1 4 143,21 165 6102,-21-146-6582,2 48 372,-5-69-736,-1 0 1,1 1-1,-2-1 1,0 0 0,-4 17-1,5-25-105,0 1 0,-1-1-1,1 0 1,0 1 0,-1-1-1,1 0 1,-1 0 0,0 0-1,1 0 1,-1 0 0,0 0-1,0-1 1,0 1 0,-1-1-1,1 1 1,0-1 0,0 0-1,-3 2 1,3-3-62,0 1 0,0-1-1,0 0 1,0 1 0,0-1 0,0 0-1,0 0 1,0 0 0,0 0 0,0 0 0,0-1-1,0 1 1,0-1 0,0 1 0,0-1-1,0 0 1,1 0 0,-1 1 0,0-1 0,0-1-1,1 1 1,-1 0 0,1 0 0,-1 0 0,-1-3-1,-11-11-454,-17-29 0,22 31 679,-30-43-115</inkml:trace>
  <inkml:trace contextRef="#ctx0" brushRef="#br0" timeOffset="1">20 0 10898,'26'10'4393,"-4"0"-2544,-7 4-1009,-3-1-48,3-1-3897,-1 0 2409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1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18 10266,'-2'9'2626,"0"-1"-1,-2 17 0,3-17-1905,0 0-1,1 1 1,2 11-1,-2-16-624,1 0 0,-1 0 0,1 0 0,0 0 0,0 0 0,1-1 0,-1 1-1,1-1 1,0 1 0,0-1 0,0 1 0,0-1 0,0 0 0,1 0 0,-1 0 0,1 0 0,0-1-1,0 1 1,6 3 0,-6-4-50,0-1-1,0-1 0,0 1 1,-1 0-1,1-1 0,0 1 1,0-1-1,0 0 1,0 0-1,0 0 0,1 0 1,-2-1-1,1 1 0,0-1 1,0 0-1,0 0 1,4-1-1,0-1-21,-1 0-1,0 0 1,1-1 0,-1 0-1,-1 0 1,8-6 0,-10 7-18,0 0 1,0-1-1,0 1 1,0-1-1,0 0 1,-1 1-1,0-1 1,1 0-1,-2-1 1,1 1-1,0 0 1,-1 0-1,2-9 1,-3 10-2,0 0 0,1 1 0,-2-1 0,1 0 0,0 0 0,0 1 0,-1-1 0,0 0 0,1 0 0,-1 1 0,0-1 0,0 1 0,-1-1 0,1 1 0,0-1 0,-1 1 0,1 0 0,-1 0 0,0-1 0,0 1 0,0 0 0,0 1 0,0-1 0,-3-1 0,1 0 4,-1 0 1,0 1-1,0-1 0,0 1 0,0 1 0,0-1 1,0 1-1,0 0 0,-1 0 0,1 0 1,0 1-1,-1 0 0,1 0 0,0 0 0,-1 1 1,1-1-1,-6 3 0,5-2 1,-1 1 0,0 0 0,1 1-1,0-1 1,-1 1 0,1 1 0,1-1 0,-1 1 0,0 0-1,1 0 1,0 1 0,-9 8 0,13-11-17,0 0-1,0-1 1,0 1 0,0 0-1,0 0 1,0 0 0,-1 2-1,2-3 44,0-1 0,0 0 0,0 1 0,0-1 0,-1 1 0,1-1 0,0 1 0,0-1 1,0 1-1,0-1 0,0 1 0,0-1 0,0 0 0,0 1 0,0-1 0,0 1 0,1-1 0,-1 1 0,0-1 0,0 1 0,0-1 0,1 0 0,-1 1 0,0-1 0,0 1 0,1-1 0,-1 0 0,0 1 0,1-1 0,-1 0 0,0 1 0,1-1 0,-1 0 0,0 0 1,1 1-1,-1-1 0,1 0 0,-1 0 0,1 0 0,-1 0 0,0 0 0,1 1 0,0-1 0,17 2 676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1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13467,'2'16'3017,"2"24"0,-4 44-1265,-1-61-964,-2 24 182,1-31-761,1 0 0,1 0 0,0 0 0,1 0 0,4 18 0,-4-28-159,-2-11-130,-3-16-291,5 15 320,0 0 1,0 1-1,0-1 0,1 1 1,0-1-1,0 1 0,0-1 1,0 1-1,1 0 1,0 0-1,0 0 0,1 0 1,-1 1-1,1-1 1,0 1-1,0 0 0,0 0 1,1 0-1,0 1 0,-1 0 1,11-6-1,-11 8 80,-1 0-1,0 1 0,1-1 1,-1 1-1,1-1 1,-1 1-1,0 0 0,1 1 1,-1-1-1,1 0 1,-1 1-1,1 0 1,4 1-1,-6-1 48,0 0-1,1 0 1,-1 0 0,0 0 0,0 1-1,1-1 1,-1 1 0,0-1 0,-1 1-1,1-1 1,0 1 0,0 0-1,-1 0 1,1 0 0,-1 0 0,1 0-1,-1 0 1,0 1 0,1 2 0,-1 0 37,0 0 0,0-1 0,-1 1 0,1 0 1,-1-1-1,-1 1 0,1 0 0,-1-1 0,1 1 1,-1 0-1,0-1 0,-1 1 0,1-1 0,-1 0 0,0 1 1,0-1-1,-1 0 0,-3 5 0,1-1-49,-2 0 0,1-1 0,-1 0 1,0 0-1,0 0 0,-1-1 0,-15 10 0,21-15-129,0 0 0,0 0 0,0 0 0,0 0-1,0 0 1,-1 0 0,1-1 0,0 1 0,0-1 0,-1 1 0,1-1 0,0 0 0,-3 0 0,0-1 69,0 0 1,-1 0-1,1-1 1,-7-3 0,-6 0 235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2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154 193 7498,'1'0'518,"0"1"1,0-1 0,0 1 0,0-1 0,1 0 0,-1 0 0,0 1-1,0-1 1,0 0 0,0 0 0,0 0 0,2 0 0,-2-1-315,-1 1 1,1-1-1,0 1 0,-1 0 1,1-1-1,-1 1 1,0-1-1,1 1 1,-1-1-1,1 0 1,-1 1-1,0-1 0,1 1 1,-1-1-1,0 0 1,1 1-1,-1-1 1,0 0-1,0 1 1,0-1-1,0 0 1,0 1-1,0-2 0,2-9 307,-2 0-1,0 0 0,0 0 1,0 1-1,-2-1 1,1 0-1,-1 0 0,-5-11 1,6 17-489,-1 0 1,-1 0-1,1 0 0,-1 0 1,1 0-1,-2 1 1,1-1-1,-4-4 1,4 7-10,1 0 1,-1 0-1,0-1 1,1 2-1,-1-1 0,0 0 1,0 0-1,0 1 1,0 0-1,-1 0 1,1 0-1,0 0 1,-1 0-1,-2 0 1,3 1-14,1 0 1,-1-1 0,1 1 0,-1 1 0,1-1 0,-1 0-1,1 1 1,-1-1 0,1 1 0,-1 0 0,1 0 0,0 0-1,-1 0 1,1 0 0,0 0 0,-2 2 0,0 0 1,1 0 0,1 0 0,-1 0 0,0 0 0,1 1-1,-1-1 1,1 1 0,0-1 0,-2 5 0,0 4 31,0-1-1,1 1 0,0 0 1,0 1-1,0 20 1,2-22 14,0-1 0,1 1 0,1-1 1,-1 1-1,2-1 0,4 18 0,-6-27-42,0 1-1,1-1 0,0 1 1,-1-1-1,1 0 0,0 1 1,0-1-1,0 0 0,0 1 1,0-1-1,0 0 0,0 0 1,0 0-1,0 0 0,1 0 0,-1 0 1,0-1-1,1 1 0,-1 0 1,1-1-1,-1 1 0,0-1 1,1 1-1,0-1 0,-1 0 1,1 1-1,-1-1 0,1 0 1,-1 0-1,3 0 0,1-1 0,-1 1-1,1-1 0,-1 0 0,1-1 0,-1 1 0,0-1 0,0 1 0,0-1 1,5-3-1,7-7 4,-1 0 1,1-1 0,-2-1-1,15-17 1,-12 13 20,-8 10 19,-9 8-44,0 0 0,0 0 0,1 0 0,-1 0 0,0 0 0,0 0-1,0 0 1,0 0 0,0 0 0,0 0 0,0 0 0,1 0 0,-1 0 0,0 0-1,0 0 1,0 0 0,0 0 0,0 0 0,0 0 0,0 0 0,1 0 0,-1 0-1,0 0 1,0 0 0,0 0 0,0 1 0,0-1 0,0 0 0,0 0-1,0 0 1,1 0 0,-1 0 0,0 0 0,0 0 0,0 0 0,0 0 0,0 1-1,0-1 1,0 0 0,0 0 0,0 0 0,0 2 43,0 1 0,0-1 0,0 0 1,0 1-1,0-1 0,-1 3 0,0 7 115,1-5-95,0-1-1,0 1 1,1 0-1,0-1 1,0 1-1,3 8 1,-3-14-164,0 1 0,0 0 0,-1 0 0,1 0 0,1-1 0,-1 1 0,0 0 1,0-1-1,1 1 0,-1-1 0,1 1 0,-1-1 0,1 0 0,-1 0 0,1 0 0,0 0 0,0 0 1,0 0-1,-1 0 0,1 0 0,0-1 0,0 1 0,0-1 0,0 1 0,3-1 0,18 0-1531,7-4 696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2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11242,'-26'11'6822,"1"3"-3465,16-8-2960,1-1-1,1 1 0,-1 0 0,1 0 0,0 1 0,-11 13 1,17-19-370,0 1 0,0 0 0,0 0 0,0 0 0,0-1 0,0 1 0,1 0 0,-1 0 0,1 0 0,-1 0 0,1 0 0,0 0 0,0 0 0,-1 0 0,2 0 0,-1 0 0,0 1 0,0-1 0,1 0 0,-1 0 0,1-1 0,-1 1 0,1 0 0,0 0 0,0 0 0,0 0 0,0 0 0,0-1 0,0 1 0,3 2 0,1 2-11,0-1-1,0 0 0,1 0 1,0 0-1,0-1 1,13 8-1,14 3 3,-22-9 26,1-1 0,0 1 1,11 9-1,-22-14-29,-1-1 0,1 0-1,-1 1 1,1-1 0,-1 1 0,1-1 0,-1 1 0,1-1 0,-1 1 0,1 0-1,-1-1 1,0 1 0,1-1 0,-1 1 0,0 0 0,1-1 0,-1 1 0,0 0 0,0 0-1,0-1 1,0 1 0,1 0 0,-1-1 0,0 1 0,0 0 0,-1 0 0,1 1 0,0-2 4,-1 1 0,1 0 0,-1 0 0,1-1 0,-1 1 0,1 0 0,-1-1 0,0 1 0,1-1 1,-1 1-1,0-1 0,1 1 0,-1-1 0,0 0 0,0 1 0,1-1 0,-1 0 0,0 1 1,0-1-1,0 0 0,0 0 0,-1 0 0,-14 2-61,-1-2-1,-24-2 1,40 2-48,0 0-1,0 0 1,0 0-1,0 0 1,0 0-1,0-1 1,0 1-1,0 0 0,0-1 1,0 1-1,0 0 1,1-1-1,-1 1 1,-1-2-1,2 2 26,0 0 0,0-1-1,0 1 1,0-1-1,0 1 1,0 0 0,0-1-1,0 1 1,0-1 0,0 1-1,0 0 1,0-1-1,0 1 1,0-1 0,0 1-1,0 0 1,0-1-1,1 1 1,-1 0 0,0-1-1,0 1 1,0 0 0,1-1-1,-1 1 1,0 0-1,0 0 1,1-1 0,-1 1-1,0 0 1,1 0 0,-1-1-1,0 1 1,1 0-1,15-13-916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3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53 13131,'-20'13'5544,"11"-8"-4141,0 1 1,-13 11-1,20-16-1262,1 1 1,-1-1-1,1 1 0,-1 0 1,1-1-1,-1 1 0,1 0 1,0 0-1,0 0 1,0 0-1,0 0 0,0 0 1,1 1-1,-1-1 0,1 0 1,-1 0-1,1 4 0,0-5-105,0 1-1,0 0 0,1-1 1,-1 1-1,1 0 0,-1-1 1,1 1-1,-1-1 0,1 1 0,0-1 1,0 0-1,0 1 0,0-1 1,0 0-1,0 1 0,0-1 0,0 0 1,0 0-1,1 0 0,1 1 1,3 3-13,1-2 0,0 1 0,8 2-1,-6-2 28,14 7 35,23 15-1,-27-15 13,-18-10-87,3 1 25,-1 0 1,1 0-1,-1 1 0,0-1 1,4 4-1,-7-5-17,1-1 0,0 1 0,-1 0 1,1-1-1,-1 1 0,1 0 0,-1-1 1,0 1-1,1 0 0,-1 0 0,0-1 0,0 1 1,1 0-1,-1 0 0,0 0 0,0 0 0,0-1 1,0 1-1,0 0 0,0 0 0,0 0 1,0 0-1,0-1 0,0 1 0,-1 0 0,1 0 1,0 0-1,-1-1 0,1 1 0,0 0 1,-1 0-1,1-1 0,-2 2 0,-2 3 47,0-1 0,0 0 0,-1 0 0,1 0 0,-1-1 0,0 1 0,0-1 0,0 0 0,-1-1 0,-11 5 0,16-7-98,-1 1 1,0-1-1,0 0 0,1 0 0,-1 1 0,0-1 1,0 0-1,1-1 0,-1 1 0,0 0 1,0 0-1,0-1 0,1 1 0,-1-1 1,0 0-1,1 1 0,-1-1 0,1 0 1,-1 0-1,1 0 0,-1 0 0,1 0 1,-1 0-1,1-1 0,-2-1 0,2 1-221,0 0-1,0 0 0,0 0 0,0 0 0,1-1 0,-1 1 1,1 0-1,-1 0 0,1-1 0,0 1 0,0 0 1,0-1-1,0 1 0,0 0 0,0 0 0,1-1 0,-1 1 1,2-5-1,7-14-861</inkml:trace>
  <inkml:trace contextRef="#ctx0" brushRef="#br0" timeOffset="1">316 145 10442,'5'19'5121,"-5"0"-2024,-3 3-729,1 1-271,-4-6-793,1-2-392,1-5-584,-1-7-127,1-2-466,4-3-375,0 0-1208,0 1-929,1-20 1705</inkml:trace>
  <inkml:trace contextRef="#ctx0" brushRef="#br0" timeOffset="2">257 7 6417,'2'-4'3777,"5"1"72,-1 3-1304,-2 0-665,-3 4-392,-1-4-544,0 0-607,0 0-265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3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81 204 8834,'3'0'776,"0"0"1,0 0-1,0-1 0,0 1 1,0-1-1,0 1 0,0-1 1,0 0-1,0 0 0,3-2 1,-3 1-384,1-1 1,-1 1-1,0-1 1,0 0-1,0 0 1,0 0-1,3-4 1,-1 0-176,-1 0 1,1 0-1,-1-1 0,0 1 1,-1-1-1,0 0 1,0 0-1,3-13 1,-6 18-205,1-1 0,-1 1 0,1 0 0,-1 0 1,0 0-1,0 0 0,0-1 0,-1 1 0,1 0 1,-1 0-1,0 0 0,0 0 0,0 0 0,0 0 1,0 0-1,0 0 0,-1 0 0,0 0 0,1 1 1,-1-1-1,0 1 0,0-1 0,-1 1 0,1 0 1,-5-3-1,6 3 2,-1 1 1,1 0-1,-1 0 0,0 0 1,0 0-1,0 1 0,1-1 1,-1 0-1,0 1 0,0 0 1,0-1-1,0 1 1,0 0-1,0 0 0,0 0 1,0 0-1,0 0 0,0 0 1,0 1-1,0-1 0,0 1 1,0-1-1,1 1 0,-1 0 1,-3 1-1,2 0 21,0 0 0,1 0 0,0 1 0,-1-1-1,1 0 1,0 1 0,0 0 0,0-1 0,1 1 0,-1 0-1,1 0 1,-1 0 0,1 0 0,0 0 0,-1 5 0,0 5 128,0 1 0,0 0 0,2 0 0,-1 0 0,2 0 0,4 27 0,3-2 635,15 45 1,-16-61-420,-2-10-99,0 1 0,-2-1 0,0 1 0,0 0 0,1 24 0,-5-36-257,1 0 0,0 1-1,-1-1 1,1 1 0,-1-1 0,0 0 0,1 1 0,-1-1 0,0 0-1,-1 0 1,1 0 0,0 0 0,-1 0 0,1 0 0,-1 0 0,1 0 0,-1-1-1,0 1 1,0 0 0,0-1 0,0 0 0,0 1 0,0-1 0,0 0 0,0 0-1,-1 0 1,1 0 0,-4 0 0,2 0-110,1 0 0,-1 0-1,1-1 1,-1 0 0,0 1 0,1-1 0,-1-1-1,1 1 1,-1 0 0,0-1 0,1 0 0,-1 0-1,1 0 1,-1 0 0,1-1 0,0 1 0,0-1-1,-5-3 1,7 4 61,-1 0 0,1 0 0,0 0 0,0-1 0,0 1 0,0 0-1,0-1 1,0 1 0,1-1 0,-1 1 0,0-1 0,1 1 0,-1-1 0,1 0 0,-1 1-1,1-1 1,0 0 0,0 1 0,0-1 0,0 0 0,0 1 0,0-1 0,0-2-1,4-23 95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3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10786,'3'1'1091,"1"1"-1,-1-1 0,0 1 1,1 0-1,-1 0 1,0 0-1,5 4 0,-7-4-812,1 0 0,-1 0 0,1 0 1,-1 0-1,0 0 0,1 0 0,-1 0 0,0 1 0,-1-1 0,1 0 0,0 1 0,-1-1 0,1 4 0,0 2 165,-1 0-1,0 0 1,0 1-1,-1-1 0,-2 11 1,-12 41 716,11-50-1046,8-42-439,-1 22 141,0 0-1,0 1 0,8-15 1,-8 19 141,-1 1 0,1-1 0,0 1 0,0 0 0,1 0-1,-1 0 1,1 1 0,0-1 0,5-3 0,-8 7 43,0-1 0,0 0 0,0 1 0,0-1 0,0 1 1,0-1-1,0 1 0,0 0 0,0-1 0,1 1 0,-1 0 0,0 0 0,0 0 0,2 0 0,-2 0 8,-1 0 0,1 0 0,0 1 0,0-1 0,-1 0 0,1 1 0,0-1 1,-1 1-1,1-1 0,0 1 0,-1-1 0,1 1 0,0-1 0,-1 1 0,1-1 0,-1 1 0,1 0 0,-1-1 0,0 1 0,1 0 0,0 1 1,1 6 162,1 0-1,-1 0 1,0 1 0,-1-1 0,0 1 0,-1-1 0,0 17 0,0-12 70,0-7-105,0-1 1,-1 1 0,1 0 0,-1-1 0,0 1 0,-3 10-1,4-16-161,-1 0 0,1 1 0,0-1 0,0 0 0,0 0 0,0 0 0,0 1-1,0-1 1,0 0 0,0 0 0,0 0 0,-1 1 0,1-1 0,0 0-1,0 0 1,0 0 0,0 1 0,-1-1 0,1 0 0,0 0 0,0 0 0,0 0-1,-1 0 1,1 0 0,0 0 0,0 1 0,-1-1 0,1 0 0,0 0-1,0 0 1,0 0 0,-1 0 0,1 0 0,0 0 0,0 0 0,-1 0 0,1 0-1,0 0 1,0 0 0,-1 0 0,1-1 0,6-7-741,3-4 214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4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12 181 8946,'2'0'803,"0"0"-1,0 0 1,0 0-1,0-1 1,0 1 0,0-1-1,0 0 1,3-1 0,-1 0-130,-1 0 1,0 0 0,0-1 0,4-2 0,-2-1 0,1 0 1,-1 0-1,8-13 1,-10 14-581,0 0 1,0 0 0,-1-1-1,1 1 1,-1-1 0,0 1 0,-1-1-1,1 0 1,-1 0 0,-1 0-1,1 1 1,-1-1 0,0 0-1,0 0 1,-2-10 0,2 15-83,0 0-1,-1-1 1,1 1 0,0 0 0,-1 0 0,0 0 0,1-1 0,-1 1-1,0 0 1,1 0 0,-1 0 0,0 0 0,0 0 0,0 0 0,0 0-1,0 0 1,0 1 0,0-1 0,0 0 0,0 0 0,-2 0 0,1 1 5,1-1 0,-1 1 0,0 0 0,1 0 0,-1 0 0,0 0 0,0 0 0,1 0 0,-1 0 0,0 1 0,0-1 0,1 1 0,-1-1 1,-2 2-1,0-1 23,0 1 0,0 1 1,1-1-1,-1 0 0,0 1 1,1 0-1,0 0 0,-1 0 1,1 0-1,0 1 1,1-1-1,-4 5 0,5-4-12,-1 1-1,0 0 0,1-1 1,0 1-1,0 0 0,0 0 1,1-1-1,0 1 0,0 9 1,1-7-18,-1-1 0,1 0 0,0 0 0,1 1 0,0-1 0,4 11 0,-3-13-94,-1 0-1,1 0 1,-1 0-1,1 0 1,0-1-1,1 1 1,-1-1-1,1 0 1,-1 0-1,1-1 1,0 1-1,0-1 1,0 1-1,0-1 0,0 0 1,1-1-1,-1 1 1,1-1-1,-1 0 1,9 1-1,16-3-576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4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142 175 12523,'-10'3'1913,"0"1"1,0 0-1,-10 6 1,12-5-1030,0 0 1,0 0-1,-12 12 1,15-13-727,1 0 0,0 1 0,0 0 0,0-1 0,1 1 0,0 1 0,0-1 1,0 0-1,0 1 0,1-1 0,0 1 0,0 0 0,1 0 0,-1-1 0,0 13 0,2-17-148,0 0 0,0 0-1,0 0 1,0 0-1,0 0 1,0 0 0,0 0-1,0 0 1,0 0 0,1 0-1,-1 0 1,0 0 0,1-1-1,-1 1 1,1 0 0,-1 0-1,1 0 1,-1 0 0,1 0-1,-1-1 1,1 1-1,0 0 1,0-1 0,-1 1-1,1 0 1,0-1 0,0 1-1,0-1 1,0 1 0,-1-1-1,1 1 1,0-1 0,0 0-1,0 0 1,2 1 0,-1-1-6,0 0 1,0 0 0,0 0-1,-1 0 1,1-1 0,0 1-1,0-1 1,0 1 0,0-1-1,-1 0 1,1 1 0,0-1-1,0 0 1,-1 0 0,1 0-1,-1-1 1,1 1 0,1-2-1,3-4-71,1-1-1,-2 0 0,1 0 1,7-16-1,14-39-719,-25 58 717,8-20-445,-2-1 0,10-53 0,-7 17 280,-6 45 434,-3 14 30,0 3 41,-1 8 331,-3 40 779,0-24-726,4 44 1,1-49-445,0 0 1,8 23-1,-9-33-166,1-1 1,1 0-1,-1 1 0,1-2 0,1 1 1,-1 0-1,7 6 0,-10-12-34,1 0 1,0-1-1,-1 1 0,1-1 1,0 0-1,-1 1 0,1-1 1,0 0-1,0 0 0,0 0 1,0 0-1,0 0 1,1-1-1,-1 1 0,0-1 1,0 1-1,0-1 0,1 0 1,-1 0-1,0 0 0,0 0 1,1 0-1,-1 0 0,0-1 1,0 1-1,0-1 0,3 0 1,26-12 203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06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13667,'-8'27'5401,"-2"22"-2864,10-29-945,4 0-96,-1 1-223,2-4-753,-1-1-264,-1-2-128,-2-5-192,1-1-832,-2-5-689,0-7-4176,-2 2 3801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5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9178,'0'-8'4473,"10"11"-1320,-3 5-745,-2 13-551,-3 8-289,-2 14-560,0 3-296,1 4-416,2-5-96,3-11-32,2-3-72,5-11-400,-2-12 2241,4-16-1577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5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10970,'0'1'271,"0"-1"0,0 1 0,0-1 0,1 1 0,-1-1 0,0 0 0,0 1 0,1-1 0,-1 1-1,0-1 1,0 0 0,1 1 0,-1-1 0,1 0 0,-1 1 0,0-1 0,1 0 0,-1 0 0,1 1-1,-1-1 1,0 0 0,1 0 0,-1 0 0,1 1 0,-1-1 0,1 0 0,-1 0 0,1 0 0,17 0 668,-11-1-281,52-5 427,36-1-751,-86 7-328,1 1 0,-1 0 1,1 0-1,-1 1 1,0 0-1,1 1 1,15 6-1,-22-8-6,0 1 1,-1 0-1,1 0 0,0 0 1,0 0-1,-1 0 0,0 0 0,1 1 1,-1-1-1,0 1 0,0 0 1,0 0-1,2 3 0,0 4 77,0-1 0,5 21-1,-7-21 37,1 0 0,0 0 0,6 13 0,-7-19-73,0 0 0,-1-1 0,1 1-1,0-1 1,0 1 0,0-1-1,1 0 1,-1 0 0,0 0-1,1 0 1,0-1 0,-1 1 0,1-1-1,0 1 1,3 0 0,-3-1-30,0 0 0,1-1 1,-1 0-1,0 1 1,1-1-1,-1 0 0,0-1 1,1 1-1,-1 0 0,0-1 1,1 0-1,-1 0 1,0 0-1,0 0 0,0-1 1,0 1-1,0-1 1,0 1-1,0-1 0,4-4 1,-5 5-15,-1 0-1,1-1 1,-1 1 0,1-1 0,-1 1 0,0-1 0,1 0 0,-1 0-1,0 1 1,0-1 0,0 0 0,0 0 0,0 0 0,-1 0 0,1 0-1,-1 0 1,1 0 0,-1 0 0,0 0 0,0 0 0,0-1 0,0 1-1,0 0 1,0 0 0,0 0 0,-1 0 0,1 0 0,-1 0 0,1 0 0,-1 0-1,0 0 1,0 0 0,-2-3 0,0 1 6,-1 0 1,0 0-1,0 0 0,0 0 1,-1 0-1,1 1 1,-1 0-1,0 0 0,-9-5 1,2 3 17,0 0 1,-1 1-1,-14-3 0,18 5 31,0 1-1,0 0 1,-1 0 0,1 1-1,-11 1 1,16-1-21,1 1 1,0-1-1,-1 1 1,1 0 0,0-1-1,0 1 1,0 1-1,0-1 1,0 0-1,0 1 1,0 0-1,0-1 1,0 1 0,1 0-1,-1 1 1,1-1-1,-4 4 1,5-5-26,1 0 1,-1 0-1,0 0 0,1 0 1,-1 0-1,1 0 0,-1 0 1,1 1-1,0-1 0,-1 0 1,1 0-1,0 0 0,0 0 1,0 1-1,0-1 0,0 0 1,0 0-1,0 0 0,0 1 1,1-1-1,0 2 0,-1-3 0,1 1 0,0 0-1,0-1 1,0 1 0,0 0 0,0-1-1,0 1 1,-1-1 0,1 0-1,2 1 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6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 8018,'-1'0'257,"1"0"0,0 0 0,0 0 0,0 0 1,-1 0-1,1 0 0,0 0 0,0 0 0,0 0 1,0 0-1,-1 0 0,1 1 0,0-1 0,0 0 1,0 0-1,0 0 0,0 0 0,-1 0 0,1 0 1,0 1-1,0-1 0,0 0 0,0 0 0,0 0 0,0 0 1,0 1-1,-1-1 0,-3 10 2864,-3 11-991,6-14-1656,0 1 0,0 0 0,1 0 0,0-1 0,1 1 0,2 14 0,-2-17-368,0 0-1,0 0 1,1 0-1,0-1 1,0 1-1,0 0 0,0-1 1,1 1-1,0-1 1,0 0-1,3 4 0,-3-6-75,-1 0 0,1 0 0,0 0 0,-1 0 0,1-1 0,0 0 0,0 1 0,0-1 0,0 0 0,0 0 0,0-1 0,0 1 0,1-1 0,5 1-1,-7-1-35,0 0 0,0 0 0,0 0 0,1 0 0,-1-1 0,0 1 0,0-1 0,0 1 0,0-1 0,0 0 0,0 0 0,0 1 0,0-1 0,0-1 0,-1 1 0,1 0 0,0 0 0,-1-1 0,1 1 0,-1-1-1,3-2 1,-3 1-26,1 0 0,-1 0-1,0 0 1,-1 0-1,1 0 1,0 0-1,-1 0 1,1-1 0,-1 1-1,0 0 1,0 0-1,-1 0 1,1-1 0,-1 1-1,1 0 1,-1 0-1,0 0 1,0 0-1,0 0 1,-1 0 0,-2-4-1,0 0 13,0 0 1,0 0-1,-1 1 0,0 0 1,0 0-1,-1 0 0,-9-7 1,10 9 18,1 0 1,-1 1 0,1 0-1,-1 0 1,0 1 0,0-1-1,0 1 1,0 0 0,-1 0-1,1 1 1,-1-1 0,-9 0 0,6 4 13,9-2-13,0 0 1,0 0-1,0 0 1,0 0-1,0 0 1,0 0-1,0 0 0,0 0 1,0 0-1,-1 0 1,1 1-1,0-1 0,0 0 1,0 0-1,0 0 1,0 0-1,0 0 1,0 0-1,0 0 0,0 0 1,0 1-1,0-1 1,0 0-1,0 0 0,0 0 1,0 0-1,0 0 1,0 0-1,0 0 0,0 1 1,0-1-1,0 0 1,0 0-1,0 0 1,0 0-1,0 0 0,1 1 1,-1 0 0,1-1 0,-1 1 0,1-1 0,0 1 0,-1-1 0,1 1 0,0-1 0,-1 0 0,1 1 0,0-1 0,0 0 0,-1 1 0,1-1 0,0 0 0,1 0 0,11 1-4,-1 0 1,1-1-1,0 0 1,-1-2-1,1 1 1,20-6-1,-21 4 1,2 0 0,-1 1 0,0 1 1,0 0-1,27 2 0,-36 0 22,0 0 0,-1 0 1,1 0-1,0 0 1,-1 1-1,1 0 1,0-1-1,-1 1 1,0 1-1,0-1 1,1 0-1,-1 1 1,-1 0-1,1-1 0,0 1 1,-1 0-1,1 1 1,-1-1-1,0 0 1,0 1-1,2 5 1,-1-3 38,-1 0 0,-1-1 0,1 1 1,-1 0-1,0 0 0,0 0 0,0 0 0,-1 1 1,0-1-1,-1 0 0,1 0 0,-1 0 0,-2 8 1,3-13-43,0-1-7,0 1 1,-1 0 0,1 0 0,0-1-1,0 1 1,0 0 0,-1 0 0,1-1-1,0 1 1,-1 0 0,1-1-1,0 1 1,-1-1 0,1 1 0,-1 0-1,1-1 1,-1 1 0,0-1 0,1 1-1,-1-1 1,-1 1 0,2-2-1,0 1 1,-1-1-1,1 0 1,0 1 0,0-1-1,0 0 1,0 0-1,0 0 1,-1 1-1,1-1 1,0 0-1,1 0 1,-1 1-1,0-1 1,0 0-1,0 0 1,0 1-9,3-13-40,0 1 0,1 0 0,0 1 0,1-1 0,0 1-1,1 0 1,0 0 0,1 0 0,9-10 0,-15 20 37,1-2-2,0 0 0,1 1 0,-1-1 1,5-3-1,-7 6 6,1-1-1,-1 1 1,0 0 0,1 0 0,-1-1 0,0 1 0,1 0-1,-1 0 1,1 0 0,-1 0 0,0 0 0,1 0-1,-1 0 1,0-1 0,1 1 0,-1 0 0,1 0 0,-1 0-1,0 1 1,1-1 0,-1 0 0,1 0 0,-1 0 0,0 0-1,1 0 1,-1 0 0,0 0 0,1 1 0,-1-1 0,0 0-1,1 0 1,-1 1 0,0-1 0,1 0 0,-1 0-1,0 1 1,0-1 0,1 0 0,-1 1 0,0-1 0,0 0-1,0 1 1,1-1 0,-1 0 0,0 1 0,0-1 0,0 1-1,0-1 1,0 0 0,0 1 0,0-1 0,0 1 0,2 7 123,-1 0 1,0 0-1,-1 0 1,1 0-1,-2 9 1,0-8 55,1-1 1,0 0 0,1 1-1,1 11 1,-1-19-184,-1 0 1,0-1 0,0 1-1,0 0 1,1-1-1,-1 1 1,0 0-1,1-1 1,-1 1 0,0-1-1,1 1 1,-1-1-1,1 1 1,-1 0 0,1-1-1,-1 0 1,1 1-1,0 0 1,-1-1-44,1 0 1,-1 0-1,0 0 0,1 0 1,-1 0-1,0 0 0,1 0 1,-1 0-1,0 0 0,1 0 1,-1 0-1,0 0 0,1 0 1,-1 0-1,0 0 1,1-1-1,-1 1 0,0 0 1,0 0-1,1 0 0,-1 0 1,0-1-1,1 1 0,-1 0 1,0 0-1,0 0 0,0-1 1,1 1-1,-1 0 1,0-1-1,0 1 0,1 0 1,-1-5-9969,0 3 7377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6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8866,'61'5'3954,"-57"-5"-3535,0 1-1,0-2 1,-1 1 0,1 0-1,0-1 1,-1 1 0,1-1 0,0 0-1,-1-1 1,1 1 0,-1 0-1,0-1 1,1 0 0,4-3-1,-1 1 272,-4 2-528,-1 0 1,1 0 0,-1 0 0,1-1 0,-1 1 0,0 0 0,0-1 0,0 1 0,0-1 0,-1 0 0,1 0-1,-1 0 1,1 0 0,-1 0 0,0 0 0,1-4 0,-1 3-93,0 0-1,-1 0 0,0 0 1,1-1-1,-1 1 1,-1 0-1,1 0 1,-1 0-1,1 0 1,-1 0-1,0 0 1,-3-7-1,3 10-26,0-1-1,1 1 1,-1-1-1,0 1 1,0 0-1,0-1 0,0 1 1,0 0-1,-1 0 1,1 0-1,0 0 1,0 0-1,-1 0 1,1 0-1,-1 0 1,1 0-1,-1 0 0,1 1 1,-1-1-1,1 1 1,-1-1-1,0 1 1,1 0-1,-1 0 1,0 0-1,1-1 0,-1 1 1,0 1-1,-2-1 1,1 1 28,0-1 0,0 1 0,0 0 0,1 0 1,-1 0-1,0 0 0,1 1 0,-1-1 0,1 1 0,0-1 1,-1 1-1,1 0 0,0 0 0,0 0 0,0 0 0,-3 5 1,3-3 16,-1 1 0,1-1 1,0 1-1,0 0 0,0 0 1,1 0-1,0 0 0,0 0 1,0 0-1,0 0 0,1 0 1,0 9-1,1-10-51,-1-1-1,1 1 1,0 0-1,0-1 1,0 1-1,0-1 1,0 1-1,1-1 0,0 0 1,0 0-1,0 0 1,0 0-1,0 0 1,0 0-1,1 0 1,0 0-1,-1-1 1,6 4-1,-2-2-42,1 0 0,0-1 0,0 0-1,0 0 1,1 0 0,-1-1 0,1 0 0,9 1-1,-5-1-859,0-1 0,1-1 0,-1 0 0,22-3 0,24-8-1042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7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99 11298,'-20'-20'2635,"13"14"-1095,5 5-303,2 2 468,2 3-1211,0 0 0,0 0-1,-1 1 1,1-1 0,-1 0 0,0 1 0,-1-1 0,1 7 0,0 37 1318,-1-43-1693,0 1-1,-1 0 1,0 0 0,0 0-1,0-1 1,-3 7 0,4-12-115,0 1 1,0-1 0,0 0-1,0 1 1,0-1 0,0 0-1,-1 1 1,1-1 0,0 1-1,0-1 1,0 0 0,-1 0-1,1 1 1,0-1 0,0 0-1,-1 1 1,1-1 0,0 0-1,-1 0 1,1 1 0,0-1-1,-1 0 1,1 0-1,0 0 1,-1 0 0,1 1-1,-1-1 1,1 0 0,0 0-1,-1 0 1,1 0 0,-1 0-1,1 0 1,0 0 0,-1 0-1,1 0 1,-1 0 0,1 0-1,0-1 1,-1 1 0,1 0-1,-1 0 1,1 0 0,0 0-1,-1-1 1,1 1 0,0 0-1,-1 0 1,1 0-1,-1-1 1,1 0 5,1-5-272,2-5 105,-3 7 126,1 1 0,0-1-1,0 1 1,0-1 0,0 1-1,1 0 1,-1-1 0,5-4-1,10-14-53,1 2 1,23-23-1,-25 28 68,20-16 0,-29 27 22,-1 0 0,1 1 0,0-1 0,0 1 0,0 0 0,0 0 0,0 1-1,7-2 1,-12 3 5,0 1 0,0 0 1,0 0-1,0 0 0,1 0 0,-1 0 0,0 0 0,0 0 0,0 0 0,0 0 0,0 0 0,0 1 0,0-1 0,1 0 1,-1 1-1,0-1 0,0 1 0,0-1 0,0 1 0,-1-1 0,1 1 0,0 0 0,0 0 0,0-1 0,0 1 0,-1 0 1,1 0-1,0 0 0,-1 0 0,1 0 0,-1 0 0,1 0 0,-1 0 0,1 0 0,-1 0 0,1 2 0,0 3 46,0-1 0,0 1 1,-1 0-1,0 0 0,-1 10 0,-2 10 355,-13 46-1,8-39 105,11-41-543,1 1 0,-1 0-1,1 0 1,0 0 0,1 0-1,0 0 1,6-6 0,-2 3-76,0 0 1,0 1-1,1 0 1,19-13-1,-28 21 105,1 1 0,-1-1 0,0 0 0,0 1 0,0-1 0,0 1 0,1 0 0,-1-1 0,0 1 0,0 0 0,0 0 0,1 0 0,-1 0 0,0 0 0,1 0 0,-1 0 0,0 0 0,2 1 0,-2-1 7,0 1-1,0-1 0,-1 1 0,1-1 1,0 1-1,0 0 0,0-1 0,-1 1 1,1 0-1,0-1 0,-1 1 0,1 0 1,0 0-1,-1 0 0,1 0 0,-1-1 1,1 1-1,-1 0 0,0 0 0,1 0 1,-1 0-1,0 0 0,0 1 0,1 7 114,0 0 0,-1 11 0,0-15-91,-1 0 0,1 0 0,0 0 0,1 0 0,0 0-1,-1 0 1,1 0 0,1-1 0,-1 1 0,1 0 0,4 8 0,-6-12-61,1-1-1,0 1 1,0 0 0,0 0 0,-1-1 0,1 1-1,0 0 1,0-1 0,0 1 0,0-1 0,0 1-1,0-1 1,0 0 0,0 1 0,1-1 0,-1 0-1,0 0 1,0 0 0,0 0 0,0 1 0,0-2-1,0 1 1,1 0 0,0 0 0,3-1-352,0 0 1,-1 0-1,1-1 1,6-2-1,10-5-776,0-2 490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7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43 7938,'0'-2'339,"-1"0"1,1 0 0,-1 0-1,0 0 1,0 0 0,0 0-1,0 0 1,0 0 0,0 0 0,-1 0-1,1 0 1,-1 1 0,1-1-1,-1 0 1,0 1 0,1-1-1,-1 1 1,0 0 0,0 0-1,0 0 1,0 0 0,0 0-1,0 0 1,0 0 0,0 1 0,-1-1-1,1 1 1,0-1 0,0 1-1,-5 0 1,4 0-138,-1 0 1,1 1-1,0-1 1,-1 1-1,1 0 1,-1 0-1,1 0 1,0 0-1,0 1 1,0-1-1,0 1 1,0 0-1,0 0 1,0 0-1,0 0 1,1 0-1,-1 1 0,1-1 1,0 1-1,-1-1 1,1 1-1,-2 4 1,0 0 36,1 0 1,0 0 0,0 1-1,0-1 1,1 1 0,0 0-1,0 0 1,0 14-1,2-21-209,-1 1 0,1 0-1,0-1 1,0 1 0,1-1 0,-1 1-1,0-1 1,0 1 0,1-1-1,-1 1 1,1-1 0,0 2-1,0-2-15,-1 0-1,1 0 1,0-1-1,0 1 1,-1 0-1,1-1 1,0 1-1,0 0 0,0-1 1,0 1-1,0-1 1,0 1-1,0-1 1,0 0-1,0 1 1,0-1-1,0 0 0,2 0 1,0 0-2,1 1 1,0-1-1,0-1 1,0 1-1,-1-1 1,1 1-1,0-1 1,-1 0-1,1 0 1,0-1-1,-1 1 1,1-1-1,-1 1 1,0-1-1,4-3 1,5-4-36,-1 0 1,16-17-1,-22 21 7,2-3-6,-4 5 15,0 0 0,0 0 0,0 1 0,0-1 0,7-4 0,-21 31 78,-2-1 17,6-12 5,-7 19-1,12-27-85,1 0 0,0 0-1,0 1 1,0-1 0,1 1 0,-1-1 0,1 0-1,0 1 1,0-1 0,1 6 0,-1-8-119,0 0 0,0 0 1,0 0-1,1 0 1,-1 0-1,0 0 1,1 0-1,-1 0 0,1 0 1,-1-1-1,1 1 1,0 0-1,-1 0 0,1-1 1,0 1-1,-1 0 1,1-1-1,0 1 0,0 0 1,-1-1-1,1 1 1,0-1-1,0 0 0,0 1 1,0-1-1,0 0 1,0 1-1,0-1 1,0 0-1,0 0 0,0 0 1,0 0-1,0 0 1,0 0-1,0 0 0,0 0 1,0 0-1,-1 0 1,1-1-1,0 1 0,0 0 1,1-1-1,20-9-1639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7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 13467,'-6'1'5297,"-13"5"-3625,-5 4 33,0 8-553,-3 2-144,10 4-392,2 2-136,11-5-224,5-1-103,11-6-113,3-3-40,10-8-377,2-5-223,5-10-688,5-2-400,0-6 1080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8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8458,'-14'41'8499,"2"0"-4087,-12 86-1791,19-100-1579,4-20-944,-1 6 39,0 0-1,1-1 0,0 1 1,1 14-1,0-26-136,0-1-1,0 0 1,0 1-1,0-1 1,0 1-1,0-1 0,0 0 1,0 1-1,0-1 1,0 1-1,1-1 1,-1 0-1,0 1 1,0-1-1,0 0 1,0 1-1,1-1 1,-1 0-1,0 1 1,1-1-1,-1 1 1,1-1-6,-1 0 0,0 0 0,1 0 0,-1 0 0,0-1 0,0 1 0,1 0 0,-1 0 0,0 0 0,0 0 0,1 0 0,-1 0 1,0 0-1,0-1 0,1 1 0,-1 0 0,0 0 0,0 0 0,1-1 0,-1 1 0,0 0 0,0-1 0,13-19-490,-11 17 365,4-8-285,1 0-1,0 0 1,1 1-1,1 0 1,0 0 0,18-16-1,-25 25 401,0 0-1,-1 0 1,1 0 0,0 0-1,0 0 1,0 0 0,0 0-1,0 1 1,0-1 0,1 1-1,-1-1 1,0 1 0,0 0-1,0 0 1,0 0 0,4 0-1,-4 0 48,-1 1-1,0-1 0,0 0 0,0 1 0,0-1 1,0 1-1,0-1 0,0 1 0,0-1 0,0 1 1,0 0-1,0-1 0,0 1 0,-1 0 0,1 0 1,0 0-1,0 0 0,-1 0 0,1 0 0,-1 0 1,1 0-1,-1 0 0,1 0 0,-1 0 0,0 0 1,1 0-1,-1 0 0,0 0 0,0 0 0,0 1 1,0-1-1,0 2 0,0 7 500,-1 0 1,-1-1 0,0 1-1,-4 12 1,2-10 35,-2 19 1,6-22-373,0-9-202,0 0 1,0 0-1,0 0 1,0 1-1,0-1 1,0 0-1,0 0 1,0 0-1,0 0 1,0 0-1,0 0 0,0 0 1,0 0-1,0 0 1,0 1-1,0-1 1,0 0-1,1 0 1,-1 0-1,0 0 1,0 0-1,0 0 1,0 0-1,0 0 0,0 0 1,0 0-1,0 0 1,0 0-1,0 0 1,0 0-1,1 0 1,-1 1-1,0-1 1,0 0-1,0 0 1,0 0-1,0 0 1,0 0-1,0 0 0,0 0 1,0 0-1,1 0 1,-1 0-1,0 0 1,0 0-1,0 0 1,0-1-1,0 1 1,0 0-1,0 0 1,0 0-1,0 0 0,1 0 1,-1 0-1,0 0 1,0 0-1,0 0 1,0 0-1,0 0 1,0 0-1,0 0 1,0 0-1,0 0 1,0-1-1,2-3-2486,5-7 1686</inkml:trace>
  <inkml:trace contextRef="#ctx0" brushRef="#br0" timeOffset="1">345 220 12755,'-4'18'5185,"2"3"-3137,-5-1-111,1-3-681,0 2-368,1-11-616,4-4-192,-2-10-488,2-5-368,1-8-1096,0-2-577,-2-3-1608,0 0 2457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8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6721,'1'-1'469,"0"1"-1,0-1 1,0 1-1,0 0 0,0 0 1,0-1-1,0 1 0,0 0 1,0 0-1,0 0 1,0 0-1,0 0 0,0 0 1,0 0-1,0 0 0,0 0 1,0 1-1,0-1 0,1 1 1,22 11 2009,-17-9-1590,19 11 1019,-1 0 0,39 30 0,-59-40-1776,-1 1-1,1-1 1,-1 1 0,-1 0-1,1 0 1,-1 0 0,0 1-1,0 0 1,0-1 0,-1 1-1,0 0 1,0 0 0,0 0-1,-1 0 1,0 0 0,0 1-1,-1 10 1,0-6-84,0 0 0,-1 0-1,-1 0 1,0 0 0,0 0 0,-1-1 0,0 1 0,-1-1 0,-6 13 0,9-22-51,1 0 0,0-1-1,-1 1 1,1 0 0,0-1 0,-1 1 0,1-1 0,-1 1 0,1 0 0,-1-1 0,1 1 0,-1-1 0,0 1 0,1-1-1,-1 0 1,0 1 0,0 0 0,-1-5-181,3-6-55,4-4 26,1-1 0,0 2 0,1-1 0,0 1 0,1 0 0,0 1 0,1-1 0,1 2 0,0-1 0,16-13 0,-24 24 224,0-1 0,0 0 0,0 1 0,0-1 0,1 1 0,-1 0 0,1 0 0,-1 0 0,5-1 1,-7 1 4,1 1 1,0 0-1,0 0 1,-1 1 0,1-1-1,0 0 1,0 0 0,-1 0-1,1 0 1,0 1-1,-1-1 1,1 0 0,0 1-1,-1-1 1,1 0 0,0 1-1,-1-1 1,1 1 0,-1-1-1,1 1 1,-1-1-1,1 1 1,-1-1 0,1 1-1,-1 0 1,0-1 0,1 1-1,-1 0 1,0-1-1,1 1 1,-1 0 0,0-1-1,0 1 1,0 0 0,0 0-1,0 1 1,2 5 94,-1 0 0,0 1 0,0-1 0,-1 1 0,0-1 0,0 0-1,-1 1 1,-2 10 0,2-13-64,-7 39 204,8-41-238,-1 0-1,1-1 1,0 1-1,0 0 1,0 0 0,1 0-1,-1-1 1,1 1 0,-1 0-1,1-1 1,0 1 0,2 3-1,-3-5-28,0-1-1,1 1 1,-1-1 0,0 0-1,0 1 1,1-1 0,-1 1-1,0-1 1,1 0 0,-1 1-1,1-1 1,-1 0 0,0 0-1,1 1 1,-1-1-1,1 0 1,-1 0 0,1 1-1,-1-1 1,1 0 0,-1 0-1,1 0 1,-1 0 0,1 0-1,-1 0 1,1 0 0,-1 0-1,1 0 1,-1 0 0,1 0-1,0 0 1,1-1-118,-1 0 0,1 0 0,0 0 1,0-1-1,-1 1 0,4-3 0,9-10-372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19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16 163 10954,'2'11'7416,"5"-3"-4373,-4-6-2764,0 0 1,0-1-1,0 1 0,0-1 1,6 3-1,-6-3-182,1 0 11,0 1 0,0-1 0,0 0 0,0 0 0,5 0 0,-7-1-72,0 0-1,0 0 0,-1 0 0,1 0 0,0-1 1,0 1-1,0-1 0,-1 1 0,1-1 0,0 0 1,-1 0-1,1 1 0,0-1 0,-1 0 0,1 0 1,-1-1-1,2-1 0,7-6 27,-1 0 1,-1-1-1,0-1 0,8-12 1,-13 19-59,-1 0 1,0 0 0,0 0-1,0 0 1,-1 0 0,0 0-1,1-1 1,-1 1 0,-1-1 0,1 1-1,-1-1 1,1 1 0,-1-1-1,-1 1 1,0-8 0,0 9 4,0 0 1,0 0 0,-1 0 0,1 0 0,-1 1-1,0-1 1,0 1 0,0-1 0,0 1 0,0 0-1,0-1 1,0 1 0,-1 0 0,1 0 0,-1 1 0,0-1-1,1 1 1,-1-1 0,0 1 0,0 0 0,0 0-1,0 0 1,0 0 0,0 0 0,0 1 0,0 0-1,0-1 1,-1 1 0,1 0 0,0 1 0,0-1-1,0 0 1,0 1 0,0 0 0,0 0 0,-4 1-1,2 0 47,-1 1 0,1 0 0,1-1 0,-1 2 0,0-1 0,1 0 0,-1 1-1,1 0 1,0 0 0,0 0 0,1 1 0,-1-1 0,1 1 0,0 0 0,0 0-1,1 0 1,-1 0 0,1 0 0,0 0 0,1 1 0,-1-1 0,1 1 0,-1 9-1,2-8 20,-1-1-1,1 1 1,1 0-1,-1 0 0,1-1 1,0 1-1,1-1 0,0 1 1,0-1-1,0 1 1,1-1-1,0 0 0,0 0 1,0 0-1,1-1 0,0 1 1,0-1-1,0 0 1,9 8-1,-8-9-85,0 0 0,1 0 0,0-1 0,-1 0 0,1 0 0,0 0 0,0-1 0,1 0 0,-1 0 0,0 0-1,1-1 1,10 1 0,-8-2-388,1 0-1,-1 0 1,1-1-1,-1 0 1,0-1-1,1 0 1,-1 0-1,9-5 1,1-1-391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06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11755,'2'2'655,"-1"0"1,1 0 0,-1 0-1,1 0 1,0 0 0,0 0 0,0 0-1,0-1 1,0 1 0,0-1-1,0 1 1,1-1 0,3 2-1,5 1 526,21 6-1,-9-3-76,-16-5-976,-1 0 0,0 1 0,-1 0 1,1 0-1,0 1 0,-1 0 0,0 0 0,0 0 1,0 0-1,0 1 0,-1 0 0,0 0 1,0 0-1,5 8 0,-6-7-78,1 1 0,-1 1 0,-1-1 0,1 0 0,-1 0 0,0 1 0,-1 0 0,0-1 0,0 1 0,0 0 0,-2 13 0,0-15 11,-1-7-191,1 0 57,1 0 1,0 0-1,0 0 0,-1 0 0,1 0 0,0 0 0,0 0 0,0 0 0,0 0 1,0 0-1,1-2 0,8-19-354,-7 18 392,2-6-38,1 1 0,0 0-1,0 0 1,1 0 0,0 1-1,1 0 1,10-11 0,-15 18 82,0-1 0,-1 1 0,1 0 0,0 0 0,-1 0 1,1 0-1,0 1 0,0-1 0,0 0 0,-1 1 0,1-1 0,0 1 1,0-1-1,0 1 0,0 0 0,0 0 0,0 0 0,0 0 0,0 1 1,3 0-1,-3-1 32,0 1 0,-1 0 0,1 0 1,-1-1-1,1 1 0,-1 1 0,1-1 1,-1 0-1,1 0 0,-1 0 0,0 1 0,0-1 1,0 1-1,0-1 0,0 1 0,0-1 1,0 1-1,0-1 0,-1 1 0,1 0 0,-1 0 1,1 2-1,1 6 295,0 1-1,-1 12 1,0-12-137,-1-1 0,4 12 0,-3-18-206,0-1-1,0 1 0,0-1 0,0 0 0,1 1 1,0-1-1,0 0 0,0 0 0,0 0 1,3 3-1,-4-5-80,0 0 0,0 0 0,0 1 1,1-1-1,-1-1 0,0 1 0,1 0 0,-1 0 1,1 0-1,-1-1 0,1 1 0,2 0 0,23 0 267,-24-1-47,38-1 123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37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81 5137,'-15'0'10498,"1"2"-5208,-1 1-4814,-25 7 0,37-9-442,0 0 1,0 1-1,0-1 1,1 0 0,-1 1-1,0 0 1,1 0-1,0 0 1,-1 0-1,1 0 1,0 0 0,0 0-1,0 1 1,0-1-1,0 1 1,1 0-1,-1-1 1,-1 6 0,0 1-10,0-1 1,1 1 0,1 0 0,-2 13 0,3-21-24,0 3 0,-1 0 1,1 0 0,0 1-1,1-1 1,-1 0-1,0 0 1,1 0-1,2 7 1,-2-9-5,1 1 1,-1 0-1,0-1 1,1 1 0,0-1-1,0 0 1,0 1-1,0-1 1,0 0-1,0 0 1,0 0-1,5 3 1,-3-3 0,-1 0 1,1-1 0,-1 1-1,1 0 1,0-1-1,0 0 1,0 0 0,0 0-1,0 0 1,0-1-1,0 0 1,0 1 0,0-2-1,0 1 1,0 0-1,0-1 1,0 1-1,0-1 1,0 0 0,0-1-1,-1 1 1,1-1-1,0 0 1,-1 1 0,1-1-1,-1-1 1,4-2-1,-2 1 10,0 0 0,-1 0 0,1 0-1,-1-1 1,-1 1 0,1-1-1,0 0 1,-1 0 0,0-1 0,0 1-1,-1 0 1,0-1 0,0 0-1,0 0 1,0 1 0,-1-1-1,1-11 1,-2 8 12,-1 1 0,0-1 0,-1 0 0,0 0 0,0 1 0,0-1-1,-1 1 1,-1 0 0,0 0 0,0 0 0,0 0 0,-1 1 0,0 0 0,0 0 0,-1 0 0,0 0-1,-13-10 1,18 16-18,-1 0-1,0-1 1,1 1 0,-1 0-1,0 0 1,0 1-1,0-1 1,1 0-1,-1 1 1,0-1-1,0 1 1,-3-1 0,5 1-21,-1 0 0,0 0 0,0 0 0,1 0 0,-1 1 0,0-1 0,1 0 0,-1 0 0,0 1 0,0-1 1,1 0-1,-1 1 0,1-1 0,-1 1 0,0-1 0,1 0 0,-1 1 0,1 0 0,-1-1 0,1 1 0,-1-1 1,1 1-1,0 0 0,-1-1 0,1 1 0,0 0 0,-1-1 0,1 1 0,0 0 0,0-1 0,0 1 1,-1 0-1,1 0 0,0 0 0,0 3-241,0-1 0,0 0 0,0 1-1,0-1 1,1 0 0,-1 0 0,1 1 0,0-1 0,0 0 0,2 5 0,8 11-756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38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8594,'2'19'9104,"9"10"-6156,-1-5-1936,1 9 21,-2 1-1,8 49 1,-12-43-304,-2 0 0,-4 49 0,1-83-641,-1 0 0,0 1 1,0-1-1,0 0 0,-1 0 0,0 0 0,0 0 0,-1 0 1,1-1-1,-7 11 0,7-14-73,0 0 0,0 0-1,0 0 1,0 0 0,0 0 0,0 0 0,0 0-1,-1 0 1,1-1 0,-1 1 0,1-1 0,-1 0 0,1 0-1,-1 0 1,0 0 0,0 0 0,0-1 0,1 1-1,-1-1 1,0 0 0,0 1 0,0-1 0,0-1-1,0 1 1,-3-1 0,3 0-146,0 1 0,0-1-1,0 0 1,0-1 0,0 1 0,0 0-1,1-1 1,-1 0 0,1 0 0,-1 1 0,1-1-1,-1-1 1,1 1 0,0 0 0,0 0-1,-3-5 1,1-1-253,0 1-1,0-1 1,1 0 0,0 0-1,-3-10 1,-6-37-316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38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9754,'16'-10'4545,"1"2"-2064,-5-1-425,1 5-128,-9 4-543,0 1-361,-1 10-520,-2-2-184,-1 3 544,0-2-608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39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1577 610 10722,'0'1'136,"0"1"145,0-1 0,-1 1 1,1-1-1,0 1 0,-1-1 0,1 0 0,-1 1 1,1-1-1,-1 1 0,0-1 0,0 0 0,1 1 0,-2 0 1,1-2-194,1 0 1,-1 1-1,1-1 1,-1 0-1,1 0 1,0 0-1,-1 0 1,1 0-1,-1 0 1,1 0-1,-1 0 1,1 0-1,-1 0 1,1 0-1,-1 0 1,1 0-1,-1 0 1,-15-7 1117,-135-66 3461,128 62-4054,-22-8-42,-69-31-206,52 23-280,-291-119 118,241 106-181,-105-41-20,100 32-41,-196-73-563,310 120 284,-1 1 1,1 0-1,-1 0 0,0 0 0,1 0 1,-1 1-1,-6-1 0,9 3-787,4 0 60,9 5-252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39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1703 30 11594,'-15'-4'2482,"0"1"0,-18-2 0,-62 1 285,25 2-1521,-445-9 918,-1 52-2032,400-25-158,-180 31-872,270-40-374,21-6 498,5 0 82,16 0-175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40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1479 1 13867,'-55'-1'6530,"27"3"-5428,0 1-1,-43 9 0,-400 125 1418,209-47-2191,29-8-264,-21 12-178,242-89-144,1 1 1,-1 0-1,1 1 1,-11 9 0,14-8-990,8-5 315,6-2-233,17-5 182</inkml:trace>
  <inkml:trace contextRef="#ctx0" brushRef="#br0" timeOffset="1">1749 90 14363,'-51'12'4762,"1"5"-3293,-47 23-1087,85-35 11,-62 28 551,-123 76 0,-18 36-290,24-15-501,-38 28-99,12 20-123,196-159 13,-73 70-1474,85-79 1024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42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1375 390 8674,'11'-11'1705,"0"1"-61,-9 9-226,-4 5 830,-56 77 3180,30-41-4320,11-15-593,-32 42 607,46-63-1066,3-3-34,-1 0-1,0 0 0,0 0 1,0 0-1,0 1 0,0-1 1,0 0-1,-1-1 0,1 1 1,0 0-1,0 0 0,-1 0 1,1-1-1,-2 1 1,3-1-20,-1 0 1,1 0-1,0 0 1,-1 0-1,1 0 1,0 0 0,0 0-1,-1 0 1,1-1-1,0 1 1,0 0-1,-1 0 1,1 0 0,0 0-1,0-1 1,0 1-1,-1 0 1,1 0 0,0 0-1,0-1 1,0 1-1,0 0 1,0 0-1,-1-1 1,1 1 0,0 0-1,0-1 1,0 1-1,0 0 1,0 0-1,0-1 1,0 1 0,0 0-1,0-1 1,0 1-1,0-1 1,0-14-16,0 11 9,1-32-344,2 0-1,1 0 1,17-64 0,-18 89 340,0-1 16,0-1 0,0 0 0,-1 1 1,1-26-1,-3 37 0,0 0-1,0 1 1,0-1-1,-1 0 1,1 1 0,0-1-1,0 1 1,0-1-1,0 0 1,-1 1 0,1-1-1,0 1 1,0-1-1,-1 1 1,1-1 0,0 1-1,-2-2 1,2 2 0,0 0 0,-1 0 0,1 0 0,-1 0 0,1 0 0,-1 0 0,1 0 0,-1 0 0,1 0 1,-1 0-1,1 1 0,0-1 0,-1 0 0,1 0 0,-1 0 0,1 0 0,0 1 0,-1-1 0,1 0 0,-1 0 0,1 1 0,0-1 0,-1 0 0,1 1 0,0-1 1,0 0-1,-1 1 0,-25 28 457,2 1 1,-32 49 0,43-60-286,12-18-173,-52 74 754,43-63-583,0-1-1,-1 1 1,-20 16-1,30-27-167,0 0-1,0 0 1,0-1 0,0 1-1,0 0 1,0 0-1,-1-1 1,1 1 0,0-1-1,-1 1 1,1-1 0,0 1-1,-1-1 1,1 0 0,0 0-1,-1 1 1,1-1-1,-3-1 1,4 1-10,-1-1 1,0 1-1,0-1 0,0 0 0,1 1 1,-1-1-1,0 0 0,1 0 0,-1 1 1,1-1-1,-1 0 0,1 0 0,-1 0 1,1 0-1,-1 0 0,1 0 1,0 0-1,0 0 0,0 0 0,-1 0 1,1 0-1,0 0 0,0-2 0,0-14-124,0 0 0,1 0-1,6-29 1,0-16-252,-5 48 304,-1 7 57,-1 0 0,1 0 1,-1 0-1,-1 0 0,0-8 0,1 14 19,-1 0-1,1-1 1,0 1-1,-1 0 1,1 0-1,-1 0 0,1 0 1,-1 0-1,1 0 1,-1-1-1,0 2 1,0-1-1,1 0 1,-1 0-1,0 0 1,0 0-1,0 0 1,0 1-1,0-1 0,0 0 1,0 1-1,0-1 1,0 1-1,-1-1 1,1 1-1,0-1 1,0 1-1,0 0 1,-1 0-1,1-1 1,0 1-1,0 0 0,-1 0 1,1 0-1,-1 1 1,-1-1 6,1 1 0,-1-1 0,1 1 0,-1 0 0,1 0 0,0 0 0,-1 0 0,1 0 0,0 0 0,0 0 0,0 1 0,-4 3 0,-1 2 71,-13 16 1,10-11-11,-92 99 766,101-110-830,1 0 0,0-1 0,-1 1 0,1-1 0,-1 1 0,0 0 0,1-1 0,-1 0 0,1 1 0,-1-1 0,0 1 0,1-1 0,-1 0 0,0 1 0,1-1 0,-2 1 0,2-2-5,-1 0-1,1 0 1,0 0 0,0 0-1,-1 0 1,1 0-1,0 0 1,0 0-1,0 0 1,0 0 0,0 0-1,1 0 1,-1 0-1,0 0 1,1-1-1,12-61-117,4-18-117,-15 71 203,-1-1 1,-1 0-1,0 0 0,0 0 0,-3-14 0,3 22 30,-1-1-1,0 0 0,0 1 0,-1-1 1,1 1-1,-1 0 0,1 0 1,-1-1-1,0 1 0,-1 0 0,-2-3 1,4 4 1,-1 1 0,1 0 1,-1-1-1,0 1 1,1 0-1,-1 0 0,0 0 1,1 0-1,-1 0 0,0 1 1,0-1-1,0 0 0,0 1 1,0 0-1,0-1 1,0 1-1,0 0 0,0 0 1,0 0-1,0 0 0,-3 1 1,0 0 4,-1 0 0,1 1 0,0 0-1,0 0 1,0 1 0,0-1 0,1 1 0,-1 0 0,1 0 0,-7 6 0,-2 4 88,-20 26 0,22-25 105,-22 23 1,33-37-199,0-1 0,0 1 0,0 0 1,0 0-1,0 0 0,0 0 0,0 0 0,0 0 0,0 0 1,0 0-1,-1-1 0,1 1 0,0 0 0,0 0 1,0 0-1,0 0 0,0 0 0,0 0 0,0 0 0,0 0 1,0 0-1,0-1 0,0 1 0,0 0 0,0 0 1,-1 0-1,1 0 0,0 0 0,0 0 0,0 0 0,0 0 1,0 0-1,0 0 0,0 0 0,-1 0 0,1 0 1,0 0-1,0 0 0,0 0 0,0 0 0,0 0 1,0 0-1,0 0 0,0 0 0,-1 0 0,1 0 0,0 0 1,0 0-1,0 0 0,0 0 0,0 0 0,0 0 1,0 0-1,0 0 0,-1 1 0,5-16 35,-2 10-33,7-24-8,-2 8-7,-1-1 1,-1 1-1,3-31 0,-8 50 11,0-1-1,0 1 0,0 0 1,0-1-1,0 1 1,-2-5-1,2 7 2,0-1-1,0 1 1,-1-1-1,1 1 1,0-1 0,-1 1-1,1-1 1,0 1 0,-1-1-1,1 1 1,-1-1-1,1 1 1,-1 0 0,1-1-1,-1 1 1,1 0 0,-1-1-1,1 1 1,-1 0-1,1 0 1,-1-1 0,1 1-1,-1 0 1,0 0 0,1 0-1,-1 0 1,1 0-1,-1 0 1,0 0 0,1 0-1,-1 0 1,1 0 0,-2 0-1,-3 2 1,-1-1 0,1 1-1,0 0 1,0 0 0,0 0 0,-5 3 0,-29 21 2,34-23-2,-57 46 35,30-24 9,28-22-33,0 0 0,0-1 0,0 1-1,-1-1 1,1 0 0,-9 3 0,11-5-9,0 1 0,0-1 0,0 1 0,0-1 0,0 0 0,0 0 0,0 0 0,0 0 0,0 0 0,0 0 0,0-1 0,0 1 1,0 0-1,0-1 0,0 0 0,0 0 0,1 1 0,-4-3 0,5 3-5,-1-1 1,0 0-1,1 1 1,-1-1-1,0 0 1,1 0-1,-1 0 0,1 0 1,-1 1-1,1-1 1,0 0-1,-1 0 1,1 0-1,0 0 0,0 0 1,-1 0-1,1 0 1,0 0-1,0 0 1,0 0-1,0 0 1,1-2-1,5-22-66,-4 18 47,9-24-72,-8 24 68,0 0 1,-1 0 0,0 0-1,0 0 1,0-1 0,0-8-1,-2 15 26,0 1-1,0-1 1,0 1-1,0-1 1,-1 1-1,1-1 0,0 1 1,0-1-1,0 1 1,0-1-1,-1 1 1,1-1-1,0 1 0,0-1 1,-1 1-1,1-1 1,0 1-1,-1 0 1,1-1-1,-1 1 0,1-1 1,0 1-1,-1-1 1,-1 1 0,1-1 1,0 1-1,0 0 0,0-1 1,0 1-1,-1 0 1,1 0-1,0-1 1,0 1-1,-2 0 1,-2 1 4,0-1 0,-1 1 0,1 0 1,-6 2-1,0 2 9,1-1 0,-1 1 1,-18 13-1,19-11 21,-1 0 1,0-1-1,-15 5 0,26-11-34,-1 1-1,1-1 1,-1 0 0,0 1-1,1-1 1,-1 0-1,1 0 1,-1 0-1,0 0 1,1 0-1,-1 0 1,0 0-1,1 0 1,-1 0-1,0 0 1,1 0-1,-1 0 1,0 0-1,1 0 1,-1-1-1,1 1 1,-1 0-1,0 0 1,1-1-1,-1 1 1,1-1-1,-1 1 1,1 0-1,-1-1 1,1 1-1,-1-1 1,1 1-1,0-1 1,-1 1-1,1-1 1,-1 1-1,1-1 1,0 0-1,0 1 1,-1-1-1,1 1 1,0-1-1,0 0 1,0 1-1,0-1 1,0 0 0,0 0-1,-1-5-16,1 1 1,0-1-1,1 0 0,1-7 0,-2 9 9,8-27-53,-6 23 48,0-1 0,0 1 1,-1 0-1,1-15 0,-2 22 14,-1 0-1,1 0 1,0 0-1,0 0 1,-1 0-1,1 0 1,0 1-1,-1-1 1,1 0-1,-1 0 1,1 1-1,-1-1 1,1 0-1,-1 1 1,1-1-1,-1 0 1,0 1-1,0-1 1,1 1-1,-1-1 1,0 1-1,0-1 1,1 1-1,-1 0 0,0-1 1,0 1-1,0 0 1,0 0-1,0-1 1,1 1-1,-1 0 1,0 0-1,-1 0 1,-4 0 5,0 0 1,0 0 0,-10 2-1,13-2-5,-16 3 16,0 0 0,1 1-1,-1 1 1,1 1 0,-23 10 0,41-16-22,-1 0 1,0 1-1,1-1 0,-1 0 1,0 0-1,1 1 1,-1-1-1,1 1 0,-1-1 1,1 0-1,-1 1 0,1-1 1,-1 1-1,1-1 1,-1 1-1,1-1 0,0 1 1,-1-1-1,1 1 1,0 0-1,-1-1 0,1 1 1,0-1-1,0 1 1,0 0-1,-1-1 0,1 1 1,0 0-1,0-1 1,0 1-1,0 0 0,0-1 1,0 2-1,7 6-3074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42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163 142 7298,'-41'-45'3348,"39"42"-2879,-1 0 1,1 0-1,0-1 0,0 1 0,0-1 0,0 1 0,1-1 0,-2-5 1,-5-9 2195,8 17-2578,0 0 0,0 1 0,-1-1 0,1 1 0,0-1 0,-1 0-1,1 1 1,-1-1 0,1 1 0,0-1 0,-1 1 0,1-1-1,-1 1 1,0 0 0,1-1 0,-1 1 0,1 0 0,-1-1 0,1 1-1,-1 0 1,0 0 0,1-1 0,-1 1 0,0 0 0,1 0 0,-1 0-1,0 0 1,1 0 0,-1 0 0,0 0 0,1 0 0,-1 0-1,0 0 1,1 1 0,-1-1 0,0 0 0,1 0 0,-1 1 0,0-1-1,-2 2 46,1-1-1,0 1 1,0 0-1,0 0 1,0 0-1,0 0 1,0 0-1,0 0 1,-1 3-1,-6 9 25,1 1 0,0 0 1,1 1-1,-7 23 0,13-34-153,0-1 1,0 0-1,0 1 1,1-1 0,-1 1-1,1 0 1,0-1-1,0 1 1,1-1 0,-1 1-1,1-1 1,2 6-1,-2-7-2,0 0-1,1 0 0,0 0 1,-1 0-1,1 0 1,0 0-1,1 0 0,-1-1 1,0 1-1,1-1 1,-1 1-1,1-1 0,0 0 1,0 0-1,0 0 1,4 1-1,-4-1 2,0-1 0,1 0 0,-1 1 0,0-1 0,1-1 0,-1 1 0,1 0 0,-1-1 0,1 0 0,0 0 0,5 0 0,-7 0 0,0-1 0,1 1 0,-1-1 0,0 0 0,0 0 0,0 1 0,0-1 0,0-1 0,0 1 0,0 0 0,0 0 0,0-1 0,0 1 0,-1-1 0,1 0 0,0 1 0,-1-1 0,1 0 0,0-2 0,2-3 6,0 0 1,0 0-1,-1 0 1,0-1-1,0 1 0,-1-1 1,0 1-1,-1-1 1,1 0-1,-1 0 0,-1 0 1,0 0-1,0 0 1,0 0-1,-1 0 0,0 0 1,-1 0-1,0 1 1,-3-11-1,1 7 10,-1 0 0,-9-16-1,13 24-23,-1 1 0,0-1 0,0 1 0,0-1 0,0 1 0,0 0 0,0 0 0,0 0 0,-1 0-1,1 0 1,-1 0 0,0 1 0,1-1 0,-1 1 0,-4-2 0,6 3-28,-1 0 1,1 0-1,0 0 1,-1 0-1,1 0 1,-1 0-1,1 0 1,-1 1-1,1-1 1,0 0-1,-1 1 1,1-1-1,0 1 1,-1 0-1,1-1 1,0 1-1,0 0 1,-1 0-1,1 0 1,0 0-1,0 0 1,0 0-1,0 0 1,-1 2-1,-12 17-284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43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11 6313,'-28'-11'3377,"19"11"-328,-3 0-969,5 7-391,3-2-129,-2 5-472,4 4-312,5 8-456,-2 3-128,11 5-96,-1 1-56,6-4-784,5-6-536,0-14 744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43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11787,'12'-5'4272,"-14"6"-3599,16 6-233,8 4-368,2-1 72,3 8-176,1-2 40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06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247 193 9970,'-9'-3'1784,"0"0"0,0 0 0,0 1 1,0 1-1,-11-1 0,11 1-1053,1 1 1,0 1-1,0-1 1,0 2 0,-14 3-1,15-3-576,0 0 0,0 1 0,1 0-1,-1 1 1,1-1 0,0 1 0,0 0-1,1 1 1,-1-1 0,1 1 0,0 0-1,0 1 1,0-1 0,1 1 0,-7 12 0,7-13-81,1 1 0,1 0 0,-1 1 0,1-1 0,0 0 0,-2 12 0,4-16-64,-1 0 0,1 1 0,0-1 0,0 1 0,0-1 0,1 1 0,-1-1 0,1 1 0,-1-1 0,1 1 1,0-1-1,0 0 0,0 1 0,0-1 0,0 0 0,0 0 0,1 0 0,-1 0 0,1 0 0,2 3 0,-1-2-9,0-1-1,-1 0 1,1 0-1,0 0 1,0 0 0,0-1-1,1 1 1,-1-1 0,0 0-1,0 0 1,1 0-1,-1 0 1,1 0 0,-1-1-1,1 0 1,-1 1-1,1-1 1,-1-1 0,1 1-1,-1 0 1,0-1-1,1 0 1,-1 0 0,1 0-1,-1 0 1,0 0-1,0-1 1,4-1 0,3-3-77,-1 0 1,1-1 0,-1 0 0,-1 0 0,1-1-1,-2 0 1,12-14 0,-6 5-528,-1-1 1,-1 0-1,0-1 1,12-30-1,-17 34 235,-1-1 1,0 0-1,-1-1 0,-1 1 1,0-1-1,0-20 0,-2-11 283,-3 41 685,-1 11-77,-4 11 272,0 10-167,1 0 0,1 1 1,2 0-1,0-1 0,2 1 1,2 39-1,0-54-522,0 0 1,1-1-1,0 1 0,7 20 0,-7-28-92,-1 1 0,1-1 0,0 0 0,-1 0 0,1 0 0,1 0 0,-1 0 0,4 3-1,-5-5-20,1 0-1,-1 1 0,1-1 0,0 0 0,-1 0 0,1-1 0,0 1 0,0 0 0,0 0 0,0-1 0,0 1 0,0-1 0,0 0 0,-1 0 0,1 1 0,2-1 1,-1-1-143,-1 1 1,1 0 0,-1-1 0,1 1-1,-1-1 1,0 0 0,1 1 0,-1-1-1,0 0 1,0-1 0,1 1 0,-1 0-1,0-1 1,0 1 0,1-3 0,2 1-565,3-3-159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54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110 142 6585,'1'-1'406,"0"0"-1,0 0 1,-1 0-1,1 0 1,0 0-1,-1 0 0,1 0 1,-1 0-1,0 0 1,1 0-1,-1 0 1,0 0-1,1 0 0,-1 0 1,0 0-1,0-1 1,0 1-1,0 0 1,0 0-1,0 0 0,0 0 1,-1 0-1,1-2 1,-1-1 196,0 1 1,0-1-1,-1 0 1,1 1-1,-4-6 1,3 5-308,-1 0 0,0 1 0,0-1 0,-1 1-1,1 0 1,-6-4 0,7 5-220,-1 1 0,1-1 0,0 1 1,0 0-1,-1 0 0,1 0 0,0 0 0,-1 0 0,1 0 0,-1 1 0,1-1 0,-1 1 0,-3-1 0,5 2-53,-1-1 0,0 1 0,1-1-1,-1 1 1,0-1 0,1 1 0,-1 0-1,1 0 1,0 0 0,-1 0 0,1 0 0,-1 0-1,1 0 1,0 1 0,0-1 0,0 0-1,0 1 1,0-1 0,0 1 0,0-1 0,0 1-1,1-1 1,-2 3 0,0 3 9,0 0-1,0 0 1,0 0 0,0 10-1,1-9-15,1 0-1,0 0 1,1 0-1,0 0 1,0 0-1,0 0 0,1 0 1,0-1-1,6 14 1,-7-17-13,1-1 1,-1 0-1,1 0 1,0 0-1,0 0 1,0 0-1,1 0 1,-1-1-1,1 1 1,-1-1-1,1 1 1,0-1-1,0 0 1,0 0-1,0 0 1,0-1-1,0 1 1,1-1-1,-1 0 0,0 1 1,1-2-1,-1 1 1,7 1-1,-7-2 4,0 0-1,0 0 0,0-1 0,0 1 0,0-1 0,0 1 0,0-1 0,0 0 0,0 0 1,0 0-1,-1 0 0,1-1 0,0 1 0,3-4 0,-2 2 6,-1 0 0,0 0 0,0-1 0,0 1 0,0-1 0,0 0 0,-1 0 0,0 0 0,2-5 0,-1 3 7,0-1 1,-1 0-1,0 0 0,-1 0 0,0 0 1,0 0-1,0 0 0,-1-1 0,0 1 1,0 0-1,-1 0 0,-2-11 1,1 11-1,-1 0 1,0 0 0,0 0 0,-1 0 0,0 1 0,0-1 0,-7-7 0,8 10-12,-1-1 1,1 1 0,-1 1 0,-1-1 0,1 0 0,0 1 0,-1 0-1,1 0 1,-1 0 0,0 1 0,-6-2 0,9 3-9,-1 1-1,0-1 1,1 1-1,-1 0 1,1 0 0,-1 1-1,0-1 1,1 0 0,-1 1-1,1-1 1,-1 1 0,1 0-1,-1 0 1,-2 1-1,4-1-22,-1 0-1,0 0 1,1 0-1,-1 0 0,1 0 1,0 0-1,-1 0 0,1 0 1,0 0-1,0 1 0,-1-1 1,1 1-1,0-1 0,0 1 1,1-1-1,-1 1 0,0-1 1,0 1-1,1 0 0,-1-1 1,0 4-1,1-4 118,0 0 0,0 0 1,0-1-1,0 1 0,1 0 0,-1 0 0,0-1 0,0 1 1,1 0-1,-1-1 0,0 1 0,1 0 0,0 1 0,8 6 440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54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12075,'0'5'4881,"5"17"-3041,-3 7-8,2 10-231,1 2-425,0-4-624,3-2-168,0-9-216,-1-3-56,-3-12 0,-2-7-192,-2-10-832,0-8-592,-2-10 816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54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10978,'0'1'4921,"1"-1"-2040,5 0-1241,-6 0-7,0 0-417,3 0-352,13 4-504,3 2-8,35 7-424,-20-4 2081,0 1-1513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5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1270 91 7642,'2'-7'1400,"0"0"1,-1-1-1,0 1 0,-1 0 1,0-1-1,0-7 1,0 14-1292,0-1-1,0 1 1,0 0 0,-1-1 0,1 1-1,0 0 1,-1-1 0,1 1 0,-1 0-1,1 0 1,-1-1 0,0 1 0,0 0-1,1 0 1,-1 0 0,0 0-1,0 0 1,0 0 0,0 0 0,0 0-1,0 0 1,0 0 0,0 1 0,-1-1-1,1 0 1,0 1 0,0-1 0,-1 1-1,1-1 1,0 1 0,-1 0 0,1 0-1,0-1 1,-1 1 0,1 0 0,-1 0-1,1 0 1,0 0 0,-1 1 0,-1 0-1,-9 2 27,1 0 0,0 1 0,0 0 0,0 1 0,-14 9 0,-137 80 151,1-1-225,-585 366 17,689-414-737,56-44 351,-1 1-1,0-1 0,0 1 0,0-1 0,0 0 0,-1 0 0,1 0 0,-4 2 0,6-3 129,-1-1 1,1 1 0,0 0-1,-1 0 1,1 0-1,0 0 1,0 0-1,-1 0 1,1-1-1,0 1 1,-1 0-1,1 0 1,0 0-1,0-1 1,-1 1 0,1 0-1,0 0 1,0-1-1,0 1 1,-1 0-1,1 0 1,0-1-1,0 1 1,0 0-1,0-1 1,0 1-1,0 0 1,0-1 0,-1 1-1,1 0 1,0-1-1,0 1 1,0 0-1,0-1 1,0 1-1,1 0 1,-1-1-1,0 1 1,0-1-193,0 0-994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5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1387 49 8306,'0'-1'254,"0"0"0,0-1 0,-1 1-1,1 0 1,0 0 0,0 0 0,-1 0 0,1 0 0,0 0 0,-1-1 0,1 1 0,-1 0 0,1 0 0,-1 0-1,0 1 1,1-1 0,-1 0 0,0 0 0,0 0 0,-1-1 0,-1 0 371,-1 0-1,1 0 1,-1 1 0,-7-3 0,3 0-9,-1 2-51,1-1-1,0 1 0,-1 1 0,0-1 0,1 2 1,-17-1-1,-56 9 1293,75-7-1774,-92 13 938,22-1-429,-106 2-1,134-14-520,-272 11 111,284-9-174,-161 12 17,132-13-20,-69-3-49,115-3-385,15 1-145,11 0-18,11 4 1573,9 4-513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56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1199 169 8522,'0'-1'243,"1"1"1,-1-1 0,1 1-1,-1-1 1,1 1 0,-1-1-1,1 0 1,-1 1 0,0-1-1,1 0 1,-1 0 0,0 1-1,0-1 1,0 0 0,1 0-1,-1 1 1,0-1 0,0 0-1,0 0 1,0 1 0,0-1-1,-1-1 1,1 0 31,-1 1-1,1 0 1,-1-1 0,0 1 0,1 0 0,-1-1-1,0 1 1,0 0 0,0 0 0,0 0-1,-1-2 1,-3 0 325,0-1 0,0 1 0,0 0 0,0 0 0,-8-4 0,2 4-97,1 0-1,0 0 1,-1 0 0,-11 0-1,-46-1 846,20 2-695,-283-37 915,-29-2-1445,221 35-52,96 6-562,-48 6-1,90-6 410,1 1 0,0-1-1,-1 0 1,1 0 0,0 0 0,-1 0-1,1 0 1,-1 0 0,1 0-1,0 0 1,-1 0 0,1 0-1,-1 0 1,1 0 0,0 0 0,-1 0-1,1 0 1,-1 0 0,1 0-1,0-1 1,-1 1 0,1 0-1,0 0 1,-1 0 0,1-1 0,0 1-1,-1 0 1,1 0 0,0-1-1,0 1-42,0-1 0,0 1 0,0-1 1,1 1-1,-1 0 0,0-1 0,1 1 0,-1 0 0,0 0 0,1-1 0,-1 1 0,0 0 0,1 0 0,-1-1 0,1 1 0,-1 0 0,0 0 0,1 0 0,-1 0 0,1 0 0,-1 0 0,1 0 0,-1 0 0,1 0 0,21-2-2724,11 0 1338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4:57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1501 522 7250,'-5'0'6045,"-5"-3"-3282,7 2-1980,-15-5 703,-1 2 1,1 0-1,-34-1 0,17 1-768,-34-5 102,0-3 0,1-3 0,-126-47 0,-4-21-580,78 32-190,-255-113-46,223 106-40,86 34-83,58 21 29,6 3 25,1-1 0,-1 1 0,0-1 0,1 0 0,-1 1 0,1-1 0,-1 0-1,1 0 1,-1 0 0,1 0 0,0 0 0,-2-2 0,3 3 42,0 0 0,0 0 0,0 1 0,0-1-1,0 0 1,0 0 0,0 0 0,0 0 0,0 0 0,1 0 0,-1 0 0,0 0 0,0 0 0,0 0 0,0 0 0,0 0 0,0 0-1,0 0 1,0 0 0,0 0 0,0 0 0,0 0 0,0 0 0,0 0 0,1 0 0,-1 0 0,0 0 0,0 0 0,0 0-1,0 0 1,0 0 0,0-1 0,0 1 0,0 0 0,0 0 0,0 0 0,0 0 0,0 0 0,0 0 0,0 0 0,0 0-1,0 0 1,0 0 0,0 0 0,0 0 0,0 0 0,1 0 0,-1 0 0,0 0 0,0-1 0,0 1 0,0 0 0,0 0-1,0 0 1,0 0 0,0 0 0,0 0 0,0 0 0,0 0 0,-1 0 0,1 0 0,0 0 0,0 0 0,0 0 0,0-1 0,0 1-1,0 0 1,0 0 0,7 2-949,-6-2 830,1 1 0,-1 0 0,1 0-1,-1-1 1,0 1 0,1 0 0,-1 0-1,2 2 1,13 20-547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6:31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160 216 9226,'-1'-18'5848,"2"-8"-2753,0-4-1682,-1 16-1138,-1 0 0,-1 1 1,-5-25-1,6 34-248,0 1-1,0-1 1,-1 0 0,1 1-1,-1 0 1,1-1 0,-1 1-1,0 0 1,-1 0 0,1 0-1,0 0 1,-1 0 0,0 1-1,0-1 1,0 1 0,0-1 0,0 1-1,-6-3 1,8 5-13,-1-1-1,0 1 1,1-1-1,-1 1 1,0 0 0,1-1-1,-1 1 1,0 0 0,0 0-1,1 1 1,-1-1 0,0 0-1,1 0 1,-1 1 0,0-1-1,1 1 1,-1 0 0,0-1-1,1 1 1,-1 0 0,1 0-1,-1 0 1,1 0 0,0 0-1,-1 0 1,1 0 0,-2 3-1,-1 1 17,0 0 0,0 1 0,0-1-1,1 1 1,0 0 0,-3 8 0,-1 3 59,2 0 1,-1 0 0,-3 28-1,8-37-36,0 0-1,0 0 0,1 0 0,0 1 0,1-1 0,-1 0 0,2 0 0,-1 0 1,1 0-1,4 11 0,-5-16-41,0 0 1,1-1-1,0 1 1,-1 0-1,1-1 0,0 1 1,0-1-1,0 1 1,1-1-1,-1 0 1,1 0-1,-1 0 1,1 0-1,-1-1 0,1 1 1,0-1-1,0 1 1,0-1-1,0 0 1,0 0-1,0-1 1,0 1-1,0 0 0,1-1 1,-1 0-1,0 0 1,0 0-1,0 0 1,0 0-1,1-1 0,-1 1 1,0-1-1,0 0 1,0 0-1,0 0 1,0 0-1,0-1 1,-1 1-1,1-1 0,0 0 1,-1 0-1,1 0 1,-1 0-1,5-4 1,-3 0-8,0 0 1,0 0-1,0 0 1,-1 0-1,0 0 1,0-1-1,0 0 1,3-13-1,-2-3 86,3-33-1,-3 23 190,-3 25 33,1 7 175,-1 12 169,-1 18-100,-1-7-357,1 0 0,1 0 0,1 0 0,7 33 0,-8-52-236,0 0-1,0 0 0,0 0 0,1 0 1,-1 0-1,1 0 0,0 0 0,-1-1 0,1 1 1,1-1-1,3 5 0,-5-6-78,1 0 0,0 0 0,-1 0 1,1 0-1,0 0 0,0 0 0,0-1 0,0 1 0,0-1 0,0 1 0,-1-1 0,1 0 0,0 1 0,0-1 1,0 0-1,0-1 0,0 1 0,0 0 0,0 0 0,2-1 0,22-9-732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6:31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0 9282,'-39'49'11468,"23"-30"-9723,-5 4-262,13-15-1131,0 1-1,1 0 0,0 0 1,-11 19-1,17-26-331,0 1 0,0-1 0,0 1 0,0-1 0,0 1 0,0-1 1,1 1-1,0 0 0,-1-1 0,1 1 0,0 0 0,0 0 0,0-1 0,1 1 0,-1 0 1,1-1-1,0 1 0,-1-1 0,1 1 0,0-1 0,0 1 0,1-1 0,-1 1 0,0-1 0,1 0 1,1 2-1,3 2-7,0 0 0,0-1 0,0 0 1,1 0-1,-1-1 0,1 0 0,0 0 1,12 4-1,-11-5 50,-1 1 1,1 0-1,-1 0 1,0 1-1,0 0 1,0 0-1,7 7 0,-13-11-39,1 1 1,-1-1-1,0 1 0,0-1 0,0 1 0,0 0 0,0-1 0,0 1 0,0 0 0,0 0 0,-1 0 0,1-1 0,-1 1 0,1 0 0,-1 0 0,0 0 0,0 0 0,0 0 0,0 0 0,0 0 0,0 0 0,0 0 0,-1 0 1,1 0-1,-1 0 0,1 0 0,-1-1 0,0 1 0,0 0 0,0 0 0,-2 2 0,2-2-56,0 0 1,0-1-1,0 1 0,0 0 0,-1-1 1,1 1-1,-1-1 0,1 0 1,-1 1-1,1-1 0,-1 0 1,0 0-1,0 0 0,0 0 0,1 0 1,-1-1-1,0 1 0,0 0 1,0-1-1,-3 1 0,3-1-25,0 0 1,0-1-1,0 1 0,0 0 1,0-1-1,0 1 0,0-1 0,0 0 1,0 0-1,0 0 0,0 0 0,0 0 1,1 0-1,-1 0 0,0-1 0,1 1 1,-1 0-1,1-1 0,-2-2 1,-10-11 284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6:32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10490,'0'0'343,"0"1"0,1 0 0,-1-1 0,0 1 0,0-1 0,1 1 0,-1 0 0,0-1 0,0 1 0,0 0 0,0-1 0,0 1 0,0 0 0,0-1 0,0 1 0,0 0 0,0-1 0,-1 1 0,1-1 0,0 1 0,0 0 0,-1-1 0,1 1 0,0-1 0,-1 1 0,1-1 0,0 1 0,-1-1 0,0 2 0,-18 17 1904,10-11-1116,5-3-869,-1 0-1,1 1 0,0-1 0,0 1 0,1-1 0,-3 8 0,5-11-222,0 1 0,0-1 0,0 1 0,1-1 0,-1 1 0,1-1 0,0 1 0,0-1 0,0 1 0,0-1 0,0 1 0,0-1 0,1 1 0,-1-1 0,1 1 0,0-1 0,0 1 0,2 3 0,2 3 37,0 0 0,1 0-1,0-1 1,1 0 0,0 0 0,0-1-1,1 0 1,0 0 0,0 0 0,13 7 0,-18-12-11,0 0 1,0 0-1,-1 1 1,1 0 0,-1-1-1,1 1 1,-1 0 0,0 0-1,0 0 1,-1 0-1,1 1 1,0-1 0,-1 0-1,0 1 1,0-1-1,1 7 1,-2-8-45,1 0 0,-1 0 0,0 0 0,0 0 0,0 0 0,0 0 0,0 0 0,-1 0-1,1 0 1,-1 0 0,1 0 0,-1 0 0,0 0 0,0 0 0,0 0 0,0-1 0,0 1 0,0 0 0,0-1 0,0 1 0,-1-1 0,1 1 0,-1-1-1,1 1 1,-1-1 0,0 0 0,1 0 0,-1 0 0,0 0 0,-3 1 0,2 0-174,-1-1-1,1 0 1,-1 0-1,0 0 1,0 0 0,1-1-1,-1 1 1,0-1 0,0 0-1,0 0 1,1-1 0,-1 1-1,0-1 1,0 1-1,-4-3 1,1-2-1503,5-3 686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07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8858,'1'5'1727,"1"-1"0,-1 1 0,0 0 1,0 8-1,-1 21 2597,-1-10-2485,2-15-1231,-1 2 310,0 1 0,1-1 0,4 20 0,-4-29-870,-1-1 0,1 1 1,0-1-1,0 1 1,-1-1-1,1 1 0,0-1 1,1 1-1,-1-1 1,0 0-1,0 0 0,2 2 1,-2-3-44,-1 1 0,1-1 0,0 1 0,-1-1 0,1 0 0,0 1 0,-1-1 0,1 0 0,0 0 0,-1 1-1,1-1 1,0 0 0,0 0 0,-1 0 0,1 0 0,0 0 0,0 0 0,-1 0 0,1 0 0,0 0 0,0 0 0,-1-1 0,1 1 0,0 0 0,-1 0 0,1-1 0,0 1 0,-1 0 0,1-1 0,0 1 0,0-1 0,1-2-32,0 1 0,-1 0 0,1-1 0,0 1 0,-1-1 0,0 0 0,0 1 0,2-5 0,2-6-194,15-26-694,-10 20 418,-1 1 1,0-2 0,7-25-1,-17 49 708,-3 11 302,0 0-1,1 0 1,1 1-1,1-1 1,0 20-1,1-32-473,0 0 0,1 0 0,-1 0 0,1 0 0,0 0 0,0 0 0,0 0 0,0-1 0,1 1 0,-1 0 0,3 3 1,-3-5-44,1 0 1,-1 0 0,0 0-1,0 0 1,1 0 0,-1 0 0,0 0-1,1 0 1,-1 0 0,1-1 0,-1 1-1,1-1 1,-1 1 0,1-1 0,0 0-1,-1 1 1,1-1 0,0 0 0,-1 0-1,1 0 1,-1 0 0,4-1 0,3-1-50,1 0 1,-1 0-1,1-1 1,-1 0-1,0-1 1,0 0 0,-1 0-1,1-1 1,9-7-1,19-18 200</inkml:trace>
  <inkml:trace contextRef="#ctx0" brushRef="#br0" timeOffset="1">421 1 12499,'-13'9'5369,"-4"5"-2457,-1 7-479,0 17-337,2 4-335,7 0-857,5-6-328,8-11-424,7-5-88,8-8-152,5-10-224,5-16-608,3-7 1912,3-24-968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6:32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7938,'3'2'714,"0"0"0,-1 0-1,1 1 1,-1-1 0,1 0 0,-1 1 0,1 0 0,-1-1 0,0 1 0,-1 0 0,1 0 0,0 0-1,-1 1 1,1-1 0,0 4 0,1 5 322,-1 0-1,0 0 1,-1 0-1,0 13 1,-1-2-209,1-1-128,1 15 178,-2-34-814,1 0 0,0 1 0,0-1 0,0 0 0,0 0 1,0 0-1,1 0 0,2 5 0,-3-7-60,-1 0 0,1-1 1,0 1-1,-1 0 1,1 0-1,0-1 0,0 1 1,-1-1-1,1 1 0,0-1 1,0 1-1,0-1 1,0 1-1,0-1 0,0 0 1,0 0-1,-1 1 1,1-1-1,0 0 0,0 0 1,0 0-1,0 0 1,0 0-1,0 0 0,0 0 1,0 0-1,0-1 1,0 1-1,0 0 0,0 0 1,0-1-1,0 1 1,0-1-1,-1 1 0,1-1 1,0 1-1,0-1 1,0 0-1,-1 1 0,1-1 1,0 0-1,-1 1 1,2-2-1,4-8-170,-1 1 0,0-1 0,0 0 0,4-14 0,9-43-646,-17 63 791,5-14-24,-1 13 89,-4 5-39,-1 0-1,0 0 1,0 0 0,1 0-1,-1 0 1,0 0 0,0 0-1,0 0 1,1 0 0,-1 0-1,0 0 1,0 0 0,1 0-1,-1 0 1,0 0 0,0 1-1,0-1 1,0 0 0,1 0-1,-1 0 1,0 0-1,0 0 1,0 1 0,0-1-1,0 0 1,1 0 0,-1 0-1,0 1 1,0-1 0,0 0-1,0 0 1,0 1 0,1 1 41,-1 0 1,1 0 0,-1 0 0,0 0 0,1 0 0,-1 0 0,0 0-1,-1 3 1,1 7 155,6 53 683,1 27-13,-8-85-823,1-6-48,0 1-1,0-1 1,0 1-1,0 0 1,0-1-1,1 1 1,0 2-1,-1-3-18,0-1 0,0 0 0,1 1 0,-1-1-1,0 1 1,1-1 0,-1 0 0,1 1 0,-1-1 0,0 0 0,1 1 0,-1-1-1,1 0 1,-1 0 0,1 0 0,-1 1 0,1-1 0,-1 0 0,1 0 0,-1 0-1,1 0 1,-1 0 0,1 0 0,-1 0 0,1 0 0,-1 0 0,1 0-1,0 0 1,0 0-114,1-1 0,-1 1 0,0-1-1,1 1 1,-1-1 0,0 1 0,0-1 0,0 0-1,0 0 1,0 0 0,1 1 0,-1-1 0,-1 0-1,1 0 1,2-2 0,-2 1-14,15-17-613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6:33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0 160 12595,'6'9'2684,"-2"0"0,1 0 0,5 18 0,-6-13-1820,-1 0 1,0 1 0,-1-1-1,1 16 1,-3-28-837,0 0-1,0-1 1,0 1 0,0 0-1,0 0 1,0 0 0,-1 0-1,1-1 1,-1 1 0,1 0-1,-2 2 1,2-4-30,0 0 1,0 0-1,0 0 0,0 0 1,0 0-1,0 0 1,0 0-1,0 0 0,0 1 1,0-1-1,0 0 0,0 0 1,0 0-1,0 0 0,-1 0 1,1 0-1,0 0 1,0 0-1,0 0 0,0 0 1,0 0-1,0 0 0,0 0 1,0 0-1,0 0 0,-1 0 1,1 1-1,0-1 1,0 0-1,0 0 0,0 0 1,0 0-1,0 0 0,0 0 1,-1-1-1,1 1 0,0 0 1,0 0-1,0 0 1,-2-4-157,1-7-239,1 2 117,0 0 1,1-1 0,1 1-1,0 0 1,0 0 0,1-1-1,0 2 1,0-1 0,5-9-1,-5 13 265,0 0-1,0 0 0,1 0 1,-1 0-1,1 1 0,0 0 0,0-1 1,0 2-1,1-1 0,-1 0 1,1 1-1,0 0 0,0 0 1,0 0-1,10-3 0,-14 6 47,0-1-1,0 1 1,0 0-1,0 0 1,0-1-1,0 1 1,0 0-1,0 0 1,0 0-1,0 0 1,0 0-1,0 0 1,-1 0-1,1 0 1,0 1 0,0-1-1,0 0 1,0 0-1,0 1 1,0-1-1,0 1 1,0-1-1,0 1 1,0 1 35,0-1-1,0 0 1,0 0 0,-1 0 0,1 0-1,-1 0 1,1 1 0,-1-1 0,1 0 0,-1 0-1,0 1 1,1-1 0,-1 0 0,0 3 0,0 3 181,0 1 1,-1 0 0,0-1-1,-3 11 1,1-6-70,3-9-151,0 0-1,-1-1 0,0 1 0,0 0 0,0 0 0,0-1 0,0 1 0,-2 3 1,6-26-3000,7-1 2510,11-13 206,-20 33 258,0 0 0,-1 0 1,1 0-1,0 0 0,0 0 1,0 0-1,0 0 0,0 0 1,0 0-1,0 0 0,0 1 0,1-1 1,-1 0-1,0 1 0,0-1 1,1 1-1,-1 0 0,0-1 1,1 1-1,-1 0 0,0 0 0,1 0 1,-1 0-1,0 0 0,1 0 1,-1 0-1,0 0 0,1 0 1,-1 1-1,0-1 0,2 1 1,2 1 93,-1 1 1,0-1-1,1 1 1,-1 0-1,-1 0 1,6 5 0,-3-2 120,-3-4-123,0 1 1,0-1-1,0 0 1,0 0 0,0-1-1,0 1 1,0-1-1,4 2 1,-4-3-64,-1 1 0,0-1 0,1 1-1,-1-1 1,1 0 0,-1 0 0,0-1 0,1 1 0,-1 0 0,0-1-1,1 1 1,-1-1 0,4-1 0,7-6-12,0 1 0,-1-2 0,1 0 0,17-18 1,-23 21-18,-1-1 1,0 1 0,-1-1 0,1-1-1,-1 1 1,6-14 0,-9 17-7,0 0 0,-1 0 1,1 0-1,-1-1 0,0 1 1,0 0-1,-1-1 0,1 1 1,-1-1-1,0 1 0,0-1 1,0 1-1,-1 0 0,1-1 1,-3-5-1,-4-1 4,7 11 6,0-1 0,0 1 1,-1 0-1,1-1 0,0 1 0,-1 0 0,1 0 0,0 0 0,-1-1 0,1 1 0,0 0 0,-1 0 0,1 0 0,0 0 0,-1 0 0,1-1 0,-1 1 0,1 0 0,0 0 0,-1 0 0,1 0 0,-1 0 1,1 0-1,0 0 0,-1 1 0,1-1 0,0 0 0,-1 0 0,1 0 0,0 0 0,-1 0 0,1 1 0,-1-1 0,1 0 0,0 0 0,0 0 0,-1 1 0,1-1 0,-1 1 0,-2 2 103,1 1 1,-1 0-1,0 1 0,1-1 0,0 0 0,0 1 1,0-1-1,1 1 0,-2 5 0,0 3 238,0 1 0,0 14-1,2-20-185,1 1-1,-1 0 1,2 0-1,0 0 1,2 12-1,-2-17-146,0-1 0,0 0 0,0 0 0,0 0 0,1 0 0,-1 0 0,1 0 0,0 0 0,0 0 0,0-1 0,0 1 0,1-1 0,-1 1 0,1-1 0,-1 0 0,1 0 0,4 2 0,-3-2-40,0 0 0,1 0 0,-1-1-1,0 0 1,1 1 0,-1-2 0,1 1 0,-1 0-1,7-1 1,2 0-1516,0-1 0,15-4 0,14-5-637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6:33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11274,'7'11'7803,"8"30"-4857,2 23-641,16 110-1,-3-4-1085,-3-68-919,-26-98-739,-3-4 174,-3-6-307,-6-11-1000,1-1 0,-13-31-1,-12-43-3007,33 86 4202,-16-52-3146,6-4 1643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6:34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4705,'1'-2'492,"0"-1"-1,1 0 1,-1 1-1,1-1 1,-1 1 0,1 0-1,0-1 1,0 1-1,0 0 1,0 0 0,0 0-1,1 1 1,-1-1-1,0 0 1,1 1 0,-1 0-1,1-1 1,0 1 0,-1 0-1,1 0 1,0 1-1,0-1 1,4 0 0,0 1 263,0 0 0,0 0 0,0 1 0,-1 0 0,1 0 1,0 1-1,11 4 0,0 1 931,25 15-1,-40-21-1540,0 1 0,0 0 0,0 0 0,0 0 0,-1 0 0,1 0-1,-1 1 1,1-1 0,-1 1 0,0 0 0,0-1 0,0 1 0,2 4 0,-3-5-89,0 1 1,-1 0-1,1-1 1,-1 1-1,1 0 1,-1 0-1,0-1 1,0 1-1,0 0 1,0 0-1,0 0 0,-1-1 1,1 1-1,-1 0 1,0-1-1,-2 6 1,0-2-115,0 0 0,0-1-1,0 1 1,-1-1 0,1 0 0,-1 0 0,-1 0 0,1-1 0,-1 1-1,0-1 1,0 0 0,0-1 0,0 1 0,0-1 0,-1 0 0,0 0-1,0-1 1,0 1 0,-7 1 0,10-4-346,-15 6-994,18-6 1110,-1 0-1,1 0 1,-1 0 0,1 0-1,0 0 1,-1 1 0,1-1-1,-1 0 1,1 0 0,-1 1-1,1-1 1,0 0 0,-1 0-1,1 1 1,-1-1 0,1 1-1,0-1 1,0 0 0,-1 1-1,1-1 1,0 1 0,0-1-1,-1 0 1,1 1 0,0-1-1,0 1 1,0-1 0,-1 2-1,7 6-2630</inkml:trace>
  <inkml:trace contextRef="#ctx0" brushRef="#br0" timeOffset="1">431 226 13307,'15'19'5769,"-11"8"-2768,1 4-585,-4-2-543,-1-2-537,-2-9-824,-5-7-216,-2-9-512,1-3-320,5-13 1576,0-8-1000</inkml:trace>
  <inkml:trace contextRef="#ctx0" brushRef="#br0" timeOffset="2">363 66 11442,'8'15'5138,"-8"-9"-1858,8 5-991,0-5-545,-3-4-432,3 2-856,-8-6-159,7 2-241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6:34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235 293 12435,'12'44'5641,"-2"15"-1928,1 2-1017,-4-1-607,-5 1-345,-2-12-864,-5-9-256,-6-9-320,-2-7-56,-10-7-159,-3 2-81,-11-11-249,-5-4-231,0-16-528,2-17-192,3-29 712</inkml:trace>
  <inkml:trace contextRef="#ctx0" brushRef="#br0" timeOffset="1">100 1 12371,'14'6'5497,"-5"2"-2905,-2 3-1303,-2 2-273,3 3-832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6:34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 12291,'0'0'102,"0"0"1,0 0 0,0 0-1,0 0 1,0 0 0,0 0 0,0 0-1,1 0 1,-1 0 0,0 0-1,0 0 1,0 0 0,0 0-1,0 0 1,0 0 0,0 0 0,0 0-1,0 0 1,0 0 0,0 0-1,0 0 1,0 0 0,0 0 0,0 0-1,0 0 1,1 0 0,-1 0-1,0 0 1,0 0 0,0 0-1,0 0 1,0 0 0,0 0 0,0 1-1,0-1 1,0 0 0,0 0-1,0 0 1,0 0 0,0 0-1,0 0 1,0 0 0,0 0 0,0 0-1,0 0 1,0 0 0,0 0-1,0 0 1,0 0 0,0 0 0,0 1-1,0-1 1,-3 4 1954,-8 4-659,-35 21 441,-58 27 1,102-55-1818,-4 2 74,1-1-1,1 1 0,-1 0 1,-8 6-1,12-8-73,0-1-1,1 1 1,-1 0 0,0 0-1,1-1 1,-1 1 0,0 0-1,1 0 1,-1 0 0,1 0-1,-1 0 1,1 0 0,-1 0-1,1 0 1,0 0 0,0 0-1,0 0 1,-1 0-1,1 0 1,0 0 0,0 1-1,0-1 1,0 0 0,1 0-1,-1 0 1,0 0 0,0 0-1,1 0 1,-1 0 0,1 0-1,-1 0 1,1 1 0,1 1 25,0 0 1,0 0-1,1-1 1,-1 1 0,1 0-1,-1-1 1,1 0 0,5 4-1,27 13 207,-31-17-224,8 4-54,1-1 0,0-1 0,1 0 1,-1 0-1,1-1 0,0-1 0,0-1 1,0 0-1,0 0 0,20-3 0,-24 1-293,-8 0 69,0 1 1,1 0 0,-1 0 0,0 0 0,1 0 0,-1 0 0,0 0 0,3 1-1,-5-1 236,0 0-1,0 0 0,0 0 0,0 0 0,0 0 0,0 0 1,1 0-1,-1 0 0,0 0 0,0 0 0,0 0 0,0 0 1,0 0-1,0 0 0,0 0 0,0 0 0,0 0 0,0 1 1,0-1-1,0 0 0,0 0 0,0 0 0,0 0 0,0 0 0,1 0 1,-1 0-1,0 0 0,0 0 0,0 0 0,0 0 0,0 0 1,0 0-1,0 0 0,0 1 0,0-1 0,0 0 0,0 0 1,0 0-1,0 0 0,0 0 0,0 0 0,0 0 0,0 0 1,0 0-1,0 0 0,0 0 0,0 0 0,0 1 0,-1-1 0,1 0 1,0 0-1,0 0 0,0 0 0,0 0 0,0 0 0,0 0 1,0 0-1,0 0 0,0 0 0,0 0 0,0 0 0,0 0 1,0 0-1,0 0 0,0 0 0,-1 0 0,-9 7-520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6:35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13 371 5801,'-12'3'3913,"12"4"992,3-1-1720,11 1-665,4-2-239,2-1-857,5 0-336,-4-2-544,-1-2-135,0 1-409,-3-2 1696,2 1-1304</inkml:trace>
  <inkml:trace contextRef="#ctx0" brushRef="#br0" timeOffset="1">364 0 12347,'10'5'5601,"1"-1"-2777,12 2-943,8-1 71,14-2-848,12-1-311,6 0-409,-6-4-104,-7 0-168,-7-1-296,-12 2-688,-10 2-161,-16-1 497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6:35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10146,'-12'24'4969,"9"0"-1136,0 4-960,1 13-441,-1 4-375,2 15-817,-2 5-328,2-4-424,2 4-136,2-14-200,-1-10-56,4-10-144,0-8-216,1-12-792,4-3-504,1-2-2081,1-8 2273</inkml:trace>
  <inkml:trace contextRef="#ctx0" brushRef="#br0" timeOffset="1">371 490 14899,'12'34'5961,"-10"-1"-3696,4-3-425,-8-4-359,2-6-529,0-7-664,-2-6-272,0-6-744,2-1 8,0-1 304</inkml:trace>
  <inkml:trace contextRef="#ctx0" brushRef="#br0" timeOffset="2">316 324 13155,'9'-3'5545,"1"3"-2896,-4 3-857,5 1-600,4-3-232,3 6 225,5-2-4090,25 5 2441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6:36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 7050,'-3'-6'7125,"7"15"-4046,16 79 1867,-16-64-4412,1-1-1,1 0 0,2 0 0,14 33 1,-20-51-476,1-1 0,0 0 1,0 0-1,0 0 0,0 0 1,0 0-1,5 3 0,-7-6-47,1 1-1,0-1 1,0 0-1,0 1 1,0-1-1,0 0 1,0-1-1,1 1 1,-1 0 0,0 0-1,0-1 1,1 0-1,-1 1 1,0-1-1,1 0 1,-1 0-1,3 0 1,0-1-20,-1-1-1,0 1 1,0 0 0,0-1 0,1 0 0,-2 0-1,1 0 1,0-1 0,0 1 0,-1-1-1,1 0 1,-1 0 0,0 0 0,0 0 0,0-1-1,3-5 1,5-7-187,0-1 0,10-24 0,-17 33 119,0-1-10,0 0 12,0 1 1,5-8 0,-8 15 68,0 0 1,0-1 0,0 1 0,0 0 0,0-1 0,0 1 0,1 0 0,-1 0 0,0 0-1,1 0 1,-1 0 0,0 0 0,1 1 0,-1-1 0,1 0 0,0 1 0,2-1 0,-3 1 10,0 0 0,-1 0 0,1 0 1,0 0-1,0 0 0,0 0 1,-1 1-1,1-1 0,0 0 1,0 1-1,-1-1 0,1 0 0,0 1 1,-1-1-1,1 1 0,0-1 1,-1 1-1,1-1 0,0 2 1,9 14 169,-7-7-6,0 0 0,-1 0 0,2 14 0,-2-12 124,0 1-1,4 11 1,-3-16-58,0 0 0,0 1 0,1-1 0,6 9 0,-8-13-137,0-1 0,0 1 0,0 0 0,1-1 0,-1 0 0,1 1 0,-1-1 0,1 0 0,0-1 0,0 1 0,0 0 0,5 1 0,-7-2-77,0-1 0,0 0 0,0 0 0,0 1-1,0-1 1,0 0 0,0 0 0,0 0 0,0 0-1,0 0 1,0-1 0,0 1 0,0 0 0,0 0-1,0-1 1,0 1 0,0-1 0,0 1 0,0 0-1,0-1 1,0 0 0,-1 1 0,1-1 0,0 0-1,0 1 1,-1-1 0,1 0 0,0 0 0,-1 1-1,1-1 1,-1 0 0,1 0 0,-1 0 0,1 0-1,0-1 1,1-5-1,0 1-1,-1 0 0,1-1 1,0-9-1,-1 8 20,0-4-110,-1 1 1,0-1 0,-1 1-1,0-1 1,-1 1 0,-4-15-1,3 10-643,-3-30-1,6 15 159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6:36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20 9586,'-2'-5'1053,"-8"-9"1916,10 14-2912,0 0 0,0 0 0,-1 0 0,1 0 0,0 0 0,0-1 0,0 1 0,0 0 0,0 0 0,0 0 0,-1 0 0,1 0 0,0 0 0,0 0 0,0 0 0,0 0 0,-1 0 0,1 0 0,0 0 0,0 0 0,0 0 0,0 0 1,0 0-1,-1 0 0,1 0 0,0 0 0,0 0 0,0 0 0,0 0 0,-1 1 0,-3 7 2183,-10 56 3054,0 36-2720,8-55-1995,5-36-506,-1-2-13,1 1-1,1-1 1,-1 0 0,2 14 0,-1-20-55,0 0 1,1 1-1,-1-1 0,0 1 1,1-1-1,-1 1 1,1-1-1,-1 0 1,1 0-1,0 1 1,0-1-1,0 0 1,-1 0-1,1 0 1,0 0-1,0 0 1,0 0-1,1 0 1,-1 0-1,0 0 1,0 0-1,0 0 1,1-1-1,-1 1 1,0-1-1,1 1 1,-1-1-1,1 1 1,1-1-1,7 1 30,-1 0-1,0-1 1,1 0 0,15-2 0,38-10 99,-42 7-111,-18 4 1,11-1 18,0-2 0,27-9 0,-25 4 228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07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10626,'-8'24'5834,"-1"13"-721,1 14-2641,-5 7-263,9 3-961,2-3-536,4-17-568,6-11-88,-3-18-64,8-4-192,-1-10-592,3-14 1872,6-17-1040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6:37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12315,'-2'0'584,"0"0"-1,-1-1 1,1 1 0,0 0 0,0 0 0,-1 1 0,1-1 0,0 0 0,0 1 0,0-1 0,0 1 0,-4 2-1,3-2-253,0 1 0,0 0-1,1 0 1,-1 0-1,0 0 1,1 0-1,-4 5 1,1 0-117,1-1-1,0 1 1,0 0 0,1 0-1,0 0 1,-4 11-1,4-7-53,1 0 0,0 0-1,0 0 1,1 1-1,0-1 1,2 16-1,-1-21-133,1 1 0,0-1 0,0 0 0,1 1 0,0-1 0,0 0 0,0 0 0,1 0 0,0 0 0,0 0 0,1 0 0,4 5 0,-6-8-19,1-1 0,0 1-1,0-1 1,0 1 0,0-1-1,1 0 1,-1 0-1,0 0 1,1-1 0,0 1-1,-1-1 1,1 0 0,0 0-1,4 1 1,1-1 0,-1-1 0,1 1 0,0-1 0,-1-1 0,10-1-1,-15 2-9,1-1 0,-1 0 0,1 0-1,-1 0 1,0 0 0,1-1-1,-1 1 1,0-1 0,0 0-1,0 0 1,0 0 0,0 0 0,4-5-1,-4 4-39,0-1-1,0 0 1,0 0 0,-1 0-1,0-1 1,1 1-1,-2 0 1,1-1-1,1-6 1,-1 4-18,0-1 0,-1 1 0,-1-1 0,1 1 1,-1-1-1,0 1 0,-1-1 0,0 1 0,0-1 0,0 1 0,-1-1 0,0 1 0,-4-7 1,3 8 51,-1 0 1,1 0 0,-1 0 0,0 1-1,-1-1 1,0 1 0,1 1-1,-1-1 1,-1 1 0,1-1 0,-1 1-1,0 1 1,0-1 0,-8-2 0,8 3 11,-1 0 0,0 0-1,0 1 1,-1 1 0,1-1 0,0 1 0,-1 0 0,1 1 0,-1-1 0,1 2 0,0-1 0,-1 1 0,-7 2-1,14-3-28,1 0 0,-1 0 0,0 0 0,0 0 0,0 0 0,1 1 0,-1-1 0,0 0 0,0 1 0,1-1 0,-1 1 0,0-1-1,1 1 1,-1-1 0,0 1 0,1-1 0,-1 1 0,1-1 0,-1 1 0,1 0 0,-1-1 0,1 1 0,-1 0 0,1 0 0,0-1-1,0 1 1,-1 0 0,1 0 0,0 0 0,0-1 0,0 1 0,-1 1 0,4 15-305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6:37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 13051,'-5'5'6998,"-17"20"-4179,-35 62 264,48-70-2798,1-1-1,0 1 1,-8 30 0,15-44-264,-4 13 159,1 1 0,-3 29 0,7-42-161,-1 0 0,1 0 0,0 1 0,1-1 0,-1 0 0,1 0 0,0 0-1,0 0 1,0 0 0,0 0 0,1 0 0,-1 0 0,1-1 0,0 1 0,0-1 0,6 7 0,-4-6-12,0 0 0,1 0 0,0-1 0,0 1 0,0-1 0,0-1 0,0 1 0,0-1 0,1 0 1,0 0-1,-1 0 0,1-1 0,10 2 0,-11-3-41,0 1 1,1-1-1,-1 0 1,1 0-1,-1-1 1,0 1-1,1-1 0,-1-1 1,0 1-1,0-1 1,0 0-1,0 0 1,0 0-1,9-6 1,-13 7-75,1-1 0,0 1 0,0-1 0,-1 1 0,1-1 0,-1 0 0,0 1 0,1-1 0,-1 0 0,0 0 1,0 0-1,0 0 0,0 0 0,-1 0 0,1 0 0,0-1 0,0-3 0,-1 3-113,0 0-1,0 0 0,-1-1 1,1 1-1,-1 0 0,1 0 1,-1 0-1,0 0 0,0-1 1,-1 1-1,-1-3 0,0 0-119,-1 1 0,1-1 0,-1 1 0,0 0-1,-1 0 1,0 0 0,1 1 0,-1-1 0,-1 1-1,1 0 1,-10-5 0,4 5 270,1 1 1,-1 0-1,0 1 1,0 0-1,0 0 1,0 1-1,0 1 1,0 0-1,-16 2 1,11 0 913,14 0 212,8 0 19,11 2 25,0-2 1,20 1-1,-17-2-761,12 0-78,43-4 0,-43 1-222,-28 1-33,-1 1 0,0 0-1,0 0 1,0 1 0,0-1-1,1 0 1,-1 1 0,0 0 0,0 0-1,0 0 1,3 2 0,-4-2 8,-1 0 1,1 0 0,0 1 0,0 0 0,-1-1 0,1 1 0,0 0 0,-1-1 0,0 1 0,1 0 0,-1 0-1,0 0 1,0 0 0,0 1 0,1 3 0,0 5 173,0 0 1,-1 1-1,0-1 0,-1 1 1,0-1-1,0 0 0,-4 14 0,1 34 629,3-55-777,2 30 329,-2-32-362,1 0-1,-1 0 1,1 0-1,-1 0 1,1 0-1,0 0 1,0 0-1,0 0 1,0 0-1,0-1 1,0 1-1,0 0 1,2 1-1,-3-3-6,0 0 1,1 1-1,-1-1 0,0 0 0,0 0 1,0 0-1,1 0 0,-1 0 0,0 0 1,0 1-1,1-1 0,-1 0 0,0 0 1,0 0-1,1 0 0,-1 0 0,0 0 1,0 0-1,1 0 0,-1 0 0,0 0 1,0 0-1,1 0 0,-1-1 0,13-3-16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06:38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14403,'2'35'6217,"0"-18"-2800,-1-7-1472,-1-4-521,-1-6-424,-3-8 208,2-1-856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6T16:10:11.86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31502 9514 540 0,'-1'0'289'0,"-1"0"-15"16,1-2-60-16,0 1 5 15,1 0-10-15,0 0-22 16,0 0-21-16,0 0-26 16,-1 0-12-16,0 0-29 15,0 0-12-15,-1 0-21 16,-16-4-8-16,-31 7-10 15,33 12-4-15,-5 4-6 0,5 4 0 16,8 3-2-16,-1 4 0 16,8-1-4-16,0-2-3 15,7 1-13-15,3-9-3 16,10-3-7-16,3-6 0 16,4-10-2-16,0-4 1 15,4-8 3-15,-3-6 1 16,-4-5 1-16,-2 1-1 15,-9-8 0-15,-1 3 0 0,-7 3-2 16,-2 1 0-16,-2 5-1 16,-3 3 0-16,-5 5 2 15,-1 2-1-15,-7 3-1 16,-2 5 0-16,-4 5-4 16,-2 3-2-16,1 5-1 15,5-1-3-15,3 1-19 16,4-1-17-16,3-1-44 15,6 0-24-15,3-1-59 16,6-1-22-16,6-1 120 16</inkml:trace>
  <inkml:trace contextRef="#ctx0" brushRef="#br0" timeOffset="472.47">31544 10017 1179 0,'-32'33'478'0,"32"-29"-217"16,1 2-59-16,1 4 29 15,1 2-10-15,0 6-50 16,0 1-37-16,-1 1-33 16,-1 2-9-16,0-4-24 15,2 2-13-15,-2-3-21 0,-1-1-10 16,0-5-13-16,-2-3-4 16,0-5-9-16,2-3-28 15,-1-7-92-15,1 6-66 16,0 0-139-16,1-22 192 15</inkml:trace>
  <inkml:trace contextRef="#ctx0" brushRef="#br0" timeOffset="681.78">31487 9915 1343 0,'0'-3'563'15,"-2"-2"-309"-15,6 3-47 16,-4 1 6-16,0 0-16 15,1 0-33-15,14-3-53 16,30-5-18-16,-25 8-39 16,-1 1-17-16,0 1-21 15,-4-1-4-15,-5 1-24 16,-4 1-42-16,-6-2-136 16,0 1-215-16,-2-1 256 15</inkml:trace>
  <inkml:trace contextRef="#ctx0" brushRef="#br0" timeOffset="4449.71">32941 8945 188 0,'0'-1'187'16,"0"0"27"-16,0-1-28 15,0 1-23-15,0 0-57 16,0 0-25-16,0-1-5 16,0 1 4-16,0-1 5 15,-1 1 2-15,0 0 3 16,0 0 5-16,0 0 14 16,0-2 3-16,0-2 4 15,0 2-3-15,0-1-12 16,0 2-6-16,0-2-9 15,-1 0-6-15,1 1-18 16,0 1-3-16,0 1-12 16,-9-4-6-16,-14-1-8 15,-11 1-7-15,17 12-4 0,-2 2 0 16,15 4 2 0,-4 5 1-16,12-2-4 0,5 3-2 15,0 2-3-15,13-2-3 16,-7-1-4-16,12-3-1 15,-2-5 0-15,-10-1-1 16,6-7 2-16,-7-2-1 0,6-2 1 16,1-4 1-16,1-5 2 15,1-2 1-15,-6-5 2 16,-4-2 2-16,-10-2-2 16,-4 0 0-16,-11 0-4 15,-4 1-4-15,-7 4-2 16,1-2-1-16,4 8-4 15,4 5-1-15,5 7-3 16,0 3-1-16,4 2-1 16,4-1-2-16,1 0-6 15,1 1-10-15,0 4-43 16,-2 1-38-16,5-2-90 16,-2 0-83-16,4 1 176 15</inkml:trace>
  <inkml:trace contextRef="#ctx0" brushRef="#br0" timeOffset="5118.3">33113 9354 1043 0,'3'-4'444'16,"0"1"-203"-16,-1 1-76 15,0 0-10-15,-1 1 3 0,-1 1-5 16,1 1-20-16,13 27-13 15,3 33-15-15,-11-27-32 16,-1 4-21-16,3-3-20 16,-1-1 3-16,-1-2 13 15,-4-5 12-15,-1-3 5 16,-4-2-9-16,-2-7-19 16,0-2-8-16,-7-5-13 15,-4-5-4-15,-10-5-3 16,-2-4-4-16,-9-3-19 15,2-7-20-15,2-9-74 16,4-2-32-16,14-12 82 16</inkml:trace>
  <inkml:trace contextRef="#ctx0" brushRef="#br0" timeOffset="5328.61">33205 9037 1280 0,'27'-10'564'16,"3"1"-274"-16,1 0-97 15,0 2-44-15,-7 2-31 16,-17 5-27-16,2 2-22 0,-5 4-37 16,0 5-6-16,1 0-36 15,0 4-46-15,-16-2 37 16</inkml:trace>
  <inkml:trace contextRef="#ctx0" brushRef="#br0" timeOffset="6287.62">32744 9047 342 0,'65'-6'254'0,"-54"3"38"16,-6 1-12-16,-6 1-32 0,-1-2-33 16,1 2-49-16,0 1-21 15,0 0-44-15,-9 0-12 16,-11 1-23-16,-31 3-10 16,24 1-17-16,2-2-7 15,-2 0-8-15,-3 4-5 0,-3 1-6 16,-1 2-3-16,-3 2-1 15,-3 0 0-15,1 1-2 16,2 4 0-16,-2-3 1 16,-1 3-1-16,-3-5-2 15,-4 0 1-15,2 3-3 16,1-3 0-16,4 3-2 16,0 0 0-16,1-1 0 15,1-3 0-15,6 0-1 16,8 2 1-16,0-9 0 15,8 8-1-15,-7-1 1 16,-4-2 2-16,2 6 3 16,-9-6 1-16,6 3 0 15,-1 1-2-15,4 1-1 16,1 3-1-16,5-3-1 16,1-2 1-16,7-9-1 0,4 1-1 15,4-3 2-15,4-1-1 16,-1 1 1-16,1-1 0 15,0-1 0-15,0 0-2 16,0 0 0-16,0 0 0 16,0 1-1-16,0-2 0 15,0 1-11-15,0 0-39 16,0 0 34-16</inkml:trace>
  <inkml:trace contextRef="#ctx0" brushRef="#br0" timeOffset="41213.9">27123 11793 451 0,'-1'-1'321'0,"0"0"86"15,0 0-119-15,0 0-46 16,0 0-21-16,0-1-47 15,-1 1-19-15,1 0-34 16,0 0-16-16,0 0-27 16,-2 0-14-16,-10 1-11 15,-3 4-5-15,-30 28-11 16,32-8-2-16,0 3-6 0,5 2-3 16,9 2-5-1,5-2-3-15,8-4-7 0,3-4-2 16,8-8-5-16,4-3 0 15,4-8-2-15,2-3 1 16,-1-8 0-16,-1-6 1 16,-6-9 4-16,-5-1 1 15,-11-3 3-15,-9-1 2 16,-9 5 3-16,-6 0 7 16,-3 3 12-16,-3 4 2 0,1 3 3 15,1 5-6-15,1 6-15 16,4 4-6-16,2 3-11 15,2 2-3-15,4 2-7 16,1 0-27-16,4 2-80 16,1-3-55-16,2 1-157 15,0-2 197-15</inkml:trace>
  <inkml:trace contextRef="#ctx0" brushRef="#br0" timeOffset="41513.15">26990 12326 1165 0,'-11'6'455'0,"13"4"-222"15,-4 5-53-15,3 10 43 16,6 6-21-16,-6 5-73 16,4 2-40-16,0-1-15 15,-4-3-7-15,0-6-24 16,4-4 0-16,-5-6-25 15,2-2-7-15,-2-9-8 16,-2-2-40-16,-3-13-132 16,3-4 98-16,3-15 1 15</inkml:trace>
  <inkml:trace contextRef="#ctx0" brushRef="#br0" timeOffset="41692.5">26934 12169 1409 0,'2'-6'557'16,"1"6"-338"-16,6 2-29 16,5 3 2-16,0-1-46 15,3-2-67-15,-3 2-30 16,-1-1-20-16,-3-1 7 16,0 4-71-16,1-2-281 15,5 8 232-15</inkml:trace>
  <inkml:trace contextRef="#ctx0" brushRef="#br0" timeOffset="44628.29">28680 10976 555 0,'2'-1'346'16,"-2"0"-47"-16,0 0-60 15,0 0-15-15,0 0-60 0,0-2-30 16,0 0-39-16,-1 2-12 15,0 0-17-15,-16-1-4 16,-29 18-10-16,29 5 1 16,6 4-3-16,5 1-1 15,6 3-1-15,5-2-6 16,10 1-14-16,3-3-8 16,4-9-9-16,3-1-2 15,2-11 1-15,2-4 0 16,4-9 2-16,-4-2 0 0,-7-8 3 15,0-1 0-15,-19-7 15 16,4 1 4-16,-9-2 7 16,-8-1 2-16,1 6-11 15,-8-2-6-15,-5 8-10 16,2 1-5-16,0 9-8 16,3 2-2-16,6 5-3 15,1 3 0-15,3 2-60 16,3-1-51-16,2 1-171 15,1-1-176-15,1-2 292 16</inkml:trace>
  <inkml:trace contextRef="#ctx0" brushRef="#br0" timeOffset="45771.5">28545 11213 466 0,'-1'-1'276'0,"0"-3"-20"16,0 2-8-16,0 0-42 15,0 0-30-15,0 1-45 16,-2-1-15-16,-13-5-21 16,-22-2-14-16,17 18-23 15,-6 5-11-15,-9 5-15 16,-8-2-5-16,-11 7-8 15,-5 1-2-15,-6 4 1 16,-6 4 3-16,0 4 4 16,-5 3-1-16,-4 4 5 15,4 1-1-15,3 0-6 16,6 1-3-16,8-5-12 16,-2-2-3-16,18-4 0 0,1-5 1 15,12-4 0-15,6-1 0 16,-6-5-1-16,6-1-1 15,2-7-2-15,2-4 1 16,14-4 7-16,7-4-26 16,10-5-148-16,7-2-139 15,13-3 177-15</inkml:trace>
  <inkml:trace contextRef="#ctx0" brushRef="#br0" timeOffset="46517.31">29182 10822 1050 0,'29'-61'430'0,"-28"55"-226"16,-1-2-53-16,2 7 10 15,1 2-22-15,0 10-29 16,1 9-11-16,1 6 2 16,-3 5-4-16,0 4-2 0,-2-3-18 15,0 3-6-15,-1-1-7 16,-2-1-11-16,-2-4 6 16,-2-9-7-16,-2-3-1 15,-2-7-6-15,0-5-5 16,-1-5-15-16,-2-6-5 15,-5-10-1-15,-1-4-30 0,-4-14-100 16,3-3-57-16,6-9 87 16</inkml:trace>
  <inkml:trace contextRef="#ctx0" brushRef="#br0" timeOffset="46681.54">29121 10400 1186 0,'10'3'508'16,"0"0"-302"-16,0 2-40 15,0 1-6-15,-1 0-74 16,-1 3-30-16,1 1-83 16,1 1-58-16,1 3 54 15</inkml:trace>
  <inkml:trace contextRef="#ctx0" brushRef="#br0" timeOffset="47100.26">29547 10940 1202 0,'-4'-1'494'0,"3"0"-235"15,0 1-63-15,0 0 25 16,-6 14-15-16,-8 42-45 16,11-36-31-1,2-10-39-15,1 1-11 0,0 29-28 16,-3-6-9-16,4-4-16 0,-1-21-8 16,1-5-9-16,0 1-2 15,-2-9-5-15,1 3-28 16,0 0-77-16,0 0-61 15,1-1 92-15</inkml:trace>
  <inkml:trace contextRef="#ctx0" brushRef="#br0" timeOffset="48421.16">28999 12568 184 0,'0'-5'137'15,"-1"0"15"-15,4 3-12 16,-3 1-21-16,0 0-2 16,0 0 25-16,0 0 14 15,0 0 19-15,-1 0 3 16,0 0-12-16,0-1-7 16,0 1-16-16,-1 0-14 15,1 1-34-15,-3 1-11 0,-5 2-22 16,-5 15-6-16,-22 34-8 15,30-29-8-15,6 0-14 16,4-3-6-16,7-4-7 16,1-2-3-16,-1-7-1 15,7-4-1-15,1-9 2 16,-4-7-1-16,4-8 1 16,-6-5-1-16,-4-3-2 15,-3-1 2-15,-6 0 1 16,-4 5-1-16,-5 2 9 15,-4 7 0-15,-4 7 2 16,1 3 1-16,-1 9-11 16,0-2-2-16,4 5-5 15,2 1 4-15,6 5-77 0,5 2 160 16,9 6-83-16</inkml:trace>
  <inkml:trace contextRef="#ctx0" brushRef="#br0" timeOffset="48821.13">29359 12812 912 0,'2'0'460'0,"-7"4"-80"15,10 2-93-15,-11 6-49 16,4 6-18-16,2 6-59 16,-4 7-25-16,6 3-30 15,4-1-10-15,-1 4-27 16,3-6 5-16,1 0-6 15,-8-5-7-15,1-3-2 16,-8-2-17-16,2 0-13 0,-3-4-2 16,-8-2-5-16,0-2-2 15,-10-9-7-15,-5-4-1 16,-1-12 3-16,0-7-13 16,-1-12-73-16,3-9-69 15,10-17 80-15</inkml:trace>
  <inkml:trace contextRef="#ctx0" brushRef="#br0" timeOffset="49011.46">29238 12595 1211 0,'19'-10'482'0,"2"11"-315"15,0-1-85-15,-2 3 2 16,-3 7-36-16,-5-2-151 15,5 6 81-15</inkml:trace>
  <inkml:trace contextRef="#ctx0" brushRef="#br0" timeOffset="49379.18">29604 12893 1288 0,'-3'9'496'15,"4"-1"-269"-15,1-2-71 16,0 3 29-16,1 0-15 16,-3-1-69-16,0 5-42 15,-2 1-37-15,1-1-10 0,-1 1-7 16,2 1-2-16,-1-2-1 15,0-2 0-15,1 0-1 16,-1-4 1-16,-2-5 1 16,2 3-1-16,-1-4 0 15,2-1 0-15,0 0-2 16,0 0 5-16,10 1 13 16,10 0 3-16,30 4 10 15,-23-5 1-15,-3-5-3 16,3 5-1-16,-6-1-6 15,-7 1-4-15,-11 1 3 16,-3 0-21-16,-14-2-8 16,-6-2 8-16</inkml:trace>
  <inkml:trace contextRef="#ctx0" brushRef="#br0" timeOffset="50030.47">29553 12878 1226 0,'-45'32'485'16,"42"-32"-250"-16,4 0-71 15,-1-1 17-15,-1 0-30 16,1 0-68-16,0-1-28 16,10-4-14-16,11-4-2 0,24-9-14 15,-28 17-6-15,1 2-9 16,-1 1-4-16,-2 4-2 16,0 1 0-16,-3 2 2 15,-2 1 1-15,-4 2 2 16,-3-1 1-16,-3 2-1 15,-3-1 1-15,-2-3-3 16,2 0-1-16,0-6-4 16,1 1 17-16,-2-5-14 15,3 1 25-15,0 0-17 16</inkml:trace>
  <inkml:trace contextRef="#ctx0" brushRef="#br0" timeOffset="51102.01">28773 12622 339 0,'43'-29'165'15,"-38"28"10"-15,-2 0 22 16,-3-1 67-16,0 2-13 0,0 0-48 16,0 0-16-16,0 0-17 15,-2 0-13-15,1 0-29 16,0 0-14-16,-3-1-22 15,-17-2-6-15,-33-9-7 16,26 5-4-16,-3-3-11 16,0 3-9-16,-3-3-15 15,-4-3-5-15,-1 3-12 16,-2-5-3-16,5 1-6 16,-1 0-2-16,1-2-3 15,-2-2-2-15,-11-2-2 16,5 1-1-16,-5-4-1 15,2 2-1-15,6-1 0 16,-1 2-1-16,8 2 0 16,-2-1-1-16,3 0 0 15,4 2 1-15,-4-2-1 16,5 4 1-16,0 0-1 0,-3 3 1 16,3-3-1-16,-4 5 1 15,2 4 0-15,4-2 0 16,1 2 2-16,4 1 0 15,3-3 0-15,-1-1 0 16,3-1-1-16,0-1 0 16,2 0-1-16,-1 4 0 15,3 1-1-15,-3 0 1 16,4 4-1-16,-2-2 1 0,1 3 0 16,-1-3 0-16,-1 1 1 15,2 0 0-15,-2 1 0 16,4-3-1-16,3 5 1 15,4 1-2-15,0-6 1 16,-1 1-1-16,1-4 0 16,-5-1 0-16,8 9-2 15,0 0 0-15,-4 0 1 16,4 0 1-16,0 0 0 16,-1 0 0-16,0 0 0 15,0 0 0-15,0 0-3 16,0 0-13-16,-1 0-51 15,-3 0-41-15,1 0 63 16</inkml:trace>
  <inkml:trace contextRef="#ctx0" brushRef="#br0" timeOffset="58370.44">27673 10971 543 0,'0'-1'342'0,"0"0"-48"16,0 0-81-16,0-2-31 15,-1 2-64-15,0 0-24 16,-1 0-29-16,1 0 2 15,-7 1 5-15,-6 4 0 16,-24 25-1-16,30-12-7 16,5 7-12-16,2 2-1 0,3-2-1 15,3 5-2-15,2-8-12 16,4 1-7-16,4-7-10 16,1-9-2-16,1-6-1 15,0-8 0-15,-2-7 0 16,-1-4-1-16,-3-4-2 15,-2-2-2-15,-8-5-3 16,-1 2-1-16,-4 2-1 16,0 0 0-16,-2 9-2 15,-1 1 1-15,1 5-1 16,-1 3-1-16,1 5-1 16,0 0-1-16,0 5-1 15,0-1 0-15,2 3-70 16,1-1-81-16,3 4 96 15</inkml:trace>
  <inkml:trace contextRef="#ctx0" brushRef="#br0" timeOffset="58556.54">27826 11084 1091 0,'10'8'543'0,"3"4"-226"16,-1-2-54-16,1 4-31 0,-6-1-84 16,-1-8-42-16,1 3-56 15,-8-8-16-15,-1-5-14 16,-1 4-41-16,2 0-353 16,0 0 276-16</inkml:trace>
  <inkml:trace contextRef="#ctx0" brushRef="#br0" timeOffset="58859.84">28014 10856 1361 0,'-12'0'572'0,"4"8"-297"0,-4 1-100 16,-5 3-38-16,0 5-43 15,6 1-53-15,1 3-14 16,8 1-10-16,5-2 0 16,6-5 0-16,8-4 1 15,12-3-1-15,-1-2-2 16,7-5-6-16,-1-1-2 16,-3 0-3-16,-2 3 0 15,-6-1-5-15,-2 0-44 16,-6-2-146-16,-3-5 131 0</inkml:trace>
  <inkml:trace contextRef="#ctx0" brushRef="#br0" timeOffset="59054.72">28161 10853 1264 0,'-2'0'549'0,"-1"8"-292"15,-2 4-19-15,-2 10-64 16,1 5-45-16,-2 5-60 16,3 5-18-16,1-1-26 15,0-4-10-15,4-2-8 16,0-5 9-16,1-5-96 0,3-3 408 16,-1 6-264-16</inkml:trace>
  <inkml:trace contextRef="#ctx0" brushRef="#br0" timeOffset="60224.72">27945 12664 949 0,'-9'-54'468'16,"5"44"-141"-16,-3 6-154 15,-1-6-8-15,-2 9-58 16,-1 4-24-16,8 5-38 16,-11 6-2-16,3 4 0 15,3 2-5-15,-1 3-7 16,13 2-7-16,-1-3-10 16,9-1-4-16,5-6-5 0,-4-1-1 15,6-8 0-15,-1-3 0 16,-3-4 0-16,2-6 2 15,0-10 3-15,-6-5 1 16,0-7 2-16,-6-2 0 16,-6-2-2-16,-2 4-1 15,-7 3-3-15,-1 3 2 16,0 8 6-16,-1 4-2 0,6 7 0 16,-3 5-5-16,3 10-7 15,3 4-5-15,-1 5-78 16,3 0-70-16,2-1 93 15</inkml:trace>
  <inkml:trace contextRef="#ctx0" brushRef="#br0" timeOffset="60513.14">28163 12763 1091 0,'0'0'546'0,"0"0"-154"16,0 0-180-16,0 0 7 15,0 0-71-15,0 1-37 16,4 7-58-16,-1 1-16 15,0-1-23-15,-1-2-6 16,1-1-20-16,-2-1-42 16,-1-4-64-16,0 0 71 15</inkml:trace>
  <inkml:trace contextRef="#ctx0" brushRef="#br0" timeOffset="60946.71">28404 12563 1240 0,'0'-5'580'16,"0"2"-262"-16,1 5-113 16,-2-2-21-16,0 0-81 15,0 0-33-15,-7 16-35 16,-18 43-5-16,7-23-12 15,4 4-5-15,4 1 1 16,2-3 2-16,7-3 6 0,5-3 2 16,2-6-2-16,8 1-1 15,2-12-2-15,4 1 0 16,0-5 2-16,-5-9-2 16,-3 0-2-16,0-6-1 15,-5-7-2-15,-2-2 0 16,-3-2-2-16,-7-5-1 15,0 5-3-15,-1 2-3 16,-7-2-1-16,2 4 0 0,-7 2-2 16,-1-1-1-16,4 5-1 15,-4 3-1-15,6 2 0 16,2 1-14-16,2 4-49 16,7 0-35-16,3 4 340 15,3 2-211-15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4:36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96 200 2489,'-2'-4'1122,"-1"-1"1,0 1 0,-6-8 0,4 7-659,-1-1 0,-9-7 1,5 5 299,2 1 91,2 3-91,1-1 1,0 0-1,-8-10 0,13 14-662,-1 0-1,0 0 1,1 0-1,-1 0 1,0-1-1,1 1 1,0 0-1,-1 0 1,1-1-1,0 1 1,-1 0-1,1-1 1,0 1-1,0 0 1,0-1-1,0 1 0,0 0 1,1-1-1,-1 1 1,0 0-1,1 0 1,0-3-1,-1 4-72,0-1 0,1 1 0,-1 0 0,0 0-1,0-1 1,1 1 0,-1 0 0,0 0 0,1-1 0,-1 1-1,0 0 1,1 0 0,-1 0 0,0 0 0,1-1 0,-1 1-1,0 0 1,1 0 0,-1 0 0,1 0 0,-1 0 0,0 0-1,1 0 1,-1 0 0,0 0 0,1 0 0,-1 0 0,0 0 0,1 0-1,0 1 1,14 4 405,-7-2-329,25 1 195,-23-4-179,18 4 0,2 3 71,48 5-1,-60-11-135,-1-1-1,1 0 1,0-1 0,20-4 0,34-9 163,144-22 218,-135 26-203,110-9 483,-75 11-385,3 1-188,58-1 4,-169 8-139,30 0 65,67 10-1,-72-5 18,67-1 1,-65-4-41,61 8 0,-73-4-39,57 8 7,-37-6-14,-19-3 7,-1 0 1,1-2-1,0 0 0,29-3 1,-2-3 28,-39 5-17,0-1-1,0 0 1,-1-1 0,1 0-1,-1-1 1,22-7-1,-18 4 17,-13 5-32,1 1 0,0-1-1,-1 0 1,1 0 0,-1 0-1,0 0 1,1-1 0,-1 1-1,0-1 1,0 1 0,1-1-1,-2 0 1,1 0 0,2-2-1,-4 4-12,0 0-1,0 0 1,0 0-1,0 0 1,0 0-1,0 0 1,0 0-1,0 0 1,0-1-1,1 1 1,-1 0-1,0 0 1,0 0-1,0 0 1,0 0-1,0 0 1,0 0-1,0 0 1,0 0-1,0 0 1,0 0-1,0 0 1,0 0-1,0 0 1,-1 0-1,1 0 1,0 0-1,0-1 1,0 1-1,0 0 1,0 0-1,0 0 1,0 0-1,0 0 1,0 0-1,0 0 1,0 0-1,0 0 1,0 0-1,0 0 1,0 0-1,0 0 1,0 0-1,0 0 1,0 0-1,0 0 1,0 0-1,0 0 1,0 0-1,0 0 1,-1 0-1,1 0 1,0 0-1,0 0 1,0 0-1,0 0 1,0 0-1,0 0 1,0 0-1,0 0 1,0 0-1,0 0 1,0 0-1,0 0 1,0 0-1,0 0 1,0 0-1,-1 0-213,0 0-15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4:38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17 212 1336,'-2'-2'562,"0"0"0,1-1-1,-1 1 1,0 0 0,1-1-1,-1 1 1,1-1 0,-2-3 0,3 5-399,0 0 0,0 1 1,0-1-1,-1 0 0,1 0 1,0 0-1,0 1 0,0-1 1,0 0-1,0 0 0,0 1 1,0-1-1,1-1 0,-1 1-74,0 1-1,0 0 0,0 0 0,1-1 0,-1 1 0,0 0 0,0 0 0,1-1 1,-1 1-1,0 0 0,1 0 0,-1 0 0,0 0 0,1-1 0,-1 1 0,0 0 1,1 0-1,-1 0 0,0 0 0,1 0 0,-1 0 0,0 0 0,1 0 0,-1 0 1,0 0-1,1 0 0,-1 0 0,0 0 0,1 0 0,-1 0 0,1 1 0,0-1 434,-1 0-165,0 0-130,8 1 109,67 13 223,-68-14-488,-1 0 0,1 0 0,-1-1 0,1 0 0,-1 0 0,0-1 0,0 1 0,1-1 0,-1-1 0,0 1 0,9-6 0,15-6 250,84-18 223,-103 30-527,15-3 14,-1 2 1,1 1 0,0 1 0,30 3 0,0 0 45,129 11 615,-71-2-395,-51-10-88,115-13-1,-125 7-146,35-10 28,-39 5-35,-14 4 22,49-6 288,-27 7-24,73-2 231,39-1-109,-90 3-358,14-6 146,-17 1 53,-52 10-259,-18 0-28,-1 1 0,1-1 0,10-2 0,-14 2-12,0-1-1,-1 1 0,1-1 0,0 0 1,0 0-1,-1 1 0,1-1 0,0 0 1,-1-1-1,1 1 0,-1 0 1,0 0-1,1 0 0,-1-1 0,2-2 1,-1-1-157,-5-1 62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16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3 8258,'4'-3'5557,"-5"4"4,-3 3-4583,-23 33-203,-35 39 1,26-37-325,17-19-91,-31 41 1,47-57-328,1 1 1,-1-1-1,1 0 0,-3 8 0,4-11-27,1 1-1,0-1 1,-1 0-1,1 0 0,0 0 1,0 1-1,0-1 1,0 0-1,0 0 0,0 1 1,0-1-1,0 0 1,1 0-1,-1 0 0,0 1 1,1-1-1,-1 0 1,1 0-1,-1 0 0,1 0 1,0 0-1,-1 0 1,1 0-1,2 2 0,0-1 4,0 1 0,0-1 0,1 0 0,-1 0 0,1 0 0,0 0 0,0-1 0,-1 1 0,1-1 0,4 1 0,7 0 48,20 2 1,19-2 133,-1-3 1,64-9-1,48-2 276,-165 12-506,6 0-257,-6 0 279,0 1 0,0-1-1,0 0 1,0 0-1,0 0 1,0 0-1,0 0 1,0 0-1,0 0 1,0 0-1,0 0 1,0 0 0,0 0-1,0 0 1,0 0-1,0 0 1,0 0-1,0 0 1,0 0-1,0 0 1,0 0 0,0 0-1,0 0 1,0 0-1,0 0 1,-1 1-1,1-1 1,0 0-1,0 0 1,0 0-1,0 0 1,0 0 0,0 0-1,0 0 1,1 0-1,-1 0 1,0 0-1,0 0 1,0 0-1,0 0 1,0 0 0,0 0-1,0 0 1,0 0-1,0 1 1,0-1-1,0 0 1,0 0-1,0 0 1,0 0-1,0 0 1,0 0 0,0 0-1,0 0 1,0 0-1,0 0 1,0 0-1,0 0 1,0 0-1,0 0 1,0 0-1,1 0 1,-1 0 0,0 0-1,0 0 1,0 0-1,0 0 1,0 0-1,0 0 1,-7 4-559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16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10682,'-4'10'4225,"3"3"-2568,-1 6-89,-2 18 24,0 8-231,-2 11-513,0 4-144,4 0-248,0-6-96,5-9-128,0-3-72,2-10-88,0-7-24,1-9-104,-4-8-240,0-4-872,0-4 776,-2-2-16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16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304 166 9314,'-19'10'740,"0"0"0,0 1 0,2 1 0,-1 1 0,1 0 0,-23 25 0,23-20-294,1 1 1,1 1-1,0 1 0,1 0 0,-13 29 1,17-29-266,2 1 1,0 0 0,2 1-1,0 0 1,2 0 0,0 0 0,2 0-1,0 1 1,2-1 0,0 1-1,6 34 1,3-8-36,2 0 1,2-1-1,3 0 1,27 59-1,-22-60-62,3 0 0,53 81-1,-63-110-65,1 0 1,0-1-1,1 0 0,1-1 0,1-1 0,0-1 1,1-1-1,38 22 0,-36-26-1,0 0 0,1-2 0,0-1 1,36 7-1,-27-9 3,0-1 0,59-1-1,-62-4-6,-1-1-1,0-2 0,0 0 0,-1-2 1,0-1-1,0-1 0,0-2 1,-1 0-1,29-17 0,-28 12 13,-1-1-1,0-2 1,-1 0-1,-1-1 1,-1-2-1,-1 0 0,-1-1 1,0-1-1,-2-1 1,-1-1-1,-1 0 1,-1-1-1,16-40 1,-17 31 15,-2 0 1,-2-1-1,-1 0 1,-2 0-1,-2-1 1,-1 0-1,-1 0 1,-4-51-1,-2 53-9,-1-1 0,-2 1 0,-1 0 1,-2 1-1,-1 0 0,-2 0 0,-1 1 0,-31-55 0,26 58-28,-1 1-1,-2 1 1,-1 0 0,-37-35-1,41 47-8,-1 0-1,-1 1 1,0 1-1,-1 0 1,0 2-1,-1 1 1,-26-11-1,21 13-3,0 2 1,0 0-1,-1 2 0,1 0 0,-1 2 0,0 2 1,-52 2-1,46 3-1,1 0 1,-1 3-1,1 0 1,1 2-1,-1 2 1,-31 14-1,46-16-9,-1 0 0,1 2 0,0-1 0,1 2 0,0 1-1,1 0 1,1 1 0,0 0 0,-19 24 0,30-32-59,0 0 0,1 0 0,-1 0 0,1 0 0,0 0 0,1 1 0,-3 8 0,0 11-151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23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 5993,'0'0'2841,"0"0"-558,0 0-207,0 0-122,0 0-239,0 0-308,0 0-201,0 0-250,0 1-216,-44 119 567,42-115-1287,1 1 1,0 0-1,0 0 1,0 0-1,1 0 0,-1 0 1,1 0-1,1 0 0,-1 0 1,1 0-1,0 0 0,1 0 1,-1 0-1,1 0 0,0-1 1,1 1-1,-1-1 0,1 1 1,6 7-1,-5-8-10,1 1 0,0-1 0,0 0 0,0 0 0,1-1 0,0 1-1,0-1 1,0-1 0,0 1 0,1-1 0,-1 0 0,1 0 0,0-1 0,0 0 0,9 2 0,-7-3 0,1 0 1,-1-1-1,0 0 1,1 0 0,-1-1-1,0 0 1,0 0-1,1-1 1,-1 0 0,0-1-1,12-5 1,-15 5 4,1 0 1,-1-1 0,0 0 0,0 1-1,0-2 1,-1 1 0,1-1 0,-1 0-1,0 0 1,-1 0 0,1-1-1,-1 0 1,0 0 0,0 0 0,4-10-1,-6 9 11,1 1 0,-1-1 0,0-1 0,-1 1 0,0 0 0,0 0 0,0-1 0,-1 1 0,0 0 0,0 0 0,-2-10 0,0 11-4,1 1 0,-1 0 0,0-1 0,0 1 0,0 0 0,-1 0 0,0 0 0,0 0 0,0 0 0,-1 1 0,1-1 0,-1 1 0,0 0 0,0 0 0,-6-4 0,3 4 9,-1-1-1,1 1 0,-1 0 0,0 1 0,-1 0 0,1 0 0,0 1 0,-1 0 0,0 0 0,-13-1 0,12 3-13,0-1 0,0 2 1,0-1-1,0 1 0,0 1 0,0 0 0,0 0 1,-18 7-1,25-7-35,0-1 0,0 1 0,0 0-1,0-1 1,0 1 0,1 1 0,-5 2 0,7-4-40,-1 0 0,0-1 0,1 1 0,-1 0 0,1 0 0,-1 0 0,1-1-1,-1 1 1,1 0 0,0 0 0,-1 0 0,1 0 0,0 0 0,0 0 0,-1 0 0,1 0 0,0 0 0,0 0 0,0 0 0,0 0 0,0 0-1,1 0 1,-1-1 0,0 1 0,0 0 0,1 0 0,-1 0 0,0 0 0,2 1 0,10 12-542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07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13307,'7'9'7125,"-7"-8"-6887,0 0 0,1 0 1,-1-1-1,1 1 0,-1 0 0,1 0 0,-1 0 0,1-1 1,0 1-1,-1 0 0,1-1 0,0 1 0,1 0 0,2 1 3,0 0-1,0 0 0,1 0 0,-1 0 1,0-1-1,1 0 0,0 0 0,-1 0 0,1 0 1,0-1-1,-1 0 0,10 0 0,0-3-551,1 1-1,24-8 1,-1-1-1048,-27 9 777,41-8-3153,-48 10 3203,1 0-1,0-1 1,-1 1 0,1 1 0,0-1-1,-1 1 1,1 0 0,7 2 0,-11-2 456,1 0 0,-1 0 0,1 0 0,-1 0 0,1 0 0,-1 0 0,0 0-1,0 1 1,0-1 0,0 0 0,0 1 0,0-1 0,0 1 0,1 2 0,10 27 1284,-7-16-352,1 4 852,0-1 0,-1 1 1,4 36-1,-3 55 2569,-5-160-4693,3 16 556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24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10226,'0'0'4233,"2"8"-2409,2 3 57,4 10-257,15 43-183,-15-24-449,-1 3-192,2 3-352,-4-14-136,7-7-168,-5-6-40,-6-16-704,3-3-656,-14-16 784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24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13323,'0'-8'5633,"1"4"-3360,3-1-921,2 3-200,-6 2-608,0 0-232,0 0-120,12 1-216,16 4 2025,36 14-1497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25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76 823 7322,'-15'-1'1777,"8"1"-985,1 0 0,-1 0 0,1-1 0,-1 1 0,1-2 0,-10-2 0,16 4-740,0 0 0,-1 0 0,1 0 1,0-1-1,-1 1 0,1 0 0,0 0 0,-1 0 0,1-1 0,0 1 0,-1 0 1,1-1-1,0 1 0,0 0 0,-1 0 0,1-1 0,0 1 0,0-1 0,0 1 0,0 0 1,-1-1-1,1 1 0,0 0 0,0-1 0,0 1 0,0-1 0,0 1 0,0 0 1,0-1-1,0 1 0,0 0 0,0-1 0,0 1 0,0-1 0,0 1 0,1 0 0,-1-1 1,0 1-1,0 0 0,0-1 0,0 1 0,1 0 0,-1-1 0,0 1 0,0 0 1,1-1-1,-1 1 0,0 0 0,1 0 0,-1-1 0,3-2 132,0 0-1,0 0 1,1 0-1,4-3 1,43-23 261,102-42 0,-94 45-402,58-26-7,262-112 360,9 22 300,-14 42 175,2 17 410,-142 32-283,-51 2-418,-166 41-601,-18 6-352,-3 0 152,-7 1-225,1 1-98,1 0-1,0 1 1,0 0-1,-13 3 1,-15 5-383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25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86 12787,'-3'0'623,"1"0"1,-1 0 0,0 0-1,0 0 1,1 0-1,-1 1 1,-4 0 0,5 0-437,0 0 0,0 0 0,0 0 1,0 0-1,0 0 0,0 0 0,1 0 0,-4 3 1,3-2-132,0 1 1,0-1 0,1 0-1,-1 1 1,1-1 0,0 1-1,-1-1 1,1 1 0,0 0-1,1-1 1,-1 1-1,0 0 1,1 0 0,-1 0-1,1 4 1,0-3-33,0-1 0,0 0 1,1 0-1,-1 1 0,1-1 0,0 0 0,0 0 1,0 1-1,0-1 0,0 0 0,1 0 1,0-1-1,-1 1 0,1 0 0,0 0 0,0-1 1,1 1-1,-1-1 0,0 0 0,1 1 0,-1-1 1,1 0-1,0-1 0,5 4 0,-4-4-8,-1 1 0,1-1-1,-1 0 1,1 0-1,0 0 1,-1 0 0,1-1-1,0 1 1,-1-1 0,1 0-1,0 0 1,0-1 0,-1 1-1,1-1 1,0 0 0,-1 0-1,1 0 1,-1 0 0,1-1-1,-1 1 1,7-5 0,-6 3 3,1-1 0,-1 1 0,0-1 0,-1 0 0,1 0 0,-1-1 0,1 1 0,-1-1 0,-1 1 1,1-1-1,-1 0 0,0 0 0,0 0 0,0-1 0,0 1 0,-1 0 0,0-1 0,0 1 1,-1-9-1,1 9 2,-1 0-1,-1 0 1,1 0 0,-1 0 0,0 0 0,0 0 0,0 0 0,-1 0 0,1 1 0,-1-1 0,-1 0 0,1 1 0,0 0 0,-1-1 0,0 1 0,0 0 0,0 0 0,-1 1 0,0-1-1,1 1 1,-6-5 0,7 7-20,1 0-1,-1 0 1,0 0-1,1 1 1,-1-1-1,0 0 1,1 1-1,-1-1 1,0 1-1,0-1 1,1 1-1,-1 0 1,0 0-1,0 0 0,0 0 1,1 0-1,-1 0 1,0 0-1,0 1 1,0-1-1,1 1 1,-1-1-1,0 1 1,1 0-1,-1-1 1,0 1-1,1 0 1,-1 0-1,1 0 1,-3 2-1,2 0-226,-1 0 0,0 0 0,1 0 1,0 0-1,0 0 0,0 1 0,0-1 0,0 1 0,0-1 0,1 1 1,0 0-1,0-1 0,-1 6 0,1 14-782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26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10178,'0'0'277,"1"0"-1,0 0 1,0 1-1,0-1 1,0 0-1,0 1 1,-1-1-1,1 0 1,0 1-1,0-1 1,0 1-1,-1-1 1,1 1-1,0 0 1,-1-1-1,1 1 1,-1 0-1,1-1 1,-1 1-1,1 0 1,-1 0 0,1 1-1,9 23 1627,15 79 2273,-7-23-2381,18 45 481,-35-123-2216,0 1-1,0-1 1,0 1 0,-1-1-1,1 1 1,-1 0-1,0-1 1,0 1-1,0-1 1,0 1-1,-1-1 1,0 1-1,0 0 1,0-1 0,0 0-1,0 1 1,0-1-1,-1 0 1,-2 4-1,2-4-70,-1 0 0,1 0 0,-1 0 0,0 0 0,0 0 0,0-1 0,0 1 0,-1-1 0,1 0 0,-1 0 0,1 0 1,-1-1-1,0 1 0,1-1 0,-1 0 0,0 0 0,0 0 0,0 0 0,0-1 0,0 1 0,0-1 0,0 0 0,0-1 0,0 1 0,0-1 0,0 1 0,0-1 0,0-1 0,0 1 0,0 0 0,1-1 0,-1 0 0,-5-3 0,3 1-407,1-1 0,0 0 0,0 0 0,0-1 0,0 0 0,1 1 0,0-1 0,0-1 0,1 1 0,-4-9 0,-12-34-1381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26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11811,'10'-2'5041,"2"2"-2329,0 3-1784,2 2 65,-5 5-417,0-1-88,3 4-296,0 0-3985,-1-2 2913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56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2 109 2897,'-1'-9'3337,"1"-3"6921,0 6-6104,1 5-4066,-1 0-1,1 0 1,0 0 0,0 0 0,-1 0-1,1 1 1,0-1 0,0 0 0,0 0 0,0 1-1,0-1 1,0 1 0,0-1 0,2 0 0,0-1 98,11-6 74,25-11 0,-34 17-216,7-3 75,0 1-1,0 1 1,19-4 0,-19 5-24,0-1 0,13-5 0,-2 3 42,-21 4-123,-1 1 1,1 0-1,-1 0 1,1 0-1,-1 0 1,1 0 0,-1 0-1,1 1 1,-1-1-1,1 0 1,-1 1-1,1-1 1,1 1-1,-3 0 34,0-1-3,8 0 89,-8 1-149,-1-1 1,1 1-1,-1 0 1,1-1 0,-1 1-1,1 0 1,0 0-1,-1-1 1,1 1-1,0 0 1,0 0-1,0 0 1,0-1-1,-1 3 1,1-1-35,-5 12-192,-1 6-4240,5-12 3313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57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45 10346,'-1'-3'531,"-1"0"-1,0 1 1,1-1 0,-1 0-1,1 0 1,0 0-1,0 0 1,0 0-1,0 0 1,1-1 0,-1 1-1,1-5 1,9 40 2337,20 178-698,-10-59-1503,-16-115-533,-2-25-456,3 19 0,-10-66-3920,7 10 2705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57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17 10610,'2'-1'301,"-1"-1"-1,0 1 1,0 0-1,0 0 1,1 0-1,-1 0 1,1 0-1,-1 0 1,1 0-1,-1 0 1,1 0-1,-1 1 1,1-1-1,0 0 1,-1 1-1,1 0 1,0-1-1,0 1 1,-1 0-1,4 0 1,3 0 228,1 0 1,16 3-1,-6 0 254,-9-2-331,1 0-1,0 1 1,-1 1 0,0 0-1,11 4 1,-19-6-408,0 0 1,0 1-1,0-1 0,0 0 1,0 1-1,-1-1 1,1 1-1,0-1 0,-1 1 1,1 0-1,-1 0 0,0 0 1,0 0-1,0 0 1,0 0-1,0 0 0,0 0 1,0 0-1,0 0 0,-1 0 1,1 1-1,-1-1 0,0 0 1,0 0-1,0 1 1,0-1-1,0 0 0,0 0 1,-1 1-1,0 3 0,-1 0 2,1 0 0,-2 0-1,1 0 1,0 0 0,-1-1-1,0 0 1,-1 1 0,1-1-1,-1 0 1,-6 7 0,-2-1-170,-1-1 1,0-1 0,0 1 0,-1-2-1,0 0 1,-1-1 0,0 0-1,-24 7 1,23-8-394</inkml:trace>
  <inkml:trace contextRef="#ctx0" brushRef="#br0" timeOffset="0.99">317 239 10266,'13'3'4113,"-7"8"-2337,-2 5-343,-6-4-113,0 1-320,-5-2-592,2-3-152,-1 0-544,4-4-424,-1-4 472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58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12507,'3'-6'4889,"-1"1"-3305,2 5-16,-4 0-511,0 0-281,0 0-472,0 0-496,0 0 168,1 0-32</inkml:trace>
  <inkml:trace contextRef="#ctx0" brushRef="#br0" timeOffset="1">235 289 9778,'2'67'8228,"7"32"-3958,0-4-1998,-3-39-1233,-3-34-616,0 0 0,-2 24 0,-1-45-420,0 0-1,0 0 0,0 0 0,0 1 0,0-1 1,0 0-1,-1 0 0,1 0 0,0 0 0,-1 0 1,1 0-1,-1 0 0,1 0 0,-1 0 0,1 0 1,-1 0-1,0 0 0,1 0 0,-1 0 1,0 0-1,0-1 0,0 1 0,0 0 0,1-1 1,-1 1-1,0 0 0,0-1 0,0 1 0,0-1 1,-1 1-1,1-1 0,0 0 0,0 0 0,0 1 1,0-1-1,0 0 0,0 0 0,-1 0 0,0 0 1,-4-1-254,0 0 1,0 0 0,1-1 0,-1 1 0,0-1 0,-5-3-1,-3-1-683,1-1-1,-1-1 1,1 0-1,1 0 1,-1-1-1,-17-18 1,17 13 294,-12-19 0</inkml:trace>
  <inkml:trace contextRef="#ctx0" brushRef="#br0" timeOffset="2">203 7 12987,'23'-2'4897,"-15"1"-3585,2-3-360,-2 5-264,3 3-95,-3 2-41,0 6-376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08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10034,'12'14'8095,"3"-3"-3639,20 6-2235,-25-13-1983,-1 0-1,10 7 1,-14-8-201,-1 0 0,0 1 0,0 0 1,0 0-1,-1 0 0,1 0 0,-1 0 0,0 1 1,0-1-1,-1 1 0,1 0 0,-1 0 0,3 8 1,-1 5 34,1 0 0,1 30 0,-1-15 94,-4-28-130,0 1 1,0 0 0,1 0 0,0-1-1,3 7 1,-4-10-31,0 0 0,0 0 0,0 0 0,1 0 0,-1-1 0,0 1 0,1 0 0,-1-1 0,1 1-1,0-1 1,-1 0 0,1 1 0,0-1 0,0 0 0,0 0 0,4 1 0,-5-2-26,1 1 0,-1-1 0,1 0 1,-1-1-1,0 1 0,1 0 0,-1 0 0,1 0 0,-1-1 0,0 1 1,1-1-1,-1 1 0,0-1 0,0 0 0,1 1 0,-1-1 0,0 0 0,0 0 1,0 0-1,0 0 0,0 0 0,0 0 0,1-2 0,2-2-181,0 0 0,-1 0 0,1 0-1,2-6 1,-5 8 91,0 0 0,1 0 0,-1 0 0,-1 1-1,1-1 1,0 0 0,-1 0 0,1 0 0,-1-1 0,0 1 0,0 0 0,0 0-1,-1 0 1,0-4 0,0 4 35,0-1 1,-1 0-1,1 1 0,-1-1 1,0 1-1,0 0 0,0-1 0,-1 1 1,1 0-1,-1 0 0,-3-3 1,-86-70 258,83 68 242,9 8-404,0-1 0,0 1 0,0 0 0,-1 0 0,1 0 0,0 0 0,0 0 0,0 0 0,0-1 0,0 1 0,0 0 0,0 0-1,0 0 1,0 0 0,0 0 0,0 0 0,0-1 0,0 1 0,0 0 0,0 0 0,0 0 0,0 0 0,1 0 0,-1-1 0,0 1 0,0 0 0,0 0-1,0 0 1,0 0 0,0 0 0,0 0 0,0 0 0,0 0 0,0-1 0,1 1 0,-1 0 0,0 0 0,0 0 0,0 0 0,0 0 0,0 0-1,0 0 1,1 0 0,-1 0 0,0 0 0,0 0 0,0 0 0,0 0 0,0 0 0,0 0 0,1 0 0,-1 0 0,0 0 0,0 0 0,0 0 0,1 0 0,9 0 412,-10 0-354,17-2 148,0 0 0,-1 0 1,22-7-1,-22 4-204,1 2 0,0 0 0,27-1 0,-40 4-11,1 0 0,0 0 0,0 1 0,0 0 0,-1 0 0,1 0 0,0 0 0,-1 1 0,1 0 0,-1 0 0,0 0 0,1 0 1,-1 1-1,0 0 0,0-1 0,-1 2 0,5 2 0,-5-2 13,0 0 1,0 0-1,-1 0 0,1 0 0,-1 0 1,1 0-1,-1 1 0,-1-1 1,1 1-1,-1 0 0,1-1 1,0 8-1,-1-2 41,-1 1 0,0-1-1,0 0 1,-3 19 0,3-29-66,0 0-1,0 0 0,0 0 1,0 0-1,0 0 1,-1 0-1,1 0 1,0 1-1,0-1 1,0 0-1,0 0 0,0 0 1,0 0-1,0 0 1,0 0-1,0 1 1,0-1-1,0 0 1,0 0-1,0 0 1,0 0-1,0 0 0,0 1 1,0-1-1,0 0 1,0 0-1,0 0 1,1 0-1,-1 0 1,0 0-1,0 1 0,0-1 1,0 0-1,0 0 1,0 0-1,0 0 1,0 0-1,0 0 1,1 0-1,-1 0 1,0 0-1,0 1 0,5-6-11,5-12-61,-1 1-37,0 1 0,1 0 0,1 0 0,0 1 1,17-17-1,-27 30 116,0 0 1,0 0 0,0 0 0,0 1 0,0-1-1,0 0 1,1 0 0,-1 1 0,0-1-1,1 1 1,-1-1 0,0 1 0,1 0 0,-1-1-1,0 1 1,1 0 0,-1 0 0,2 0 0,-1 0 27,-1 1 0,0-1 0,0 1 0,0-1 0,1 1 1,-1-1-1,0 1 0,0 0 0,0 0 0,0-1 0,0 1 1,0 0-1,0 0 0,-1 0 0,1 0 0,0 0 0,0 0 1,-1 0-1,1 1 0,-1-1 0,1 1 0,2 6 188,0-1 1,-1 1-1,0 0 0,0 0 1,-1 0-1,1 8 0,-1 53 687,-2-39-758,2-18-503,-1-12 334,0 0-1,0 0 1,0 0 0,0 1 0,0-1-1,0 0 1,0 0 0,0 0 0,0 0 0,0 0-1,0 0 1,0 0 0,0 1 0,0-1-1,0 0 1,0 0 0,0 0 0,0 0-1,0 0 1,0 0 0,0 0 0,0 0-1,0 0 1,0 1 0,0-1 0,1 0-1,-1 0 1,0 0 0,0 0 0,0 0-1,0 0 1,0 0 0,0 0 0,0 0-1,0 0 1,0 0 0,1 0 0,-1 0-1,0 0 1,0 0 0,0 0 0,0 0-1,0 0 1,5-4-439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58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15419,'0'0'5225,"0"0"-4969,0 0-184,10 3-24,7 0 25,44 7-402,-33-10-575,4-1 608</inkml:trace>
  <inkml:trace contextRef="#ctx0" brushRef="#br0" timeOffset="1">50 225 8626,'2'-4'4169,"8"4"-1241,4 0-1479,8-3 111,-1 0-480,4-4-288,6 2-327,-3 1-145,-2 6-224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59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14891,'4'-4'5385,"7"-6"-4376,10 5-545,2 1-112,7 2-128,9 0-120,-2 0-32,10 0-16,-7 2 48,-11-1-536,-4-2-640,-19 3 703</inkml:trace>
  <inkml:trace contextRef="#ctx0" brushRef="#br0" timeOffset="1">191 2 9642,'-40'43'4041,"44"-25"-1921,2 3-279,0 10 63,-6 5-135,0 6-489,-2 5-272,-2-2-408,2 5-184,2-6-200,1-1-72,6-6-24,1-2-120,1-11-560,1-6-208,5-16 384</inkml:trace>
  <inkml:trace contextRef="#ctx0" brushRef="#br0" timeOffset="2">451 418 12515,'14'9'5129,"-13"3"-3249,2 3-464,2 4 41,-2 2-561,-2-3-264,-4 1-464,-3-2-32,-2-5-440,-4-1-336,2-6 408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59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13323,'20'0'5425,"-5"-3"-3569,6 3-775,-6 4-113,-9 0-536,3 3-72,-2-2-744,2 2 2744,-1 13-1871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35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34 12403,'-33'-33'4737,"33"39"-3193,0 9-96,2 16 9,-2 3-177,0 7-512,8 2-200,-2-7-288,4-5-104,2-9-112,-6-8 48,-1-11-440,-1-1-392,-2-13 2000,1-7-1272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35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12547,'18'-12'4937,"0"7"-3417,-4-4 40,-4 9-423,0 0-345,4 2-472,-4 5-80,3 0-200,-3-3 2408,8 9-1831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32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81 6905,'-7'-49'4436,"7"47"-4136,0 0 1,-1 0-1,1 0 0,-1 0 1,0 0-1,1 0 0,-3-3 1,3 4 12,-1 0 1,1 1 0,-1-1 0,1 0-1,0 0 1,-1 0 0,1 1 0,0-1-1,0 0 1,0 0 0,0 0 0,0-1-1,0 2 430,0 0-104,0 2-44,7 34 268,4 63 1,-11 125 577,-3-96-823,9 320 658,-6-427-1224,-1-2 28,4 21 0,0-30-208,-3-10 103,0 0 0,0 0 0,0 0 1,1 0-1,-1 0 0,0 0 0,0 0 0,0 0 0,0 0 0,1 0 0,-1 0 1,0 0-1,0 0 0,0 0 0,0 0 0,0-1 0,1 1 0,-1 0 0,0 0 1,0 0-1,0 0 0,0 0 0,0 0 0,0 0 0,1 0 0,-1-1 1,0 1-1,0 0 0,0 0 0,0 0 0,0 0 0,0-1 0,8-17-1693,-1-12 64,2-16 690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33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26 193 10354,'-5'-1'1581,"-8"-3"850,13 4-2237,-1-1 1,1 1-1,-1 0 1,1 0 0,0 0-1,-1-1 1,1 1-1,0 0 1,-1 0 0,1-1-1,-1 1 1,1 0-1,0-1 1,0 1 0,-1 0-1,1-1 1,0 1-1,0 0 1,-1-1 0,1 1-1,0-1 1,0 1-1,0-1 1,1-1 703,5 1-538,130-19 632,43 0-559,-107 13-347,254-15 430,-1 12 11,6 0-285,116 4-106,128-7 114,43-19-53,-509 29-138,235-4 496,-14-9 98,-239 9-509,-9 4-16,74 5-31,-137-1-66,0 1 0,20 4-1,-31-6 11,-10-1 139,2 1-174,-1 0 1,1 0 0,-1 0 0,1 0 0,-1 0 0,1 0 0,-1 0 0,1 0 0,-1 0 0,1 0 0,-1 1 0,1-1 0,-1 0 0,1 0 0,-1 0-1,1 1 1,-1-1 0,1 0 0,0 1 0,-1-1 0,1 0 0,-1 1 0,1-1 0,0 1 0,-1-1 0,1 0 0,0 1 0,0-1 0,-1 1 0,-19 36-13,16-30 3,0 0 1,1 0-1,0 0 1,0 0-1,0 0 1,1 1-1,0-1 1,0 1-1,0 12 1,-23 251-13,22-194 42,10 120 1,0-120 3,1 6 13,22 106 0,-21-159-190,16 38 1,-20-55-319,-5-13 447,0 0 0,0 0-1,0 0 1,1 0 0,-1 0 0,0 0 0,0 0 0,0 0 0,0 0 0,0 0 0,0 0-1,0 0 1,0 0 0,0 0 0,0 0 0,0 0 0,0 0 0,0 0 0,0 1 0,0-1-1,0 0 1,0 0 0,0 0 0,0 0 0,0 0 0,0 0 0,0 0 0,0 0 0,0 0 0,0 0-1,0 0 1,0 0 0,0 0 0,0 1 0,0-1 0,0 0 0,0 0 0,0 0 0,0 0-1,0 0 1,0 0 0,0 0 0,0 0 0,-1 0 0,1 0 0,0 0 0,0 0 0,0 0-1,0 0 1,0 0 0,0 0 0,0 0 0,0 0 0,0 0 0,0 0 0,0 0 0,0 0 0,-5-2-621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34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71 8586,'-2'0'406,"0"1"0,0-1 1,0 0-1,0 1 0,0-1 1,0 1-1,0-1 0,0 1 1,-2 1-1,3-2-310,1 1 0,-1-1 0,0 1-1,0-1 1,0 0 0,0 1 0,1 0 0,-1-1 0,0 1 0,0 0-1,1-1 1,-1 1 0,0 0 0,1 0 0,-1-1 0,1 1-1,-1 0 1,1 0 0,-1 0 0,1 1 0,14-3 1115,50-12-442,-2 1-430,6 5 412,71 2-1,-35 3 180,834-36 2402,-839 35-3203,314-8 648,3 17 280,96 32 184,-44 1-409,91-54-7,-366 5-415,-190 10-726,-7 1-354,-7 2-209,-8 6 286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35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38 8770,'-30'-35'3149,"30"35"-3100,0 0 1,0-1 0,0 1 0,0 0-1,0 0 1,0 0 0,0 0-1,0 0 1,0 0 0,0 0 0,0-1-1,0 1 1,0 0 0,0 0 0,0 0-1,0 0 1,0 0 0,-1 0 0,1 0-1,0 0 1,0 0 0,0 0 0,0 0-1,0 0 1,0-1 0,0 1 0,0 0-1,-1 0 1,1 0 0,0 0 0,0 0-1,0 0 1,0 0 0,0 0 0,0 0-1,-1 0 1,1 0 0,0 0-1,0 0 1,0 0 0,0 0 0,0 0-1,0 1 1,0-1 0,0 0 0,-1 0-1,1 0 1,0 0 0,0 0 0,0 0-1,0 0 1,0 0 0,0 0 0,0 0-1,0 0 1,0 0 0,0 1 0,-1-1-1,1 0 1,0 0 0,0 0 0,0 0-1,0 0 1,0 0 0,0 0 0,-1 11 430,1-7 44,-11 159 3652,10-124-3668,0-33-451,-1 47 626,7 76 0,20 238 225,-21-214-1373,-4-153 324,0 0 88,0 0 1,0 0-1,0 0 1,0 0-1,0 0 1,0 1-1,0-1 1,0 0-1,0 0 1,0 0-1,0 0 1,0 0-1,0 0 1,0 0-1,0 0 1,0 0-1,0 0 1,0 0-1,0 0 1,0 0-1,0 0 1,0 1-1,0-1 1,0 0-1,0 0 1,0 0-1,0 0 1,0 0-1,0 0 1,0 0-1,0 0 0,0 0 1,0 0-1,0 0 1,0 0-1,-1 0 1,1 0-1,0 0 1,0 0-1,0 0 1,0 0-1,0 0 1,0 0-1,0 0 1,0 0-1,0 0 1,0 0-1,0 0 1,0 0-1,0 0 1,-1 0-1,0-1-931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36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12 9162,'-23'-7'3135,"17"4"-1506,7 1-400,11 3-82,46 22 1076,-5-2-1401,-29-14-604,-18-6-189,0 1-1,0-1 1,0 1 0,-1 0-1,1 1 1,-1-1-1,0 1 1,1 0-1,7 6 1,-12-7-24,0-1 0,0 0 0,0 1 0,0-1-1,0 1 1,-1-1 0,1 1 0,0 0 0,-1-1 0,1 1 0,-1 0 0,0-1 0,0 1 0,1 0-1,-1 0 1,0-1 0,0 1 0,0 0 0,-1 0 0,1-1 0,0 1 0,-1 0 0,0 1 0,-1 3 7,0-1 0,0 0 0,-1 0 0,1 0 0,-1 0 0,-4 5 1,1-3 6,0 0 0,-1-1 0,0 1 1,0-1-1,0-1 0,-1 1 0,1-1 1,-10 4-1,-6 2 66,-42 13 1,64-24-85,-1 1 5,-1 0 1,1 0 0,0 0-1,-1 0 1,-2 3-1,4-4-5,1 0 1,-1 1-1,1-1 0,0 0 0,-1 1 0,1-1 1,0 0-1,-1 1 0,1-1 0,0 1 0,-1-1 0,1 1 1,0-1-1,0 1 0,0-1 0,0 1 0,-1-1 1,1 1-1,0-1 0,0 1 0,0-1 0,0 1 0,0-1 1,0 1-1,0-1 0,0 1 0,0-1 0,0 1 1,1-1-1,-1 1 0,0-1 0,0 1 0,0-1 0,1 1 1,-1-1-1,0 0 0,0 1 0,1 0 0,1 1 2,0 0-1,-1-1 0,1 1 1,0-1-1,0 1 1,0-1-1,0 1 0,0-1 1,0 0-1,4 1 0,26 8 32,-23-8-14,29 7 115,-18-4 141,0 0-1,-1 1 1,28 12 0,-45-17-234,0 0 0,0 0-1,0 0 1,-1 0 0,1 1 0,0-1 0,0 1-1,-1-1 1,1 1 0,2 3 0,-4-4-27,0-1 0,1 1 1,-1 0-1,0 0 0,0 0 1,0-1-1,0 1 1,0 0-1,0 0 0,0 0 1,0 0-1,0-1 0,0 1 1,0 0-1,0 0 0,0 0 1,-1-1-1,1 1 0,0 0 1,-1 0-1,1-1 0,-1 1 1,1 0-1,-1-1 0,1 1 1,-1 0-1,1-1 0,-1 1 1,1-1-1,-1 1 1,-1 0-1,-1 2 14,-1-1 1,1 1-1,-1-1 1,0 0 0,0 0-1,0 0 1,-6 2-1,-31 5 355,31-7-812,1 0 0,0 0 0,0 1 1,-10 4-1,22-7-3585,4 0 1731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08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18100,'-14'20'6809,"-5"-9"-4928,-2 2-1185,-10-1-360,-1 0-512,12-4-232,8 1 192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37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 6401,'3'-10'4352,"-4"8"1225,-1 8-4498,0 89 719,2-24-861,-1-4-194,-1 136 611,4-157-1215,3 0 1,13 64 0,-8-70-221,22 59 1,-28-91-201,-4-8 290,0 0 0,0 0 0,0 0 0,0 0 0,0 0 0,0 0 0,0 0 1,0 0-1,0 0 0,0 0 0,0 0 0,0 0 0,0 0 0,0 0 1,0 0-1,0 0 0,0 0 0,0 0 0,0 0 0,1 0 0,-1 0 1,0 0-1,0 0 0,0 0 0,0 0 0,0 0 0,0 0 0,0 0 1,0 0-1,0 0 0,0 0 0,0 0 0,0 0 0,0 0 0,0 0 1,0 0-1,0 0 0,0 0 0,0 0 0,1 0 0,-1 0 0,0 0 1,0 0-1,0 0 0,-1-10 95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37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0 9962,'-7'1'436,"0"0"0,0 0 0,0 1 0,0-1 0,0 2 0,0-1 0,0 1-1,1 0 1,-1 0 0,-5 5 0,0 0-69,0 1 0,1 1 0,-19 19 0,27-25-199,0 0 0,0-1 0,0 1 0,1 0-1,-1 0 1,1 1 0,0-1 0,0 0 0,1 1 0,-1-1 0,0 6 0,1-7-94,1 0-1,0 0 1,0 1 0,0-1 0,0 0-1,0 0 1,1 0 0,-1 1-1,1-1 1,0 0 0,0 0 0,0 0-1,1 0 1,-1 0 0,1-1-1,-1 1 1,5 4 0,-1 0-32,2-1 1,-1 0-1,1-1 0,-1 1 1,2-1-1,-1-1 1,0 1-1,1-1 0,0-1 1,0 1-1,13 3 1,6 0-11,0-1 1,34 3 0,-11-7-232,-9 0-1807,-22 1 1137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38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11570,'10'2'4529,"-5"6"-3160,-2 4 39,-2 11-304,2 5-240,-9 4-399,6 8-161,-4-6-208,3-2-32,8-1-216,-6-9-449,4-7 409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3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7690,'13'-42'2570,"-13"41"-2446,1-1 0,-1 1 0,1 0 0,-1-1 0,1 1 0,0-1 0,0 1 0,-1 0 0,1 0 0,0-1 0,0 1 0,0 0 0,2-1 0,-2 1-62,-1 1 0,1 0 0,-1 0 1,1 0-1,-1-1 0,1 1 0,-1 0 0,1 0 1,-1 0-1,1 0 0,-1 0 0,1 0 0,-1 0 1,1 0-1,-1 0 0,1 0 0,-1 0 0,1 1 1,-1-1-1,1 0 0,-1 0 0,1 0 0,-1 1 1,1-1-1,0 1 0,1 0 99,-1 1 0,1 0 1,0-1-1,-1 1 0,1 0 0,-1 0 0,0 0 1,0 0-1,1 0 0,-1 1 0,-1-1 0,2 3 1,3 19 593,-2 0 1,0 0-1,-2 0 1,-2 36 0,1-18-196,-1 21 130,1 31 0,11 99 0,12 31-262,-19-177-371,-1-22-6,9 36 0,-7-39-66,-11-29-1263,-14-35-3232,7 12 3068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39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8570,'10'6'4593,"-2"6"-2074,-2-1-1839,16 26 779,-22-36-1393,1 1 0,-1-1-1,0 1 1,0-1 0,0 1 0,1 0-1,-1-1 1,-1 1 0,1-1 0,0 1-1,0-1 1,0 1 0,-1-1 0,1 1-1,-1-1 1,1 0 0,-1 1-1,0-1 1,0 0 0,1 1 0,-1-1-1,0 0 1,0 0 0,-2 3 0,-1 1 127,-19 25 508,12-16-352,-12 20 1,22-32-333,0 1 0,0-1 0,0 0 0,0 1 0,1 0 0,-1-1 0,1 1 0,0-1 0,-1 1 0,1-1 0,0 1 0,1 0 0,-1-1 0,0 1 0,1-1 0,0 1 0,-1-1 0,1 1 0,0-1 0,0 1 0,2 2 0,2 3 15,0 0 1,0 0 0,1 0 0,9 8-1,-2-3 48,-6-6 30,-1-1 0,1 1 0,-1 0 0,7 12 1,-12-18-95,0 1 1,0-1 0,-1 0 0,1 0 0,0 1 0,-1-1 0,1 1 0,-1-1 0,0 0 0,0 1-1,1-1 1,-1 1 0,0-1 0,0 1 0,0-1 0,0 1 0,-1-1 0,1 0 0,0 1-1,-1-1 1,1 1 0,0-1 0,-1 0 0,0 1 0,1-1 0,-1 0 0,0 0 0,0 1 0,0-1-1,1 0 1,-1 0 0,-1 0 0,1 0 0,-2 2 0,-1-1-101,0 1 1,-1-1-1,1 1 0,0-1 1,-1 0-1,0-1 0,1 1 1,-1-1-1,0 0 0,0 0 1,0-1-1,0 1 0,0-1 1,0 0-1,0 0 0,0-1 1,1 1-1,-10-3 0,-6-5-539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40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10874,'22'-7'3985,"5"-8"-3153,3 5-31,1 4-121,-2 2-192,2 4-256,-1 2-232,6 0 224,-4 8-176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41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13 2513,'-4'-8'7564,"0"4"-3429,4 4-4091,-1 0 0,1 0 0,0 0 1,0 0-1,0 0 0,0 0 1,0 0-1,0 0 0,0 0 1,-1 0-1,1 0 0,0 0 1,0 0-1,0 0 0,0 0 1,0 0-1,0 0 0,0 0 1,0 0-1,-1 0 0,1 0 0,0 1 1,0-1-1,0 0 0,0 0 1,0 0-1,0 0 0,0 0 1,0 0-1,0 0 0,0 0 1,0 0-1,0 0 0,0 1 1,0-1-1,0 0 0,-1 0 0,1 0 1,-1 11 302,7 364 2893,-2-237-2732,1 152-299,-6-108-55,1-146-146,-1-26-31,1 0-74,0-1 0,0 1 0,1 0 0,3 18 0,-4-28 69,0 0 0,0 0 0,1 0 1,-1 0-1,0 0 0,0 0 1,0 0-1,0-1 0,0 1 1,0 0-1,0 0 0,0 0 0,0 0 1,0 0-1,0 0 0,0 0 1,0 0-1,0 0 0,0 0 1,0 0-1,1 0 0,-1 0 0,0 0 1,0 0-1,0 0 0,0 0 1,0 0-1,0 0 0,0 0 1,0 0-1,0 0 0,0 0 0,0 0 1,0 0-1,0 0 0,0 1 1,1-1-1,-1 0 0,0 0 1,0 0-1,0 0 0,0 0 0,0 0 1,0 0-1,0 0 0,0 0 1,0 0-1,0 0 0,0 0 0,0 0 1,0 0-1,0 0 0,0 0 1,0 0-1,0 1 0,0-1 1,0 0-1,0 0 0,0 0 0,0 0 1,0 0-1,0 0 0,0 0 1,0 0-1,0 0 0,0 0 1,0 0-1,0 0 0,2-5-844,-2 4 638,5-17-827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41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0 6881,'-7'4'2096,"3"-3"-1579,0 1-1,0 1 1,0-1 0,1 0 0,-1 1-1,0 0 1,-5 6 0,-5 7-75,0 0 0,2 1 0,0 1 0,0 0 1,2 0-1,-9 24 0,13-28-256,1 1 0,0-1-1,1 1 1,1 0 0,0 0 0,1 0 0,1 1-1,1-1 1,1 19 0,-1-29-112,1 0-1,0 1 1,0-1-1,0 0 1,1 0 0,-1-1-1,1 1 1,5 7 0,-6-9-52,1-1 1,-1 0-1,1 0 0,0 0 1,0 0-1,0-1 0,0 1 1,0 0-1,0-1 0,1 1 1,-1-1-1,0 0 1,1 0-1,-1 0 0,1 0 1,-1 0-1,6 0 0,-3 0-5,0-1 0,-1 0 0,1 0 0,0 0 0,0-1 0,-1 0 0,1 0 0,0 0 0,-1 0 0,1-1 0,-1 0 0,9-4 0,-10 4-8,0 0-1,-1 1 0,1-1 1,0 0-1,-1-1 1,1 1-1,-1 0 0,0-1 1,1 1-1,-1-1 0,-1 0 1,1 0-1,0 0 0,-1 1 1,1-2-1,-1 1 0,0 0 1,0 0-1,1-4 1,-2 6-3,0-1 0,0 1 0,0 0 0,0 0 0,0-1 1,0 1-1,0 0 0,-1-1 0,1 1 0,0 0 0,-1 0 1,1 0-1,-1-1 0,1 1 0,-1 0 0,0 0 1,1 0-1,-1 0 0,0 0 0,0 0 0,-1-1 0,-1 0 8,1 0 0,-1 1-1,1-1 1,-1 1 0,0 0-1,0-1 1,0 1 0,-5-1-1,-3 0 22,-1 1 0,1 0-1,-20 1 1,17 1-1,0 0 0,-22 6 0,30-6-117,0 1 0,0 0 1,1 0-1,-1 1 0,1-1 0,0 1 1,-1 0-1,-5 5 0,5 2-994,5-2 446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50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1429 1 2000,'0'0'1842,"0"0"348,0 0-3,0 0-256,0 0-214,0 0-234,3 1 1076,-2-1-3270,6 3 4745,-6-1-677,-8-2-1913,-133-2-1020,-85 11-165,1 18 72,-18-3 81,97-11-250,70-3-52,63-8-64,-1 1 1,1 0-1,-23 10 0,-61 27 117,0 0-110,79-32-46,0 0-1,-1-2 0,-27 8 1,34-14 557,5 0-2181,1 0-4445,5 0 5087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50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6 11947,'0'-1'236,"-1"1"0,0-1 1,1 1-1,-1-1 0,0 1 1,0-1-1,1 1 1,-1 0-1,0 0 0,0-1 1,0 1-1,0 0 0,1 0 1,-1 0-1,0 0 1,0 0-1,0 0 0,0 0 1,1 0-1,-1 0 0,0 0 1,-2 1-1,-21 9 688,-1 4-306,0 1 1,-27 23 0,38-27-475,1 0 1,0 1-1,1 1 1,0 0-1,-10 17 1,12-16-50,0 2 71,-9 16 1,16-28-122,1 1 0,0 0 0,0-1 0,1 1-1,0 0 1,-1 0 0,2 0 0,-2 8 0,3-10-21,-1 0 0,1 0 0,-1 0 0,1-1 0,0 1 1,0 0-1,0-1 0,1 1 0,-1-1 0,0 1 0,1-1 0,3 5 0,-1-2 18,5 6 50,0 1 1,2-1 0,-1-1-1,1 0 1,0 0 0,1-1-1,0-1 1,23 12-1,-10-8 160,0-1-1,1-1 0,47 12 1,-45-18-1730,-29-4 841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09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41 11522,'-37'-33'5043,"36"32"-4477,0 1 1,-1-1-1,1 0 1,0 0-1,0 0 1,-1 1-1,1-1 1,-3 0-1,4 1-53,1 0 1271,0 0-396,1 0-402,23 4-714,-1-1 0,1-1 1,46-3-1,-50 0-245,-7 0-15,-1 0 0,1 2 0,-1-1 0,17 4 0,-28-3-10,0-1 1,0 1-1,1 0 0,-1 0 1,0 0-1,0 0 1,0 0-1,0 1 0,0-1 1,0 0-1,-1 1 0,1 0 1,0-1-1,-1 1 1,1 0-1,-1 0 0,0 0 1,0 0-1,1 0 0,-1 0 1,0 0-1,-1 0 1,1 0-1,0 1 0,-1-1 1,1 0-1,-1 1 1,1 3-1,-1 6 32,0 1 0,0-1 0,-1 0 0,-3 15 0,3-16 12,-20 135 562,17-70-371,4-64-208,0-5-41,1-1 0,-1 1 1,1-1-1,0 0 0,3 11 1,0-4-422,-4-25-3971,2-7 2615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51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11 9466,'0'-1'278,"7"-8"3349,-7 9-3531,0-1 0,1 1 0,-1 0 0,0 0 0,1 0 0,-1 0 0,0 0 0,1 0 0,-1 0 0,0 0 0,1 0 0,-1 0 0,0 0 0,1 0 0,-1 0 0,0 1 0,1-1 0,-1 0 0,0 0 0,1 0 0,-1 0 0,0 0 0,0 1 0,1-1 0,-1 0 0,0 0 0,0 0 0,1 1 0,-1-1 0,0 0 0,0 1 0,0-1 0,1 0 1,-1 0-1,0 1 0,0-1 0,0 0 0,0 1 0,4 6 458,-1-1 1,-1 1-1,1 0 1,-1 0-1,0 0 1,1 9 0,5 46 1189,-8-55-1552,2 14 193,-1 0 1,-1 0-1,-1 0 0,-1 0 0,-1 0 0,0 0 0,-2 0 1,0-1-1,-2 1 0,-11 25 0,14-40-318,1 0-1,-1 0 1,0 0-1,-1-1 1,1 0 0,-1 0-1,0 0 1,0 0-1,-1-1 1,-7 5-1,12-8-85,-1 0-1,0 0 0,0 0 1,1 0-1,-1-1 1,0 1-1,0 0 0,0-1 1,0 1-1,0-1 0,0 0 1,0 0-1,0 0 0,0 0 1,0 0-1,0 0 1,0 0-1,1-1 0,-1 1 1,0-1-1,0 1 0,-4-2 1,3 0-146,0 0 1,0-1 0,0 1-1,0 0 1,0-1-1,0 0 1,1 1-1,-1-1 1,1 0 0,0-1-1,-3-3 1,-14-32-750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5:51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11610,'23'-12'4297,"-8"10"-3064,-1 2-65,-3 0-272,-3 1-104,-7 7-552,1 0-504,-2 4 184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00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30 130 8434,'-6'-13'1101,"-14"-26"2907,19 38-3792,1 0-1,-1-1 1,1 1 0,0 0 0,-1-1 0,1 1 0,0 0-1,0-1 1,0 1 0,0-1 0,0 1 0,0 0-1,0-1 1,0 1 0,1-1 0,-1 1 0,0 0-1,1-1 1,-1 1 0,1 0 0,0 0 0,-1-1-1,1 1 1,0 0 0,0 0 0,0 0 0,-1 0-1,3-2 1,2-1 18,0-1-1,0 1 1,0 0-1,10-5 0,-12 7-176,1 0-1,-1 1 0,1-1 0,0 1 1,-1 0-1,1 0 0,0 1 0,6-1 1,32 2 190,-5 1-10,61 2 291,-23 1-373,-43-4-125,106-3 31,-103 1-50,26-4 3,-34 2-9,0 1 0,29 1 0,139 11 4,-6-5 23,-35-3-16,46 5-1,113 5 25,-153 1-8,75 3 40,3-26-1,-87 2-29,30 13 159,-56 1 89,35 4-182,-37-1-51,-39-12 34,-19-1 1,-52 7-41,-4 0-5,-9-4-45,0 1-1,0-1 1,1 1-1,-1-1 0,0 1 1,0-1-1,1 1 0,-1-1 1,0 1-1,0 0 1,1-1-1,-1 1 0,1 0 1,-1-1-1,0 1 0,1 0 1,0-1-1,-1 1 2,1 0-1,-1 0 0,1 0 1,-1 0-1,1 0 1,-1 1-1,0-1 1,1 0-1,-1 0 0,1 0 1,-1 1-1,0-1 1,1 0-1,-1 0 1,0 1-1,1-1 1,-1 0-1,0 1 0,0-1 1,1 0-1,-1 1 1,0-1-1,0 1 1,0-1-1,1 0 0,-1 1 1,0-1-1,0 1 1,0-1-1,0 1 1,0 0-1,4 21 9,-4-9-6,1-1 1,-2 0-1,1 1 0,-2-1 0,-4 21 0,-80 394 99,85-424-103,-4 40 11,1 0 0,3 64-1,2-75-3,2 30-2,3 0 0,29 120 0,-33-174-110,0 1 1,-1 0-1,0-1 1,0 1 0,-1 0-1,0 13 1,0-21 133,0-1 0,0 1 1,-1 0-1,1-1 0,0 1 1,0 0-1,0-1 0,0 1 1,-1-1-1,1 1 0,0-1 1,-1 1-1,1 0 0,0-1 1,-1 1-1,1-1 0,-1 1 1,1-1-1,0 0 0,-1 1 1,1-1-1,-1 1 0,1-1 1,-1 0-1,0 0 1,1 1-1,-1-1 0,1 0 1,-1 0-1,0 1 0,1-1 1,-1 0-1,1 0 0,-1 0 1,0 0-1,0 0 0,-14 1 587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01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54 7458,'-14'-6'2309,"0"-1"0,1-1 0,-19-13 0,31 20-2147,-12-8 1282,12 9-1396,1 0 0,-1 0 0,1-1 0,-1 1 0,1 0 0,-1 0 0,1 0 0,-1 0 0,0 0 0,1 0 0,-1-1 0,1 1-1,-1 0 1,1 1 0,-1-1 0,1 0 0,-1 0 0,0 0 0,1 0 0,-1 0 0,1 0 0,-1 1 0,0 0 53,8 1-57,6 4-45,1-1 0,0 0 0,0-1 0,1-1 0,-1 0 0,1-1 0,28 1 0,302-10 2,-195 2 60,69-3 172,115-2 115,0 21 51,-58 20 275,58 4 291,280-19 14,-262-11-642,-2 13 164,-329-16-469,72 5 63,-74-6 16,0-2-1,30-3 1,-44 2-11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02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28 3713,'-16'-27'5433,"20"26"-3344,-4 1-1924,1 0 1,-1 1-1,1-1 1,-1 0 0,0 0-1,1 1 1,-1-1-1,1 0 1,-1 1-1,0-1 1,1 0-1,-1 1 1,0-1-1,1 0 1,-1 1-1,0-1 1,0 1-1,0-1 1,1 0-1,-1 1 1,0-1-1,0 1 1,0 0-1,14 35 525,13 41-232,-22-55-398,5 43 0,-5-20-45,3 4-32,36 307 857,-31-63-77,-12-245-728,-2 304 873,-16 1 1053,-2 94-232,18-313-1562,-5 123-1,-1-124-295,4-126-363,-1-8-170,3 0 526,0 0 0,0 0-1,1 0 1,-1 0 0,0 0 0,1 0 0,-1 0-1,1-1 1,-1 1 0,1 0 0,-1-2-1,-2-19-582,5-7 262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03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12219,'6'31'5394,"8"10"-4847,-5-16 210,-3-9-390,0 1 0,1-1 0,1 0 0,11 16 0,-12-23-254,0 0 1,0 0-1,1-1 1,0 1-1,0-2 0,1 1 1,14 9-1,-11-10-19,1 1 0,0-2 0,18 8 0,-31-14-87,1 0 0,-1 0 0,1 1 0,-1-1 0,1 0 0,-1 0 0,1 0 0,-1 0 0,0 0 0,1 0 0,-1 0 0,1 0 0,-1-1 0,1 1 0,-1 0 0,0 0 0,1 0 0,-1 0 0,1 0-1,-1-1 1,0 1 0,1 0 0,-1 0 0,0-1 0,1 1 0,-1 0 0,0-1 0,1 1 0,-1-1 0,7-13 73,-5 9-45,3-10-5,5-16 0,-8 20-50,1 0-1,1 0 1,0 0-1,8-14 1,-8 18 7,1 1 1,-1 0-1,1 0 1,0 1-1,1-1 1,-1 1-1,1 0 1,0 0-1,0 1 1,1 0-1,0 0 1,7-3-1,-4 3 10,0 1 0,0-1-1,0 2 1,0 0 0,0 0-1,1 1 1,-1 0 0,16 1 0,6 2 29,60 12 0,31 17 192,-95-24-132,17 6 279,-1 1 1,65 31 0,-82-31-98,0 1 1,-1 1 0,0 1 0,42 39-1,-43-31-58,-11-11-78,16 15 0,-25-26-118,-1 0 0,0 0 0,1 0 1,0 0-1,0-1 0,0 0 0,0 0 1,9 3-1,-12-5-20,0 0 0,0 0 1,0 0-1,0 0 0,0 0 1,0 0-1,0 0 0,0-1 0,0 1 1,0-1-1,0 0 0,0 1 1,0-1-1,-1 0 0,1 0 1,0 0-1,0 0 0,-1 0 1,1-1-1,-1 1 0,1 0 0,-1-1 1,2-2-1,3-4-90,0 0-1,-1 0 1,7-15 0,-3 6-54,-4 7 81,1 0 0,1 1 0,-1-1 0,1 2 0,11-11 0,-13 15 63,0 0-1,0 0 0,0 0 1,0 1-1,1 0 0,0 0 1,-1 1-1,1-1 0,0 1 1,0 1-1,9-2 0,17-1 32,1 2-1,49 3 1,-31 0 60,292-2 709,-1-21-93,-135-1-393,-185 20-103,-18 1 323,-5 1 62,-6 0-2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04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0 12203,'-28'18'5639,"-18"2"-4930,28-13 89,-15 6-39,15-6-239,0 1 0,0 0-1,0 1 1,-16 12-1,32-20-468,1 0 1,0 0-1,-1 0 0,1 1 1,0-1-1,0 0 0,0 1 1,0-1-1,0 1 0,0-1 1,-1 3-1,2-3-25,0 0 1,-1 0-1,1 0 0,0 0 1,0 0-1,0 0 1,0 1-1,0-1 0,0 0 1,0 0-1,0 0 0,1 0 1,-1 0-1,0 0 1,1 0-1,-1 0 0,1 0 1,-1 0-1,1 0 0,0 1 1,2 2 19,0 0 0,0-1 0,0 0 0,1 0 0,-1 0 0,7 5 0,28 13 167,-27-14-147,52 23 252,-39-19-140,-1 1 0,25 16 0,-40-19-215,-7-9 6,-1 1-1,0-1 1,0 0-1,0 0 0,0 1 1,0-1-1,0 0 1,0 1-1,0-1 0,0 0 1,0 1-1,0-1 0,0 0 1,0 1-1,0-1 1,0 0-1,0 0 0,0 1 1,0-1-1,0 0 1,0 1-1,-1-1 0,1 1-82,-1 0 0,0-1 0,0 1 0,1-1 0,-1 1 1,0-1-1,0 1 0,0-1 0,0 0 0,0 1 0,0-1 0,0 0 0,1 0 0,-1 0 0,0 1 0,0-1 0,0 0 0,0 0 0,-2-1 0,-22-2-839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04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1 406 9034,'1'23'4625,"7"-5"-336,4-2-2409,7 0-880,2-4 9,3-5-489,5 5-160,1-6 0,-2-6-312,5 6 1464,-7-6-1120</inkml:trace>
  <inkml:trace contextRef="#ctx0" brushRef="#br0" timeOffset="1">621 11 14891,'-12'-10'5649,"1"9"-4152,13 1-897,8 3 80,14 5-224,9 0-48,19-4-136,3-2-72,3 2-104,0 3-40,-20-3-392,1 1-360,-17-5-1064,-3 0-337,-2 8 1233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05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10690,'-6'2'4377,"0"8"-2488,6-1-33,10 16-232,-4 3-255,0 12-529,-4 1-200,2 6-248,6 1-72,-10-8-136,4 2-64,-7-11-24,3-6-104,4-2-576,-1-6 2681,-2-5-1769</inkml:trace>
  <inkml:trace contextRef="#ctx0" brushRef="#br0" timeOffset="1">334 395 14867,'12'13'5729,"-5"3"-4072,-3-2 79,-4-2-440,-1 4-335,-3-5-585,1 0-152,2-6-408,1-1-352,-3-7 1256,3 2-744</inkml:trace>
  <inkml:trace contextRef="#ctx0" brushRef="#br0" timeOffset="2">348 172 13011,'2'-1'5377,"2"0"-3273,3 2-1071,-7-1 15,0 0-496,0 0 128,0 1-4257,5 10 2785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33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0 6969,'-5'2'8365,"5"-2"-8181,0 0 1,0 0-1,-1 0 0,1 0 1,0 0-1,-1 0 0,1 0 1,0 0-1,0 0 1,-1 0-1,1 0 0,0 0 1,0 0-1,-1 1 0,1-1 1,0 0-1,0 0 1,0 0-1,-1 0 0,1 0 1,0 1-1,0-1 0,0 0 1,0 0-1,-1 0 1,1 1-1,0-1 0,-43 73 1581,38-64-1691,0 0 0,1 1 1,0 0-1,1 0 0,-4 17 0,6-24-58,-1 7 14,1-1 0,0 0 0,0 1 0,1-1 0,0 0-1,0 1 1,1-1 0,0 1 0,4 11 0,-4-17-14,0-1-1,1 1 1,0-1-1,-1 0 1,1 0 0,0 1-1,1-1 1,4 5-1,25 21 146,-10-9 54,23 32 919,-40-47-912,-1 0 1,1 0 0,-1 1-1,0-1 1,6 11 0,-9-14-177,0 0 0,0 0 0,-1-1 1,1 1-1,-1 0 0,1 0 0,-1 0 0,0 0 0,1 0 1,-1 0-1,0 0 0,0 0 0,-1 0 0,1 0 1,0 0-1,-1 0 0,1 0 0,-1 0 0,0 0 0,1 0 1,-1 0-1,0 0 0,-2 2 0,-2 1 20,0 1 0,0-1-1,0-1 1,-1 1 0,1-1 0,-1 0-1,0 0 1,-12 5 0,16-8-50,-1 1-7,-1-1 0,1 1 0,0-1 0,0 0 0,-1 0 0,1 0 0,0 0 1,-1-1-1,1 1 0,-1-1 0,1 0 0,-6 0 0,7-1-44,-1 1 0,0-1 1,0 0-1,1 0 0,-1 0 1,1 0-1,-1-1 0,1 1 1,-1-1-1,1 1 0,0-1 1,-1 0-1,1 0 0,0 0 1,0 0-1,-2-3 0,-3-5 55,0 0 1,1 0-1,-7-15 1,1-7 204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18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9178,'5'-4'4209,"8"-1"-2145,-6-3-527,12 2-241,1 1-624,4 1-240,9 2-288,-5 0-64,8 0-80,-2-1-416,-2-2-1536,-4-1 1352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09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11787,'6'14'5657,"12"-4"-1680,8-1-2185,3-4-88,5 1-695,0-6-385,5-3-456,1 3 8,-11-4-608,-6 4-585,-15 1-79,-4 3 376</inkml:trace>
  <inkml:trace contextRef="#ctx0" brushRef="#br0" timeOffset="1">91 172 7954,'-8'18'4649,"1"-5"144,6-5-1761,2 5-687,6-3-241,4-1-751,3-5-385,9-4-592,5-3-32,9-5 192,6 6 712,10-2-784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3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8882,'25'1'3913,"2"-4"-2105,3-3-40,-2 4 353,-1-2-393,3 3-255,5-3-609,-7 0-256,-7 1-304,-6 1-256,-14 2 2289,-2 5-1753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34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1 11626,'-19'9'852,"0"2"-1,0 0 0,1 1 0,1 1 0,-23 21 0,20-15-475,2 1-1,0 0 1,-28 46 0,32-42-57,1 1-1,1 1 1,1 0 0,1 0 0,-11 54-1,14-44-84,2 1 0,1 0-1,3 1 1,2 37 0,1-46-95,1 1 1,2-1 0,1 0 0,1-1 0,21 52-1,-18-57-49,1-1-1,1 0 1,1 0-1,1-1 1,1-1-1,1-1 1,23 24 0,-13-19-31,0-1 0,2-2 0,0 0 0,1-2 0,1-1 0,48 20 1,-56-29-56,0-1 0,1-1 0,-1-1 0,1-1 1,1-1-1,-1-1 0,1-1 0,-1-1 0,1-2 0,38-4 1,-34 0-6,0-1 0,-1-1 1,1-1-1,-2-2 0,1 0 1,-1-2-1,33-21 0,-40 21 1,0-1 0,-2-1 0,1-1 0,-2 0 0,0-1 0,-1-1-1,0-1 1,-1 0 0,20-37 0,-22 32-14,-1 0 0,-2 0 1,0-1-1,-2-1 0,0 1 0,4-37 0,-9 42-55,-1-1-1,0 0 1,-1 1-1,-2-1 0,0 1 1,-1-1-1,0 1 1,-13-37-1,4 27-133,-2 0 0,0 1 0,-2 1 0,-1 0 0,-40-47 0,22 36-197,-1 1 0,-75-58 0,88 78 278,0 1-1,-1 1 0,-1 1 0,-48-19 0,56 27 137,0 1 0,0 0 0,-1 1 0,1 1 0,-1 1 0,0 0 0,0 2 0,-30 1 0,23 3 72,0 1-1,0 1 1,1 0-1,-43 19 0,31-8-56,1 1 0,-41 29 0,67-41-177,1 0 1,-1 1-1,1 0 1,0 1-1,1 0 1,-10 12-1,1 7-233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35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9 5833,'-1'-2'8291,"-1"-2"-3930,2 4-4313,-1 0-1,1 0 1,0 0-1,-1 0 1,1 0-1,0 0 1,-1 0-1,1 1 1,0-1-1,0 0 1,-1 0-1,1 0 1,0 1-1,-1-1 1,1 0-1,0 0 1,0 1-1,-1-1 1,1 0-1,0 0 1,0 1-1,0-1 1,0 0-1,-1 1 1,1-1-1,0 0 1,0 1-1,0-1 1,0 0-1,0 1 1,-45 86 1032,43-82-1021,1 0 0,-1 0 0,1 0 0,0 1 0,0-1 0,1 1 0,-1-1 0,1 0 0,0 1 1,1-1-1,-1 1 0,1-1 0,3 8 0,-2-4 19,1-1 0,1 0 0,-1 0 0,1 0 0,1-1 0,8 13 0,-9-15-38,0-1 0,0 0 0,0 0 0,0 0-1,0 0 1,1-1 0,0 1 0,8 4 0,-10-7-27,0 0-1,0 0 1,0 0 0,0 0 0,0-1 0,0 1 0,0-1-1,0 1 1,0-1 0,0 0 0,0 0 0,0-1 0,0 1 0,0-1-1,0 1 1,0-1 0,5-2 0,-3 1-5,-1 1 0,1-2 0,-1 1 0,1 0 0,-1-1 0,0 0 0,0 0 0,0 0-1,0-1 1,-1 1 0,1-1 0,-1 0 0,0 0 0,0 0 0,-1 0 0,1-1 0,-1 1 0,0-1 0,0 1 0,0-1 0,0 0 0,-1 0 0,0 0 0,0 0 0,0-5 0,-1-2 19,0 1 0,0 0 1,-2 0-1,1 0 0,-1 0 1,-1 0-1,-4-14 0,5 20-1,0 1 0,0 0 0,0 0 0,0 0 0,-1 0 0,0 0 0,0 0 0,0 1 0,0-1 0,0 1 0,-1 0 0,1 0 0,-6-3 0,3 2 54,0 1 0,0-1 0,-1 1 0,1 1 0,-1-1 0,0 1 0,0 1 1,-10-2-1,9 2 9,0 0 1,0 1-1,0 0 0,0 0 1,0 1-1,0 0 1,-11 4-1,14-4-57,0 1-1,0 0 1,0 0-1,0 1 0,0-1 1,0 1-1,1 0 1,-1 0-1,1 1 1,-8 7-1,-1 6-119,12-16 28,0 0 1,1 0 0,-1 0-1,0 0 1,1 0-1,0 0 1,-1 1-1,1-1 1,0 0-1,-1 0 1,1 0-1,0 0 1,0 0 0,0 0-1,0 1 1,0 0-1,4 4-831,3-5 362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36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10258,'-1'0'4377,"0"0"-1976,-1 0-977,2 17 160,4 18-31,8 37-201,-1-24-544,0-4-192,-2-3-312,-1-7-120,-3-14-160,1-9-208,-4-12-640,2-10 2488,-5-14-1480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36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14419,'-4'3'5441,"5"-3"-3872,2 0-345,-3 0-104,0 0-304,0 0-456,4 0-328,12 3 1913,1-2-1473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37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1379 8754,'-13'-10'7294,"12"9"-7086,-1 1 1,0-1-1,1-1 0,-1 1 1,1 0-1,0 0 0,-1-1 0,1 1 1,0 0-1,0-1 0,-1 1 1,1-1-1,0 0 0,1 1 0,-1-1 1,0 0-1,0 0 0,1 1 0,-1-1 1,1 0-1,0 0 0,-1 0 1,1 0-1,0-2 0,0 0-164,0 1-1,-1 0 1,1-1 0,1 1-1,-1 0 1,0 0 0,1-1-1,0 1 1,-1 0-1,1 0 1,1 0 0,-1 0-1,0 0 1,1 0 0,-1 0-1,1 0 1,0 0-1,0 1 1,0-1 0,1 1-1,-1 0 1,0-1-1,6-2 1,152-89 441,-109 67-451,440-230-2,-209 115-25,436-213 122,-612 305-50,282-142 506,-263 115-416,-118 72-205,16-13-32,-22 16 0,0 1 1,0 0-1,0 0 0,0-1 1,0 1-1,0-1 1,0 1-1,0 0 0,-1-1 1,1 0-1,0 1 0,-1-1 1,0 1-1,1-3 1,-1 4 28,0-1 0,0 1 1,0 0-1,0-1 1,0 1-1,0-1 0,0 1 1,0-1-1,0 1 1,0 0-1,0-1 0,0 1 1,0-1-1,-1 1 1,1 0-1,0-1 0,0 1 1,0 0-1,-1-1 1,1 1-1,0 0 1,-1-1-1,1 1 0,0 0 1,0 0-1,-1-1 1,1 1-1,0 0 0,-1 0 1,1-1-1,-1 1 1,-2-1-90,0 1 0,-1-1 0,1 1-1,0 0 1,-4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37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69 10898,'-2'4'1234,"0"0"0,0-1-1,0 1 1,1 0 0,-2 5 0,2-6-1136,1 1 0,-1-1 0,1 0 0,0 0 0,0 1 1,0-1-1,0 0 0,0 1 0,1-1 0,-1 0 1,1 0-1,0 0 0,0 0 0,0 0 0,1 0 1,-1 0-1,1 0 0,-1 0 0,4 3 0,-2-2-10,1-1-1,-1 1 0,1-1 1,0 1-1,0-1 0,1 0 1,-1-1-1,1 1 0,-1-1 1,1 0-1,10 3 0,-11-3-62,0-1 0,0-1 0,0 1-1,0 0 1,1-1 0,-1 0 0,0 0-1,0 0 1,1 0 0,-1-1 0,0 0 0,0 0-1,0 0 1,0 0 0,5-3 0,-1-1-11,-1 0 1,0 0 0,0-1 0,0 0-1,0 0 1,-1-1 0,0 0 0,-1 0-1,0 0 1,0 0 0,0-1 0,-1 0-1,0 0 1,-1-1 0,5-12 0,-8 18-6,1 1 0,-1 0 0,0 0 0,1-1 1,-1 1-1,-1 0 0,1-1 0,0 1 0,0 0 0,-1 0 1,1-1-1,-1 1 0,0 0 0,0 0 0,1 0 0,-1 0 1,-1 0-1,1 0 0,0 0 0,0 0 0,-1 0 1,1 0-1,-1 1 0,0-1 0,1 1 0,-1-1 0,0 1 1,0 0-1,0-1 0,0 1 0,0 0 0,-4-1 0,0 0 23,0 0 0,0 0-1,0 0 1,-1 1-1,1 0 1,-1 1 0,1-1-1,-1 1 1,1 0-1,-1 1 1,-6 1 0,7-2-28,1 2 0,0-1 0,-1 1 0,1 0 0,0 0 1,0 0-1,0 1 0,0-1 0,0 1 0,0 0 0,1 1 1,0-1-1,-5 6 0,8-8-123,0 0 0,0 0 0,0 0 0,1 0 0,-1 0 0,0 0 0,0 0 0,1 1 0,-1-1 0,1 0 0,-1 1 0,1-1 0,0 0 0,-1 2 0,4 0-529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38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12 13963,'3'-10'4793,"-3"10"-4747,1 0 0,-1 0 0,0 0 0,0 0 0,0-1 0,0 1 0,1 0 0,-1 0 0,0 0 0,0 0 0,1 0 0,-1 0 0,0 0 0,0-1 0,0 1 0,1 0 0,-1 0 0,0 0 0,0 0 0,1 0 0,-1 0 0,0 0 0,0 0 0,0 0 0,1 0 1,-1 1-1,0-1 0,0 0 0,1 0 0,-1 0 0,0 0 0,0 0 0,0 0 0,1 0 0,-1 0 0,0 1 0,0-1 0,0 0 0,0 0 0,1 0 0,-1 0 0,0 1 0,0-1 0,0 0 0,0 0 0,0 0 0,0 1 0,0-1 0,1 0 0,-1 0 0,0 1 0,0-1 0,2 4 246,-1 1 0,1-1 0,-1 1 0,0-1 0,0 1 0,0-1 0,0 6 0,0 2 71,25 232 2429,-20-204-2527,-1-12-1,-1 0 0,-2 0 0,-1 43 0,-1-68-242,-1 0 0,1 0 0,-1-1 0,1 1-1,-1 0 1,0 0 0,0-1 0,0 1 0,0 0 0,-1-1 0,1 0-1,-1 1 1,1-1 0,-1 0 0,-3 4 0,3-5-26,1 0 0,-1 0 0,0 0-1,1 0 1,-1 0 0,0-1 0,0 1 0,0-1 0,0 1 0,0-1 0,1 0 0,-1 0 0,0 0 0,0 0 0,0 0 0,0 0 0,0 0 0,0 0 0,0-1 0,0 1 0,0-1-1,1 0 1,-4-1 0,-4-2-251,0-1-1,1 0 1,0 0-1,0-1 1,0 0-1,-11-11 1,-13-20-394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38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13915,'14'10'5017,"-1"-6"-4097,4 8-592,0 3 48,-5 3-272,4 12-224,0 8 56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39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14795,'-6'0'5169,"-2"0"-4353,1 5-527,0 2 47,3 7 88,0 2-48,4 8-176,3 1-40,-2-2-40,1 2-16,-2-7-24,-2-4 0,1-4-288,-2-8 1464,2-10-992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0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152 173 12995,'1'1'739,"0"0"0,0 1 1,0-1-1,0 0 0,0 0 0,0 0 1,1 0-1,-1-1 0,0 1 0,3 1 1,-4-2-637,1 0 0,0 0 0,-1 0 0,1 0 0,-1 0 0,1 0 0,0 0 0,-1 0 0,1 0 0,-1 0 0,1-1 0,-1 1 0,1 0 0,0 0 0,-1-1 0,1 1 0,-1 0 0,1-1 0,-1 1 0,1 0 0,-1-1 0,0 1 0,1-1 0,-1 1 0,0-1 0,1 1 0,-1-1 0,0 1 0,1-1 0,-1 1 0,0-2 0,3-3 30,0-1 1,-1 0 0,0 0 0,0 0 0,-1 0 0,0 0 0,0 0 0,0 0 0,-1 0 0,0-1 0,0 1 0,0 0 0,-1 0-1,-3-12 1,4 14-130,-1 0 1,0 0-1,-1 1 0,1-1 0,-1 1 0,1-1 0,-1 1 0,0-1 0,0 1 0,-1 0 0,1 0 0,-1 0 1,1 1-1,-1-1 0,0 0 0,0 1 0,0 0 0,0 0 0,-1 0 0,1 0 0,-1 0 0,1 1 0,-1-1 1,1 1-1,-6-1 0,6 1-3,1 1 1,-1 0 0,1 0-1,-1 0 1,1 0-1,-1 0 1,1 1 0,-1-1-1,1 1 1,-1 0 0,1-1-1,-1 1 1,1 0 0,-3 2-1,1 0 0,1-1-1,0 1 1,-1-1-1,1 1 1,0 0-1,1 0 1,-6 8-1,1 0 2,1 0 0,1 1-1,-1 0 1,-4 19 0,5-14 46,0 0 0,2 0 0,-2 18-1,4-28 4,1 0-1,0 0 1,0 0-1,1 1 1,-1-1-1,2 0 1,-1 0-1,1 0 1,5 13-1,-6-17-26,1-1-1,-1 1 1,1-1 0,-1 1-1,1-1 1,0 1-1,0-1 1,0 0 0,0 0-1,5 3 1,-6-4-17,1 0 0,0 0 0,0-1-1,-1 1 1,1 0 0,0-1 0,0 1 0,0-1 0,0 0 0,0 1 0,0-1 0,-1 0 0,1 0 0,0-1-1,0 1 1,0 0 0,3-1 0,1-1-3,-1 0-1,1-1 1,-1 0 0,0 0-1,0 0 1,0 0 0,0-1-1,0 0 1,-1 0 0,1 0-1,-1 0 1,0-1-1,6-10 1,3-5 1,0-2 0,9-23 0,-15 29 7,-1 7 24,-6 9-32,0 0 1,0 0-1,0 0 1,0 0-1,0 0 1,0 0-1,0 0 1,0 0-1,0 0 0,0 0 1,0 0-1,1 0 1,-1 0-1,0 0 1,0 0-1,0 0 1,0 0-1,0 0 1,0 0-1,0 0 1,0 0-1,0 0 0,0 0 1,0 0-1,1 0 1,-1 0-1,0 0 1,0 0-1,0 0 1,0 0-1,0 0 1,0 0-1,0 0 1,0 0-1,0 0 0,0 0 1,0 0-1,0 0 1,0 0-1,1 0 1,-1 1-1,0-1 1,0 0-1,0 0 1,0 0-1,0 0 1,0 0-1,0 0 0,2 16 492,-1-11-448,-1 3 92,7 47 632,-5-48-710,-1 0-1,1-1 0,0 1 0,1-1 0,-1 0 1,5 7-1,-6-11-72,0-1 1,1 1 0,-1-1 0,0 1-1,0-1 1,1 0 0,-1 0-1,1 1 1,-1-1 0,1 0 0,0-1-1,-1 1 1,1 0 0,0 0 0,-1-1-1,1 1 1,0-1 0,0 1-1,0-1 1,0 0 0,-1 0 0,1 1-1,4-2 1,16-2 55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3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8794,'11'10'4531,"9"1"-3042,-2-1-529,53 34 1251,89 54-259,11-11-1279,75 8 5,-17-8 37,71 49 283,147 58 206,-17-52-516,-301-101-430,120 26 45,-221-60-288,-7-2-282,23 9 0,-36-10-80,-16-4 1104,-6-3-481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39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11690,'-4'1'776,"0"1"0,0 0 0,1 1-1,-1-1 1,-5 5 0,6-4-576,1-1 0,0 1 0,0-1 0,0 1 0,0 0 0,0-1 0,0 1 0,1 0 0,0 0 0,-1 0 0,1 1 0,0-1 0,0 4 0,0 0 18,0-1 0,1 1-1,-1 0 1,1-1-1,1 1 1,0 0 0,0-1-1,0 1 1,0-1 0,1 1-1,0-1 1,4 8-1,-2-6-59,0 0 0,1 0-1,0-1 1,1 1 0,-1-1-1,1 0 1,1-1 0,10 10 0,-9-10-94,0-1 1,0 1-1,0-1 1,1-1-1,-1 0 1,1 0-1,0 0 1,11 1 0,-13-3-39,0-1 0,0 0 0,0 0 0,0-1 1,0 0-1,0 0 0,0 0 0,0-1 1,0 0-1,0-1 0,9-2 0,-13 3-20,0 0-1,1 0 0,-1-1 1,0 0-1,0 1 0,0-1 1,0 0-1,0 0 0,0 0 1,0-1-1,-1 1 0,1-1 1,-1 1-1,0-1 0,0 0 1,0 0-1,0 0 0,0 0 1,-1 0-1,1-1 0,-1 1 1,0 0-1,0-1 0,0 1 1,0-1-1,-1 1 0,0-1 1,1 1-1,-1-1 0,0 1 1,-2-8-1,1 4 0,-1-1 0,0 1 0,0-1 1,-1 1-1,0 0 0,-1 0 0,1 0 0,-1 0 0,-1 1 0,1 0 1,-1 0-1,0 0 0,0 0 0,-9-6 0,9 7-73,-1 1-1,1 0 1,-1 0-1,0 0 0,0 1 1,0 0-1,-1 0 1,1 0-1,-1 1 1,0 0-1,1 1 0,-1-1 1,0 1-1,0 0 1,0 1-1,-10 0 1,9 1-18,1 1 0,-1 0 0,-7 2 0,-18 10-169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4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0 12835,'0'0'5017,"11"35"-3081,6 66-447,-17-33 207,-2 1-176,2-7-352,3-1-167,0-10-297,2 5-152,-4-2-232,-1-6-80,-10-8-144,-5-9 0,-6-23-296,-4-9-312,-2-21-488,3-15 2000,8-35-952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40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14059,'11'16'4905,"6"-3"-4057,0 1-496,-1 3 40,-2 2 137,1 2 2551,4 1-2272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41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15395,'18'7'4152,"5"6"-2067,-20-11-1996,-1-1 1,0 1-1,0 0 1,-1 0-1,1 0 0,0 0 1,-1 1-1,1-1 1,-1 0-1,0 1 0,1-1 1,-1 1-1,0-1 1,1 5-1,-1-1-38,0-1 0,0 1 0,0 0 0,-1-1 0,0 1 0,0 0 0,0-1 0,-1 1 0,0-1-1,0 1 1,0-1 0,-1 1 0,0-1 0,0 0 0,0 1 0,-1-1 0,1 0 0,-6 6 0,6-7-42,-1 0 0,0 0-1,0 0 1,-1 0 0,0 0-1,1-1 1,-1 1 0,0-1 0,0 0-1,-1 0 1,1-1 0,-1 1-1,1-1 1,-9 3 0,39-5 224,-3-3-98,-1 0 0,1-1-1,-1-1 1,0-1 0,23-10-1,3-3-896,-30 9 488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46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9818,'-7'5'3849,"2"-2"-2153,10 4-391,11 2 351,5-4-112,24-1-488,-2-4-287,16-2-433,2-4-136,-4 4-120,0-2-40,-12-3-8,-6 2-88,-15 3-640,-11 2-505,-15 2 705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46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9498,'5'16'4409,"5"4"-1888,0 6-641,1 13 16,-3 3-407,0 4-265,-3 3-504,1-5-152,-4-2-232,0 0-88,-2-12-112,-2 0-136,2-12-512,0-6-480,6-5 592</inkml:trace>
  <inkml:trace contextRef="#ctx0" brushRef="#br0" timeOffset="1">270 411 10410,'21'21'4865,"-10"-5"-1440,0 9-1705,-5 2 33,-3 6-377,-3 3-344,0-3-664,3-2-176,-2-9-128,0-7-168,2-8-672,-7-7 2657,-4-11-1641</inkml:trace>
  <inkml:trace contextRef="#ctx0" brushRef="#br0" timeOffset="2">192 262 13099,'13'8'5209,"-5"0"-3177,4 2-743,4-1-553,-2 3-104,6 2-248,-2-4-288,7-2-72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47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11282,'-79'41'5138,"82"-41"-1122,10 0-3712,5-4-136,13 2 1,-1 0-25,8 2-481,0 2-655,-12 0 664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47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2 367 9962,'-1'8'4161,"10"-9"-2001,2-2-567,3 5-17,5-2-408,1 1-679,1-1-137,0-1 760,-1 1-808</inkml:trace>
  <inkml:trace contextRef="#ctx0" brushRef="#br0" timeOffset="1">552 0 15883,'-10'10'5514,"8"16"-4674,-2 7-248,-2 18 224,2 1-8,3 1-240,2-1-184,-1-16-224,3-2-56,0-12-288,2-8-120,4-10-4081,5-20 3153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47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130 322 12595,'5'-1'739,"0"-1"0,0 0 0,1 0 0,-1 0 0,7-5 0,-9 5-581,0-1 0,1 1 0,-1-1 0,-1 0 0,1 0 0,0 0 0,-1 0 0,1-1-1,-1 1 1,0-1 0,0 1 0,0-1 0,1-5 0,0-1 33,0 0 0,-1-1 0,0 1-1,-1 0 1,0-1 0,0 1 0,-1-1 0,-1 1-1,-2-15 1,2 18-135,0 0-1,-1 0 0,0 0 1,0 1-1,-1-1 1,0 0-1,0 1 0,-1 0 1,1 0-1,-1 0 1,-1 0-1,1 0 1,-1 1-1,-9-8 0,7 7-26,0 2 0,0-1-1,-1 1 1,1 0 0,-12-4-1,16 7-16,0 0 0,0 0 0,0 0 0,-1 0 0,1 1 0,0-1 0,0 1 0,-1 0 0,1 0 0,0 0 0,-1 0 0,1 1 0,0-1 0,0 1 0,-1 0 0,-4 2 0,6-1-3,0-1 0,0 1 0,0 0 0,1 0 0,-1 0 0,1 0 0,-1 0 0,1 0 0,0 1 0,0-1 0,0 0 0,0 0 0,0 1 0,1-1 0,-1 1 0,1-1 0,-1 5 0,-1 9 40,2 0 1,0 0 0,0 0-1,1 0 1,5 22 0,24 77 361,-20-77-244,45 173 745,-53-198-838,0 0 1,0 15-1,-2-27-69,0 0 0,0 0 0,0 0 0,0 0 0,0 0 0,0 0 0,0 0 0,-1 0 0,1-1-1,0 1 1,-1 0 0,1 0 0,0 0 0,-1 0 0,1-1 0,-1 1 0,1 0 0,-1 0 0,1-1 0,-1 1 0,0 0 0,1-1 0,-2 2 0,1-2-1,-1 1 0,1-1-1,0 0 1,0 1 0,0-1 0,-1 0-1,1 0 1,0 0 0,0 0 0,-1 0 0,1 0-1,0-1 1,0 1 0,-1 0 0,0-1 0,-4-1 1,0-1 0,0 0 1,0 0-1,1 0 1,-9-7-1,8 4-7,0 1 1,0-1-1,1 1 0,-1-2 0,-4-7 1,8 11-3,0 0 1,1 0 0,-1 0-1,0 0 1,1-1-1,0 1 1,0-1 0,0 1-1,0-1 1,1 1 0,-1-1-1,1 1 1,0-8 0,1 9-2,-1 0 1,1-1-1,0 1 1,0 0-1,0 0 1,0 0-1,0-1 1,0 1 0,0 0-1,1 0 1,-1 1-1,1-1 1,0 0-1,-1 0 1,1 1-1,4-3 1,0-1-7,6-5-6,0 1 1,1 1-1,0 0 1,0 0-1,1 2 1,20-8-1,5 1-362,49-9-1,-60 17 276,6-1 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1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10970,'4'2'5706,"-1"3"-3733,0 7-411,0 11-358,-2 0-1,0 1 1,-2-1-1,-4 32 1,0 7-347,5-59-826,0 18 133,0-20-159,0 0 0,0 0 0,0 0 0,1 0 0,-1-1 0,0 1 0,1 0 0,-1 0 1,0 0-1,1 0 0,-1 0 0,1 0 0,0 0 0,-1-1 0,2 2 0,-2-3-23,1 0 0,-1 0 0,0 0 1,0 0-1,1 0 0,-1 0 0,0 0 0,0 0 0,0 0 1,0-1-1,-2-12-387,1 1 0,0-1 0,3-18 0,-2 28 359,1 0 0,0-1-1,0 1 1,1 0-1,-1 0 1,1 0 0,0 0-1,0 0 1,0 0 0,1 0-1,-1 0 1,1 1-1,0 0 1,4-5 0,-4 5 51,1 0 1,-1 0 0,1 0 0,-1 1-1,1-1 1,0 1 0,0 0 0,0 0-1,0 1 1,1-1 0,-1 1 0,6-2-1,-9 3 27,0 1-1,0-1 0,0 0 0,0 0 1,0 0-1,0 0 0,1 1 0,-1-1 1,0 1-1,0-1 0,0 1 0,0-1 1,-1 1-1,1-1 0,0 1 0,0 0 1,0-1-1,0 1 0,-1 0 1,1 0-1,0 0 0,0 0 0,-1 0 1,1 0-1,-1 0 0,1 0 0,-1 0 1,0 0-1,1 0 0,-1 0 0,1 1 1,1 5 184,-1 1 1,0-1-1,1 11 1,-2-15-149,1 98 1247,-3-43-896,2-62-412,1 0 0,0 0-1,2-8 1,0 1-29,1-3-70,0 0-1,1 1 0,0 0 0,13-22 0,-13 27 59,0-1 0,1 1 0,0 0 0,0 1 0,1 0 0,0 0 0,14-10 0,-19 15 38,1 0 0,-1 0 0,1 1 0,0 0-1,0-1 1,0 1 0,0 0 0,0 0 0,0 0-1,0 1 1,3-1 0,-4 1 6,0 0 1,0 0-1,-1 0 0,1 1 0,0-1 1,-1 0-1,1 1 0,0 0 0,-1-1 1,1 1-1,-1 0 0,1 0 1,-1 0-1,1 0 0,-1 0 0,0 0 1,0 0-1,1 0 0,-1 0 0,2 3 1,0 1 40,0-1 1,0 1 0,-1 0 0,1 0-1,-1 0 1,-1 0 0,1 1 0,1 8 0,0 4 147,0 23 0,-3-23-126,5 21-1,-5-38-92,0 0 0,0-1 0,0 1-1,0-1 1,0 1 0,0-1 0,1 1-1,-1 0 1,0-1 0,0 1 0,0-1-1,1 1 1,-1-1 0,0 1 0,1-1-1,-1 1 1,0-1 0,1 0 0,-1 1 0,1-1-1,-1 1 1,1-1 0,-1 0 0,1 1-1,-1-1 1,1 0 0,-1 0 0,2 1-1,-1-1-129,0 0-1,1-1 1,-1 1-1,0 0 1,1-1-1,-1 1 1,0-1-1,0 1 1,1-1-1,-1 0 1,0 1 0,1-2-1,14-10-763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4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57 105 3777,'-32'-35'2280,"30"33"-1820,0-1 0,1 1-1,-1-1 1,1 1-1,-1-1 1,1 0 0,0 0-1,0 0 1,-1-4-1,-2-5 1007,2 9-1082,2 2-186,-1 0-1,1 0 1,0 1 0,-1-1-1,1 0 1,-1 0-1,1 0 1,0 0-1,0 1 1,0-1-1,-1 0 1,1 0 0,0 0-1,0 0 1,0 0-1,0 0 1,0 0-1,1 1 1,-1-1-1,0 0 1,0 0 0,1 0-1,-1 0 1,0 0-1,1-1 1,-1 2 781,0 0-130,1 2-718,0 0 0,0 0 0,-1 1-1,1-1 1,-1 0 0,1 0 0,-1 0 0,0 4-1,1 9 83,15 196 1346,-15 198 373,-3-212-1128,4-133-481,12 70 0,-10-110-269,2-1-1,14 40 1,-13-49-80,-7-14 18,0 1 1,1-1 0,-1 0 0,0 0-1,0 0 1,0 0 0,0 0 0,0 1-1,0-1 1,0 0 0,1 0 0,-1 0-1,0 0 1,0 0 0,0 0 0,0 0-1,1 1 1,-1-1 0,0 0 0,0 0-1,0 0 1,0 0 0,1 0-1,-1 0 1,0 0 0,0 0 0,0 0-1,0 0 1,1 0 0,-1 0 0,0 0-1,0 0 1,0 0 0,1 0 0,-1 0-1,0 0 1,0-1 0,0 1 0,0 0-1,1 0 1,-1 0 0,0 0 0,0 0-1,0 0 1,0-1 0,6-7-406,-6 7 341,22-56-1320,-18 45 1274,14-43-338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44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3 253 9698,'-2'0'-22,"3"0"202,-1 0-1,0 0 0,0-1 0,0 1 1,0 0-1,1 0 0,-1 0 0,0 0 0,0 0 1,0 0-1,0 0 0,1 0 0,-1 0 0,0-1 1,0 1-1,0 0 0,0 0 0,0 0 1,1 0-1,-1-1 0,0 1 0,0 0 0,0 0 1,0 0-1,0 0 0,0-1 0,0 1 0,0 0 1,0 0-1,0 0 0,0 0 0,0-1 0,0 1 1,0 0-1,0 0 0,0 0 0,0-1 1,0 1-1,0 0 0,0 0 0,0 0 0,0-1 1,0 1-1,0 0 0,0 0 0,-1 0 0,1 0 1,0 0-1,0-1 0,0 1 0,0 0 0,0 0 1,0 0-1,-1 0 0,1 0 0,0 0 1,0-1-1,0 1 0,0 0 0,-1 0 0,1 0 1,0 0-1,0 0 0,0 0 0,-1 0 0,1 0 1,0 0-1,0 0 0,20-13 50,25-12-1,-40 23-189,0 0 0,0 0-1,0 0 1,0 1-1,1-1 1,-1 1-1,1 1 1,-1-1 0,1 1-1,9 0 1,-1 1 77,83 1 785,62-1 31,98-17-706,96-10-135,-283 21-82,122-12 29,13-1 2,668-40 343,-656 44-216,253-11 34,60 14-118,2 5 21,-1 37-40,-349-7-46,93 10 52,107-16 10,-289-15-64,-19 1 20,103-10 0,-152 4-27,214-26 46,-107 21-28,-57 5 15,-54 2-24,-15 0-3,-1 0-1,1 0 1,0 0 0,8-2-1,-14 2-12,0 0 0,0 0 0,0 0 0,0 0 0,0 0 0,1 0 0,-1 0 0,0 0 0,0 0 0,0 0 0,0 0 0,0 0 0,0 0 0,0-1 0,0 1 0,0 0 0,1 0 0,-1 0 0,0 0 0,0 0 0,0 0 0,0 0 0,0 0 0,0 0 0,0 0 0,0 0 0,0 0 0,0 0 0,0-1 0,0 1 0,0 0 0,0 0 0,0 0 0,0 0 0,0 0 0,1 0 0,-1 0 0,0 0 0,0 0 0,0-1 0,0 1 0,0 0 0,0 0 0,-1 0 0,1 0 0,0 0 0,0 0 0,0 0 0,0 0 0,0 0 0,0-1 0,0 1 0,0 0 0,0 0 0,0 0 0,0 0 0,0 0 0,0 0 0,0 0 0,0 0 0,0 0 0,0 0 0,-1 0 0,1 0 0,0 0 0,0-1 0,0 1 0,0 0 1,0 0 1,-1 0-1,1 0 1,0 0-1,0 0 1,-1 0-1,1 0 0,0 0 1,0 0-1,-1 0 1,1 0-1,0 0 1,0 0-1,-1 0 1,1 0-1,0 0 1,0 0-1,-1 0 1,1 0-1,0 0 1,0 0-1,-1 0 1,1 0-1,0 1 0,0-1 1,0 0-1,-1 0 1,1 0-1,0 0 1,0 1-1,-1-1 1,-25 40 4,-3-1-8,27-36-1,0 0 0,-1 0 0,2 1 0,-1-1 0,0 1 0,1 0 0,-1-1 0,1 1 0,0 0 0,0 0 1,0 0-1,1 0 0,-1 6 0,0 3-4,-22 179-33,-7 68 29,27-197 10,2 1-1,7 71 1,7-56 10,32 114 0,-17-83-2,-22-86-26,-1-1 0,-2 1 0,0 0 1,-2 40-1,-1-61-49,0 0 0,0 0 0,-1 0 0,1 0 0,-1 0 0,0 0 0,0 0 1,0 0-1,-1 0 0,1 0 0,-3 4 0,3-6-48,0 0 0,-1 0 0,1 0 0,0 0 1,0 0-1,0-1 0,-1 1 0,1 0 0,0-1 0,-1 1 0,1 0 0,0-1 1,-1 0-1,1 1 0,-1-1 0,1 0 0,-1 0 0,1 0 0,0 0 1,-1 0-1,1 0 0,-1 0 0,1 0 0,-1-1 0,-1 0 0,0 1-351,0-1 0,0 0 1,0-1-1,-6-2 0,-8-10-873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45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27 300 8754,'-5'-3'767,"0"0"1,0-1-1,-4-3 1,9 6-721,0 1 0,-1 0 1,1 0-1,0-1 0,0 1 0,0 0 0,0-1 1,-1 1-1,1 0 0,0 0 0,0-1 1,0 1-1,0 0 0,0-1 0,0 1 0,0 0 1,0-1-1,0 1 0,0 0 0,0-1 1,0 1-1,0 0 0,0-1 0,0 1 1,0 0-1,0 0 0,1-1 0,-1 1 0,0 0 1,0-1-1,0 1 0,1 0 0,8-8 883,-7 6-626,9-6 526,-6 4-522,0-1 1,1 2 0,0-1-1,-1 0 1,1 1 0,7-2-1,13-3 217,0 1-1,0 2 1,0 1-1,30-1 0,108 4 665,-45 2-652,591-36 795,-140 1-808,-115 7-66,8-4 36,201-12 178,-2 16 73,-111 30-246,373 55 282,-335 17-467,-547-70-332,44 8 79,-69-10-194,-1 1-1,0 1 1,18 8 0,-30-12 51,-1 1 0,1 0-1,-1 0 1,7 5 0,-10-7 0,0 0 1,1 1 0,-1-1 0,1 1-1,-1-1 1,0 0 0,1 1 0,-1-1-1,0 1 1,0-1 0,1 1-1,-1-1 1,0 1 0,0-1 0,0 1-1,0-1 1,0 1 0,0-1-1,0 2 1,0-2-173,0 1 0,0 0-1,-1-1 1,1 1 0,0-1-1,-1 1 1,1 0 0,0-1-1,-1 1 1,1-1 0,-1 1-1,1-1 1,-1 0 0,1 1-1,-1-1 1,1 1 0,-1-1 0,0 0-1,1 0 1,-2 1 0,-23 10-2344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48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9474,'0'2'3310,"1"9"-2317,-1 1 1,-1-1-1,-1 12 0,-1 3-80,1 27 764,4 58-1,13 53 21,-5-58-944,16 124 157,-10-97-713,-9 79-148,-7-176-102,0-28 20,0-4-83,0 0 0,0 0-1,0 1 1,0-1 0,1 0-1,2 8 1,-2-13 126,0-3 77,-1 2-76,5-19-67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49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11779,'-18'9'3839,"34"-10"-21,-6-1-3436,1 1-1,-1 0 1,1 1-1,-1 0 1,11 2-1,3 2 36,25 6 0,-48-10-407,12 3 74,-1 1 1,1 0-1,-1 1 0,12 6 0,-22-10-80,1 0 0,-1 1 0,1-1 0,-1 1 0,0 0 0,1 0 0,-1 0-1,0 0 1,0 0 0,-1 0 0,1 0 0,0 1 0,-1-1 0,1 0 0,-1 1 0,0 0 0,0-1-1,0 1 1,0 0 0,0-1 0,-1 1 0,1 0 0,-1 0 0,1 0 0,-1 4 0,-2 0-28,1 1 1,-1-1 0,0 1-1,-1-1 1,1 0 0,-1 0-1,-1 0 1,0 0-1,0 0 1,0-1 0,-7 8-1,2-3-42,0-1 0,0-1 0,-1 0 0,-1 0-1,-19 12 1,-23 6 9,53-27 57,-1 0 0,1 0 0,0 0 0,0 0 0,0 0 0,-1 0 0,1 0 0,0 1 0,0-1 0,0 0 0,0 0 0,0 0 0,-1 0 0,1 0 0,0 1 0,0-1 0,0 0 0,0 0 0,0 0 0,0 1 0,0-1 0,0 0 0,0 0 0,0 0 0,0 1 0,0-1 0,0 0 0,0 0 0,0 0 0,0 1 0,0-1 0,0 0 0,6 6 2,12 3 5,-17-9-7,33 10 82,64 12 0,-62-15 480,57 17 0,-90-23-511,0 0 22,0 0 0,-1 0 0,1 0 0,0 0 0,0 1 0,-1-1 0,1 1 0,-1 0 0,1-1 0,-1 1 0,4 4 0,-6-6-57,0 1-1,1-1 1,-1 1 0,0-1-1,0 1 1,1-1-1,-1 1 1,0 0-1,0-1 1,0 1-1,0-1 1,0 1 0,0-1-1,0 1 1,0-1-1,0 1 1,0 0-1,0-1 1,0 1 0,0-1-1,0 1 1,0-1-1,-1 1 1,1-1-1,0 1 1,0-1 0,-1 1-1,1-1 1,0 1-1,-1-1 1,1 1-1,0-1 1,-1 1 0,1-1-1,-1 0 1,1 1-1,-1-1 1,1 0-1,-1 1 1,1-1-1,-1 0 1,-4 3 36,1-1 0,0 0 1,-1-1-1,-4 2 0,-10 2 24,-1-2-1,1 0 1,-28 0 0,20-2-43,-101 3-312,109-4-469,15-2-966,8-1 331,10-3-1213,19-4 360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49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12347,'1'-2'567,"9"-9"2923,-10 11-3430,1-1 0,-1 1 0,0 0 0,1 0-1,-1 0 1,1-1 0,-1 1 0,0 0 0,1 0 0,-1 0 0,1 0-1,-1 0 1,0 0 0,1 0 0,-1 0 0,1 0 0,-1 0 0,1 0-1,-1 0 1,0 0 0,1 0 0,-1 0 0,1 1 0,-1-1-1,0 0 1,1 0 0,-1 0 0,1 0 0,-1 1 0,0-1 0,1 0-1,-1 1 1,0-1 0,0 0 0,1 1 0,-1-1 0,2 4 97,0-1 1,0 1-1,0 0 1,-1 0 0,0 0-1,0-1 1,0 1-1,0 0 1,-1 1 0,1-1-1,-1 6 1,3 191 2387,-2-36-1446,23 99 234,18 1-514,-32-195-702,2 13-197,-9-72-62,-2-8-77,1-3-496,3-19 325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50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0 14859,'-10'1'2787,"-19"3"0,22-2-2688,-1 0 0,1 0 0,0 1 1,0 0-1,0 1 0,0-1 0,1 1 0,0 0 0,-12 10 1,7-3-18,1 0 1,0 1 0,1 0 0,0 0 0,0 1 0,1 0 0,-8 20-1,13-26-18,0-1-1,0 1 0,0 0 0,1 0 0,0 1 0,0-1 0,1 0 0,-1 11 1,2-16-35,0 0 0,0 0 0,0 0 0,1 1 1,-1-1-1,0 0 0,1 0 0,-1 0 1,1 1-1,0-1 0,0 0 0,0 0 1,0 0-1,0 0 0,0-1 0,3 4 1,-1-3 2,-1 1 1,1-1-1,0 0 1,0-1-1,0 1 1,0 0 0,0-1-1,1 0 1,5 2-1,19 5 86,0-2 0,0-1 0,49 2 0,-36-6-924,79-10-1,-96 7-2493,-16 1 1459</inkml:trace>
  <inkml:trace contextRef="#ctx0" brushRef="#br0" timeOffset="1">268 111 12555,'-2'21'5249,"0"7"-3049,-2 8-959,0 5 95,-3 8-368,0 4-184,5-1-376,-1-2-136,8-13-456,3-8-256,10-12-400,0-3 448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50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10770,'3'-6'1586,"10"-13"1414,-13 19-2923,1-1 0,-1 1 1,0-1-1,1 1 0,-1-1 0,0 1 1,1-1-1,-1 1 0,1 0 1,-1-1-1,1 1 0,-1 0 0,1-1 1,-1 1-1,1 0 0,-1-1 1,1 1-1,0 0 0,-1 0 0,1 0 1,-1 0-1,1 0 0,0 0 0,-1 0 1,2 0-1,-2 0-23,1 0-1,-1 1 1,0-1 0,1 0 0,-1 1-1,1-1 1,-1 1 0,0-1-1,0 1 1,1-1 0,-1 0-1,0 1 1,0-1 0,1 1-1,-1 0 1,0-1 0,0 1 0,0 0-1,6 27 1499,2 55-1,-6-61-1214,-1 269 2298,2 18-1642,10-190-841,-9-93-169,2 0 1,11 35-1,-15-56-53,2 7-197,-4-12 242,1 0 1,-1 0-1,0 0 1,0 0-1,0 1 0,0-1 1,0 0-1,0 0 0,1 0 1,-1 0-1,0 0 1,0 1-1,0-1 0,0 0 1,1 0-1,-1 0 1,0 0-1,0 0 0,0 0 1,1 0-1,-1 0 0,0 0 1,0 0-1,0 0 1,1 0-1,-1 0 0,0 0 1,0 0-1,0 0 0,1 0 1,-1 0-1,0 0 1,0 0-1,0 0 0,1 0 1,-1 0-1,0 0 0,0 0 1,1-1-1,-1 1-38,0 0-1,1-1 1,-1 1 0,0-1-1,0 1 1,1-1-1,-1 1 1,0-1 0,0 1-1,0-1 1,1 1 0,-1-1-1,0 1 1,0-1-1,0 1 1,0-2 0,3-22-608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51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14883,'-4'0'637,"1"0"0,-1 1 1,0-1-1,0 0 0,0 1 0,0 0 0,1 0 0,-6 2 1,3 0-330,0 0 1,0 0 0,1 0-1,-9 7 1,6-3-214,1 0 1,-1 1-1,1-1 0,1 2 1,-12 16-1,15-20-39,1-1 0,0 1 0,0-1 0,0 1 0,0 0 0,1-1 0,0 1 0,0 0 0,-1 8 0,2-9-13,1-1-1,-1 1 1,0 0-1,1 0 0,0-1 1,0 1-1,0 0 1,0-1-1,1 1 1,-1-1-1,1 0 1,0 1-1,2 2 1,4 5 118,0-1-1,1 0 1,1 0 0,14 11 0,46 29 391,-4-3 190,-65-46-693,1 1 1,0-1 0,-1 0 0,1 1 0,-1 0 0,1-1 0,-1 1 0,0 0-1,1 0 1,-1-1 0,0 1 0,0 0 0,-1 0 0,1 0 0,1 3 0,-2-3-20,0-1 0,-1 1 0,1-1 0,0 0 0,0 1 0,-1-1 0,1 1 0,-1-1 0,1 1 0,-1-1 0,0 0 0,1 1 0,-1-1 0,0 0 0,0 0 0,0 0 0,0 1 0,0-1 0,0 0 0,0 0 0,0 0 0,-3 1 0,-9 6-27,-1 0 0,0 0 0,0-2 0,0 1 0,-1-2 1,0 0-1,0-1 0,-17 2 0,23-4-197,0-1 1,0 0-1,0-1 1,0 0-1,0-1 0,-12-1 1,16 0 82,0 1-1,0-1 1,-7-4-1</inkml:trace>
  <inkml:trace contextRef="#ctx0" brushRef="#br0" timeOffset="1">79 4 14163,'23'8'5265,"10"2"-3921,4 0-407,-5 1-33,-3-2-296,1-2-312,-1-2-160,-1-5-96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56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1578 10 8042,'5'-7'4611,"-5"7"-4495,0 0 0,0 0 0,0-1 0,0 1 0,0 0 0,0 0 0,-1 0 0,1 0 0,0 0 0,0 0 0,0 0 0,0 0 0,0-1 0,0 1 0,0 0 0,0 0 0,-1 0 0,1 0 0,0 0 1,0 0-1,0 0 0,0 0 0,0 0 0,0 0 0,-1 0 0,1 0 0,0 0 0,0 0 0,0 0 0,0 0 0,0 0 0,0 0 0,-1 0 0,1 0 0,0 0 0,0 0 0,-4 1 346,0 0 0,0 0-1,0 0 1,-5 3 0,-193 106 2127,129-66-2059,40-26-334,-275 171 835,-156 152-37,369-266-826,-135 139 0,202-184-190,-1-1 0,-57 43 0,80-67-350,11-7-173,8-11 711,5-6-195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2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195 108 13619,'-23'-34'8987,"14"24"-7619,-1 0 0,-15-14 0,21 21-1228,0-1 1,-1 1-1,1-1 1,-1 1-1,0 1 1,0-1-1,-7-2 1,10 4-132,0 1 0,-1-1 1,1 1-1,0 0 0,0 0 0,-1 0 0,1 0 1,0 0-1,0 1 0,-1-1 0,1 1 0,0-1 1,0 1-1,0 0 0,0 0 0,-1 0 1,1 0-1,1 0 0,-1 0 0,0 1 0,-2 1 1,1 0-8,0 0 1,0 0 0,0 0 0,0 1-1,1-1 1,0 1 0,-1 0 0,1-1 0,-2 8-1,3-8-1,0 0 0,0 0 0,0 1 0,0-1 0,0 0 0,1 1 0,0-1 0,0 1 0,0-1 0,0 0 0,0 1 0,1-1 0,0 4 0,0-5-1,-1-1-1,1 1 1,0-1-1,-1 1 1,1-1-1,0 0 1,0 0-1,0 1 1,0-1-1,0 0 1,0 0-1,0 0 1,0 0-1,0 0 1,1 0 0,-1-1-1,0 1 1,1 0-1,-1 0 1,1-1-1,-1 1 1,1-1-1,-1 0 1,1 1-1,-1-1 1,1 0-1,-1 0 1,1 0-1,2 0 1,0 0-3,-1-1 0,0 1-1,1-1 1,-1 0 0,0 0 0,1 0-1,-1 0 1,0-1 0,0 1 0,0-1-1,0 0 1,5-4 0,44-44-252,-50 48 244,0 1-1,0 0 1,0-1-1,0 1 1,5-1 0,-7 1 10,1 1 1,-1 0 0,1 0 0,-1-1-1,1 1 1,0 0 0,-1 0 0,1 0 0,0 0-1,-1 0 1,1 0 0,-1 0 0,1 0-1,0 0 1,-1 0 0,1 1 0,-1-1-1,1 0 1,0 0 0,-1 1 0,1-1 0,-1 0-1,1 0 1,-1 1 0,1-1 0,-1 1-1,1-1 1,-1 0 0,1 1 0,-1-1-1,1 1 1,2 6 52,-1-1 0,1 0-1,-1 0 1,-1 1 0,1-1 0,0 13-1,5 16 275,-5-28-252,1 0-1,-1-1 1,1 1-1,5 8 1,-8-14-78,1 0-1,0 0 1,-1 0 0,1 0 0,0 0-1,0-1 1,0 1 0,0 0-1,0 0 1,0-1 0,0 1 0,0 0-1,0-1 1,2 1 0,-2-1-25,0 1 0,0-1 0,0-1 0,0 1 0,0 0 0,-1 0 0,1 0 0,0 0 0,0-1 0,0 1 0,0 0 0,0-1 0,0 1 0,-1 0 0,1-1 0,0 1 0,0-1 0,-1 0 0,1 1 1,0-1-1,-1 0 0,2 0 0,12-19-314,5-9 51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56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0 11498,'-27'36'5415,"17"-24"-4587,-8 15 0,-5 11 321,2 2 0,2 0 0,-22 71 0,37-101-1023,1 0 0,1 0 1,0 0-1,-1 18 0,3-25-90,0 0 0,0 1-1,1-1 1,-1 0 0,1 0 0,-1 1-1,1-1 1,0 0 0,0 0 0,1 0 0,-1 0-1,1 0 1,-1 0 0,1 0 0,0-1 0,0 1-1,0 0 1,3 2 0,1-1 2,-1 0 0,0-1-1,1 0 1,0 0 0,-1 0 0,1 0 0,0-1 0,1 0 0,-1 0 0,0-1-1,8 1 1,5 0 21,0-1-1,29-1 0,97-19 216,-43 4-2868,-75 14 1534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57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25 6137,'-6'-12'2661,"6"11"-2474,0 1 0,0-1 1,-1 1-1,1-1 0,0 1 0,0-1 1,0 1-1,0-1 0,0 1 1,0-1-1,-1 1 0,1-1 1,0 1-1,0-1 0,0 1 0,1-1 1,-1 1-1,0-1 0,0 1 1,0-1-1,0 1 0,1-2 0,0 4 225,-1-1-1,1 0 1,-1 1-1,1-1 1,-1 1-1,1-1 1,-1 1-1,0-1 1,0 1-1,0 2 1,6 181 4636,-2-31-3940,26 320 305,-24-395-1425,-3-60-281,-1-16-162,-1-3-23,0-8-629,-2-45-2569,2 10 2708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58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60 146 10562,'-36'-56'6494,"32"48"-5742,0 0-1,0 0 1,1 0 0,0-1-1,-2-12 1,5 21-687,0-1 0,0 0-1,0 0 1,0 0 0,-1 0 0,1 1 0,0-1 0,0 0 0,1 0-1,-1 0 1,0 0 0,0 1 0,0-1 0,0 0 0,1 0 0,-1 0-1,0 1 1,1-1 0,-1 0 0,1 0 0,-1 1 0,1-1-1,-1 0 1,1 1 0,-1-1 0,1 1 0,0-1 0,-1 1 0,1-1-1,0 1 1,0-1 0,-1 1 0,1 0 0,1-1 0,2 0 68,0 0 0,1 0 0,-1 1 0,0 0 1,0 0-1,7 1 0,342 7 665,-53-2-847,-295-5 49,350 23-5,-282-15 29,-1 3 0,130 40 0,-196-50-20,2 0 7,1 1 1,-1 0-1,0 0 0,0 1 1,0 0-1,0 1 0,12 10 1,-17-13-1,9 9 33,-13-11-41,1 0-1,0 0 1,0 0-1,0 0 0,0 0 1,0 0-1,-1 0 1,1 0-1,0 0 0,0 0 1,0 0-1,0 0 1,0 0-1,-1 0 0,1 0 1,0 0-1,0 0 1,0 0-1,0 0 0,0 0 1,0 0-1,0 0 1,-1 0-1,1 1 0,0-1 1,0 0-1,0 0 1,0 0-1,0 0 0,0 0 1,0 0-1,0 1 1,0-1-1,0 0 0,0 0 1,0 0-1,0 0 1,0 0-1,0 1 1,0-1-1,0 0 0,0 0 1,0 0-1,0 0 1,0 0-1,0 0 0,0 1 1,0-1-1,0 0 1,0 0-1,0 0 0,0 0 1,0 0-1,0 1 1,0-1-1,0 0 0,0 0 1,0 0-1,0 0 1,1 0-1,-1 0 0,0 0 1,0 0-1,0 1 1,0-1-1,0 0 0,0 0 1,1 0-1,-4 3 6,-4 7-8,1 0 1,0 1-1,-6 14 0,5-10-1,-2 6-3,1 1-1,1-1 0,1 1 1,-5 39-1,0 84 31,11-144-26,-3 130 82,5 0 0,28 189 1,-23-283-109,1 0 1,1 0 0,3-1-1,16 39 1,-22-65-86,-5-7-22,1 0-1,-1 0 1,0 1-1,1-1 0,-1 0 1,0 6-1,-1-9 111,0 0-1,1 0 0,-1 0 1,0 0-1,0 0 1,0 1-1,0-1 0,0 0 1,0 0-1,0 0 0,0 1 1,0-1-1,0 0 0,0 0 1,0 0-1,0 0 1,0 1-1,0-1 0,0 0 1,-1 0-1,1 0 0,0 0 1,0 0-1,0 1 0,0-1 1,0 0-1,0 0 1,0 0-1,0 0 0,-1 0 1,1 1-1,0-1 0,0 0 1,0 0-1,0 0 0,-12-2-481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58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14019,'0'9'5057,"21"6"-4065,8 1 33,23 3-65,6-2-160,18-11-400,12-3-96,9-13-112,14-1-64,-4-5-80,-7 7-16,-21 6 16,-21 3-80,-23 8-480,-12 1-328,-20 6 456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59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5 12043,'-1'0'357,"0"-1"1,-1 1 0,1-1-1,0 0 1,0 1 0,0 0-1,0-1 1,0 1 0,-1 0-1,1-1 1,0 1 0,0 0-1,0 0 1,-1 0 0,0 0 0,-21 3 79,14 0-240,0-1 0,1 2 0,-1-1 1,1 1-1,0 0 0,0 1 1,1 0-1,-1 0 0,1 1 1,0 0-1,1 0 0,-1 0 1,1 1-1,0 0 0,1 1 0,0-1 1,0 1-1,-4 9 0,7-13-125,1-1-1,0 1 0,-1 0 1,2 0-1,-1 0 1,0 0-1,1 0 0,0 0 1,0 1-1,0-1 0,0 0 1,2 7-1,0-6-15,-1 0 0,1 0 0,0 0 0,1 0 0,-1 0 0,1-1 0,0 1 0,6 7 0,2-2-7,0 1 1,1-2-1,0 1 1,0-2-1,1 1 1,15 6-1,-4-2-241,2-2-1,0 0 1,0-2 0,1-1 0,0-1-1,0-1 1,0-1 0,1-2-1,36 0 1,-32-6-4077,-3-3 1903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6:59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12843,'5'20'4985,"-5"7"-3433,-4 7-96,-1 12-231,-3 8-193,-3 7-416,-3 6-184,-1-2-232,-2-2-152,8-2-568,5-8-456,4-3 584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7:00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1928 902 11282,'0'0'397,"-1"1"-1,1-1 1,-1 1-1,0-1 1,1 1-1,-1-1 1,0 0-1,0 0 1,1 1-1,-1-1 1,0 0-1,0 0 0,0 0 1,-20 0 1288,10-1-811,-221-19 4504,172 11-4647,-112-32 0,-135-74-305,-6-34-354,15-21-31,219 121-58,-124-100 1,164 116-24,-121-107-622,154 134 532,4 4 44,0 1 1,1 0-1,-1-1 1,1 0 0,0 1-1,-1-1 1,1 0 0,0 1-1,0-1 1,0 0 0,-1-3-1,2 5 69,0 0 0,0 0 0,0 0 0,0 0 0,0 0 0,0 1 0,0-1 0,0 0 0,0 0 0,1 0 0,-1 0 0,0 0 0,0 0 0,0 0 0,0 0 0,0 0 0,0 0 0,0 0 0,0 0 0,0 0 0,0 0 0,0 0 0,0 0 0,0 0-1,0 0 1,0 0 0,0 0 0,1 0 0,-1 0 0,0 0 0,0 0 0,0 0 0,0 0 0,0 0 0,0 0 0,0 0 0,0 0 0,0 0 0,0 0 0,0-1 0,0 1 0,0 0 0,0 0 0,0 0 0,0 0 0,0 0 0,0 0 0,0 0 0,0 0 0,0 0 0,0 0 0,0 0 0,0 0 0,0 0 0,0 0-1,1 0 1,29 24-5542,-4-4 3628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7:00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4 11875,'-3'-1'1170,"0"0"0,0 1 0,0-1 0,0 1 0,0 0 0,-4 0 0,-21 5 1261,10 0-2482,-18 9 1,29-11 593,-47 22-91,2 3 0,-54 37 0,91-56-342,15-8-109,-17 9 163,1 0-1,1 2 1,-25 22-1,37-30-120,-1-1 1,1 1-1,0 0 0,0-1 0,1 1 0,-1 0 1,1 1-1,0-1 0,0 0 0,0 1 1,1-1-1,0 1 0,-1-1 0,2 1 0,-1 0 1,0 0-1,1-1 0,0 1 0,0 0 1,2 9-1,0-5 48,1 1 1,0-1-1,1 0 1,0 0-1,11 17 1,33 40 216,-28-39-200,21 27 77,35 49 174,-57-74-324,27 54 0,-43-75-139,1 0 1,0-1 0,0 1-1,0-1 1,1 0-1,0 0 1,1-1-1,11 12 1,7-3-42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7:01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 8354,'-5'-5'3502,"5"5"-788,2 10-1203,0 16 162,-3 44 1,-1-15-580,7 378 2430,34 1-2695,-10-252-952,-24-165-480,-5-17 594,0 0 0,0 0 1,0 0-1,0 1 0,0-1 0,0 0 0,0 0 0,0 0 0,0 0 1,0 0-1,1 0 0,-1 0 0,0 0 0,0 0 0,0 1 0,0-1 0,0 0 1,0 0-1,0 0 0,0 0 0,1 0 0,-1 0 0,0 0 0,0 0 1,0 0-1,0 0 0,0 0 0,0 0 0,0 0 0,1 0 0,-1 0 0,0 0 1,0 0-1,0 0 0,0 0 0,0 0 0,0 0 0,1 0 0,-1 0 1,0 0-1,0 0 0,0 0 0,0 0 0,0-1 0,0 1 0,0 0 1,0 0-1,0 0 0,1 0 0,-1 0 0,0 0 0,0 0 0,0 0 0,0 0 1,0-1-1,0 1 0,0 0 0,0 0 0,0 0 0,0 0 0,0 0 1,0 0-1,0 0 0,0-1 0,0 1 0,0 0 0,0 0 0,7-25 627,1-16-433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7:01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12235,'1'-2'4484,"9"-10"-3246,-4 9-938,0-1 0,-1 1 0,1 0 0,0 0 0,1 1 0,-1 0 0,10-2 0,2 0 418,31-1 0,450 3 593,-5 41-1305,-235-6 40,-90-11 3,-168-21-48,153 23 82,-131-19 109,0 1 0,-1 1 0,0 1 0,35 19 0,-54-26-152,0 1-1,-1-1 1,1 1-1,-1 0 1,1 0-1,-1 0 1,0 1-1,1-1 1,2 5-1,-4-5-27,0-1 1,0 1-1,-1 0 0,1-1 0,-1 1 0,1 0 1,-1-1-1,0 1 0,0 0 0,1 0 0,-1 0 1,-1-1-1,1 1 0,0 0 0,0 0 0,0-1 1,-1 1-1,-1 3 0,-13 48 60,2 0 0,-8 64 0,13-70-9,-27 247 265,37-105-188,-1-170-131,-1-3-1,6 63 20,16 41 0,-13-72-21,32 108-30,12-7-357,-23-68-487,-24-63 83,-6-17 721,0-1-1,0 1 1,1-1 0,-1 1 0,0-1 0,0 1-1,0-1 1,0 1 0,0 0 0,0-1 0,0 1-1,0-1 1,0 1 0,0-1 0,0 1 0,0-1-1,0 1 1,-1 0 0,1 0 0,-6-6-501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2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 10690,'-2'28'5625,"0"12"-1112,-8 18-2240,0 7-169,3 7-735,3-7-353,7-9-592,6-6-144,3-24-192,3-7-136,1-26-672,-3-9-600,-1-12 808</inkml:trace>
  <inkml:trace contextRef="#ctx0" brushRef="#br0" timeOffset="1">12 140 10530,'-8'14'5473,"4"-4"-1368,7 5-1808,3 1-225,12-4-904,3 0-439,11-8-521,7-1-104,2-1-568,1-3-377,5-2-1399,2 1-977,0-2 2025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7:02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2 811 11827,'0'0'114,"0"0"1,0-1-1,-1 1 1,1 0-1,0-1 1,0 1-1,0 0 1,0-1-1,0 1 1,-1 0-1,1-1 1,0 1-1,0 0 1,0-1-1,0 1 1,0 0-1,0-1 1,0 1-1,0 0 1,0-1 0,0 1-1,1 0 1,-1-1-1,0 1 1,0 0-1,0-1 1,0 1-1,0 0 1,1-1-1,-1 1 1,0 0-1,0 0 1,0-1-1,1 1 1,-1 0-1,0 0 1,0-1-1,1 1 1,-1 0 0,0 0-1,1 0 1,-1 0-1,0-1 1,1 1-1,-1 0 1,0 0-1,1 0 1,0 0-1,3 0 115,0-1 0,0 1 0,0 0 0,5 1 1,-3 0-26,104 10 1195,99 6 511,157-21-743,-79-1-995,-4 24-59,-256-15-390,48 14-1,-73-18 184,1 1-1,-1 0 0,0 0 1,0 0-1,0 0 0,0 0 0,2 2 1,-4-3 110,1 0 0,-1 0 1,0 0-1,0 1 0,0-1 0,0 0 1,0 0-1,1 0 0,-1 0 0,0 0 1,0 0-1,0 1 0,0-1 1,0 0-1,0 0 0,0 0 0,0 0 1,0 1-1,1-1 0,-1 0 0,0 0 1,0 0-1,0 1 0,0-1 1,0 0-1,0 0 0,0 0 0,0 1 1,0-1-1,0 0 0,0 0 0,0 0 1,-1 0-1,1 1 0,0-1 1,0 0-1,0 0 0,0 0 0,0 0 1,0 1-1,0-1 0,0 0 0,-1 0 1,1 0-1,0 0 0,0 0 0,0 1 1,0-1-1,-1 0 0,-16 6 235</inkml:trace>
  <inkml:trace contextRef="#ctx0" brushRef="#br0" timeOffset="0.99">741 1 13723,'0'20'4825,"-2"6"-3857,-7 20-552,-2 6 144,-2 10 257,1 5 7,7-9-320,5 1-120,4-13-208,4-7-88,2-15-384,1-10-192,6-15 280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7:0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82 14147,'-2'44'4115,"-3"19"-2178,-1 25-670,6-79-1093,0-1 0,0 1-1,1-1 1,1 1 0,-1-1 0,1 0 0,4 10 0,-5-14-131,1 0 0,0-1 0,0 0 0,0 1 1,0-1-1,0 0 0,0 0 0,1 0 0,0 0 0,-1 0 1,1-1-1,0 1 0,0-1 0,1 0 0,-1 0 1,0 0-1,1 0 0,3 1 0,-4-2-24,0 0 0,1 0-1,-1 0 1,0-1 0,0 1 0,1-1 0,-1 0-1,0 0 1,0 0 0,1-1 0,-1 1 0,0-1-1,0 1 1,6-3 0,-5 1-8,0 0 1,0 0-1,0-1 1,0 1-1,-1-1 0,1 0 1,-1 0-1,0 0 1,0 0-1,3-4 0,-1 0-4,-1 0 0,0 0 1,0 0-1,0-1 0,-1 1 0,0-1 0,-1 0 0,0 0 0,0 0 0,0 0 0,0-13 0,-2 11 5,-1 0 1,-1 0-1,1 0 0,-1 0 1,-1 0-1,0 0 0,0 0 1,-1 1-1,0 0 0,-1-1 1,-7-10-1,-2 0 5,-1 0 0,-1 1 0,-25-25 0,37 39-19,-1 1 0,-1-1 0,1 1 0,0 0 0,-1 0 0,0 1 0,-6-3 0,10 5-14,0 1 0,0-1-1,1 0 1,-1 1 0,0 0 0,0-1 0,0 1 0,0 0 0,0 0 0,0 0 0,1 0 0,-1 0 0,0 1 0,0-1 0,0 0 0,0 1 0,0 0 0,1-1 0,-1 1 0,0 0 0,1 0 0,-1 0 0,0 0 0,1 0 0,-1 0 0,1 0 0,0 1 0,-2 1 0,-1 1-166,0 1 0,1 0-1,0 0 1,0 0 0,0 1 0,0-1 0,1 1 0,-2 7 0,2-4 4,1-1 1,0 14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7:29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59 6761,'-7'-13'1135,"3"7"-67,1 0 0,-2 0 0,-7-8 0,12 13-905,0 1 1,-1 0-1,1 0 1,0-1-1,0 1 1,-1 0-1,1-1 1,0 1-1,0 0 1,-1-1-1,1 1 1,0-1-1,0 1 1,0 0-1,0-1 1,0 1-1,0 0 0,0-1 1,0 1-1,0-1 1,0 1-1,0-1 1,0 1-1,0-1 1,0 0-15,1 1 1,-1 0-1,1-1 0,-1 1 1,1 0-1,0-1 1,-1 1-1,1 0 0,-1 0 1,1 0-1,0-1 1,-1 1-1,1 0 0,0 0 1,-1 0-1,1 0 1,0 0-1,-1 0 0,1 0 1,1 1-1,23 0 360,-2 0-229,1 1 0,-1 2 0,28 6-1,-41-8-173,-1 1 0,1 1-1,-1-1 1,0 1-1,0 1 1,0 0-1,11 8 1,-17-12-81,-1 1 0,0 0 0,0 0 1,0 0-1,0 0 0,0 1 0,0-1 0,0 0 1,-1 1-1,1 0 0,-1-1 0,0 1 0,0 0 1,0-1-1,0 1 0,0 0 0,0 0 0,-1 0 1,0 0-1,1 0 0,-1 0 0,0 0 0,0 0 1,-1 0-1,1 0 0,-1 0 0,1-1 0,-3 7 0,1-3-3,-1-1-1,0 1 1,0-1-1,0 1 0,0-1 1,-1 0-1,0 0 0,0-1 1,0 1-1,-1-1 0,0 0 1,1 0-1,-1 0 0,-9 4 1,-3 1 47,-1-1 0,-1-1 0,-21 6 0,13-4 69,25-9-106,0 1 0,1 0-1,-1-1 1,0 1 0,0 0-1,0 0 1,1 0 0,-1 0-1,1 1 1,-1-1 0,1 0-1,-2 2 1,3-3-23,0 1 1,-1-1-1,1 0 0,0 0 1,0 1-1,0-1 1,0 0-1,0 0 0,0 1 1,0-1-1,0 0 0,0 0 1,0 1-1,0-1 0,0 0 1,0 0-1,0 1 0,0-1 1,0 0-1,0 0 0,0 1 1,0-1-1,0 0 0,0 0 1,1 1-1,-1-1 0,0 0 1,0 0-1,0 0 0,1 1 1,0 0 6,0-1 0,0 1 0,0 0 0,0-1 0,0 1 0,0-1 1,0 1-1,1-1 0,-1 0 0,2 1 0,9 1 50,1-1 0,-1 0 0,1-1 0,-1-1 0,22-3 0,-13 2-11,24 0 0,-26 2-69,-1 0-303,27 4 1,-45-4 263,1 0 1,-1 0-1,0 0 1,0 0 0,0 0-1,1 0 1,-1 0-1,0 0 1,0 0-1,0 1 1,1-1-1,-1 0 1,0 0-1,0 0 1,0 0-1,1 0 1,-1 1 0,0-1-1,0 0 1,0 0-1,0 0 1,0 0-1,0 1 1,1-1-1,-1 0 1,0 0-1,0 0 1,0 1-1,0-1 1,0 0 0,0 0-1,0 0 1,0 1-1,0-1 1,0 0-1,0 0 1,0 1-1,0-1 1,0 0-1,0 0 1,0 0 0,0 1-1,0-1 1,0 0-1,-1 2-261,1 4-563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7:30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18 11482,'-11'12'4593,"17"-10"-2576,6 4-673,16-3-16,5-3-199,21 0-433,4-8-216,8-1-200,-1-2-64,-13 6-88,-3 1-32,-9 1-56,-4 4-48,-13 1-288,-6 7-344,-17-4-1168,-5 3-817,-10 6 1569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7:30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9810,'4'0'770,"0"0"-1,0 0 1,0 0-1,0 1 1,0-1-1,0 1 1,0 0-1,-1 0 1,1 0-1,6 3 1,-5-2-155,0 0 1,0 0 0,1-1-1,-1 1 1,9 0 0,17-3 1095,-30 1-1678,-1 0 0,1 0 1,-1 0-1,1 0 1,0 0-1,-1 1 0,1-1 1,-1 0-1,1 0 1,-1 1-1,1-1 0,-1 0 1,1 1-1,-1-1 0,1 0 1,-1 1-1,0-1 1,1 1-1,-1-1 0,1 1 1,-1-1-1,0 1 1,0-1-1,1 1 0,-1-1 1,0 1-1,0-1 0,1 1 1,-1 1-1,2 18 95,-2-17-73,0 0-48,0-1 0,0 1 0,0 0 0,0-1 0,-1 1 0,1 0 0,-1-1 0,0 1 0,0-1 0,0 1 0,0-1 0,0 1 0,0-1 1,-1 0-1,1 0 0,-4 4 0,1-2-5,0-1 1,0 0 0,0 1-1,-1-2 1,1 1 0,-1 0 0,-8 3-1,-17 3 5,23-7-7,0 1 0,-1-1 0,1 1 0,-7 4 0,14-7-1,0 0 0,-1 0 0,1 0 0,0 1 0,-1-1 0,1 0 0,0 0 0,-1 0 0,1 1 0,0-1 0,0 0 0,-1 0 0,1 1 0,0-1 0,0 0 0,-1 0 0,1 1 0,0-1 0,0 0 0,0 1 1,0-1-1,0 0 0,-1 1 0,1-1 0,0 0 0,0 1 0,0-1 0,0 0 0,0 1 0,0 0 0,1-1-1,-1 1 0,0-1 1,1 1-1,-1-1 0,1 1 0,-1-1 1,1 1-1,-1-1 0,1 0 1,0 1-1,-1-1 0,1 0 0,-1 0 1,1 1-1,0-1 0,32 7-26,-28-6 29,40 5-4,-26-5 237,1 2-1,27 7 0,-46-10-197,0 0 0,0 1 0,0-1 0,0 0 0,-1 1 0,1-1 0,0 0 0,0 1 0,-1-1 0,1 1 0,0-1 0,-1 1 0,1-1 0,0 1 0,-1-1 0,1 1 0,-1 0 1,1 0-1,-1-1 0,1 1 0,-1 0 0,1 1 0,-1 0 30,0 0 0,0 0 1,0 0-1,0-1 1,0 1-1,-1 0 1,1 0-1,0 0 0,-1-1 1,-1 3-1,1-1-35,0 0-1,0-1 0,-1 1 1,0-1-1,1 1 1,-1-1-1,0 0 1,0 0-1,0 0 0,0 0 1,-1 0-1,1 0 1,-1 0-1,1-1 1,-1 1-1,1-1 0,-1 0 1,0 0-1,0 0 1,1 0-1,-1 0 1,-6 0-1,-5 1-22,0-1 1,1 0-1,-23-3 0,32 2-10,-3 0-41,3-1-32,0 1 0,1 0-1,-1 0 1,1 0 0,-7 1-1,10-1 62,-1 0-1,1 0 0,0 0 1,0 0-1,0 0 1,0 0-1,0 0 0,0 0 1,0 1-1,0-1 1,-1 0-1,1 0 0,0 0 1,0 0-1,0 0 1,0 0-1,0 0 0,0 0 1,0 0-1,0 0 1,0 0-1,0 0 0,0 0 1,0 1-1,-1-1 1,1 0-1,0 0 1,0 0-1,0 0 0,0 0 1,0 0-1,0 0 1,0 0-1,0 1 0,0-1 1,0 0-1,0 0 1,0 0-1,0 0 0,0 0 1,0 0-1,0 0 1,0 0-1,0 1 0,0-1 1,0 0-1,1 0 1,-1 0-1,0 0 0,0 0 1,0 0-1,0 0 1,0 0-1,0 1 0,6 3-263,12-1 1070,6-2-452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7:31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93 10074,'-17'-71'3785,"19"59"-2361,4 3-79,0 10 447,0 7-104,2 12-447,-2 11-193,-2 9-296,-2 2-136,-2 5-224,0-5-88,2-3-176,1-3-56,1-8-80,-2-6-184,-2-11-656,0-7-400,-5-4 704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7:31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8322,'-6'16'3969,"16"-8"-1001,7 1-943,8-3-537,-2-4-144,17-2-552,5-4-271,11-2-281,4-2-48,-3 2-104,-3 4-24,-7 2-192,-12 2-368,-13 1 47,-10 5 161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7:32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10018,'43'-3'8093,"-25"2"-6609,32 1 0,-45 0-1357,0 1-1,-1 0 1,1 0 0,0 0-1,0 0 1,0 1 0,-1 0 0,1 0-1,-1 0 1,1 1 0,3 2 0,-7-4-95,1 0 1,-1 0-1,1 0 1,-1 1-1,0-1 1,0 0-1,1 1 1,-1-1-1,0 0 1,0 1-1,-1 0 1,1-1-1,0 1 1,0-1-1,-1 1 1,1 0-1,-1-1 1,1 1-1,-1 0 1,0 0-1,0-1 1,0 1-1,0 0 1,0 0-1,0 0 1,0-1 0,-1 1-1,1 0 1,0 0-1,-1-1 1,0 1-1,1 0 1,-1-1-1,0 1 1,0-1-1,0 1 1,0-1-1,-2 3 1,-2 2-13,-1 1 0,0-1 0,0 0 0,0-1 0,-14 10 0,-38 17-28,39-22 4,17-9 3,1-1 0,0 1 0,0 0 0,0-1 0,0 1 0,0 0 0,0 0 0,0 0 0,1 0 0,-1-1 1,0 1-1,-1 3 0,2-4 0,0 1 0,0-1 1,0 1-1,-1-1 0,1 1 0,0-1 1,0 1-1,0 0 0,0-1 1,1 1-1,-1-1 0,0 1 1,0-1-1,0 1 0,0 0 0,0-1 1,1 1-1,-1-1 0,0 1 1,1-1-1,-1 1 0,0-1 0,1 1 1,-1-1-1,0 0 0,1 1 1,-1-1-1,1 0 0,0 1 0,2 2 1,1-1 0,-1 0 0,1 0 0,0 0 0,0 0-1,0 0 1,0-1 0,0 0 0,5 1 0,42 5 40,-23-5 47,-19 0 55,0-1 1,0 1-1,0 0 0,-1 1 1,18 8-1,-24-10-72,1 0 0,-1 0 0,0 1-1,0-1 1,0 1 0,0-1 0,0 1-1,0 0 1,0 0 0,-1 0 0,1 0-1,-1 0 1,1 0 0,-1 1 0,0-1-1,0 0 1,0 1 0,0-1 0,0 1-1,0-1 1,-1 1 0,1-1 0,-1 1-1,0-1 1,0 1 0,0 3 0,0-5-33,0 1 1,-1 0-1,1 0 1,0-1 0,-1 1-1,0 0 1,1-1-1,-1 1 1,0 0-1,0-1 1,0 1-1,0-1 1,0 0 0,0 1-1,-1-1 1,1 0-1,0 1 1,-1-1-1,1 0 1,-1 0-1,1 0 1,-3 1 0,-3 1 22,0-1 0,0 1 0,0-1 0,-8 1 0,9-1-31,-18 2-83,0-1 0,-1-2 0,-25 0 0,44-1-431,0 0-1,0 0 1,0-1 0,-10-2-1,16 3 316,0 0-1,-1 0 1,1 0-1,0 0 1,-1-1 0,1 1-1,0 0 1,-1 0-1,1 0 1,0 0 0,0-1-1,-1 1 1,1 0-1,0 0 1,0-1 0,-1 1-1,1 0 1,0 0-1,0-1 1,0 1 0,-1 0-1,1-1 1,0 1-1,0 0 1,0-1 0,0 1-1,2-13-2380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8:27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48 3329,'-4'-12'5250,"3"8"-4247,0 1 0,-1-1-1,1 0 1,-1 0 0,0 1 0,0-1-1,-4-4 1,5 6-486,-1 8 101,0 34-53,18 227 1293,-3-121-1218,48 394 116,-55-509-3579,-7-41 1871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8:28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27 3641,'-1'-8'5480,"1"7"-5159,0 0 0,0 1 0,0-1 0,0 0 0,0 0 0,0 1 0,-1-1 0,1 0 0,0 0 0,0 1 0,0-1 0,-1 0 0,1 1 0,0-1 0,-1 0 0,1 1 0,-1-1 0,1 1 0,-1-1 1,1 0-1,-1 1 0,1-1 0,-1 1 0,0-1 0,0 1 0,-2-1-229,0 1 1,-1 0-1,1 0 0,0 0 1,0 0-1,-1 1 1,1-1-1,0 1 1,0 0-1,0 0 0,0 0 1,0 0-1,-4 2 1,-2 2 18,-1 1 1,-8 6-1,14-9-57,0 0 1,0 0-1,1 1 0,-1 0 0,1-1 0,0 1 1,0 0-1,0 1 0,1-1 0,-1 0 1,1 1-1,0 0 0,1-1 0,-1 1 1,1 0-1,0 0 0,-1 6 0,1-5-21,1-1 0,0 1 0,0 0 0,0-1-1,1 1 1,0-1 0,0 1 0,1-1 0,-1 1-1,1-1 1,0 0 0,0 0 0,1 0 0,4 7-1,-1-4 2,1 0 0,0-1 0,1 0 0,-1 0 0,1-1 0,1 0 0,-1 0 0,18 8-1,-5-4 65,1-1-1,40 11 1,-38-14-263,-1-2 0,1 0 1,0-2-1,0-1 0,45-2 1,-56 0-1194,-13 0 1343,1 1-1,-1 0 1,0 0 0,0 0-1,0 0 1,0 0 0,0 0-1,0 0 1,0 0 0,0 0-1,0 0 1,0 0-1,0 0 1,0 0 0,0 0-1,0 0 1,1 0 0,-1 0-1,0 0 1,0 0 0,0-1-1,0 1 1,0 0 0,0 0-1,0 0 1,0 0 0,0 0-1,0 0 1,0 0 0,0 0-1,0 0 1,0 0 0,0 0-1,0-1 1,0 1-1,0 0 1,0 0 0,0 0-1,0 0 1,0 0 0,0 0-1,0 0 1,0 0 0,0 0-1,-1 0 1,1 0 0,0 0-1,0 0 1,0-1 0,0 1-1,0 0 1,0 0 0,0 0-1,0 0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2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16 3465,'-1'-1'449,"1"0"1,-1 0 0,0 0-1,0 0 1,1 0 0,-1 0-1,0 0 1,0 0-1,0 0 1,0 1 0,0-1-1,0 0 1,0 1 0,0-1-1,-1 1 1,1-1 0,0 1-1,0 0 1,0-1-1,-1 1 1,1 0 0,0 0-1,-3 0 1,-11 5 1694,10-2-1636,1 0 1,-1 0 0,1 0-1,0 0 1,0 1 0,0 0 0,1 0-1,0 0 1,-1 0 0,1 1-1,-3 6 1,2-3 84,0 1-1,0 0 1,1 0-1,0 0 0,-2 15 1,4-19-495,1-1 1,0 1 0,0 0-1,0 0 1,1 0-1,0 0 1,0 0-1,0 0 1,0 0-1,1-1 1,0 1-1,0-1 1,0 1-1,0-1 1,1 0-1,3 5 1,-5-7-137,1 1 1,0-1-1,0 0 0,0 0 1,0 0-1,0-1 0,0 1 1,0 0-1,1-1 0,-1 1 1,1-1-1,-1 0 0,1 0 1,-1 0-1,1 0 1,0 0-1,-1-1 0,1 1 1,0-1-1,0 0 0,-1 0 1,1 0-1,0 0 0,0 0 1,-1 0-1,1-1 0,0 0 1,0 1-1,4-3 0,-4 2-112,0-1 0,1 0 0,-1 0 0,0 0 0,0 0 0,3-4-1,21-24-485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8:28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9218,'0'5'3881,"1"7"-1985,3 8-455,3 12-161,-2 2-184,3 9-360,-1-3-192,2 1-248,1-2-120,0-6-176,2-4-344,-3-10-776,1-3 744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9:18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75 8162,'-1'-1'290,"1"1"0,-1-1 0,1 1 0,-1-1 1,1 1-1,-1-1 0,1 0 0,0 1 0,-1-1 0,1 0 1,0 1-1,0-1 0,0 0 0,-1 0 0,1 1 0,0-1 1,0 0-1,0 0 0,0 1 0,0-1 0,0 0 1,0 1-1,0-1 0,1 0 0,-1 0 0,1-1 0,0 0-113,0 0 0,0 0 0,1 0 0,-1 1 0,1-1-1,-1 0 1,1 1 0,0-1 0,0 1 0,-1-1 0,5-1 0,-1-1-20,1 1-32,-1-1 1,0 1-1,1 0 1,0 0-1,-1 1 1,1 0-1,0 0 0,0 0 1,1 1-1,-1-1 1,0 2-1,8-1 1,-6 1 147,1 0 0,-1 1 1,1 1-1,-1-1 0,14 5 0,-19-5-215,-1 0-1,0 0 1,1 0-1,-1 0 1,0 1-1,1-1 1,-1 1-1,0-1 1,0 1-1,0 0 1,0 0-1,-1-1 1,1 1-1,0 1 1,-1-1-1,1 0 1,-1 0-1,0 0 1,0 1-1,0-1 1,0 1-1,1 2 1,-2 0-27,1-1 1,-1 0-1,0 1 0,0-1 1,0 1-1,0-1 1,-1 0-1,0 1 0,0-1 1,0 0-1,0 0 0,-1 1 1,0-1-1,0 0 0,-2 4 1,-4 4 8,-1-1-1,0 0 1,-13 13 0,7-8 0,11-12-31,0 0 1,0-1-1,0 1 0,-1-1 0,1 0 0,-1 0 0,-8 3 0,11-5-6,2-1-2,0 0-1,0 0 0,0 0 0,0 0 0,0 0 1,0 0-1,0 0 0,0 0 0,0 0 0,0 0 1,0 0-1,0 0 0,0 0 0,0 0 0,0 0 0,0 0 1,0 1-1,1-1 0,-1 0 0,0 0 0,0 0 1,0 0-1,0 0 0,0 0 0,0 0 0,0 0 1,0 0-1,0 0 0,0 0 0,0 0 0,0 0 1,0 0-1,0 0 0,0 0 0,0 0 0,0 0 1,0 0-1,0 0 0,0 0 0,0 0 0,0 0 1,0 0-1,0 0 0,-1 0 0,1 0 0,0 0 0,0 0 1,0 0-1,0 0 0,0 0 0,0 0 0,0 0 1,0 1-1,0-1 0,0 0 0,0 0 0,0 0 1,6 0 10,10-1 24,1-2 15,0-1 1,16-6 0,-3 1-15,54-22 4,-69 26-1,-11 3-222,-1 0 0,1 1 0,0 0 0,0 0 0,-1 0 0,1 0 0,0 0 0,0 1 0,0 0 0,0 0 0,0 0 0,0 0 0,4 1 0,1 4-550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9:18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56 7370,'-2'0'3584,"0"0"-1063,10 0-1129,-8-1 56,0-1-343,12 1-257,12-3-352,36-12-72,-21 8-160,1-1-48,5 2-64,-2 5-32,-10-2-16,-5 2-312,-11 4-544,-8-1-648,-9 8 768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9:18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8474,'31'8'5759,"14"-3"-2356,-16-3-1986,-26-2-1283,0 0-1,0 1 0,0 0 0,0-1 1,0 1-1,-1 0 0,1 0 0,0 1 1,0-1-1,-1 0 0,5 4 1,-6-4-93,0 0 1,0 0 0,0 0 0,-1 0 0,1 0 0,0 1 0,0-1 0,-1 0 0,1 1 0,0-1 0,-1 0 0,1 1 0,-1-1 0,0 1 0,1-1 0,-1 0 0,0 1 0,0-1 0,0 1 0,0-1 0,0 1 0,0-1-1,-1 1 1,1-1 0,-1 3 0,-1 0-5,0 0-1,1 1 0,-2-1 0,1 0 1,0 0-1,-1 0 0,0-1 0,-5 6 0,3-3-9,-1-1-1,1-1 0,-1 1 0,-10 5 1,5-5-3,9-4-24,1-1 0,-1 1 0,1-1 1,-1 1-1,1 0 0,-1 0 0,1 0 0,-1 0 0,-1 1 0,3-2-3,0 1 1,0-1-1,0 0 0,0 0 0,0 0 1,0 0-1,0 1 0,1-1 0,-1 0 1,0 0-1,0 0 0,0 0 0,0 1 1,0-1-1,0 0 0,0 0 0,0 0 1,0 0-1,0 1 0,1-1 1,-1 0-1,0 0 0,0 0 0,0 0 1,0 0-1,0 0 0,1 0 0,-1 0 1,0 1-1,0-1 0,0 0 0,0 0 1,1 0-1,-1 0 0,0 0 0,0 0 1,0 0-1,0 0 0,1 0 0,10 3-35,-8-2 46,93 20 115,-95-21-86,1 0 1,-1 1 0,0-1 0,0 0-1,0 1 1,1-1 0,-1 1-1,0-1 1,0 1 0,0 0-1,0 0 1,0-1 0,0 1-1,0 0 1,0 0 0,0 0-1,-1 0 1,1 0 0,0 0 0,0 0-1,-1 0 1,1 1 0,0 0 27,-1-1 0,0 1 0,0-1 0,0 1 1,0-1-1,0 0 0,-1 1 0,1-1 1,0 1-1,-1-1 0,1 0 0,-1 1 0,1-1 1,-1 0-1,0 0 0,1 1 0,-1-1 1,0 0-1,0 0 0,-1 1 0,-2 3 60,0-1-1,0-1 1,0 1-1,-1 0 1,1-1-1,-1 0 1,0 0-1,0 0 1,-7 2-1,9-3-154,-1-1-1,0 0 0,1 0 0,-1 0 0,0 0 0,0-1 0,0 1 0,1-1 0,-1 0 0,0 0 1,0-1-1,0 1 0,0-1 0,1 0 0,-6-1 0,8 1 125,0 1 1,-1-1-1,1 0 0,0 1 1,-1-1-1,1 0 0,0 0 1,0 0-1,0 0 0,-1-1 1,1 1-62,1 0-1,-1 0 1,1 0 0,-1 0 0,1 0 0,0 0 0,0 0 0,-1-1 0,1 1 0,0 0 0,0 0 0,0-1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9:20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10050,'0'-1'4153,"0"1"-2273,0 0-95,0 0-97,6 22-304,14 42-567,-11-29-185,2-3-272,0 1-120,-1-8-144,0-4-32,-1-7-48,-1-1-16,-1-9-592,2-1-528,-8-5 695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9:21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10690,'-7'4'4401,"5"6"-2728,4 5-49,10-2-464,5-1-384,14-8-440,4-4-104,10-5-120,7 1-7,5-1-65,-2 2-16,-9 3 16,-7-1-8,-19 3-104,-6 0-337,-6 7 537,-2 4-216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19:21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9474,'15'7'5044,"13"-2"-2600,-6-1-885,-18-3-1399,1 1 0,0 0 0,-1 0 0,1 0 0,-1 1 0,0-1 0,0 1 0,0 0-1,0 0 1,0 1 0,6 6 0,-8-8-133,-1 0 1,1 0-1,0 1 0,-1-1 1,0 0-1,0 1 0,1-1 1,-2 1-1,1-1 0,0 1 0,0-1 1,-1 1-1,1 0 0,-1-1 1,0 1-1,0 0 0,0 0 0,0-1 1,0 1-1,-1 0 0,1-1 1,-1 1-1,-1 3 0,1-4-19,0 0 0,0 0-1,0 0 1,0 0 0,-1-1 0,1 1 0,0 0-1,-1-1 1,1 1 0,-1-1 0,0 0-1,1 1 1,-1-1 0,0 0 0,0 0-1,0 0 1,-3 0 0,-3 2 15,0-1-1,0 0 1,-11 1-1,13-3-11,-1 1 1,1 0-1,-1 1 1,1-1-1,-7 4 1,13-5-11,-1 0-1,1 1 1,-1-1 0,1 0-1,-1 0 1,1 1 0,-1-1-1,1 0 1,-1 1-1,1-1 1,0 0 0,-1 1-1,1-1 1,0 1 0,-1-1-1,1 0 1,0 1 0,-1-1-1,1 1 1,0-1 0,0 1-1,0-1 1,0 1 0,-1-1-1,1 1 1,0-1 0,0 1-1,0 0 1,0-1 0,0 1-1,0-1 1,0 1 0,0-1-1,1 1 1,-1-1 0,0 1-1,0-1 1,0 1 0,1-1-1,-1 1 1,0-1-1,0 1 1,1-1 0,-1 0-1,1 2 1,1 0 4,-1-1 0,1 1 0,0 0 0,0 0 1,0-1-1,0 1 0,0-1 0,4 2 0,9 3 22,1-1-1,-1-1 1,29 5 0,8 2 281,-49-10-229,-1-1 0,1 2 0,-1-1 0,0 0 0,1 0 0,-1 1 0,0 0 0,0-1 0,0 1 1,0 0-1,0 0 0,0 0 0,0 0 0,-1 0 0,1 0 0,-1 1 0,0-1 0,1 0 0,-1 1 0,0-1 1,0 1-1,-1 0 0,1-1 0,-1 1 0,1 0 0,-1-1 0,0 1 0,0 0 0,0-1 0,0 1 0,0 0 0,-1-1 1,1 1-1,-1 0 0,1-1 0,-1 1 0,0-1 0,0 1 0,-1-1 0,1 1 0,0-1 0,-4 4 0,0 0 17,0 0-1,-1-1 1,0 0-1,0 0 0,0 0 1,0-1-1,-1 0 1,1 0-1,-1-1 0,-9 4 1,-10 2 21,-43 8 1,5-1-70,52-11-56,9-4-93,0 1-1,-1-1 1,1 0 0,0 0-1,0 0 1,-1-1-1,1 1 1,-4-1-1,5-2-198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0:52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16 4873,'-65'-1'2759,"63"1"-2347,-1 0 0,0 0 0,0-1-1,1 1 1,-1-1 0,0 0 0,1 0 0,-1 0-1,1 0 1,-5-2 0,6 2-164,-1 0-1,1 1 1,0-1-1,-1 0 1,1 1-1,0-1 1,-1 1-1,1 0 1,0-1 0,-1 1-1,1 0 1,-1 0-1,1 0 1,-3 0-1,2 1 115,-1-1 0,0 1 0,1-1 0,-1 1 0,1 0 0,-1 0 0,1 0 0,0 0 0,-3 2 0,5-3-340,0 0 0,0 0 1,0 0-1,0 0 0,0 0 0,0 0 1,0 0-1,0 0 0,0 0 0,0 0 1,0 1-1,0-1 0,0 0 0,1 0 1,-1 0-1,0 0 0,0 0 0,0 0 1,0 0-1,0 0 0,0 0 0,0 0 1,0 0-1,0 0 0,0 0 0,0 0 1,0 0-1,0 0 0,0 0 0,0 1 1,0-1-1,0 0 0,0 0 0,0 0 1,0 0-1,0 0 0,0 0 0,0 0 1,0 0-1,0 0 0,0 0 0,0 0 1,0 0-1,0 0 0,0 0 0,0 1 1,0-1-1,0 0 0,0 0 0,0 0 1,0 0-1,-1 0 0,1 0 1,0 0-1,0 0 0,11 1 253,-4-1-311,38 2 11,262 7-86,-181-10 81,225 3 6,-287 2 32,-1 3 1,0 2 0,108 32-1,-133-30-909,-38-10 864,0-1 1,1 0-1,-1 0 0,0 0 1,0 0-1,0 0 1,0 0-1,0 0 0,0 0 1,0 0-1,1 0 0,-1 0 1,0 0-1,0 0 1,0 1-1,0-1 0,0 0 1,0 0-1,0 0 0,0 0 1,0 0-1,0 0 1,0 0-1,0 1 0,1-1 1,-1 0-1,0 0 1,0 0-1,0 0 0,0 0 1,0 1-1,0-1 0,0 0 1,0 0-1,0 0 1,0 0-1,0 0 0,-1 0 1,1 1-1,0-1 0,0 0 1,0 0-1,0 0 1,0 0-1,0 0 0,-7 5-1959,-17 0-1398,-13 2 1372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0:52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14 9362,'-13'3'2228,"-17"4"1858,28-6-3353,3-1-151,16-1 53,288-20 148,315 18-1,-355 26-649,-43-3-54,-202-18-651,0-2 1,0 0-1,0-1 0,32-6 1,-29 0-307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15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 7994,'-15'-6'3801,"9"6"-1241,4 3-439,2 9-353,-5 4-176,6 17-408,1 10-175,-1 7-321,6 3-184,-5-2-272,9-6-80,-4-9-48,-2-9-64,4-9-752,2-7-2673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3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12307,'-27'110'11181,"6"55"-6251,20-142-4494,0 1 0,4 29-1,-2-42-362,1-1-1,0 1 0,1 0 0,0-1 0,1 1 0,9 18 0,-1-10-42,-12-19-32,0 0-1,0 0 1,1 0 0,-1 1 0,0-1-1,0 0 1,0 0 0,0 0 0,1 0-1,-1 0 1,0 1 0,0-1 0,0 0-1,1 0 1,-1 0 0,0 0-1,0 0 1,0 0 0,1 0 0,-1 0-1,0 0 1,0 0 0,1 0 0,-1 0-1,0 0 1,0 0 0,0 0 0,1 0-1,-1 0 1,0 0 0,0 0 0,1 0-1,-1 0 1,0-1 0,0 1 0,0 0-1,0 0 1,1 0 0,-1 0 0,0-1-1,5-6-140,-5 7 135,12-27-574,-7 14 72,1-1-1,12-17 1,-5 13 122,1 1-1,28-28 1,-32 38 486,-9 6-84,-1 1 0,0 0 1,0 0-1,0 0 0,1 0 1,-1 0-1,0 0 0,0 0 0,1 0 1,-1 0-1,0 0 0,0 0 1,0 0-1,1 0 0,-1 0 1,0 0-1,0 0 0,1 0 0,-1 1 1,0-1-1,0 0 0,0 0 1,0 0-1,1 0 0,-1 0 1,0 0-1,0 0 0,0 1 1,1 1 87,0-1 1,0 1 0,-1 0 0,1 0 0,-1 0 0,0-1 0,1 1 0,-1 0-1,0 3 1,-1 70 1555,1-3-971,3-53-558,2-12-188,-5-7 49,0 0 1,0 0-1,1 0 0,-1 1 0,0-1 1,0 0-1,1 0 0,-1 0 1,0-1-1,0 1 0,0 0 0,1 0 1,-1 0-1,0 0 0,0 0 1,1 0-1,-1 0 0,0 0 0,0 0 1,0 0-1,0-1 0,1 1 1,-1 0-1,0 0 0,0 0 0,0 0 1,0-1-1,1 1 0,-1 0 1,0 0-1,0 0 0,0 0 1,0-1-1,21-38-349,-6 9 384</inkml:trace>
  <inkml:trace contextRef="#ctx0" brushRef="#br0" timeOffset="1">414 320 13827,'8'25'5697,"-13"-4"-3016,5 5-457,-3-5-327,-2 2-441,2-9-872,-5-3-256,6-8-272,-2-9-240,0-11-864,-2-10-480,1 1-1169,0-6-704,-5-3 2217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15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1 189 10906,'31'52'4295,"-30"-50"-4117,0-1 1,1 1-1,-1 0 1,1-1-1,-1 1 1,1-1-1,0 1 1,0-1-1,-1 0 1,1 0-1,0 0 1,0 0-1,0 0 1,0 0-1,0 0 1,1-1-1,1 1 1,-1 0-25,0-1 0,0 0 1,-1-1-1,1 1 0,0 0 1,0-1-1,-1 1 0,1-1 1,0 0-1,-1 0 0,5-2 1,1-2 39,0 0 1,-1-1 0,0 0-1,0 0 1,0 0 0,7-9 0,-4 3-112,0 1 0,-1-2 0,-1 1 0,0-1 0,8-17 0,-15 26-76,1 0 1,-1-1-1,1 1 0,-1-1 0,-1 1 1,1-1-1,0 0 0,-1 1 0,-1-7 1,1 8-10,-1 0 1,1 0 0,-1 0 0,0 0 0,0 0 0,0 0-1,-1 0 1,1 0 0,-1 0 0,0 1 0,1-1 0,-1 1-1,0-1 1,-5-3 0,5 4-2,0 0 1,0 0-1,0 1 1,-1-1-1,1 1 0,0 0 1,-1-1-1,1 1 1,-1 0-1,1 0 0,-1 1 1,0-1-1,1 1 1,-6-1-1,7 1 3,-1 0 1,1 0-1,-1 0 1,1 1-1,-1-1 1,1 1-1,-1-1 0,1 1 1,-1 0-1,1-1 1,0 1-1,-1 0 1,1 0-1,0 0 1,-1 0-1,1 0 0,0 0 1,0 0-1,0 0 1,0 1-1,0-1 1,0 0-1,1 1 1,-1-1-1,0 1 0,1-1 1,-2 3-1,0 3 33,0 0-1,1 0 0,0 1 0,0-1 0,0 0 0,1 1 0,0-1 0,1 0 0,-1 1 1,1-1-1,1 0 0,-1 0 0,1 0 0,1 0 0,-1 0 0,1 0 0,7 11 1,-8-13-51,1 0 1,0-1 0,0 1-1,1-1 1,-1 0 0,1 0 0,0 0-1,0-1 1,1 1 0,-1-1 0,0 0-1,1 0 1,0 0 0,0-1 0,0 0-1,0 0 1,0 0 0,0-1 0,1 1-1,-1-1 1,1 0 0,-1-1 0,0 1-1,9-1 1,16-5-240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16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 11835,'-7'-2'4953,"2"6"-2753,5 7-480,1 6-559,-5 2-313,4 8-520,0 0-80,5 4-48,6 5-24,5 1-24,0-2-24,5-1-72,1 1-24,-1-12-208,2-3-296,2-15 2648,-1-8-1807</inkml:trace>
  <inkml:trace contextRef="#ctx0" brushRef="#br0" timeOffset="1">1 127 13067,'11'0'5617,"-10"0"-3393,19-2-671,12 4-241,-6-1-648,9 0-208,-2 2-112,-3-2-248,8 5 1801,-5 2-1401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16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 11987,'-3'-1'1171,"1"1"-439,0-1 0,0 0 1,0 1-1,0 0 0,0 0 1,0-1-1,-3 1 0,5 0-682,0 1 0,0-1 0,0 0 0,0 0 0,0 0-1,0 0 1,0 0 0,0 0 0,0 0 0,0 0 0,0 0 0,0 1 0,0-1 0,0 0 0,0 0-1,0 0 1,0 0 0,0 0 0,0 0 0,0 0 0,0 1 0,0-1 0,0 0 0,0 0-1,0 0 1,0 0 0,0 0 0,0 0 0,0 0 0,0 0 0,0 1 0,0-1 0,0 0 0,0 0-1,0 0 1,0 0 0,1 0 0,-1 0 0,0 0 0,0 0 0,0 0 0,0 0 0,0 0 0,0 0-1,0 0 1,0 1 0,0-1 0,1 0 0,4 4 496,0 0-378,0-1 1,1 0-1,-1-1 0,1 1 0,-1-1 0,1 0 0,0-1 0,6 2 0,6 0-37,27 1-1,186-12-371,-212 6-631,-54-6-4308,2 3 3408,20 2 1568,0 1 0,1 0 0,-1 1 0,-1 0 0,-23 2 0,36 0 274,-1-1-1,1 0 0,-1 1 0,0-1 1,1 1-1,-1-1 0,1 1 0,0 0 1,-1-1-1,1 1 0,0 0 0,-1 0 1,1 0-1,0 0 0,0 0 0,0 1 1,0-1-1,0 0 0,0 0 0,0 1 1,0-1-1,0 1 0,1-1 0,-1 1 1,1-1-1,-1 1 0,1-1 0,-1 1 1,1-1-1,0 1 0,0-1 0,0 1 1,0 0-1,0 1 0,1 6 413,0 1 0,0-1 0,1 0 0,6 15 0,-5-13-277,65 196 4251,-63-191-4132,0-3 0,-1 1 0,-1-1 0,3 15 0,-6-24-263,1-1 1,-1 1-1,0-1 1,0 1-1,0-1 1,-1 0-1,1 1 1,-1-1-1,1 1 1,-1-1-1,0 0 1,-1 0-1,1 1 1,0-1-1,-1 0 1,0 0-1,0 0 1,-2 2-1,2-3-45,0 0 0,-1 0-1,1-1 1,0 1 0,-1-1 0,0 0-1,1 0 1,-1 1 0,1-2-1,-1 1 1,0 0 0,0-1 0,1 1-1,-1-1 1,0 0 0,0 0 0,0 0-1,0 0 1,1 0 0,-1-1 0,0 1-1,0-1 1,-4-1 0,1 0-149,-1-1 0,1 1 0,-1-1 0,1-1 0,0 1 0,1-1 0,-1 0 0,-9-9 0,11 10 253,1-1 0,0 0 0,0 1-1,1-1 1,-4-7 0,3 4-31,0 0 0,-3-13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17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0 191 13347,'8'1'5641,"4"-1"-3512,8 0-657,10 1-256,7-1-680,0 0-232,7-5-160,-4 1-24,-7 0-264,-8-1-344,-9 5 2441,-9 0-1649</inkml:trace>
  <inkml:trace contextRef="#ctx0" brushRef="#br0" timeOffset="1">245 1 8450,'-5'17'5065,"-2"0"-256,-2 14-2705,-6 6-287,-2 7-937,-2 0-376,5-2-352,0-3-128,9-16-560,2-6-488,5-14 600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17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7210,'4'1'4729,"0"4"328,2 6-2777,5 9-119,1 7-713,-3-1-328,7 9-408,-4-9-152,3 5-296,3-3-7,0-5-658,0-2 2170,9-1-1417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18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11707,'8'0'4913,"-6"6"-2697,-1 10-320,-4 13-375,2 10-361,-2 8-584,3 1-120,8-6-240,4-5-80,11-11-16,0-2-112,1-15-696,-5-8 2665,-4-9-1729</inkml:trace>
  <inkml:trace contextRef="#ctx0" brushRef="#br0" timeOffset="1">0 88 11867,'14'10'4769,"6"0"-3105,5-2-336,4-1-536,7 0-304,3-7-600,1 0-504,5 0-1456,-8-3-1593,-4-1 2225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18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4921,'36'11'3505,"-32"6"296,0-2-577,0 4-927,-1 0-417,-2-3-664,3 3-311,0-3-409,3 3-200,-3-13 360,0-4-456</inkml:trace>
  <inkml:trace contextRef="#ctx0" brushRef="#br0" timeOffset="1">28 1 7986,'3'3'4561,"8"-1"-408,6 6-2801,-1 3-168,0 5-904,1 1-280,5-1-48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19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78 309 7898,'6'-7'1803,"-3"2"-1132,1 1-1,-1 0 1,0-1-1,0 0 1,-1 0-1,1 0 0,-1 0 1,2-6-1,1-21 1269,-5 30-1815,0 0 1,0 0-1,0 0 1,-1 0-1,1-1 0,0 1 1,-1 0-1,1 0 0,-1 0 1,0 0-1,0 0 0,-2-3 1,2 3-11,-1-1-1,0 1 1,0 0 0,0 0-1,0 0 1,0 0 0,-1 0-1,1 1 1,-1-1 0,1 1 0,-1-1-1,1 1 1,-1 0 0,0 0-1,1 0 1,-1 1 0,0-1 0,0 0-1,0 1 1,0 0 0,-3 0-1,4 0-70,-1 0 0,1 1 0,0-1 0,0 1 0,-1 0 0,1-1 0,0 1 0,0 0 0,0 0 0,0 0 0,0 1-1,1-1 1,-1 0 0,0 1 0,0-1 0,1 1 0,-1 0 0,1-1 0,0 1 0,-1 0 0,1 0 0,0 0-1,0 0 1,0 0 0,0 0 0,0 0 0,1 1 0,-1 1 0,-1 2-18,2-1-1,-1 1 1,0 0 0,1-1-1,0 1 1,1 8 0,9 37 14,-7-40-31,2 9 36,2 0 0,0 0 1,1-1-1,1 0 0,1 0 0,21 29 0,-22-36 68,-1 1 208,11 19 0,-17-29-228,0 1-1,0 0 0,-1-1 1,0 1-1,0 0 0,0 0 1,0 0-1,-1 0 0,1 0 0,-1 5 1,0-7-69,-1-1 1,1 0 0,0 0-1,0 0 1,-1 0-1,1 1 1,0-1 0,-1 0-1,0 0 1,1 0 0,-1 0-1,1 0 1,-1 0-1,0 0 1,0 0 0,0 0-1,-1 1 1,0-1-7,0 0 1,0 1-1,0-1 1,0 0-1,-1 0 0,1-1 1,0 1-1,-5 0 0,2 0-156,-1 0-1,1-1 0,-1 0 1,0 0-1,1-1 0,-1 1 0,-6-3 1,10 3 4,-1-1 0,1 0 1,-1 0-1,1 0 0,0 0 0,-1-1 1,-1-1-1,-14-15-553</inkml:trace>
  <inkml:trace contextRef="#ctx0" brushRef="#br0" timeOffset="1">270 0 13643,'2'35'4686,"5"12"-2125,1-2-1073,-2-2-436,21 74-1,-26-115-1050,7 22 60,-2-14-84,-6-10 19,1 0 0,-1 0-1,0 0 1,0 1 0,0-1-1,0 0 1,0 0 0,1 0 0,-1 0-1,0 0 1,0 1 0,0-1 0,1 0-1,-1 0 1,0 0 0,0 0 0,0 0-1,1 0 1,-1 0 0,0 0 0,0 0-1,1 0 1,-1 0 0,0 0-1,0 0 1,0 0 0,1 0 0,-1 0-1,0 0 1,1 0 0,0-1-31,0 0 0,0 1 0,-1-1 0,1 0 0,0 0 0,0 0 0,0 0 0,-1 0 0,1 0 0,0 0 0,-1 0 0,1 0 0,-1-1 0,1 0 0,4-21-350,-3 14 205,5-25-270,-4 19 353,0-1 0,1 2 0,7-18-1,-11 32 104,0-1-1,1 0 0,-1 0 0,0 1 0,1-1 0,-1 0 0,1 0 0,-1 1 0,1-1 0,-1 1 0,1-1 0,-1 0 1,1 1-1,0-1 0,-1 1 0,1-1 0,0 1 0,1-1 0,-1 1 17,-1 0 0,1 0-1,-1 0 1,1 0 0,0 0 0,-1 0-1,1 0 1,-1 0 0,1 0 0,0 1 0,-1-1-1,1 0 1,-1 0 0,1 1 0,-1-1-1,1 0 1,-1 1 0,1-1 0,0 1 0,2 2 124,-1 0 1,1 0-1,-1 0 1,0 0-1,0 0 1,2 4-1,3 10 235,0-1 1,-2 1-1,8 33 0,-4-9-579,-8-39 169,-1 0-180,1-1 0,-1 1 1,1 0-1,-1-1 0,1 1 0,0-1 1,-1 1-1,3 1 0,-3-3-21,0 1 0,1-1 1,-1 1-1,1-1 0,-1 0 0,1 1 0,-1-1 0,1 0 0,0 0 0,-1 1 0,1-1 0,-1 0 0,1 0 0,-1 0 0,1 0 0,0 0 0,0 1 0,12-3-2319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19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10418,'11'21'5353,"-20"10"-1672,2 18-1576,2 7-241,2 5-832,12-1-328,7-12-384,4-6-120,4-16-224,-3-10-192,-5-15-752,-1-10-568,-7-14 904</inkml:trace>
  <inkml:trace contextRef="#ctx0" brushRef="#br0" timeOffset="1">1 127 8578,'0'6'4289,"3"-2"-953,5 0-895,7 0-617,5 0-439,8-2-817,7 2-248,-4 2-168,7-3-216,7 3 56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19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95 161 11771,'1'43'10257,"10"46"-7237,8 1-890,4 19-587,-23-106-1515,0 0 1,0 0 0,0 0 0,0 0-1,0 0 1,-1 1 0,0 2-1,1-5-20,-1 0 0,1 1 0,-1-1 0,1 0 0,-1 0-1,1 0 1,-1 0 0,0 1 0,0-1 0,1 0 0,-1 0 0,0-1-1,0 1 1,0 0 0,0 0 0,0 0 0,0 0 0,0-1 0,-3 2 0,1-1-58,0-1 1,1 1-1,-1-1 1,0 1-1,0-1 1,0 0 0,0 0-1,0-1 1,0 1-1,0-1 1,0 1-1,0-1 1,0 0 0,0 0-1,1 0 1,-1 0-1,-3-3 1,-1 0-341,0 0 1,1 0-1,0-1 0,0 0 1,-9-11-1,-11-19-541</inkml:trace>
  <inkml:trace contextRef="#ctx0" brushRef="#br0" timeOffset="1">92 0 5569,'34'11'2441,"-6"3"-1649,-2 2-832,-6 2-64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3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9402,'7'0'1890,"-1"0"-1,1 1 1,7 2 0,18 7 2144,-19-4-2683,-1 0 1,22 15-1,-30-18-1144,1 0-1,-1 1 1,0-1-1,0 1 1,-1 0-1,1 0 0,-1 1 1,0-1-1,0 1 1,0 0-1,-1-1 1,3 7-1,-2 0 61,0 0 0,0-1 1,-1 1-1,1 22 0,0-3-32,-3-30-238,0 0 0,0 0 0,0 0 0,0 0-1,0 0 1,0 0 0,0 0 0,0 0 0,0 0 0,0 0 0,0 0 0,0 0 0,0 0 0,0 0 0,1 0 0,-1 0 0,0 0 0,0 0 0,0 0 0,0 0 0,0 0 0,0 0 0,0 0 0,0 0 0,0 0 0,0 0 0,0 0 0,0 0 0,0 0 0,1 0 0,-1 0 0,0 0 0,0 0 0,0 0 0,0 0 0,0 0 0,0 0 0,0 0 0,0 0 0,0 1 0,2-11-309,-2 3-26,1 1 0,0 0 0,0 0 0,1 0 0,2-9 0,-3 14 259,0-1 1,-1 0 0,1 0 0,0 1 0,0-1-1,0 1 1,0-1 0,0 0 0,0 1 0,1 0-1,-1-1 1,0 1 0,1 0 0,-1 0 0,1 0-1,-1 0 1,1 0 0,-1 0 0,1 0-1,0 0 1,0 1 0,-1-1 0,3 0 0,-3 1 69,0 0 1,0 0-1,-1 0 1,1 0-1,0 0 1,0 1-1,-1-1 0,1 0 1,0 0-1,0 1 1,-1-1-1,1 0 1,0 1-1,-1-1 1,1 1-1,0-1 1,-1 0-1,1 1 1,0 0-1,-1-1 1,1 1-1,-1-1 1,1 1-1,-1 0 0,0-1 1,1 1-1,-1 0 1,1 1-1,1 3 99,-1 0-1,1 0 1,0 8-1,1-1 177,-2-7-139,1-1 0,-1 0 0,1 1 0,0-1 0,0 0 0,1 0 0,-1-1 0,1 1 0,0 0 0,0-1 0,0 0 0,0 1 0,5 2 0,-5-4-93,-1 0 0,1-1 0,0 0 0,-1 1 0,1-1 0,0 0 0,-1 0 0,1-1 0,0 1 0,0-1 0,0 1 0,0-1 0,0 0 0,0 0 0,0 0 0,0 0 0,0-1 0,-1 1 0,1-1 0,0 0 0,4-1 0,-2-1-30,0 0 0,0 1 1,0-2-1,-1 1 1,1 0-1,-1-1 0,0 0 1,0 0-1,0 0 1,-1 0-1,1-1 1,3-6-1,-5 7-5,1-1-1,-1 1 1,0-1 0,0 0 0,0 0 0,-1 0-1,1 0 1,-1 0 0,0 0 0,-1 0-1,1 0 1,-1 0 0,-1-9 0,1 12 0,-1 1 1,1-1 0,-1 1-1,1-1 1,-1 1 0,1-1 0,-1 1-1,0 0 1,0-1 0,-1-1-1,2 3 2,-1-1-1,1 1 0,0 0 0,0 0 0,0 0 0,-1 0 0,1-1 0,0 1 0,0 0 0,-1 0 0,1 0 1,0 0-1,0 0 0,-1 0 0,1 0 0,0 0 0,0 0 0,-1 0 0,1 0 0,0 0 0,0 0 0,-1 0 1,1 0-1,0 0 0,-1 0 0,1 0 0,-1 1 1,1-1-1,-1 1 1,1-1-1,-1 1 1,1-1-1,-1 1 1,1-1-1,-1 1 1,1-1-1,0 1 1,-1-1-1,1 1 1,-1 1-1,-1 5 14,-1 0-1,1 1 0,0-1 1,1 1-1,-2 13 0,2 42 210,1-63-223,6 125 998,28 167-1,-32-280-888,0 0 0,-1 0 0,-1 22 0,0-31-91,-1 1 0,0-1 0,1 1 1,-1-1-1,0 1 0,-1-1 1,-2 6-1,3-8-14,0 1-1,0 0 1,0-1 0,-1 1-1,1-1 1,-1 1 0,1-1 0,-1 0-1,1 1 1,-1-1 0,0 0-1,0 0 1,1 0 0,-4 1 0,1-1-14,0 0 1,0 0 0,-1-1 0,1 1 0,0-1 0,0 0-1,-1 0 1,1 0 0,0-1 0,-6 0 0,0-2-87,1 0 1,-1 0-1,-10-5 1,20 8 94,-16-7-459,-17-11 0,30 17 334,0-1-1,0 0 1,1 0 0,-1 0 0,0 0-1,1 0 1,0 0 0,-1-1 0,1 0-1,0 1 1,0-1 0,1 0 0,-3-5-1,3 7 89,1 0 0,0 0 0,0 0-1,0-1 1,0 1 0,0 0 0,0 0-1,1-1 1,-1 1 0,0 0 0,1 0-1,-1 0 1,1-1 0,0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0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6913,'35'48'3839,"-33"-44"-3176,0 0 0,0-1 0,-1 1 0,1 0 0,-1 0 0,0 0 0,0 0 0,1 9 0,-2-9-134,1 0-1,0 0 1,0 0-1,2 6 0,17 41 2697,-19-47-3030,1 1 1,1-1-1,-1 1 0,0-1 1,1 0-1,4 6 0,-4-6-104,0-1-62,-1 0 0,1 0 0,-1-1 0,1 1 1,0-1-1,0 0 0,0 0 0,0 0 0,0 0 0,1 0 0,-1-1 1,0 1-1,1-1 0,5 2 0,-4-2-26,0-1-1,0 1 1,0-1 0,0 0-1,0 0 1,0 0 0,1-1 0,-1 0-1,0 0 1,5-2 0,-6 2-33,1-1 0,-1 1 0,0-1 0,1 0 0,-1-1 1,0 1-1,0-1 0,-1 1 0,1-1 0,0 0 1,-1-1-1,0 1 0,0-1 0,0 1 0,0-1 0,0 0 1,-1 0-1,0 0 0,1 0 0,-2 0 0,1-1 1,0 1-1,-1-1 0,1-6 0,-2 8 26,0 0 1,0 0-1,0 1 1,0-1-1,-1 0 0,1 0 1,-1 0-1,0 1 0,0-1 1,0 0-1,0 1 1,0-1-1,-1 1 0,1-1 1,-1 1-1,0 0 1,0 0-1,0-1 0,0 1 1,0 1-1,0-1 0,-2-2 1,-1 1 29,0 0-1,0 0 1,-1 0 0,1 0 0,0 1 0,-1 0-1,0 0 1,1 1 0,-10-2 0,12 3-2,-1-1 1,1 2-1,0-1 1,0 0-1,0 0 0,-1 1 1,1 0-1,0 0 1,0 0-1,0 0 1,0 0-1,0 1 1,0-1-1,1 1 1,-1-1-1,0 1 0,1 0 1,-1 0-1,1 1 1,0-1-1,0 0 1,0 1-1,0-1 1,0 1-1,0 0 0,1 0 1,-1-1-1,1 1 1,-2 5-1,3-7 36,-1 0-1,1 0 0,0 1 1,0-1-1,0 0 1,0 0-1,0 0 0,0 0 1,0 0-1,0 0 1,0 0-1,0 0 1,1 0-1,-1 0 0,0 0 1,1 0-1,-1 0 1,1 0-1,-1 0 0,1 0 1,-1 0-1,1 0 1,1 1-1,13 4 624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11995,'9'17'4963,"-4"6"-2766,-3-11-1206,26 208 4071,-17-112-4565,-9-89-449,1 0 13,-1 19 1,-2-37-60,0 0 1,0-1-1,0 1 0,0 0 1,0-1-1,0 1 0,0 0 0,-1-1 1,1 1-1,0-1 0,0 1 1,-1 0-1,1-1 0,0 1 0,-1-1 1,1 1-1,-1-1 0,1 1 1,0-1-1,-1 1 0,1-1 0,-2 1 1,2-1-7,0 0-1,0 0 1,0 0 0,0 0 0,-1 0 0,1 0 0,0 0 0,0 0 0,0 0-1,0 0 1,0 0 0,-1 0 0,1 0 0,0 0 0,0 0 0,0 0 0,0 0 0,0 0-1,0 0 1,-1 0 0,1 0 0,0 0 0,0 0 0,0 0 0,0 0 0,0-1-1,0 1 1,0 0 0,-1 0 0,1 0 0,0 0 0,0 0 0,0 0 0,0-1-1,-1-9-538,2-2 406,1 0 0,4-20-1,-3 26 113,-1 0-1,1 0 0,-1 1 0,2-1 0,-1 0 0,1 1 0,4-5 1,-3 4 11,0 0 0,0 0-1,1 1 1,-1-1 0,9-4 0,-10 8 19,-1 0 0,1 0 0,0 0 0,-1 1 0,1-1-1,0 1 1,0 0 0,0 1 0,0-1 0,0 0 0,0 1-1,5 0 1,-3 0 32,0 1 0,0 0-1,0 0 1,0 0 0,0 0-1,7 4 1,-10-4 0,-1 0 1,0 0-1,1 0 1,-1 1-1,0-1 1,0 1-1,0-1 1,0 1-1,0-1 1,-1 1 0,1 0-1,0 0 1,-1 0-1,0 0 1,1 0-1,-1 0 1,0 1-1,0-1 1,1 3-1,-1-1 37,-1 0-1,1 0 0,-1 0 1,0 0-1,0 0 1,0 0-1,0 0 0,-1 0 1,0-1-1,0 1 1,0 0-1,0 0 0,0-1 1,-1 1-1,1-1 1,-1 1-1,0-1 1,0 1-1,-3 2 0,2-3-46,0 1 0,0-1 0,0 0 0,0-1 0,0 1 0,-1 0 0,1-1 0,-1 0 0,1 0 0,-1 0 0,0 0 0,0-1 0,0 1 0,0-1 0,0 0 0,0 0 0,0 0 0,-5-1 0,1 1 32,1-2 0,-1 1 1,1-1-1,-1 0 0,0-1 1,1 1-1,0-2 0,-1 1 1,-12-7-1,-8-9 293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1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11514,'22'6'4609,"-22"14"-2648,2 3-649,-18 2-168,-6 0-319,-3 1-489,-3-2-512,5-6 2936,1-2-2136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1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9762,'-3'1'4561,"8"9"-2088,-5 11-793,-8 10-184,6 11-472,0-2-199,6 0-353,14-5-144,-6-10-216,0 0-56,-2-5-56,-2-7-296,-6-9-1016,0-4-465,5-14 937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2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1 240 10874,'9'6'5202,"2"10"-2785,-6-9-1555,21 39 1816,-18-33-2380,1 0 1,0-1-1,1 0 1,0-1-1,17 15 1,-23-23-274,1 0 1,-1 0 0,0-1-1,1 1 1,-1-1-1,1 0 1,-1 0-1,1-1 1,6 2-1,-8-3-24,1 1 0,-1-1 0,1 0 0,-1 0 0,1 0 0,-1-1 0,1 1 0,-1-1 0,0 0 0,1 0-1,-1 0 1,0 0 0,0-1 0,6-3 0,-1 0-116,0-1-1,0 0 1,-1 0 0,0-1-1,8-9 1,29-43-858,-6 8 399,-38 50 574,1 0 1,-1 0-1,1 0 0,0 0 1,0 1-1,-1-1 0,1 0 1,0 1-1,0-1 1,0 0-1,0 1 0,0-1 1,2 0-1,-3 1 6,0 0 0,0 0-1,1 0 1,-1 0 0,0 1 0,1-1-1,-1 0 1,0 0 0,0 0 0,0 0 0,1 0-1,-1 0 1,0 1 0,0-1 0,1 0 0,-1 0-1,0 0 1,0 1 0,0-1 0,0 0 0,1 0-1,-1 0 1,0 1 0,0-1 0,0 0 0,0 0-1,0 1 1,0-1 0,0 0 0,0 1 0,0-1-1,0 1 1,1 4 100,-1 0 0,0 0 1,0 0-1,-1 7 0,-1 9 179,-3 20 507,1 45 0,4-72-660,1-1 1,0 0-1,1 1 1,1-1-1,0 0 1,1 0-1,8 18 0,-11-28-102,0 0-1,0-1 0,0 0 0,0 1 0,1-1 0,-1 0 0,1 1 0,0-1 0,0 0 0,3 3 1,-5-5-9,0 0 1,1 0-1,-1 0 1,0 0 0,0 0-1,0 0 1,0 1 0,0-1-1,0 0 1,0 0 0,1 0-1,-1 0 1,0 0 0,0 0-1,0 0 1,0 0-1,0 0 1,0 0 0,1 0-1,-1 0 1,0 0 0,0 0-1,0 0 1,0 0 0,0 0-1,0 0 1,1 0-1,-1 0 1,0 0 0,0 0-1,0 0 1,0 0 0,0-1-1,0 1 1,1 0 0,-1 0-1,0 0 1,0 0 0,0 0-1,0 0 1,0 0-1,0 0 1,0 0 0,0-1-1,0 1 1,0 0 0,0 0-1,0 0 1,1 0 0,-1 0-1,0 0 1,0-1 0,0 1-1,0 0 1,0 0-1,0 0 1,-3-19 617</inkml:trace>
  <inkml:trace contextRef="#ctx0" brushRef="#br0" timeOffset="1">543 0 12691,'16'7'5353,"0"-2"-3241,4-5-863,7 6-321,6-4-528,3 1-184,1 1-232,-6-3-392,-8 3-480,-9 2 528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2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13027,'-3'16'5529,"-5"-4"-3129,-1 15-535,-11 7-793,-11 1-408,8 13-456,1-6-136,1-2-592,10-8-504,3-13-4073,-1-6 3457</inkml:trace>
  <inkml:trace contextRef="#ctx0" brushRef="#br0" timeOffset="1">0 19 12659,'16'12'5433,"-9"7"-3145,10 3-119,1 13-921,-6-6-328,6 15-488,1 0-120,-3 0-408,4 1-296,2-10 264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3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6 8506,'8'-6'4745,"-7"10"-472,4 12-2401,-3 7 89,-4 18-569,-2 6-280,8 5-424,3 0-192,9-11-312,7-4-88,-3-12-224,2-10-328,2-14 1793,-1-6-1161</inkml:trace>
  <inkml:trace contextRef="#ctx0" brushRef="#br0" timeOffset="1">8 72 9858,'-5'4'4769,"2"-2"-1784,7 0-1641,-4-2-160,0 0-720,23 0-176,41 3-488,-26-2-520,3 1 472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3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90 7386,'-4'16'4329,"7"3"-281,-2 3-1063,3-1-664,-4 0-409,7 2-752,-3-4-320,1-2-496,1-1-192,-6-8-688,2-8-424,-2-4 560</inkml:trace>
  <inkml:trace contextRef="#ctx0" brushRef="#br0" timeOffset="1">0 0 11971,'3'0'5049,"2"4"-2897,10 2-304,-7-1-751,7 2-281,1-2-944,-4 0 864,12 3-592</inkml:trace>
  <inkml:trace contextRef="#ctx0" brushRef="#br0" timeOffset="2">286 243 9522,'4'0'652,"-1"0"0,0 0 0,0-1 0,0 1 0,0-1 0,0 1 0,0-1 0,0 0 0,0 0 0,5-3 0,-4 2-124,0 0 0,0-1 0,0 0 0,0 0 0,-1 0 0,6-6 0,-5 5-326,-1-1-1,1 0 1,-1 1-1,0-1 0,0-1 1,-1 1-1,0 0 1,1-1-1,-2 1 1,1-1-1,-1 1 0,1-7 1,-1 6-130,-1 0 1,-1-1-1,1 1 0,-1 0 1,0-1-1,0 1 1,-3-8-1,3 10-30,-1 1 0,1-1-1,-1 0 1,0 0 0,0 1 0,-1-1-1,1 1 1,-1-1 0,0 1 0,1 0-1,-6-4 1,7 6-26,0 0 1,0 0-1,0 1 0,-1-1 1,1 0-1,0 1 0,0-1 1,0 1-1,-1-1 0,1 1 1,0 0-1,0-1 0,-1 1 0,1 0 1,0 0-1,0 0 0,-1 0 1,1 0-1,0 0 0,-3 1 1,2 0-5,1-1 1,-1 1-1,1 0 1,-1 0-1,1 0 1,-1 0-1,1 1 1,0-1-1,-1 0 1,1 0-1,0 1 1,0-1-1,-1 3 1,-2 2 0,1 0-1,1 0 1,-1 1 0,1-1 0,0 1 0,-1 10 0,1-3-13,1 0 0,1 0-1,0 0 1,1-1 0,0 1-1,2 0 1,5 20 0,0-6 138,2-1 1,22 42 0,-26-57 37,0 0 1,-1 1 0,-1 0-1,0 0 1,0 0 0,2 20-1,-6-28-118,0 0-1,0 0 1,0 0 0,0 0-1,-1 0 1,0 0-1,0-1 1,0 1 0,-3 5-1,3-7-40,-1 1-1,1-1 1,-1 0-1,0-1 1,0 1-1,-1 0 1,1 0-1,0-1 1,-1 0-1,0 1 1,1-1 0,-1 0-1,0 0 1,-4 2-1,2-2-88,0 0-1,0 0 1,1-1-1,-1 1 1,-1-1-1,-5 1 1,9-2 84,0 0-1,1 0 1,-1 1 0,1-1-1,-1 0 1,0-1-1,1 1 1,-1 0 0,1 0-1,-1-1 1,0 1 0,1-1-1,-1 1 1,1-1 0,0 0-1,-1 0 1,1 1 0,-1-1-1,1 0 1,0 0 0,0 0-1,0-1 1,-1 1-1,0-2 1,0 0 49,1-1 1,0 1-1,0-1 0,-1-5 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4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12067,'2'2'410,"-1"-1"0,1 0 1,-1 1-1,1-1 0,-1 1 1,0-1-1,1 1 0,-1 0 1,0 0-1,0 0 0,0-1 1,-1 1-1,1 0 1,0 0-1,-1 0 0,1 0 1,-1 3-1,1 2 112,-1 0 1,-1 1-1,-1 12 1,0-2 449,-4 151 1837,6-157-2727,3 40 152,-3-47-222,1-1 0,0 1 0,0-1 0,0 1 0,1-1 0,0 0 0,0 1 0,4 6 0,-6-11-13,0 1-1,0-1 1,0 0-1,1 0 1,-1 1 0,0-1-1,0 0 1,0 0-1,0 0 1,1 1-1,-1-1 1,0 0-1,0 0 1,0 0-1,1 0 1,-1 0 0,0 1-1,0-1 1,1 0-1,-1 0 1,0 0-1,0 0 1,1 0-1,-1 0 1,0 0 0,0 0-1,1 0 1,-1 0-1,0 0 1,1 0-1,-1 0 1,0 0-1,1 0 1,5-8-115,2-19-169,-7 25 255,10-60-371,-7 38 345,-3 18 58,0 0 1,1 0 0,0 0 0,0 0 0,0 0 0,1 1 0,0-1-1,0 1 1,0-1 0,5-4 0,-7 9 23,0-1 0,0 1 0,1-1 0,-1 1 0,1-1 0,0 1 0,-1 0-1,1 0 1,0 0 0,0 0 0,0 0 0,-1 0 0,1 0 0,0 1 0,0-1 0,0 1 0,0-1 0,0 1 0,1 0 0,-1 0 0,0 0 0,0 0 0,0 0 0,0 0 0,0 1 0,0-1 0,0 0-1,0 1 1,0 0 0,0 0 0,0-1 0,0 1 0,2 2 0,-1-1 44,0 1 0,-1-1-1,1 1 1,-1-1 0,1 1 0,-1 0 0,0 0-1,0 0 1,0 0 0,0 0 0,-1 1-1,1-1 1,-1 1 0,0-1 0,1 4-1,1 9 279,4 33-1,-6-45-308,8 93 104,-5-86-715,-4-11 557,0 0 1,0 0-1,0 0 0,0 0 0,0 1 0,0-1 1,0 0-1,0 0 0,1 0 0,-1 0 0,0 0 1,0 0-1,0 0 0,0 0 0,0 0 0,0 0 1,0 0-1,1 0 0,-1 0 0,0 0 1,0 0-1,0 0 0,0 0 0,0 0 0,0 0 1,1 0-1,-1 0 0,0 0 0,0 0 0,0 0 1,0-1-1,0 1 0,0 0 0,0 0 0,0 0 1,0 0-1,1 0 0,-1 0 0,0 0 1,0 0-1,0 0 0,0-1 0,1-1 57,1-1-1,-1 1 0,0-1 1,0 1-1,2-6 1,6-25 142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4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12715,'4'28'5553,"-4"18"-2849,-3 6-279,3 11-881,3 1-383,9-10-697,5-6-160,4-15-224,1-10-272,-5-19-913,-1-7 369,-7-21 216</inkml:trace>
  <inkml:trace contextRef="#ctx0" brushRef="#br0" timeOffset="1">0 79 12523,'3'0'5433,"9"8"-2929,4 3-543,11 1-809,3-1-464,13-1-32,3 0 1481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4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6529,'-7'5'5490,"-3"9"-1602,10-5 1578,0 3-2586,2 4-1183,2 10 31,-2-2-840,-1 3-376,2-3-352,-2-5-64,2-3-80,1-6-104,1-11-536,0-6-224,1-10-3857,-1-6 3249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5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7466,'0'0'986,"0"0"-803,0 0-1,0 1 1,0-1-1,-1 0 0,1 0 1,0 0-1,0 0 1,0 0-1,0 0 1,0 1-1,0-1 1,0 0-1,0 0 1,0 0-1,0 0 1,0 0-1,0 0 1,0 0-1,0 0 0,0 1 1,0-1-1,-1 0 1,1 0-1,0 0 1,0 0-1,0 0 1,0 0-1,0 0 1,0 0-1,0 0 1,-1 0-1,1 0 1,0 0-1,0 0 0,0 0 1,0 0-1,0 0 1,0 0-1,-1 0 1,1 0-1,0 0 1,0 0-1,0 0 1,0 0-1,0 0 1,0 0-1,0 0 1,-1 0-1,1 0 0,0 0 1,0 0-1,0 0 1,0 0-1,0 0 1,0-1-1,0 1 1,0 0-1,-1 0 1,1 0-1,-2 21 931,1 1-1,3 27 1,-1-18-237,0-19-587,-2-6-181,2 1-1,-1-1 1,1 0 0,-1 0-1,2 0 1,-1-1-1,3 8 1,-4-13-107,0 0 1,0 0-1,0 0 1,0 0-1,0 0 1,0 0 0,0 0-1,0 0 1,0 0-1,0 0 1,0 1-1,0-1 1,0 0-1,0 0 1,0 0-1,0 0 1,0 0-1,0 0 1,0 0-1,0 0 1,0 0-1,0 0 1,0 0-1,0 0 1,0 0-1,0 0 1,0 0-1,0 0 1,1 1-1,-1-1 1,0 0-1,0 0 1,0 0-1,0 0 1,0 0-1,0 0 1,0 0-1,0 0 1,0 0-1,0 0 1,0 0-1,0 0 1,0 0-1,0 0 1,1 0-1,-1 0 1,0 0-1,0 0 1,0 0-1,0 0 1,0 0-1,0 0 1,0 0-1,0 0 1,0 0-1,0 0 1,0-1 0,0 1-1,2-5-4,-1-10-184,-1-1-295,0 1 0,6-27 0,-5 37 452,0 0 0,0 0 0,0 1 0,1-1 0,0 0 0,0 1 0,0 0 0,1-1 0,0 1 0,-1 0 0,1 0 0,7-6 1,-9 9 43,0 0 0,0 0 1,0 0-1,0 0 1,0 0-1,1 1 0,-1-1 1,0 0-1,1 1 1,-1-1-1,0 1 0,1-1 1,-1 1-1,1 0 1,-1 0-1,0-1 1,1 1-1,-1 0 0,1 0 1,-1 0-1,1 1 1,-1-1-1,0 0 0,1 1 1,-1-1-1,1 0 1,-1 1-1,2 1 0,0-1 47,-1 1-1,0 0 1,0-1-1,-1 1 0,1 0 1,0 0-1,-1 0 1,1 1-1,-1-1 0,0 0 1,1 0-1,-1 1 1,0-1-1,-1 1 0,2 3 1,1 11 348,-1 0 0,-1 0 0,0 0 0,-3 30 1,2-40-292,1-9-70,3-11-74,-3 11 15,1-8-6,1 1 0,1 0 0,0 0 0,8-14 0,-6 11 5,-1 4 6,-1 0 0,1 1-1,0 0 1,10-11 0,-13 16 7,0 0 1,0 0-1,0 1 0,0-1 0,0 0 0,0 1 0,1 0 0,-1-1 0,0 1 0,1 0 0,-1 0 0,1 0 0,-1 1 1,1-1-1,0 1 0,-1-1 0,4 1 0,-4 0 4,-1 0-1,1 1 1,0-1-1,-1 1 1,1-1-1,-1 1 1,0 0-1,1-1 1,-1 1 0,1 0-1,-1 0 1,0 0-1,0 0 1,0 0-1,0 1 1,0-1-1,0 0 1,0 0 0,1 2-1,2 4 51,0 0-1,5 12 0,-7-14-19,5 15 16,-5-11 33,1-1 0,0-1 0,8 14 0,-10-19-154,-1-1 1,1 1-1,1-1 0,-1 0 1,0 1-1,0-1 1,0 0-1,1 0 0,-1 0 1,0 0-1,1 0 1,-1 0-1,1 0 0,0 0 1,-1 0-1,1-1 0,0 1 1,-1-1-1,1 1 1,0-1-1,-1 0 0,1 0 1,2 1-1,15-4-489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6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79 10962,'-4'-7'1947,"0"0"-1,-1 1 1,-8-11-1,8 12-1311,1 1-1,-1 0 0,0-1 1,0 2-1,-6-4 0,7 5-492,1 0 0,-1 0 0,1 1 0,-1-1 0,0 1 0,1 0 0,-1 0 0,0 0 0,0 1 0,0-1 0,0 1 0,0 0 0,1 0 0,-1 1 0,0-1 0,0 1 0,0 0 0,0-1 0,1 2 0,-1-1 0,-4 2-1,4 0-63,0-1 0,0 1-1,1 0 1,-1 0-1,0 0 1,1 1 0,0-1-1,0 1 1,0 0-1,0 0 1,0 0 0,-3 8-1,5-9-61,-1 0-1,1 0 1,0 0-1,0 0 1,0 0-1,0 1 1,1-1-1,-1 0 1,1 0-1,0 1 1,0-1-1,0 0 1,0 0-1,1 1 1,-1-1-1,1 0 1,0 0-1,0 0 1,2 6-1,-2-8-16,-1-1 0,1 1 0,-1 0-1,1 0 1,-1-1 0,1 1-1,0 0 1,-1 0 0,1-1-1,0 1 1,0-1 0,-1 1 0,1-1-1,0 1 1,0-1 0,0 0-1,0 1 1,0-1 0,-1 0-1,1 1 1,1-1 0,0 0-2,0 0 0,0 0 1,-1-1-1,1 1 0,0 0 1,-1-1-1,1 1 0,-1-1 1,1 1-1,0-1 0,1-1 1,4-3-6,0 0 1,0 0-1,11-11 1,-13 11 12,-1 1-4,2-2 4,-1 1 0,1 0 1,0 1-1,1-1 0,9-5 0,-15 10-2,0 0-1,-1-1 0,1 1 1,0 0-1,0 0 1,-1 0-1,1-1 0,0 1 1,0 0-1,0 0 1,0 0-1,-1 1 1,1-1-1,0 0 0,0 0 1,0 0-1,-1 0 1,1 1-1,0-1 0,0 0 1,-1 1-1,1-1 1,0 1-1,-1-1 1,1 1-1,0-1 0,-1 1 1,1-1-1,-1 1 1,1 0-1,-1-1 1,1 1-1,-1 0 0,1-1 1,-1 1-1,0 0 1,1-1-1,-1 3 0,2 2 20,0 0 1,-1 0-1,1 1 0,0 6 0,-2-11-20,1 13 133,0-9-223,-1-1 1,1 1-1,0-1 0,0 1 0,0-1 1,2 6-1,-2-9 4,-1 0 1,1 0-1,0 0 0,0 0 1,0 0-1,-1 0 0,1 0 1,0 0-1,0 0 0,0 0 1,1 0-1,-1-1 0,0 1 1,0 0-1,0-1 0,0 1 1,1-1-1,-1 0 0,0 1 1,1-1-1,-1 0 0,0 1 1,0-1-1,1 0 0,-1 0 1,2-1-1,21-2-675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6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9 7586,'0'-1'459,"-1"1"1,1-1 0,0 1 0,-1-1 0,1 1 0,0-1 0,-1 1-1,1-1 1,-1 1 0,1-1 0,-1 1 0,1 0 0,-1-1-1,0 1 1,1 0 0,-1-1 0,1 1 0,-1 0 0,1 0-1,-2 0 1,1-1-68,-1 1 0,1 0-1,-1 0 1,1 0 0,-1 0-1,1 1 1,-1-1 0,-1 1-1,-2 1 43,1-1 0,-1 1-1,1 1 1,-7 3 0,8-4-333,0 1 0,0-1 1,1 1-1,-1 0 1,1 0-1,-1 0 0,1 0 1,0 0-1,0 1 1,0-1-1,1 1 0,-1-1 1,1 1-1,0-1 1,0 1-1,0 0 0,-1 6 1,2-7-101,0 1-1,0-1 1,0 1 0,0-1 0,0 0 0,1 1 0,-1-1 0,1 0-1,0 0 1,0 0 0,1 1 0,-1-1 0,0 0 0,1 0 0,0-1-1,0 1 1,0 0 0,0 0 0,0-1 0,4 4 0,-3-4-6,-1 0 0,1-1 0,0 1 0,0-1 0,-1 0 0,1 0 0,0 0 0,0 0 1,0 0-1,0-1 0,4 1 0,-5-1-20,0 0 1,0 0-1,0 0 1,0 0-1,0 0 1,0 0-1,0-1 1,0 1-1,0-1 1,0 1-1,0-1 1,-1 0-1,1 0 1,0 0-1,0 0 1,-1 0-1,4-2 1,-5 3-68,1-1 1,-1 0 0,1 1 0,-1-1-1,1 1 1,-1-1 0,0 0 0,1 0-1,-1 1 1,0-1 0,0 0 0,1 1-1,-1-1 1,0 0 0,0 0 0,0 0-1,0 1 1,0-1 0,0 0 0,0 0 0,0 1-1,0-1 1,0 0 0,-1 0 0,1 1-1,0-1 1,0 0 0,-1 0 0,1 1-1,0-1 1,-1 0 0,1 1 0,-1-1-1,1 1 1,-1-1 0,1 0 0,-1 1-1,1-1 1,-1 1 0,0-1 0,1 1-1,-2-1 1,-1-1-846,0 0 0,0 1 0,0-1 0,0 1 0,0 0 0,0 0-1,0 0 1,-6-1 0,-3 2-1142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6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4913,'0'0'2785,"-1"0"-713,0 0-1736,-1 0-336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7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2 12163,'0'-1'1374,"0"0"5601,-5 2-4454,-17 7-1493,-37 19 0,56-26-1005,1 0-1,-1 1 1,1 0-1,0-1 0,0 1 1,0 0-1,0 0 1,0 0-1,1 0 0,-1 0 1,0 1-1,1-1 0,0 0 1,-1 1-1,1-1 1,0 1-1,0-1 0,0 1 1,1 0-1,-1-1 1,1 1-1,-1 0 0,1 0 1,0-1-1,0 1 1,0 0-1,1 0 0,-1-1 1,1 4-1,1 0-20,-1-1 0,1 0 0,0 0 0,0 0 1,0 0-1,1 0 0,0 0 0,0-1 0,0 1 0,0-1 0,1 0 0,6 6 0,-7-7-27,0-1 1,1 0-1,-1 0 0,0-1 0,0 1 1,1-1-1,-1 1 0,1-1 0,0 0 0,-1 0 1,1-1-1,0 1 0,-1-1 0,6 0 1,-2 0 171,0-1 1,0 0-1,0 0 1,0-1-1,0 0 1,12-5 0,13-9 304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7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12459,'1'3'770,"1"-1"0,-1 1 1,0-1-1,0 0 0,-1 1 0,1 0 1,0 2-1,-1 21 2027,-2-13-1951,-6 23-1,6-31-558,-6 32 700,-4 51 0,9-65-766,0 33 152,3-38-259,-5 33 0,4-51-115,1 0 1,0-1-1,0 1 0,0 0 0,0 0 1,0 0-1,0 0 0,0 0 0,0 0 1,0-1-1,0 1 0,0 0 0,-1 0 0,1 0 1,0 0-1,0 0 0,0 0 0,0 0 1,0 0-1,-1 0 0,1 0 0,0 0 1,0 0-1,0 0 0,0-1 0,0 1 0,-1 0 1,1 0-1,0 0 0,0 0 0,0 0 1,0 0-1,0 1 0,-1-1 0,1 0 0,0 0 1,0 0-1,0 0 0,0 0 0,0 0 1,0 0-1,-1 0 0,1 0 0,0 0 1,0 0-1,0 0 0,0 0 0,0 1 0,0-1 1,0 0-1,-1 0 0,1 0 0,0 0 1,0 0-1,0 0 0,0 1 0,0-1 1,0 0-1,0 0 0,0 0 0,0 0 0,0 0 1,0 1-1,0-3-27,0 0 0,0 0 0,0 0 0,0 0 1,1 1-1,-1-1 0,1 0 0,-1 0 0,2-1 0,1-7-103,23-68-720,-24 73 820,0 1 8,0 0 1,0 0 0,0 0 0,0 0 0,1 0 0,0 0 0,4-4-1,-5 6 33,0 0-1,0 0 1,0 1-1,0-1 1,0 1-1,1-1 1,-1 1 0,0 0-1,1 0 1,-1 0-1,1 0 1,-1 0-1,6-1 1,-7 3 26,0-1 1,1 0 0,-1 0-1,0 0 1,0 0 0,0 1-1,1-1 1,-1 1-1,0-1 1,0 1 0,0-1-1,0 1 1,0 0 0,0-1-1,0 1 1,0 0 0,0 0-1,0 0 1,-1 0 0,1 0-1,0 0 1,0 0-1,-1 0 1,1 0 0,-1 0-1,1 1 1,3 6 273,-1-1 1,4 16-1,-4-12-50,6 18 290,7 21 83,-16-50-664,0 1 1,0-1-1,0 0 0,0 0 0,0 0 0,1 0 1,-1 0-1,0 0 0,0 1 0,0-1 1,0 0-1,0 0 0,0 0 0,0 0 1,0 0-1,1 0 0,-1 0 0,0 0 1,0 1-1,0-1 0,0 0 0,0 0 1,1 0-1,-1 0 0,0 0 0,0 0 1,0 0-1,0 0 0,1 0 0,-1 0 1,0 0-1,0 0 0,0 0 0,0 0 1,0 0-1,1 0 0,-1 0 0,0 0 1,0-1-1,0 1 0,0 0 0,0 0 0,1 0 1,-1 0-1,0 0 0,0 0 0,0 0 1,0 0-1,0 0 0,0-1 0,0 1 1,0 0-1,1 0 0,6-9-1173,-5 6 886,10-13-744</inkml:trace>
  <inkml:trace contextRef="#ctx0" brushRef="#br0" timeOffset="1">348 176 8530,'3'11'5281,"-3"6"56,-3 7-2968,-1-1-57,1 3-816,2-6-375,-2-11-601,1-3-328,-5-10-840,0-9-441,5-7 593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7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12875,'15'4'6045,"9"6"-3157,-3-2-1484,-10-4-885,5 2-19,-1-1 1,0 2 0,-1 0-1,22 14 1,-32-19-469,-1 0 1,0 1 0,0-1-1,-1 1 1,1 0-1,0 0 1,-1 0 0,0 0-1,1 0 1,-1 1-1,-1-1 1,1 1-1,0-1 1,-1 1 0,0 0-1,0-1 1,0 1-1,0 0 1,-1 0 0,1 0-1,-1 0 1,0 0-1,0-1 1,-1 7-1,-10 37 83,7-35-78,1 0 0,-3 24 0,7-27-21,0-16-33,1-1-6,0 0-40,0 0 1,1-1 0,0 1-1,1 0 1,0 1-1,0-1 1,0 1-1,1-1 1,0 1 0,0 1-1,1-1 1,0 1-1,0 0 1,1 0-1,9-6 1,-15 11 62,0 0 0,0 0 0,0 1-1,1-1 1,-1 1 0,0-1 0,0 1 0,0 0 0,1-1 0,-1 1 0,0 0-1,3 0 1,-4 0 4,1 0-1,-1 0 1,1 0-1,0 0 1,-1 1 0,1-1-1,-1 0 1,1 0-1,-1 1 1,1-1-1,-1 0 1,1 1-1,-1-1 1,0 1-1,1-1 1,-1 0-1,1 1 1,-1-1-1,0 1 1,1 0 0,0 2 28,1 1 1,-1-1-1,0 1 1,-1-1 0,1 1-1,0-1 1,-1 5 0,1-3 13,0 38 241,-1-15-87,-1-14-259,1-13 58,0-1 0,0 0 1,-1 0-1,1 0 0,0 1 0,0-1 0,0 0 0,0 0 1,0 0-1,0 1 0,0-1 0,0 0 0,0 0 0,0 0 1,0 1-1,1-1 0,-1 0 0,0 0 0,0 1 0,0-1 0,0 0 1,0 0-1,0 0 0,0 0 0,1 1 0,-1-1 0,0 0 1,0 0-1,0 0 0,0 0 0,0 0 0,1 1 0,-1-1 1,0 0-1,0 0 0,1 0 0,6-2 568,5-8-324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28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8074,'2'0'4253,"24"15"1828,26 14-3050,-49-28-2906,0 1-1,1-1 0,-1 0 0,1 0 1,-1 0-1,1 0 0,-1-1 1,1 1-1,0-1 0,-1 0 1,1 0-1,-1 0 0,1-1 0,0 1 1,-1-1-1,1 0 0,-1 0 1,1 0-1,-1 0 0,1-1 1,-1 1-1,0-1 0,0 0 0,0 0 1,0 0-1,0 0 0,3-4 1,0 0-112,0 0 0,0 0 1,-1-1-1,0 0 1,-1 0-1,1 0 0,-1 0 1,-1-1-1,6-15 0,-8 20-9,0 1 0,-1 0 1,1 0-1,-1 0 0,0 0 0,0 0 0,0 0 0,0-1 0,0 1 0,0 0 0,0 0 0,-1 0 0,1 0 0,-1 0 0,-1-3 0,2 4-1,-1 0 1,0 0-1,0-1 0,0 1 0,0 0 1,0 0-1,0 0 0,0 1 0,0-1 1,0 0-1,0 0 0,0 1 0,-1-1 1,1 0-1,0 1 0,0-1 0,-1 1 1,1 0-1,-1-1 0,1 1 0,0 0 1,-1 0-1,-1 0 0,-1 0 19,1 0-1,-1 0 1,1 0 0,-1 1-1,1-1 1,0 1 0,-1 0-1,1 0 1,0 1 0,0-1-1,-1 0 1,1 1-1,0 0 1,0 0 0,1 0-1,-1 0 1,0 0 0,1 1-1,-1-1 1,1 1 0,0-1-1,0 1 1,-4 6 0,3-3 97,1 0 0,-1 0 0,1 0 0,0 1 0,0-1 0,1 1 0,0-1 0,0 1 0,0-1 0,1 1 0,1 12 0,0-11-28,0 0 0,1 0 0,0 0 0,0 0-1,1 0 1,0 0 0,1 0 0,-1-1 0,1 0-1,1 0 1,0 0 0,-1 0 0,9 8-1,-8-11-87,0 1 0,0-1-1,0 0 1,0-1 0,0 1-1,1-1 1,0 0 0,0 0-1,-1-1 1,2 1 0,-1-1-1,0-1 1,0 1 0,1-1-1,-1 0 1,0 0 0,13-1-1,-11-1 212,0 0-1,11-3 1,15-6 48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33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6905,'20'-31'3092,"-20"30"-2928,1 1 1,-1-1-1,0 1 1,1-1-1,-1 1 1,1 0-1,-1-1 1,0 1-1,1-1 1,-1 1-1,1 0 1,-1-1-1,1 1 1,0 0-1,-1 0 1,2-1-1,-2 1-90,0 0 1,1 0-1,-1 0 0,0 0 0,1 0 0,-1 1 0,0-1 0,0 0 0,1 0 1,-1 0-1,0 0 0,1 0 0,-1 0 0,0 1 0,1-1 0,-1 0 0,0 0 1,0 0-1,1 1 0,-1-1 0,1 2 129,1 0 1,-1 0-1,0 0 1,-1 0-1,1 0 0,1 2 1,-1-1 173,5 17 682,0 0-1,-2 1 0,5 37 1,-5-24-454,1 1-55,-3-17-300,0-1 0,1 0 1,1 1-1,1-1 0,6 16 0,-2-11 48,-9-22-295,0 1 0,0-1 0,0 0 0,0 0 0,0 0 0,0 0 0,0 0 0,0 0 0,0 0 0,0 0 0,0 0 0,0 0 0,0 1 0,0-1 0,0 0 0,0 0 0,0 0 0,0 0 0,0 0 0,0 0 0,0 0 0,0 0 0,0 0 0,0 0 0,0 1 0,0-1 1,0 0-1,0 0 0,0 0 0,0 0 0,0 0 0,0 0 0,0 0 0,-1 0 0,1 0 0,0 0 0,0 0 0,0 0 0,0 0 0,0 0 0,0 1 0,0-1 0,0 0 0,0 0 0,0 0 0,-1 0 0,1 0 0,0 0 0,0 0 0,0 0 0,-9-7 57,7 5-64,0-1-1,0 1 1,0-1 0,0 0 0,1 1-1,-1-1 1,1 0 0,-2-6 0,-7-27-240,7 22 135,-3-8-58,2 7 36,-3-17 1,6 29 111,0-1 1,1 0-1,0 1 1,0-1-1,0 0 1,0 0-1,1 1 1,0-1-1,-1 0 1,3-3-1,-3 5 17,1 1-1,0-1 1,0 1 0,0-1-1,0 1 1,0-1 0,0 1-1,1 0 1,-1 0 0,0-1-1,1 1 1,-1 0 0,1 0-1,-1 0 1,1 1 0,-1-1-1,1 0 1,0 1 0,-1-1-1,1 1 1,0-1 0,0 1-1,-1 0 1,5-1 0,0 1 21,0 0 0,0 1 1,0 0-1,0 0 1,0 0-1,7 3 1,-8-3 33,1 1 0,0 1 1,-1-1-1,1 1 1,7 5-1,-10-5 7,0-1-1,0 1 1,0-1 0,-1 1 0,0 0 0,1 0-1,-1 0 1,0 0 0,0 0 0,-1 1-1,2 3 1,0 0 86,0 1-1,-1 0 1,-1 0 0,1 0-1,-1 0 1,-1 0-1,0 0 1,0 0 0,0 0-1,-2 11 1,1-14-93,0 0 0,0 0 0,-1 0 0,0 0 0,0 0 0,0 0 0,0-1 0,-1 1 0,1-1 0,-1 1 0,0-1-1,-1 0 1,1 0 0,-1 0 0,1-1 0,-1 1 0,-5 2 0,7-4-103,-1-1 0,1 0 1,-1 0-1,1 0 0,-1 0 0,1 0 0,-1-1 0,0 1 0,1-1 0,-1 0 1,0 1-1,0-1 0,1 0 0,-1-1 0,0 1 0,1 0 0,-1-1 0,0 0 0,1 0 1,-1 1-1,1-1 0,-1-1 0,1 1 0,-1 0 0,1-1 0,-4-2 0,5 3-42,1 1 0,0 0 0,-1 0-1,1-1 1,0 1 0,0 0 0,-1-1 0,1 1-1,0 0 1,0-1 0,-1 1 0,1-1 0,0 1-1,0 0 1,0-1 0,0 1 0,0-1 0,0 1-1,-1 0 1,1-1 0,0 1 0,0-1 0,0 1-1,0-1 1,0 1 0,1 0 0,-1-1 0,0 1-1,0-1 1,0 1 0,0-1 0,1 1 0,10-11-4873,-8 9 3974,11-8-1589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34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11146,'6'1'622,"0"0"0,0 0-1,0-1 1,0 0-1,0 0 1,0-1-1,0 1 1,0-1 0,0-1-1,9-2 1,-9 1-310,0 0-1,1-1 1,-1 1 0,0-1-1,-1 0 1,1-1 0,-1 0 0,7-7-1,-5 5-195,-1 0 0,-1-1-1,0 0 1,0 0 0,7-15-1,-11 21-101,0-1 0,0 1 0,-1 0 0,1-1 0,-1 1 0,0 0 0,1-1-1,-1 1 1,0-1 0,0 1 0,-1 0 0,1-1 0,0 1 0,-1 0 0,1-1 0,-1 1 0,0 0 0,0 0-1,0-1 1,0 1 0,0 0 0,-1 0 0,1 0 0,0 0 0,-1 1 0,1-1 0,-1 0 0,0 1-1,0-1 1,0 1 0,0-1 0,0 1 0,0 0 0,0 0 0,0 0 0,0 0 0,0 0 0,-1 0 0,1 1-1,0-1 1,-1 1 0,1-1 0,0 1 0,-1 0 0,1 0 0,-4 0 0,4 1 26,1-1 1,-1 1 0,0 0-1,1-1 1,-1 1 0,1 0-1,-1 0 1,1 0-1,-1 0 1,1 0 0,0 0-1,-1 0 1,1 1 0,0-1-1,0 0 1,-2 3 0,-1 3 10,0-1 1,1 1 0,-1 0 0,1 0 0,1 0 0,-1 0-1,1 0 1,1 1 0,-1-1 0,1 1 0,0-1 0,1 1 0,0-1-1,1 15 1,0-15-40,0 0 1,1 0-1,-1 0 0,1-1 0,0 1 1,1-1-1,0 1 0,0-1 0,0 0 0,1 0 1,-1 0-1,2-1 0,-1 1 0,0-1 0,1 0 1,0 0-1,7 5 0,-7-7-159,0-1-1,0 1 1,0-1 0,1 0-1,-1-1 1,0 1-1,1-1 1,-1 0 0,1 0-1,0-1 1,-1 0 0,12-1-1,3 0-1169,1-2 0,20-6-1,9-5-211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4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10722,'1'2'536,"-1"0"0,1 0 0,0 0 0,0 0 0,0 0 0,0 0-1,0 0 1,0 0 0,1-1 0,-1 1 0,1 0 0,-1-1 0,1 1-1,0-1 1,-1 1 0,1-1 0,0 0 0,2 1 0,4 2 340,-1-1-1,1-1 1,13 4 0,-13-5-712,0 1 0,0 1 1,7 3-1,-12-4-98,5 3-79,-6-4 218,-5-4 311,1 1-316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34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26 5761,'-1'-2'626,"0"0"0,0 1-1,0-1 1,0 0 0,-1 1-1,1 0 1,0-1 0,-1 1-1,1-1 1,-1 1 0,1 0 0,-1 0-1,-2-1 1,2 1-210,0 0 1,0 0-1,0 1 1,0-1-1,-1 1 0,1 0 1,0-1-1,0 1 1,0 0-1,0 0 1,-3 1-1,2-1-229,0 1 0,1 0-1,-1-1 1,0 1 0,0 0 0,1 1-1,-1-1 1,0 0 0,1 1 0,-1 0-1,1-1 1,0 1 0,0 0 0,0 0-1,0 0 1,0 1 0,0-1 0,-2 4-1,0 1-21,0 1 1,1-1-1,0 1 0,1 0 0,0 0 0,0 0 0,-1 16 1,2-19-147,1 1 0,0-1 1,0 0-1,0 1 1,1-1-1,0 1 0,0-1 1,0 0-1,1 0 1,0 1-1,0-1 0,5 8 1,-4-7-17,1-1 0,0 0 1,0 0-1,1 0 0,-1-1 0,9 7 1,-10-9-5,1 0 0,-1 0 0,1 0 0,0 0 0,0-1 0,0 1 0,0-1 0,0 0 1,0 0-1,0-1 0,6 1 0,1 0-15,0-1 1,0-1-1,1 0 1,-1 0-1,0-1 0,-1-1 1,1 0-1,0 0 1,-1-1-1,0 0 0,1-1 1,11-8-1,-4 1-136,29-24 0,-40 29 114,0 0 0,0 0-1,-1 0 1,1-1 0,-2 0-1,7-10 1,-11 16 40,-1 1 1,1 0-1,0-1 0,-1 1 1,1-1-1,-1 1 0,1-1 1,-1 1-1,1-1 0,-1 1 1,0-1-1,0 0 0,0 1 1,0-1-1,0 1 0,0-1 0,-1 1 1,1-1-1,0 1 0,-1-1 1,1 1-1,-1-1 0,1 1 1,-1-1-1,0 1 0,0 0 1,0-1-1,0 1 0,0 0 1,0 0-1,0-1 0,0 1 0,0 0 1,0 0-1,-1 0 0,1 1 1,0-1-1,-3-1 0,-1 0 14,0 0 0,0 0 0,-1 0 0,1 1 0,0 0 0,-1 0 0,1 0 0,0 1 0,-1 0 0,-6 0-1,10 0 0,0 0 0,0 1 0,0-1 0,0 1 0,1-1 0,-1 1 0,0 0 0,0 0 0,0 0 0,1 0-1,-1 0 1,0 0 0,1 0 0,-1 1 0,1-1 0,-1 0 0,1 1 0,0-1 0,0 1 0,-1 0 0,1-1 0,0 1-1,1 0 1,-1 0 0,0 0 0,0-1 0,1 1 0,-1 0 0,1 0 0,0 0 0,-1 4 0,1-3-4,0 1 0,0-1 0,0 1 0,0 0 0,1-1 0,-1 1 1,1-1-1,0 1 0,0-1 0,0 0 0,0 1 0,1-1 0,0 0 0,-1 0 1,1 0-1,0 0 0,3 3 0,-3-4-10,-1-1 0,1 1 0,-1-1 0,1 0 0,-1 0 0,1 1 0,0-1 0,-1 0-1,1-1 1,0 1 0,0 0 0,0 0 0,0-1 0,0 1 0,0-1 0,0 0 0,0 1 0,0-1 0,0 0 0,0 0 0,0 0 0,0-1 0,0 1 0,0 0 0,0-1 0,2 0 0,-1-1 2,0 1 1,0-1-1,0 0 0,0 0 1,-1 0-1,1 0 1,-1-1-1,1 1 1,-1-1-1,0 1 1,0-1-1,0 0 1,0 0-1,-1 0 1,2-3-1,0-1 4,-1 0 1,0 0-1,2-9 0,-3 9 13,1 0 0,4-12 1,-7 39 201,0-12-136,0 0-1,1 0 0,0 0 0,1 0 1,0 0-1,0 0 0,1 0 1,3 12-1,-3-16-66,-1 0 0,1 0 0,0 0 0,0 0 0,1-1 0,-1 1 0,1-1 0,-1 1 1,1-1-1,0 0 0,1 0 0,-1 0 0,0-1 0,1 1 0,0-1 0,-1 1 0,7 1 0,-6-2-138,-1-1 0,1 0 0,0 0 0,-1 0-1,1 0 1,0 0 0,-1-1 0,1 0 0,0 0-1,0 0 1,0 0 0,-1-1 0,1 1 0,0-1 0,-1 0-1,1 0 1,0 0 0,-1-1 0,1 1 0,-1-1-1,0 0 1,0 0 0,1 0 0,-1 0 0,-1 0-1,4-4 1,8-11-630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35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6945,'1'1'595,"-1"0"-1,0-1 0,1 1 0,-1 0 1,0 0-1,0-1 0,0 1 0,0 0 1,0 0-1,0 0 0,0-1 0,0 2 1,-5 18 4267,2-10-3605,1-2-702,1 0 1,0 0-1,0 0 1,0 0-1,1 0 1,0 0-1,3 12 1,-3-18-515,0 1-1,1 0 1,-1-1-1,1 1 1,0-1-1,0 1 1,0-1-1,0 1 1,1-1-1,-1 0 1,1 0 0,-1 0-1,1 0 1,0 0-1,-1 0 1,1 0-1,0 0 1,1 0-1,-1-1 1,0 1 0,0-1-1,1 0 1,-1 0-1,0 0 1,6 2-1,-5-3-55,0 0 0,1 0 0,-1 0 1,0 0-1,1 0 0,-1-1 0,0 1 0,0-1 0,1 0 0,-1 0 0,0 0 0,0 0 0,0-1 0,0 1 0,0-1 0,4-3 0,0 0-128,-1 0-1,1-1 1,-1 0-1,0 0 1,6-8-1,-7 8 65,-1 1 0,-1-1-1,1 0 1,-1 0-1,0 0 1,0-1-1,0 1 1,1-9 0,-4 15 81,0 0 1,0 0 0,1-1-1,-1 1 1,0 0 0,0 0-1,0 0 1,0 0 0,0 0-1,0 0 1,0 0 0,0-1-1,0 1 1,0 0-1,-1 0 1,1 0 0,0 0-1,0 0 1,0 0 0,0 0-1,0-1 1,0 1 0,0 0-1,0 0 1,0 0 0,0 0-1,0 0 1,0 0 0,0 0-1,0 0 1,-1 0 0,1 0-1,0 0 1,0-1 0,0 1-1,0 0 1,0 0 0,0 0-1,0 0 1,-1 0 0,1 0-1,0 0 1,0 0 0,0 0-1,0 0 1,0 0 0,0 0-1,0 0 1,-1 0 0,1 0-1,0 0 1,0 0 0,0 0-1,0 0 1,0 0 0,0 1-1,0-1 1,0 0 0,-1 0-1,1 0 1,0 0 0,0 0-1,0 0 1,0 0 0,0 0-1,0 0 1,0 0 0,0 0-1,0 1 1,-7 5 215,5-3-148,0 0 0,0 1 0,1-1 0,0 0 0,-1 1 0,1-1 0,1 1 0,-1 0 1,0-1-1,1 1 0,0 0 0,0-1 0,0 8 0,1-6-35,0 1-1,0-1 1,0 0 0,1 1-1,-1-1 1,1 0 0,0 0 0,6 8-1,-7-11-113,1 0 0,-1 0 0,1 0 0,0 0 0,0-1 0,-1 1 1,1-1-1,1 1 0,-1-1 0,0 0 0,0 0 0,0 0 0,1 0 0,-1 0 0,0 0 0,1-1 0,-1 1 0,1-1 0,-1 0 0,0 0 0,1 1 0,-1-1 0,5-1 0,22-7-553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35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11098,'-2'0'1024,"0"0"0,0 0 0,-1 0 0,1 1 0,0-1 0,-1 1 0,1-1 0,-2 2 0,2-1-817,1 0 0,-1 0 1,1 0-1,0 0 0,0 0 1,0 0-1,-1 0 0,1 0 1,0 0-1,0 1 0,1-1 0,-1 0 1,0 1-1,0-1 0,1 1 1,-1-1-1,1 1 0,-1-1 1,0 3-1,0 1-83,0 1 0,1-1 0,-1 1 0,1-1 0,0 1 0,1-1 0,-1 1 0,1-1 0,0 0 0,0 1 0,1-1 0,0 0 0,0 0 0,0 0 0,0 0 0,5 8 0,5 3 5,0 0 1,1-1-1,17 17 1,-14-15 46,-10-10-128,-7-4 39,-11-5 79,5 1-151,1 0 11,0 0-9,1 0 0,-1 0 0,-9 1 1,15 0-19,0 0 0,-1 0 0,1 0 0,0 0 0,0 0 0,0 0 0,0 0 0,0 0 0,0 0 0,0 0 0,-1 0 0,1 0 0,0 0 0,0 0 0,0 0 0,0 0 0,0 0 0,0 0 0,0 0 0,0 0 0,-1 0 0,1 0 0,0 0 0,0 0 0,0 0 0,0 0 0,0 0 0,0 0 0,0 0 0,0 0 0,0 1 0,-1-1 0,1 0 0,0 0 0,0 0 0,0 0 0,0 0 0,0 0 0,0 0 0,0 0 0,0 0 0,0 1 0,0-1 0,0 0 0,0 0 0,0 0 0,0 0 0,0 0 0,0 0 0,0 0 0,0 1 0,0-1 0,1 0-13,-1 0 1,1 0-1,-1 1 1,1-1-1,0 0 1,-1 0 0,1 0-1,0 0 1,-1 0-1,1 0 1,0 0-1,-1 0 1,1 0-1,-1-1 1,2 1 0,50-9-91,-35 7 70,0-1 0,24-7 0,-32 7 19,1 0 0,-1-1 0,0-1 0,0 0-1,0 0 1,-1 0 0,0-1 0,0-1 0,0 1 0,-1-1 0,0-1-1,0 1 1,6-10 0,-11 15 16,-1-1 0,0 0 0,1 1 0,-1-1 0,0 0 0,0 0 0,-1 0 0,1 0 0,0 0 0,-1-4 0,0 6 4,0 0-1,0 0 0,0 0 0,0 0 0,0 0 1,0 0-1,0-1 0,0 1 0,-1 0 0,1 0 1,-1 0-1,1 0 0,0 0 0,-1 0 0,0 0 1,1 0-1,-1 0 0,0 1 0,1-1 0,-1 0 0,0 0 1,0 0-1,0 1 0,1-1 0,-1 0 0,0 1 1,0-1-1,0 1 0,0-1 0,-2 0 0,1 1 9,1 0 0,-1 0 0,1 0 0,-1 1 0,1-1 0,-1 0 0,1 1 0,-1-1 0,1 0 0,0 1 0,-1 0 0,1-1 0,0 1 0,-1 0 0,1 0 0,0 0 0,0 0 0,0 0 0,-2 2 0,0 0 52,0 0-1,0 1 1,0-1-1,0 1 1,-4 7-1,4-3 52,0-1 1,0 0-1,0 1 0,0-1 0,1 1 1,-1 13-1,2-18-95,1-1 1,0 1-1,0 0 1,1-1 0,-1 1-1,0 0 1,1 0-1,0-1 1,-1 1 0,1-1-1,0 1 1,0-1-1,1 1 1,1 2-1,0-2-8,-1 0-1,1 0 1,0 0-1,0 0 1,1-1-1,-1 1 1,1-1-1,5 3 1,-4-2-25,0-1 0,0-1 0,0 1 1,0-1-1,0 1 0,0-1 0,0-1 0,1 1 1,-1-1-1,0 0 0,0 0 0,7-1 1,25-4-47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35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27 6625,'8'-12'3969,"3"3"-536,-9 4-784,0 5-185,-9 5-447,-14 8-289,-5 15-488,-6 7-184,-5 7-431,4 8-185,2-5-296,6-9-32,12-7-336,2-14-264,7-13-825,4 0 2826,0-14-1385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36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7410,'5'-7'4737,"3"5"296,1 4-2713,3 6-135,2 16-673,-1 4-336,3 11-544,-1 3-184,1-2-240,0-4-71,-1-8-618,7-5-359,2-13 232,0-3 104</inkml:trace>
  <inkml:trace contextRef="#ctx0" brushRef="#br0" timeOffset="1">395 181 11795,'5'23'5657,"-6"-3"-2617,-1 2-639,2 5-377,-2-3-927,3-3-409,0-6-344,6-7-256,-2-11-904,2-5-569,9-20 769</inkml:trace>
  <inkml:trace contextRef="#ctx0" brushRef="#br0" timeOffset="2">409 10 10410,'-12'-6'4729,"11"5"-1912,-2-2-465,3 6-559,0-3-393,0 0-600,3 8-136,5 9-1832,33 23 992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36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14411,'2'17'2018,"-1"-10"-432,-1 1 0,0-1 1,-1 11-1,1-13-1032,0 1 0,1-1-1,-1 0 1,1 1 0,0-1-1,3 8 1,1 5 126,23 90 778,12 58-1018,-40-163-438,2 6 24,-1 0 1,0 1 0,0 16 0,-1-24-28,0 0 1,0 0-1,0-1 1,-1 1-1,1 0 0,-1-1 1,1 1-1,-1 0 0,1-1 1,-1 1-1,0 0 1,0-1-1,0 0 0,0 1 1,0-1-1,0 1 0,0-1 1,0 0-1,-1 0 1,1 0-1,0 0 0,-1 0 1,1 0-1,-1 0 0,1 0 1,-1 0-1,-1 0 1,-1 0-122,0 0 1,0-1 0,0 1-1,0-1 1,0 0 0,0 0 0,0-1-1,0 1 1,0-1 0,1 0 0,-1 0-1,0 0 1,0 0 0,-5-3-1,3 1 23,0-1 0,0 1-1,0-1 1,1 0 0,-1-1-1,1 1 1,-8-10 0,-11-20 135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37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13523,'22'-1'5657,"-6"6"-3496,1 0-481,0 6-776,0 1-288,2-1-2944,-2-2 1848</inkml:trace>
  <inkml:trace contextRef="#ctx0" brushRef="#br0" timeOffset="1">741 9 10242,'-1'3'7240,"-7"2"-5017,7-5-1748,-78 42 4713,-42 16-4630,76-34-400,42-23-138,3 0-10,-1-1 0,1 0 0,-1 1-1,1-1 1,0 0 0,-1 1 0,1-1-1,0 0 1,-1 1 0,1-1 0,0 1-1,-1-1 1,1 1 0,0-1 0,0 1-1,0-1 1,0 1 0,-1-1 0,1 1-1,0-1 1,0 1 0,0-1 0,0 1-1,0-1 1,0 1 0,0-1 0,0 1-1,0-1 1,1 1 0,-1-1 0,0 1-1,0-1 1,0 1 0,1-1 0,-1 0-1,0 1 1,0-1 0,1 1 0,-1-1-1,1 1 1,2 4 87,1-1-1,0 0 0,4 5 1,-1-3 11,5 5 105,0 0 0,1 0 0,0-1 0,1-1 0,19 10 0,0-3 174,44 15 0,-76-31-384,18 8 154,-18-7-163,0-1 0,0 1 0,0-1-1,0 1 1,0-1 0,0 1 0,0 0-1,-1-1 1,1 1 0,0 0-1,0 0 1,-1-1 0,1 1 0,0 0-1,0 1 1,-2 0 548,-5-3-340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37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13603,'-8'1'5649,"7"10"-2792,-3 9-985,4 20-240,-8 8-255,5 16-665,3 1-200,0-7-256,4-7-120,0-16-104,4-8-216,4-13-576,1-4 224,9-14 160</inkml:trace>
  <inkml:trace contextRef="#ctx0" brushRef="#br0" timeOffset="1">779 99 12235,'0'-1'169,"0"1"0,0 0 1,0 0-1,0 0 0,0 0 1,0 0-1,0 0 0,0-1 1,0 1-1,0 0 0,0 0 1,0 0-1,0 0 0,0 0 0,0 0 1,0 0-1,0-1 0,0 1 1,0 0-1,0 0 0,0 0 1,0 0-1,1 0 0,-1 0 1,0 0-1,0 0 0,0 0 1,0 0-1,0 0 0,0 0 1,0 0-1,0-1 0,1 1 1,-1 0-1,0 0 0,0 0 1,0 0-1,0 0 0,0 0 1,1 0-1,-1 1-7,0-1 0,0 0 1,1 0-1,-1 0 0,0 1 0,1-1 0,-1 0 1,0 1-1,0-1 0,0 0 0,1 0 1,-1 1-1,0-1 0,0 0 0,0 1 0,0-1 1,0 0-1,1 1 0,-1-1 0,0 0 1,0 1-1,0-1 0,0 1 0,13 89 2141,-10-67-1937,2 1-1,8 29 1,-10-45-308,0 0-1,1 0 1,0-1 0,0 1 0,0-1-1,1 0 1,0 0 0,1 0-1,7 7 1,-8-10-39,0 0 0,0-1 0,0 1 0,1-1 0,0 0 0,-1-1 0,1 1 0,0-1 0,1 0 0,-1 0 0,0-1 0,0 0 0,9 0 0,-10 0-13,1-1 0,-1 0 0,1 0 1,0-1-1,-1 1 0,1-1 0,-1 0 1,1-1-1,-1 1 0,0-1 0,0 0 1,1-1-1,-1 1 0,-1-1 0,7-4 1,-7 3-4,1-1 1,-1 1-1,0-1 1,-1 0-1,1 0 1,-1 0-1,5-9 1,14-42-253,-10 22-305,-10 28 265,1 0 1,-1 0-1,0-1 1,0 1-1,-1-1 1,0 1-1,0-1 1,0-7-1,-5-15-547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38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14011,'5'10'5721,"7"-4"-3600,4-6-113,7-2-752,4 4-383,0-6-553,-8 0-72,-2-1-544,6-2 1200,8 1-768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38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71 144 10306,'1'19'5641,"-1"-6"-439,-1 7-3330,-1 3-152,0 1-792,-1 5-391,3-15-353,1 2-328,1-18-945,-2 0-327,1 1 680</inkml:trace>
  <inkml:trace contextRef="#ctx0" brushRef="#br0" timeOffset="0.99">0 0 13235,'6'0'5481,"0"3"-3353,2 8-223,2-2-857,-1 3-304,3 5-752,1-3-504,4 2 352</inkml:trace>
  <inkml:trace contextRef="#ctx0" brushRef="#br0" timeOffset="1.99">370 168 10122,'3'35'5217,"-5"3"-1232,-2 6-976,-3 8-745,-4 4-463,4-2-697,1-2-256,3-6-376,3-11-160,-4-13-160,0-8-32,-7-14-176,-5-4-120,2-8-416,-10-4-408,-2-12-496,3-5 335,-15-12 617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19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8442,'-38'1'3317,"38"-1"-3253,0 0 0,0 0 0,0 0 0,0 0 1,0 0-1,0 0 0,-1 0 0,1 0 1,0 0-1,0 0 0,0 0 0,0 0 1,0 0-1,0 0 0,0 0 0,-1 0 1,1 0-1,0 0 0,0 0 0,0 0 0,0 0 1,0 0-1,0 0 0,0 0 0,0 1 1,0-1-1,0 0 0,-1 0 0,1 0 1,0 0-1,0 0 0,0 0 0,0 0 1,0 0-1,0 1 0,0-1 0,0 0 1,0 0-1,0 0 0,0 0 0,0 0 0,0 0 1,0 0-1,0 1 0,0-1 0,0 0 1,0 0-1,0 0 0,0 0 0,0 0 1,0 0-1,0 1 0,0-1 0,0 0 1,0 0-1,1 0 0,-1 0 0,0 0 1,0 0-1,6 8 969,-3-5-419,0 3-176,-1 0-1,1-1 1,-1 1 0,0 0 0,2 11 0,3 33 535,-3-11-452,38 122 488,-42-160-1038,0-1-1,0 0 0,0 1 1,0-1-1,0 0 1,1 1-1,-1-1 0,0 0 1,0 1-1,0-1 1,0 0-1,0 1 1,1-1-1,-1 0 0,0 1 1,0-1-1,0 0 1,1 0-1,-1 1 0,0-1 1,1 0-1,-1 0 1,0 0-1,0 1 1,1-1-1,-1 0 0,0 0 1,1 0-1,-1 0 1,0 0-1,1 0 1,-1 0-1,0 0 0,1 0 1,-1 0-1,0 0 1,1 0-1,-1 0 0,0 0 1,1 0-1,-1 0 1,0 0-1,1 0 1,0-2-424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5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30 223 2601,'-6'-88'10866,"2"56"-7552,3 22-2544,0 0-1,1 0 1,0 0 0,0 0-1,1 0 1,1 0 0,3-14-1,-5 24-721,0-1 0,0 1 0,0-1 0,0 1 0,0 0 0,1-1 0,-1 1-1,0-1 1,0 1 0,1-1 0,-1 1 0,0 0 0,1-1 0,-1 1 0,0 0 0,1-1-1,-1 1 1,1 0 0,-1 0 0,1-1 0,0 1-12,-1 0-1,0 0 1,1 1-1,-1-1 1,0 0-1,1 0 1,-1 1-1,0-1 1,1 0-1,-1 0 1,0 1 0,1-1-1,-1 0 1,0 1-1,0-1 1,1 0-1,-1 1 1,0-1-1,0 1 1,0-1-1,0 0 1,0 1-1,1-1 1,-1 1 0,0-1-1,0 1 1,0-1-1,0 1 1,2 11 201,-1-1 0,0 1 1,0-1-1,-1 1 0,-2 13 0,-12 58 327,8-49-326,-11 77 198,14-85-386,2-1-1,2 35 1,-1-56-63,4 25 29,-3-28-28,-1 0-1,0 0 1,0-1 0,0 1-1,1 0 1,-1 0 0,1 0-1,-1 0 1,0 0 0,1-1-1,0 1 1,-1 0-1,1 0 1,-1-1 0,1 1-1,0 0 1,-1-1 0,1 1-1,0-1 1,0 1 0,0-1-1,-1 1 1,1-1 0,2 1-1,-3-1-30,1 0 1,0 0-1,-1 0 0,1 0 0,0 0 1,0-1-1,-1 1 0,1 0 1,-1-1-1,1 1 0,0 0 0,-1-1 1,1 1-1,0 0 0,-1-1 0,1 1 1,-1-1-1,1 1 0,-1-1 0,0 1 1,1-1-1,-1 0 0,1 1 0,-1-1 1,0 0-1,1 1 0,-1-1 0,0 0 1,0 1-1,0-1 0,1-1 0,0-3-358,0 0-1,0 0 1,0-8-1,-1-89-6452,0 84 5481,-2-32-638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38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11835,'28'-5'5137,"-8"6"-2889,-3 3-488,-9 3-631,-4 1-513,12 6-496</inkml:trace>
  <inkml:trace contextRef="#ctx0" brushRef="#br0" timeOffset="1">537 119 10586,'-24'8'5681,"-11"4"-823,2 7-3154,1 11-232,11 9-728,9-2-264,15-2-288,6-5-55,9-3-105,6-6 56,8-2-304,6-9-201,1-12 2130,-7-6-1497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39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1 176 11538,'7'8'5106,"1"-6"-2538,7 8-816,5-6-671,5-3-465,9-4-312,-1-6-112,4-6 2288,-2 2-1791</inkml:trace>
  <inkml:trace contextRef="#ctx0" brushRef="#br0" timeOffset="1">293 4 12395,'-9'-4'5361,"16"8"-2729,1 0-823,10 1-641,7-2-448,2-4-552,5-3-80,3 0-128,-6 1-312,-9 4 2449,-4 5-1689</inkml:trace>
  <inkml:trace contextRef="#ctx0" brushRef="#br0" timeOffset="2">432 37 7474,'-64'16'4377,"60"3"-121,-2 4-1199,6 15-680,-2 2-425,3 15-816,-1-5-280,5-11-471,1-1-169,-4-12-40,2-5-272,-4-9-881,3-4-519,0-11 768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3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9346,'3'4'4577,"9"-1"-1312,8-2-801,0-1-847,4 3-465,3-3-640,-6-3-424,-3-1-936,-3-2 1304,-15 6-680</inkml:trace>
  <inkml:trace contextRef="#ctx0" brushRef="#br0" timeOffset="1">40 127 7994,'-13'15'4177,"13"-5"-665,5-2-935,2-4-425,4-1-255,3-8-721,2 2-328,6 3-344,-5-4-336,0 3 1833,0 5-1457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40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0 16732,'-1'7'6249,"-9"4"-4801,-6 4-496,-6 4-215,-6-7-169,-3 1-848,3-2-312,12-2 383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42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201 313 8874,'0'0'3727,"0"0"-118,-1-4-1706,0-2-1627,-1 0-1,0 1 0,0-1 1,-1 1-1,1-1 0,-7-8 1,1 2-41,-12-12 0,17 20-152,0 1 0,0-1 0,-1 1-1,1 0 1,-1 0 0,0 0 0,0 1 0,0-1 0,0 1-1,0 0 1,-1 0 0,1 0 0,-1 1 0,1 0 0,-1-1 0,-6 1-1,9 0-46,0 1 0,0 0-1,0 0 1,0 1-1,0-1 1,0 0-1,0 1 1,1-1 0,-1 1-1,0-1 1,0 1-1,0 0 1,1 0-1,-1 0 1,-2 2 0,1-1 4,1 0 0,0 0 1,0 1-1,0-1 0,0 1 1,0-1-1,1 1 0,-3 5 1,-1 4 54,1 0 0,1 0 0,-3 23 0,4-24-39,0-1 10,1 0 1,0 0-1,1 0 0,0 0 1,2 13-1,-2-21-43,0 1 0,1 0-1,0-1 1,-1 1-1,1-1 1,0 1-1,1-1 1,-1 1 0,0-1-1,1 0 1,-1 1-1,1-1 1,-1 0-1,1 0 1,3 2 0,-4-3-13,1 0 1,0 0-1,0 0 1,-1 0-1,1 0 1,0 0-1,0-1 1,0 1 0,0-1-1,0 1 1,0-1-1,0 0 1,0 0-1,0 0 1,0 0-1,0 0 1,0 0 0,0 0-1,0-1 1,3 0-1,1-1-5,-1-1 0,0 0 0,1 1 0,-1-2 0,0 1 0,0 0 0,-1-1 0,1 0 0,-1 0 0,0-1 0,0 1 0,0-1 0,-1 0 0,6-10 0,1-3-69,-1 0 1,-1-1 0,6-19-1,18-72-352,-27 91 390,-2 0 0,0 0 0,0-34 0,-3 50 35,0-1 0,0 1 0,0 0-1,-1 0 1,1-1 0,-1 1-1,0 0 1,1 0 0,-2 0 0,-1-5-1,3 8-4,0 0 0,0 0 0,0 0 0,-1-1-1,1 1 1,0 0 0,0 0 0,0 0 0,0 0-1,-1 0 1,1-1 0,0 1 0,0 0 0,0 0 0,-1 0-1,1 0 1,0 0 0,0 0 0,-1 0 0,1 0-1,0 0 1,0 0 0,-1 0 0,1 0 0,0 0-1,0 0 1,0 0 0,-1 0 0,1 0 0,0 0-1,0 0 1,-1 0 0,1 1 0,0-1 0,0 0-1,0 0 1,-1 0 0,-5 9 163,3-3-78,1 1 0,0-1 0,0 1 0,1 0 0,0 0 0,-1 13-1,4 46 401,-2-60-439,12 114 771,-10-106-726,1 1-1,1-1 1,0 0-1,1 0 1,1-1-1,8 17 1,-11-25-105,1 0-1,0 0 1,0 0 0,0 0 0,0-1 0,1 0 0,8 7 0,-10-9 31,0 0 1,0 0-1,0-1 1,0 0-1,0 1 1,0-1-1,0 0 1,0 0-1,1-1 1,-1 1-1,0 0 1,1-1-1,-1 0 0,0 0 1,6-1-1,5-5 301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43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1 180 11034,'44'35'4399,"-42"-34"-4190,-1 0 1,1 0 0,0 0 0,-1-1 0,1 1 0,0 0 0,-1-1-1,1 1 1,0-1 0,0 0 0,0 0 0,-1 1 0,1-1 0,0 0-1,0 0 1,0-1 0,-1 1 0,1 0 0,0-1 0,0 1-1,2-2 1,-2 2 0,6-3-66,-1 0 0,0-1 0,0 0 0,-1 0 0,1 0 0,-1-1 0,1 1 0,-2-2 0,1 1 0,0-1 0,-1 0 0,0 0 0,-1 0 0,1-1 0,-1 1 0,0-1 1,-1 0-1,0 0 0,0-1 0,0 1 0,1-10 0,-3 14-139,0 0-1,-1 0 1,0 0 0,0 0 0,0 0 0,0 0 0,0 1 0,0-1 0,-1 0-1,0 0 1,1 0 0,-1 0 0,0 1 0,0-1 0,-1 0 0,1 1 0,0-1-1,-1 1 1,0-1 0,1 1 0,-1 0 0,0 0 0,-4-4 0,3 4 1,0 0 0,0 0 0,-1 0 0,1 0 0,0 1 0,-1-1 1,1 1-1,-1 0 0,1 0 0,-1 0 0,1 1 0,-1-1 0,0 1 0,1 0 1,-1 0-1,0 0 0,1 0 0,-6 2 0,5-1 18,0 0-1,0 0 1,0 0-1,0 1 0,0-1 1,0 1-1,0 0 1,1 0-1,-1 1 1,1-1-1,0 1 1,0-1-1,0 1 1,0 0-1,0 1 1,0-1-1,1 0 1,0 1-1,-1-1 1,1 1-1,1 0 1,-1-1-1,0 1 1,1 0-1,0 0 1,0 0-1,-1 6 1,1 1 128,0-1 0,1 1 0,0 0 0,1 0 0,2 11 1,-3-17-99,1 0 0,1-1 0,-1 1 0,1-1 1,0 0-1,0 1 0,0-1 0,0 0 0,1 0 0,-1 0 1,1-1-1,0 1 0,1-1 0,5 6 0,-4-5-14,0-1 0,0 0 0,0 0 0,0 0 1,1 0-1,0-1 0,-1 0 0,1 0 0,0-1 0,0 0 0,0 0 0,0 0 0,0 0 0,0-1 0,0 0 0,0-1 0,0 1 0,0-1 0,0 0 0,0 0 1,0-1-1,-1 0 0,1 0 0,9-5 0,17-12 216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43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96 223 8194,'12'-15'9127,"-10"13"-8381,0 0-1,0-1 1,0 0-1,3-5 0,2-5-178,-2 1-1,0-2 0,0 1 0,4-25 0,-8 33-555,0 1 0,0-1 1,-1 1-1,0-1 0,0 0 1,0 1-1,-1-1 0,1 1 1,-1-1-1,0 0 1,0 1-1,-1 0 0,1-1 1,-1 1-1,0 0 0,0 0 1,-1 0-1,-2-4 0,4 7-6,1 0 0,-1 0 0,0 0-1,1 1 1,-1-1 0,0 0-1,0 0 1,0 1 0,1-1-1,-1 1 1,0-1 0,0 1-1,0-1 1,0 1 0,0-1 0,0 1-1,0 0 1,0 0 0,-1 0-1,1-1 1,0 1 0,0 0-1,0 0 1,0 0 0,0 0 0,0 1-1,0-1 1,0 0 0,0 0-1,0 1 1,0-1 0,0 1-1,0-1 1,0 1 0,0-1-1,0 1 1,0-1 0,0 1 0,0 0-1,1-1 1,-2 3 0,-1 0 14,0 0 0,1 0-1,0 0 1,-1 1 0,1-1 0,1 1 0,-1-1 0,0 1 0,-1 5 0,1 0 28,1 0-1,0 0 1,0 0-1,1 0 1,0 0-1,2 11 1,12 52 448,-12-67-444,10 36 811,20 46-1,10 37 1117,-40-117-1870,0 0-1,-1 0 1,0 1-1,0-1 1,-1 0-1,0 11 1,0-17-92,0 1 0,-1 0 1,1 0-1,-1 0 1,1-1-1,-1 1 1,0 0-1,0-1 1,1 1-1,-1 0 1,0-1-1,0 1 1,-1-1-1,1 1 1,0-1-1,0 0 1,-1 0-1,1 1 0,-1-1 1,1 0-1,-1 0 1,1 0-1,-1-1 1,0 1-1,0 0 1,1-1-1,-1 1 1,0-1-1,0 1 1,-2-1-1,-2 1-40,0-1-1,0 0 1,0 0 0,0 0-1,0-1 1,0 0 0,1 0-1,-1-1 1,0 1 0,1-1-1,-1 0 1,-6-5-1,8 5-160,0 0-1,0 0 0,0-1 1,1 0-1,-1 0 1,1 0-1,0 0 0,0 0 1,0-1-1,0 1 0,0-1 1,1 0-1,0 1 0,0-1 1,0 0-1,-3-9 0,3-12-548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44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12755,'-9'5'5289,"-3"15"-3225,3 4-431,9 16-497,2 3-304,18 5-328,1 1-104,9-9-160,2-3-88,-2-14-40,-1-6-168,-1-6 1977,4-9-1449</inkml:trace>
  <inkml:trace contextRef="#ctx0" brushRef="#br0" timeOffset="1">361 153 11450,'0'49'8275,"6"0"-3327,13 48-1467,4 26-1862,-22-109-1469,6 82 631,-7-92-755,-1 0 0,1 0 1,0 0-1,-1-1 0,0 1 1,0 0-1,-2 5 0,3-8-17,-1 1 1,0 0-1,0-1 0,0 1 0,0-1 1,-1 1-1,1-1 0,0 1 1,0-1-1,-1 0 0,1 1 1,-1-1-1,0 0 0,1 0 0,-1 0 1,0 0-1,-2 0 0,-1 1-44,-1-1 0,1 1 1,-1-1-1,0-1 0,0 1 0,1-1 0,-1 0 0,0 0 0,-11-2 0,9 0-4,0 0 0,-1 0 0,1-1 0,0 0 0,1-1 0,-10-4 0,-15-14 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4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12523,'15'-4'5545,"-6"2"-3113,6 6-1175,1 3-209,-6 2-464,1 2 144,2 7-424</inkml:trace>
  <inkml:trace contextRef="#ctx0" brushRef="#br0" timeOffset="1">248 50 12147,'5'-11'1168,"-3"7"-707,-1 0 0,1-1 0,0 1 0,0 0 0,5-6 0,-7 10-355,1-1 1,-1 0-1,1 1 1,0-1-1,-1 1 1,1-1 0,0 1-1,0-1 1,-1 1-1,1 0 1,0-1 0,0 1-1,0 0 1,-1-1-1,1 1 1,0 0-1,0 0 1,0 0 0,0 0-1,0 0 1,0 0-1,-1 0 1,1 0-1,0 0 1,0 0 0,0 1-1,0-1 1,-1 0-1,1 0 1,0 1-1,0-1 1,0 1 0,1 0-1,9 7 898,1 0 1,13 13-1,-12-10-440,9 8 266,-2 1 1,0 1 0,23 33-1,-34-42-664,-2 0 0,0 1 0,0 0 1,-1 0-1,-1 0 0,0 1 0,-1 0 0,0 0 0,2 15 0,-5-19-130,0 0-1,-1-1 0,1 1 0,-2 0 0,0 0 0,0 0 0,0 0 0,-1-1 0,-1 1 0,0-1 0,0 0 0,-1 1 0,0-1 0,-6 9 0,4-8-43,0-1 1,-2 0-1,1 0 0,-10 9 1,14-15-147,-1 0 0,1 0 0,-1 0 1,0-1-1,0 0 0,0 1 0,0-1 1,0-1-1,-1 1 0,1 0 0,0-1 1,-1 0-1,-6 1 0,-8-2-415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45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13019,'2'5'7122,"3"-1"-4467,10 2-2531,-11-4 928,15 5-507,-1-1-1,1-1 1,20 3 0,0 0-225,-36-8-293,0 1 2,0-1 1,0 1-1,0 0 1,-1 0-1,5 2 1,-6-2-24,-1-1 0,1 0 1,-1 1-1,1-1 1,-1 0-1,1 1 0,-1-1 1,1 1-1,-1-1 0,0 1 1,1-1-1,-1 1 1,0-1-1,1 1 0,-1-1 1,0 1-1,0 0 0,0-1 1,1 1-1,-1-1 1,0 1-1,0 0 0,0-1 1,0 1-1,0 0 0,0-1 1,0 1-1,0-1 0,0 1 1,0 0-1,-1-1 1,1 1-1,0-1 0,-1 2 1,-3 6 26,-2-1 0,1 1 0,-1-1 1,0 0-1,0 0 0,-12 9 0,7-6-8,-81 70 107,84-74-352,-1 0 0,0 0-1,0-1 1,-13 5 0,16-7-102,1 1 1016,10-4-414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6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 6209,'-2'-10'3921,"3"14"1228,5 19-589,-3-12-3415,1 1-1,0-1 1,7 14 0,-7-19-891,-1 0 1,1 0-1,0-1 0,0 0 0,1 0 1,0 0-1,9 7 0,14 9-13,2-1 1,0-2-1,1-1 0,44 17 0,-67-31-241,-1 0 0,1-1 0,0 1-1,0-2 1,0 1 0,8-1 0,-13-1-17,0 0 1,-1 0-1,1 0 1,0 0-1,-1-1 0,1 1 1,0-1-1,-1 0 0,1 0 1,-1 0-1,1 0 0,-1 0 1,0-1-1,1 1 1,-1-1-1,0 1 0,0-1 1,0 0-1,0 0 0,0 0 1,3-4-1,12-23-687,24-53-1,-18 34 331,-16 31 429,-7 16 111,-2 3 48,-11 27 479,7-10-375,1 0 0,0 1-1,-2 30 1,4 62 508,5-75-514,1 0 1,8 37-1,-8-56-305,21 95-296,-24-112 256,0-1 1,0 1 0,0-1-1,1 1 1,-1-1 0,0 0-1,0 1 1,0-1 0,1 1 0,-1-1-1,0 0 1,1 1 0,-1-1-1,0 1 1,1-1 0,-1 0-1,0 0 1,1 1 0,0-1 0,-1 0-16,0 0 1,1 0 0,-1 0 0,0 0 0,1 0 0,-1 0 0,0 0-1,1 0 1,-1 0 0,0-1 0,0 1 0,1 0 0,-1 0 0,0 0 0,0 0-1,1-1 1,-1 1 0,0 0 0,0 0 0,1-1 0,-1 1 0,0 0-1,0-1 1,0 1 0,9-13-582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45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211 237 11947,'-11'9'5401,"-12"5"-2529,-9-6-551,-6 2-825,5 5-456,3-6-568,8 1-167,8-5-538,6-1-519,10-4 512</inkml:trace>
  <inkml:trace contextRef="#ctx0" brushRef="#br0" timeOffset="1">501 6 9402,'-11'-5'10876,"13"4"-5860,8 4-5353,4 1 575,-1 1-1,1 0 1,15 9-1,-19-8-138,-5-4-53,0 1 0,0 0 1,0 0-1,0 0 1,0 1-1,-1-1 0,1 1 1,-1 1-1,0-1 1,-1 0-1,7 10 0,-8-9-33,0-1-1,0 1 0,-1-1 1,1 1-1,-1-1 0,-1 1 1,1 0-1,0-1 0,-1 1 0,0 0 1,0 0-1,-1-1 0,0 1 1,0 4-1,-2 1 4,1 0-1,-1 0 1,-1-1-1,0 0 1,-7 13-1,1-5 39,-23 29 0,31-44-37,1 0 0,-1 0 0,1 0 0,-1 0 0,1 0 0,0 1 0,0-1 0,0 0-1,0 1 1,1-1 0,-2 3 0,3-4-4,-1-1 0,0 1 1,1-1-1,-1 0 0,0 1 0,1-1 0,-1 0 0,0 1 0,1-1 0,-1 0 0,1 0 1,-1 1-1,1-1 0,-1 0 0,1 0 0,-1 0 0,0 0 0,1 0 0,-1 0 1,1 1-1,-1-1 0,1 0 0,-1 0 0,1-1 0,28 2 303,53-8 0,-36 2-244,-6-1-152,-22 2-2899,-7 3 1636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46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10130,'1'-5'3277,"-1"6"-862,2 12 416,0-2-1920,4 22 859,5 38 824,32 104 0,-39-162-2455,1 0 1,1-1 0,0 1 0,1-1 0,0 0-1,15 17 1,-18-24-115,-1-1 0,1 0 0,0 0 0,1 0 0,-1 0-1,1-1 1,0 0 0,0 0 0,0 0 0,0 0 0,0-1 0,1 0-1,-1 0 1,1 0 0,-1-1 0,1 0 0,0 0 0,9 0 0,-11-1-22,-1-1 1,1 0-1,-1 1 1,1-1 0,-1-1-1,1 1 1,-1 0-1,0-1 1,1 0 0,-1 0-1,0 0 1,0 0-1,0 0 1,-1-1 0,1 1-1,0-1 1,-1 0-1,0 1 1,0-1 0,0 0-1,2-4 1,1-1-73,0-1 1,-1 0 0,0-1 0,-1 1-1,0-1 1,3-15 0,-5 16-223,1-1 1,-2 0-1,1 1 1,-2-1-1,-1-15 0,1 19-308,0 0 0,-1 0 0,0 0-1,0 0 1,0 0 0,-1 0-1,1 1 1,-1-1 0,-7-8 0,-13-11-1555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46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11995,'0'10'5713,"2"0"-2521,9 0-943,2 0-329,11-5-895,7-2-393,3-3-336,8-2-192,-1-2-720,-5 3 2048,14-4-1312</inkml:trace>
  <inkml:trace contextRef="#ctx0" brushRef="#br0" timeOffset="1">742 46 10410,'3'8'1830,"1"0"0,-1 1 0,-1-1 0,4 18 0,1 37 3518,-4-33-4540,4 16 533,3 0 0,23 68 0,-24-84-1007,-6-22-252,-1 0 0,-1 0 1,1 0-1,0 14 0,-2-20-71,0 0 1,0 0-1,0 0 0,0 1 1,-1-1-1,1 0 1,0 0-1,-1 0 0,0 0 1,0 0-1,1 0 1,-1 0-1,0 0 0,-1 0 1,1 0-1,0-1 1,0 1-1,-1 0 0,1-1 1,-1 1-1,1-1 0,-1 1 1,-2 0-1,-1 1-51,-1-1 1,1 0-1,-1 0 0,1-1 0,-1 0 1,0 0-1,1 0 0,-1 0 0,0-1 0,0 0 1,1 0-1,-1-1 0,0 0 0,0 0 0,-5-1 1,2-1-17,1 1 0,-1-1 0,1 0 0,0-1 0,0 0 0,0-1 0,1 1 0,0-1 0,-9-8 0,-21-24-3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47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13123,'20'-3'5433,"-4"7"-3761,3 7-39,1 7-1009,-6 5 1328,-7 1-1416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47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123 192 12675,'-6'-4'5241,"-12"-4"-3137,-31-4-287,29 26-545,3 6-264,9 7-424,4 2-176,13 2-200,6-6-64,6-4-40,2-3-24,7-9-16,1-4-336,3-10 208</inkml:trace>
  <inkml:trace contextRef="#ctx0" brushRef="#br0" timeOffset="1">63 225 8634,'-16'8'4913,"10"-8"-184,-2 0-2041,14 5-807,6 1-513,10-2-752,11 1-96,1-8-616,8-1 480,6-5-312</inkml:trace>
  <inkml:trace contextRef="#ctx0" brushRef="#br0" timeOffset="2">512 3 13027,'-11'-3'5321,"10"5"-3049,7 3-559,10 2-281,0-1-320,15 3-536,0 1-215,6-2-201,4-4 24,-8 0-560,-5 0-353,-9 1-1767,-7 0-2193,-11 3 3048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47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3 5913,'-44'0'3525,"34"-1"-1766,4 0-58,6 1-1472,0 0 0,0 0 0,0 0 0,0 0 0,0 0 0,0 0 0,0 0 0,0 0 0,0 0 0,0 1 0,0-1 0,-1 0 1,1 0-1,0 0 0,0 0 0,0 0 0,0 0 0,0 0 0,0 0 0,0 0 0,0 1 0,0-1 0,0 0 0,0 0 0,0 0 0,0 0 0,0 0 1,0 0-1,0 0 0,0 0 0,0 0 0,0 1 0,0-1 0,0 0 0,0 0 0,0 0 0,1 0 0,-1 0 0,0 0 0,0 0 0,0 0 0,0 0 1,7 18 654,2 1-216,-2 1 1,0 0-1,6 32 1,-3 0 310,0-5-165,-2 1 1,3 59 0,-11-103-765,0 1-1,0-1 1,0 1 0,-1-1-1,0 0 1,0 1 0,0-1-1,0 0 1,-1 0 0,-2 7-1,2-9-37,1 0 1,0 0-1,-1-1 0,1 1 0,-1 0 0,0-1 1,1 1-1,-1-1 0,0 0 0,0 1 0,0-1 1,0 0-1,0 0 0,0 0 0,0-1 0,-1 1 1,1 0-1,0-1 0,0 1 0,0-1 0,-1 0 1,-2 0-1,-3 0-90,0 0-1,0-1 1,0 0 0,0-1-1,1 1 1,-1-1 0,-10-5-1,13 5-325,1 0 0,-1 0 0,1 0-1,-1-1 1,1 0 0,0 0 0,0 0 0,0-1-1,1 1 1,-1-1 0,1 0 0,-5-7 0,-2-14-1402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48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13139,'20'-2'5745,"3"2"-2808,6-2-1457,8 4 96,2-1-575,-3-4-273,8 3-352,0-4-104,-4 4-104,3 0-144,-15 0-616,-8 2-144,-10 4 343</inkml:trace>
  <inkml:trace contextRef="#ctx0" brushRef="#br0" timeOffset="1">371 1 12339,'-10'20'5393,"-6"12"-2681,-9 2-487,-2 15-745,-2 2-384,1-3-608,9 0-207,-2-14-145,1-2-112,9-14-577,2-8-423,6-10 536</inkml:trace>
  <inkml:trace contextRef="#ctx0" brushRef="#br0" timeOffset="2">120 39 8322,'21'15'4833,"-9"1"-400,4 5-2281,4 3-63,-5 8-577,2 1-280,12 11-536,1 0-191,2 5-321,2-5-88,-6-7-88,0-3-224,-1-9 1880,-3-4-1312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51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 8658,'-27'-4'11636,"26"5"-9656,0 4-1061,2 3-684,-1-1 0,2 1 0,-1-1 0,1 1 0,0-1 0,0 0 0,1 0 0,6 12 0,-3-8 25,0-1 1,1 0-1,9 12 0,-4-7 9,24 29 274,-22-29-662,-1 1 0,15 24 0,-27-38-496,-1-3 680,-1-2 356,-2-14-234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51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1 11042,'-18'8'5089,"-2"6"-2480,-9 13-745,-6 8-271,-3 7-705,-1 6-304,3 0-368,4-8-88,11-6-88,5-7-24,8-15-40,6-1-152,3-7-552,3-3-408,7-2-1257,1-3-799,6-4 2015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54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46 6409,'-4'-33'3256,"4"32"-3084,0 1 0,0-1 0,0 1 0,0-1 0,0 1 1,0-1-1,-1 1 0,1-1 0,0 1 0,0-1 0,-1 1 0,1-1 0,0 1 1,-1-1-1,1 1 0,0-1 0,-1 1 0,1-1 0,-1 1 0,1 0 0,-1-1 1,1 1-1,-1 0 0,1 0 0,-1-1 0,1 1 0,-1 0 0,1 0 1,-2-1-1,0 1 171,1 0 1,-1 0 0,0 1-1,0-1 1,0 0 0,-3 2 0,-3-1 364,5 0-547,-1 0 1,1 0-1,0 1 1,-1-1-1,1 1 1,0-1-1,0 1 1,0 0-1,1 0 1,-1 0 0,0 1-1,1-1 1,-1 1-1,1-1 1,0 1-1,-3 4 1,-4 7 166,1 0 1,-8 16 0,16-30-329,-5 10 87,0 0-1,0 1 1,1-1-1,1 1 1,0 0-1,0 0 0,1 1 1,1-1-1,0 0 1,0 20-1,3-11 18,0 0 0,1-1 0,1 1 0,1-1-1,11 29 1,-12-39-84,0 0 1,0-1-1,1 1 0,0-1 0,0 0 0,1 0 0,0-1 1,1 0-1,0 0 0,0 0 0,0-1 0,1 0 1,12 7-1,-9-7-10,-8-4-18,1-1-1,-1 1 1,0 0 0,0 0 0,0 0-1,0 0 1,3 4 0,-3-2-456,-5-5-716,-6-5-1041,3-1 1102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5 13731,'16'0'5521,"-10"-4"-2888,-2 4-849,0 4 144,-4-4-343,-2 0-793,1 1-280,-10 22-272,-51 35-104,30-30-568,-2 1 1056,5 6-608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55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 9234,'-7'2'5412,"-7"8"-3374,8-5-1076,-21 12 617,13-8-865,-21 16-1,31-21-660,0 0-1,0 0 1,1 0-1,-1 0 0,1 0 1,0 1-1,0 0 1,0-1-1,-1 6 1,3-8-48,1-1 0,-1 0 0,1 0 0,0 1 0,-1-1 0,1 1 0,0-1 0,0 0 0,0 1 0,0-1 0,0 0 0,1 1 0,-1-1 0,0 0 0,0 1 0,1-1 0,-1 0 0,1 1 0,-1-1 0,1 0 0,0 0 0,-1 0 0,3 2 0,1 1-3,0 0 1,0 0-1,0-1 0,8 6 0,-6-5 1,23 16-7,-10-7 227,0 0 0,34 33 0,-48-41-104,0 1 0,0 0-1,-1 0 1,1 0-1,-2 1 1,1 0 0,-1 0-1,0 0 1,0 0 0,0 0-1,-1 0 1,0 1-1,0 9 1,-1-11-8,-1-1 0,0 0-1,0 1 1,0-1 0,-1 0 0,1 1-1,-1-1 1,-1 0 0,-2 7 0,3-9-44,0 0 0,-1 0 1,0 0-1,1 0 0,-1-1 1,-1 1-1,1 0 0,0-1 0,-1 1 1,1-1-1,-1 0 0,1 0 1,-1 0-1,0 0 0,-5 2 1,4-2-29,-1 0 0,0-1 0,0 1 1,1-1-1,-1 0 0,0 0 0,0-1 1,0 1-1,0-1 0,0 0 0,0 0 1,0-1-1,0 0 0,0 0 0,-8-2 1,7 0-35,1 1 0,-1 0-1,1-1 1,0 0 0,0-1 0,0 1 0,0-1 0,1 0 0,-1 0 0,1 0 0,0-1 0,-6-8 0,8 9-10,-1 1 0,1-1 1,0 0-1,0-1 0,1 1 1,-1 0-1,1 0 0,0-1 1,0 1-1,1-1 0,-1-5 1,1 8-25,0 0 0,0 0 0,0 0 0,1 0 0,-1 0 0,1-1-1,-1 1 1,1 0 0,0 0 0,0 0 0,0 1 0,0-1 0,0 0 0,0 0 0,0 0 0,1 1 0,-1-1 0,1 1 0,-1-1 0,1 1 0,0-1 0,-1 1 0,1 0 0,0 0 0,0 0 0,2-1-1,7-2-1731,19-4 0,-19 5-376,4-1 479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55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10242,'-8'0'4777,"-1"1"-2144,-4 6-833,-2 9-256,-2 8-527,5 4-289,5 6-328,4 2-96,3-2-112,8-1-40,8-1-40,-1-6-40,8-4-32,-5 0 120,-1-8-264,6-6 2289,1-11-1641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56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11426,'17'44'7441,"21"66"-2478,13 62-1847,-48-161-2837,-1 1 0,1 22 0,-3-32-258,0 1-1,0-1 0,0 0 1,0 0-1,-1 0 0,1 0 1,-1 0-1,0 1 0,1-1 1,-1 0-1,0-1 0,0 1 1,-1 0-1,1 0 0,0 0 0,0-1 1,-1 1-1,1 0 0,-1-1 1,0 1-1,1-1 0,-1 0 1,0 0-1,0 1 0,0-1 1,0 0-1,0-1 0,-2 2 1,-3 0-44,0 1 0,0-2 1,0 1-1,0-1 0,0 0 1,0-1-1,-9 1 0,10-2-209,-1 1 0,1-1 0,0 0 0,0 0 0,-1 0 0,1-1-1,0 0 1,0-1 0,1 1 0,-1-1 0,1 0 0,-1 0 0,1-1 0,0 0-1,0 1 1,-6-8 0,-20-24-808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5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11731,'21'-1'4801,"-11"-3"-2873,7 4-216,8 9-383,-9 3-209,10 8-408,-2 0-168,-3 3-176,3 2-72,-8 1-104,-6 6-32,-12 2-152,-6-1-240,-4-5-1064,-4-4 552,4-14 208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56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10890,'3'-1'4513,"-2"-1"-2456,0 2-417,-1-1-496,0 0-319,0-1-601,0 2-72,2 0-392,8 4-521,0 2 521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57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7778,'0'0'77,"-1"0"1,1 0 0,0 0-1,0 0 1,0 0 0,0 0-1,0 0 1,0 0 0,0 0-1,0 0 1,0 0 0,0 0-1,0 0 1,0 0 0,0 0-1,0 0 1,0 0 0,0 0-1,-1 0 1,1 0 0,0 0-1,0 0 1,0 0 0,0 0-1,0 0 1,0 0 0,0 0-1,0 0 1,0 1-1,0-1 1,0 0 0,0 0-1,0 0 1,0 0 0,0 0-1,0 0 1,0 0 0,0 0-1,0 0 1,0 0 0,0 0-1,0 0 1,0 0 0,0 0-1,0 0 1,0 0 0,0 0-1,0 0 1,0 1 0,0-1-1,0 0 1,0 0 0,0 0-1,0 0 1,0 0 0,0 0-1,0 0 1,3 4 1996,-1-1-1028,4 1 1807,22 17-1804,2 8-125,34 39 0,-52-55-628,-1 1 0,-1 0 0,0 1 0,-1 0 1,0 1-1,8 22 0,-15-29-216,1 1-1,-1-1 1,-1 1-1,0-1 1,0 1 0,-1-1-1,0 1 1,0-1 0,-1 1-1,-1 0 1,0-1 0,0 0-1,0 1 1,-8 15-1,4-12-240,-1-1 0,0 0-1,-1 0 1,0 0 0,0-1-1,-2 0 1,1-1 0,-1 0 0,-16 12-1,8-11-439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59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12 6673,'-38'-8'4129,"34"8"-328,2-1-1472,2-1-273,0 1-560,0 1-231,0 0-449,0 0-168,22 1-328,31 10-136,-27-8-136,4-1 64,-2 0-336,4-2-560,-10 0 552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59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6961,'-38'42'4233,"36"-38"240,2 0-1784,6-1-625,-6-3-407,0 0-777,0 0-320,20 4-440,38 8-72,-27-11 88,-2-1-336,-1 1-2609,-5-1 2089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1:59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 12443,'-12'-1'5265,"12"18"-2513,0 7-1087,3 9-465,-3 8-184,0 10-488,0-4-208,-4-1-216,2-2 80,0-13-208,-2-6 721,8-14-505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25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111 248 7746,'-62'-12'3416,"60"12"-3039,-1 0-1,0-1 1,0 1 0,0 0-1,0 0 1,0 1-1,0-1 1,1 1-1,-1-1 1,-5 3-1,7-3-256,0 0-1,1 1 1,-1-1-1,0 1 1,0-1-1,1 1 1,-1-1-1,0 1 1,1-1 0,-1 1-1,1 0 1,-1-1-1,1 1 1,-1 0-1,1-1 1,-1 1-1,1 0 1,0 0-1,-1-1 1,1 1-1,0 0 1,0 0-1,0 0 1,0 0-1,-1-1 1,1 1-1,0 1 1,1-1-53,-1 0 1,0-1 0,0 1-1,0 0 1,1 0-1,-1-1 1,0 1 0,1 0-1,-1-1 1,0 1-1,1 0 1,-1-1 0,1 1-1,-1-1 1,1 1 0,0 0-1,-1-1 1,1 0-1,0 1 1,-1-1 0,1 1-1,0-1 1,1 1 0,0 0 33,0 0 1,0-1 0,1 1 0,-1-1-1,0 1 1,4-1 0,1 0 23,0-1 1,0 1 0,0-1-1,0-1 1,-1 1 0,14-6-1,-4 0-16,24-14-1,-29 15-89,-1-1 0,-1-1-1,0 1 1,0-1 0,0-1 0,-1 0-1,0 0 1,-1-1 0,0 0 0,-1 0-1,0 0 1,0-1 0,-1 0 0,0 0-1,3-13 1,-8 21-7,1 0 0,-1 0 0,1 0 0,-1 0 0,0 0 0,0 0 0,0 0 0,-1 0 0,1 0 0,-1 0 0,1 0 0,-1 0 0,0 0 0,0 1 0,-1-1 0,1 0 0,0 0 0,-3-2 0,3 3-6,-1 1-1,1-1 1,-1 1 0,1-1 0,-1 1-1,0-1 1,0 1 0,0 0-1,0 0 1,1 0 0,-2 0 0,1 0-1,0 1 1,0-1 0,0 1-1,0-1 1,0 1 0,0 0 0,-1-1-1,1 1 1,0 0 0,0 1-1,0-1 1,-5 1 0,4 0-7,0 0 1,0 0 0,0 0-1,0 1 1,0-1-1,0 1 1,0 0 0,0-1-1,1 1 1,-1 1 0,1-1-1,-1 0 1,1 0-1,0 1 1,0 0 0,0-1-1,0 1 1,1 0-1,-1 0 1,1 0 0,0 0-1,-2 3 1,1 3 34,0-1 1,0 0 0,0 1-1,1-1 1,1 1 0,-1 0-1,2 12 1,0-11 62,0 1 0,1 0 0,0-1 0,1 1 0,0-1 0,0 0 0,1 0 0,1 0-1,5 10 1,-7-16-112,0 1-1,0-1 0,1 0 0,-1 1 1,1-2-1,0 1 0,0 0 0,1-1 1,-1 0-1,1 0 0,-1 0 0,1-1 1,0 1-1,0-1 0,0 0 0,0-1 1,1 1-1,-1-1 0,0 0 0,6 0 1,-3 0-105,0-1 0,0 0 0,12-2 0,-7-1-53,18-6 0,-30 9 168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7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9578,'5'9'4457,"-3"7"-1384,39 36-337,-37-24-351,1 1-273,-5 6-792,2-2-343,0-2-481,0 1-184,2-15-192,0-1-392,-2-19-984,-2-9-713,-4-9 1073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25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33 10970,'-4'0'886,"0"1"-1,0 0 1,0-1-1,0 0 1,0 0-1,0 0 1,0-1-1,0 1 1,-4-2-1,-4-2 526,-18-7 0,-9-2-1188,35 12-133,0 0 1,0 0-1,0 1 0,-1-1 1,1 1-1,0 0 1,-7 1-1,9 0-67,0-1 0,0 1 0,0 0 0,-1-1 0,1 1 0,0 0 0,0 0 0,0 0 0,1 1 0,-1-1 0,0 0-1,0 1 1,1-1 0,-1 1 0,-1 1 0,1 1 18,-1-1-1,1 0 0,1 1 1,-1 0-1,0-1 0,1 1 1,-2 7-1,0 2 67,2 0-1,-1-1 1,2 1-1,0 16 1,0-21-55,1 0 0,0-1 1,0 1-1,0 0 0,3 8 0,-3-15-48,0 1 1,-1 0-1,1-1 0,0 1 0,0-1 0,-1 1 1,1-1-1,0 0 0,1 1 0,-1-1 1,0 0-1,0 0 0,0 0 0,1 0 0,-1 0 1,1 0-1,-1 0 0,1 0 0,-1 0 1,1-1-1,-1 1 0,1-1 0,0 1 1,-1-1-1,1 1 0,0-1 0,-1 0 0,1 0 1,0 0-1,2 0 0,0-1-11,0 0 0,0 0 0,0 0 0,1 0 0,-1-1 0,0 0 1,-1 0-1,1 0 0,0 0 0,0 0 0,-1-1 0,0 1 0,1-1 0,4-6 0,3-4-125,0 0 1,11-18-1,-21 30 124,0 0 1,3-6-37,1 1 0,-1-1 0,0-1 0,3-7 1,0-4 66,-7 20-21,0-1-1,0 0 0,0 0 0,0 0 1,0 0-1,0 0 0,0 0 1,0 0-1,0 0 0,0 0 0,0 0 1,0 0-1,0 0 0,0 0 1,0 0-1,0 0 0,0 0 0,0 0 1,0 0-1,0 0 0,0 0 1,0 0-1,0 0 0,0 0 0,0 0 1,0 0-1,0 1 0,0-1 1,0 0-1,0 0 0,0 0 0,0 0 1,0 0-1,0 0 0,0 0 1,1 0-1,-1 0 0,0 0 0,0 0 1,0 0-1,0 0 0,0 0 1,0 0-1,0 0 0,0 0 0,0 0 1,0 0-1,0 0 0,0 0 1,0 0-1,0 0 0,0 0 0,0 0 1,0 0-1,0 0 0,0 0 1,0 0-1,0 0 0,0 11 90,0-9-78,-2 10 104,1 0 0,0 0 1,1 0-1,3 18 0,-3-28-142,0 1-1,0-1 1,1 0-1,0 1 1,-1-1-1,1 0 1,0 0-1,0 1 0,0-1 1,0 0-1,1 0 1,-1 0-1,1 0 1,-1-1-1,1 1 1,-1 0-1,1-1 1,0 1-1,0-1 1,0 1-1,0-1 1,0 0-1,0 0 1,0 0-1,0 0 1,1 0-1,-1 0 1,0-1-1,5 1 1,14-2-218,-19 1 220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26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0 8018,'-22'22'5009,"6"0"336,-4 8-3193,-4 4-23,8-1-745,-2-1-400,20-8-584,10-2-184,6-10-136,8-5-184,-2-9-496,14-3-304,5-18 312,1-12 168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26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11146,'-6'11'4712,"2"16"-1387,-2 36-1,3-30-2138,-4 81 1302,6-86-2090,2 0 0,5 31 0,-5-51-368,1 0-1,-1 0 1,1-1 0,1 1-1,0-1 1,0 0 0,0 0-1,6 9 1,-9-16-46,1 1 1,-1-1-1,0 1 1,1-1-1,-1 1 1,0-1-1,1 0 1,-1 1-1,0-1 1,1 0 0,-1 1-1,1-1 1,-1 0-1,1 1 1,-1-1-1,1 0 1,-1 0-1,1 1 1,0-1-14,-1 0 1,0 0 0,1-1 0,-1 1 0,0 0 0,1 0-1,-1 0 1,0 0 0,1 0 0,-1 0 0,0-1 0,0 1-1,1 0 1,-1 0 0,0 0 0,0-1 0,1 1 0,-1 0-1,0 0 1,0-1 0,0 1 0,1-1 0,0-2-252,1-1 0,-1 0 0,0 1 1,2-6-1,-1 1 22,4-15-406,-2 9 393,6-15 0,-9 26 263,0 0 0,1 0 0,-1 0 0,1 0 0,0 0 0,0 0 0,0 1 0,0-1 0,1 1 0,3-4 0,-5 6 40,0-1-1,-1 0 1,1 1 0,0-1-1,0 1 1,0-1 0,0 1-1,0 0 1,0-1 0,0 1-1,0 0 1,1 0-1,-1 0 1,0 0 0,0 0-1,0 0 1,0 0 0,0 0-1,0 0 1,2 1 0,-2-1 51,1 1 1,0 0 0,-1 0 0,1 0 0,-1 0 0,1 0-1,-1 0 1,0 0 0,1 1 0,-1-1 0,1 2 0,3 3 236,-2 0 1,1 0 0,-1 0-1,5 13 1,12 47 1047,-10-30-1102,-10-35-283,0 0 53,0 1 0,1-1 0,-1 0 0,0 0 0,1 1 0,-1-1 0,1 0 0,0 0 0,-1 1 0,1-1 0,0 0 0,0 0 0,0 0 1,0 0-1,0 0 0,0 0 0,0 0 0,1 0 0,12 3 269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27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12179,'-4'14'6776,"4"1"-3336,6 18-1496,-3-20-1126,0 4-426,0-6-235,-1 1 1,1 19 0,-3-22-255,0-10-371,1-15-12,7-7 230,11-20 64,-17 38 171,0 1-1,1-1 0,-1 1 0,1 0 1,0 0-1,0 0 0,1 1 0,-1-1 1,1 1-1,-1-1 0,8-3 0,-10 6 31,1 0 0,-1 0 0,1 1 0,-1-1 0,1 0 0,0 1-1,-1 0 1,1-1 0,0 1 0,-1 0 0,1 0 0,0-1 0,0 1-1,-1 1 1,1-1 0,0 0 0,-1 0 0,1 1 0,0-1 0,-1 1-1,1-1 1,0 1 0,-1 0 0,1-1 0,-1 1 0,1 0 0,-1 0 0,0 0-1,1 0 1,-1 1 0,2 1 0,-1 0 112,0 1-1,0-1 1,0 1 0,0 0 0,-1-1 0,1 1-1,-1 0 1,1 5 0,1 2 151,-2-5-149,1 0-1,-1-1 1,-1 1-1,1 0 1,-1 0 0,0 0-1,0 0 1,-2 7 0,22-54-1262,4-1 951,-21 38 166,0 0 0,-1 1 0,1-1 0,1 1 0,-1 0 0,5-4 1,-2 2 11,-5 5 14,0-1 0,-1 0 0,1 1 0,0-1 0,0 1 0,0-1 0,-1 1 0,1 0 1,0-1-1,0 1 0,0 0 0,0 0 0,0-1 0,0 1 0,0 0 0,0 0 0,0 0 0,0 0 0,-1 0 0,1 0 0,0 0 1,0 1-1,0-1 0,0 0 0,0 0 0,0 1 0,0-1 0,0 1 0,-1-1 0,1 1 0,0-1 0,0 1 0,0-1 0,-1 1 0,1 0 1,0-1-1,-1 1 0,1 0 0,0 1 0,3 3 107,0 1 1,0 0-1,0 0 1,3 8-1,-4-7-30,3 7 210,5 16 0,-8-22-227,-1 0-1,1 0 0,1 0 1,-1-1-1,1 1 0,1-1 0,9 13 1,-13-19-132,0 0 1,0 0-1,1-1 0,-1 1 1,0 0-1,0 0 1,1-1-1,-1 1 1,0-1-1,1 1 1,-1-1-1,1 1 1,-1-1-1,0 0 0,1 0 1,-1 0-1,1 0 1,-1 0-1,1 0 1,-1 0-1,0 0 1,1 0-1,-1-1 0,1 1 1,2-2-1,15-2-364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27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56 11146,'-3'-5'4451,"-1"0"-3780,-1 1 1,0 0 0,0 0-1,0 0 1,0 0 0,-1 1-1,0 0 1,1 0 0,-1 1-1,0-1 1,-1 1 0,1 1-1,-12-3 1,1 2-108,10 1-352,-1 0 0,0 0-1,-13 1 1,19 0-191,0 1-1,1-1 1,-1 0 0,0 1-1,0-1 1,1 1 0,-1-1-1,0 1 1,1 0 0,-1 0-1,1 0 1,-1 0 0,1 0-1,-1 0 1,1 0 0,0 0-1,-1 1 1,1-1 0,0 0-1,0 1 1,-1 1 0,-1 2 10,1 1 0,0-1 1,0 1-1,1-1 0,-1 1 1,0 10-1,2-13-21,-1 1 1,1-1-1,0 0 0,1 0 1,-1 0-1,0 0 0,1 1 1,0-1-1,0 0 0,0 0 1,0 0-1,0 0 0,3 5 1,-3-7-12,0 0 1,0 0-1,0 0 0,0 0 1,0 0-1,1 0 0,-1 0 1,0 0-1,0 0 0,1 0 1,-1-1-1,1 1 1,-1-1-1,0 1 0,1-1 1,2 1-1,-1-1-2,0 1 0,-1-1 1,1-1-1,0 1 0,0 0 0,-1-1 0,1 1 1,4-2-1,0-1-6,0 0 0,0-1 1,0 0-1,-1 0 0,12-9 1,1-4-21,-12 10 22,0 1 1,1 0-1,-1 0 0,10-5 0,-17 11 9,0 0-1,1-1 1,-1 1 0,1 0-1,-1 0 1,0-1 0,1 1-1,-1 0 1,1 0-1,-1 0 1,1 0 0,-1 0-1,0-1 1,1 1 0,-1 0-1,1 0 1,-1 0-1,1 0 1,-1 0 0,1 0-1,-1 1 1,0-1 0,1 0-1,-1 0 1,1 0 0,-1 0-1,1 0 1,-1 1-1,0-1 1,1 0 0,-1 0-1,1 1 1,-1-1 0,0 0-1,1 1 1,-1-1-1,0 0 1,0 1 0,1-1-1,-1 0 1,0 1 0,0-1-1,0 1 1,1-1 0,-1 1-1,1 2 28,-1 0 1,1 1-1,-1-1 1,1 0-1,-1 4 0,0-2 10,-1 12 75,1-8-3,0-1-1,1 11 1,-1-18-139,0 1 1,1-1-1,-1 1 1,0-1 0,1 1-1,-1 0 1,1-1 0,0 1-1,-1-1 1,1 0-1,0 1 1,0-1 0,0 0-1,0 1 1,0-1 0,0 0-1,2 1 1,-3-1 22,1-1 0,0 0 1,-1 0-1,1 1 0,-1-1 0,1 0 0,0 0 1,-1 0-1,1 0 0,0 0 0,-1 0 0,1 0 1,0 0-1,-1 0 0,1 0 0,-1 0 1,1 0-1,1-1 0,-2 1 26,10-5 149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27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85 9370,'30'-39'4702,"-29"38"-4393,0-1 0,0 1 0,0-1 0,-1 1 0,1-1 0,0 1 0,-1-1-1,1 1 1,-1-1 0,0 0 0,1 1 0,-1-1 0,0 0 0,0-1 0,0 2-155,0 0 1,-1 1-1,1-1 1,0 0-1,-1 0 1,1 0-1,0 1 1,-1-1-1,1 0 1,-1 1-1,1-1 1,-1 0-1,1 1 1,-1-1-1,1 0 1,-1 1-1,0-1 1,0 1-1,0-1 1,-2 0 24,1 0 1,-1 0-1,1 0 1,-1 0-1,0 1 1,1-1-1,-1 1 1,0 0-1,0 0 1,1 0 0,-1 0-1,0 0 1,-2 1-1,-4 1 11,1 1-1,0 1 1,0-1-1,0 1 1,0 0-1,1 1 1,-1 0-1,1 0 1,0 1 0,1 0-1,-1 0 1,1 0-1,1 1 1,-1 0-1,1 0 1,-8 13-1,12-17-185,-1 0 0,1 0 0,0 0 0,0 1-1,0-1 1,0 0 0,1 0 0,-1 1 0,1-1-1,0 0 1,-1 1 0,2-1 0,-1 0 0,0 0 0,1 1-1,-1-1 1,1 0 0,0 0 0,0 1 0,1-1 0,-1 0-1,0 0 1,1 0 0,0-1 0,0 1 0,0 0 0,0-1-1,0 1 1,0-1 0,1 0 0,-1 1 0,1-1-1,0 0 1,-1-1 0,1 1 0,0 0 0,6 1 0,-2 0-194,1-1 1,0-1 0,0 0 0,0 0 0,0-1-1,0 1 1,0-2 0,0 1 0,0-1 0,0-1-1,0 1 1,0-1 0,0 0 0,8-5 0,19-12-533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28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11354,'6'51'9346,"-2"25"-5007,-1-9-2696,-2-53-1407,1 0 1,5 21 0,-6-29-213,1 0-1,0-1 1,1 0-1,-1 1 1,1-1 0,0 0-1,0 0 1,6 7 0,-8-11-36,-1-1 1,1 1 0,-1-1 0,1 1 0,0-1-1,-1 1 1,1-1 0,0 1 0,0-1 0,-1 1-1,1-1 1,0 0 0,0 1 0,0-1 0,-1 0-1,1 0 1,0 0 0,0 1 0,0-1 0,0 0 0,-1 0-1,1 0 1,0 0 0,0-1 0,0 1 0,0 0-1,-1 0 1,1 0 0,0-1 0,0 1 0,0 0-1,-1-1 1,1 1 0,0-1 0,-1 1 0,1-1-1,0 1 1,-1-1 0,1 1 0,0-1 0,0-1 0,3-2-269,-1-1 0,1 0 1,-1 0-1,4-8 1,-5 10 86,8-19-753,-9 20 887,0-1-1,0 0 1,0 0 0,0 1-1,1-1 1,-1 0 0,1 1 0,-1 0-1,1-1 1,0 1 0,0 0-1,0 0 1,1 0 0,-1 0-1,4-3 1,-3 4 70,-1 0-1,0 0 1,0 1-1,1-1 1,-1 0-1,1 1 1,-1-1-1,3 1 1,-4 0 30,0 0 1,0 0-1,-1 0 1,1 0 0,0 0-1,0 0 1,0 0 0,-1 1-1,1-1 1,0 0 0,0 0-1,-1 1 1,1-1-1,0 1 1,-1-1 0,1 0-1,0 1 1,-1-1 0,1 1-1,0 0 1,-1-1 0,1 1-1,-1-1 1,1 1-1,-1 0 1,0-1 0,1 2-1,2 8 461,0-1-1,-1 0 1,0 1-1,1 9 1,-1-2-125,-1-7-209,1 2-17,0 0-1,5 18 1,-6-28-275,0 0 236,2-4 322,-2 1-284,10-7 118</inkml:trace>
  <inkml:trace contextRef="#ctx0" brushRef="#br0" timeOffset="1">393 241 13891,'1'15'5857,"2"-5"-3504,2 6-97,-5-1-904,0-5-423,-4-4-833,-3-5-440,-2-12-1121,5-6 161,5-7 608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28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11306,'45'30'8645,"-31"-22"-7611,-1 1 0,0 0 1,-1 0-1,0 2 0,20 20 0,-28-26-926,-1 1 0,0-1 0,0 0-1,0 1 1,0 0 0,-1 0 0,0-1-1,0 1 1,-1 1 0,0-1 0,1 7-1,-1 4 9,-1 0 0,-4 30 0,7-61-496,0 0 1,1 0-1,0 1 1,1-1 0,1 1-1,0 0 1,13-21-1,-18 32 376,1 0 0,0 0 1,0 0-1,0 0 0,0 0 0,2-1 0,-3 2 19,-1 1 1,1-1-1,0 1 0,0 0 1,-1-1-1,1 1 1,0 0-1,0-1 1,0 1-1,0 0 0,-1 0 1,1 0-1,0 0 1,0 0-1,0 0 1,0 0-1,0 0 0,0 0 1,-1 0-1,1 0 1,0 0-1,0 1 1,1-1-1,0 2 92,0-1-1,0 0 1,0 1 0,0-1 0,0 1-1,0 0 1,0-1 0,-1 1 0,1 0-1,0 0 1,-1 0 0,2 4-1,1 1 251,-1 1-1,3 12 0,-5-15-300,1 0 0,0 0 0,-1 0 0,2 0 0,-1 0-1,1 0 1,-1-1 0,7 8 0,-8-11-58,0 1-1,1-1 1,-1 1-1,1-1 1,-1 0-1,1 0 1,0 0-1,-1 0 1,1 0-1,0 0 1,0 0-1,0-1 1,-1 1-1,1 0 1,0-1-1,0 0 1,0 1-1,0-1 1,0 0-1,0 0 1,0 0-1,0-1 1,3 1-1,12-7 294</inkml:trace>
  <inkml:trace contextRef="#ctx0" brushRef="#br0" timeOffset="1">533 218 8762,'9'-5'8063,"3"-6"-4563,-1 1-1640,-5 4-1491,0 1 1,0-1 0,-1 0-1,0-1 1,0 1-1,0-1 1,5-12 0,-7 14-357,0-1 0,-1 1 0,0-1 0,-1 0 0,1 0 0,-1 0 0,0 0 0,-1 0 0,1-1 0,-2-10 0,1 16-12,0 0 1,0-1-1,0 1 0,0 0 0,0 0 0,-1-1 0,1 1 0,0 0 0,-1-1 0,1 1 0,-1 0 0,0 0 0,1 0 0,-1 0 0,0 0 0,0 0 0,0 0 0,0 0 0,1 0 0,-1 0 1,-1 0-1,1 0 0,0 1 0,0-1 0,0 0 0,0 1 0,0-1 0,-1 1 0,1-1 0,0 1 0,0 0 0,-1-1 0,0 1 0,-1 0 12,0 0 0,0 0 0,0 1-1,0-1 1,0 1 0,1 0 0,-1-1-1,0 1 1,0 1 0,1-1 0,-1 0 0,1 1-1,-5 2 1,3 0 82,-1 0 0,0 0 1,1 1-1,0-1 0,0 1 0,0 0 0,1 1 0,0-1 0,0 1 1,0-1-1,0 1 0,1 0 0,0 0 0,0 0 0,1 0 0,0 0 1,0 0-1,-1 9 0,2-9-8,0 0 0,0 0 1,1 0-1,0 0 0,0 0 1,0 1-1,0-2 0,1 1 0,0 0 1,1 0-1,-1 0 0,1-1 0,0 0 1,0 1-1,1-1 0,-1 0 1,1-1-1,7 7 0,-7-7-19,1 0-1,0-1 0,0 1 1,0-1-1,0 0 0,0-1 1,1 1-1,-1-1 0,1 0 1,-1-1-1,1 1 0,0-1 1,8 1-1,22 0 270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29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100 188 17564,'-4'26'6689,"1"10"-5056,3-3-97,0 2-584,3-6-368,2-9-432,-1-5-176,3-16-760,0-7-120,-2-15 440</inkml:trace>
  <inkml:trace contextRef="#ctx0" brushRef="#br0" timeOffset="1">0 0 13707,'2'19'5665,"7"-5"-3168,0 1-497,7-3-600,3 0-439,5-4-441,2-2 1120,2-3-1144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29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 12395,'-4'8'6729,"4"5"161,-7-1-5738,-2 1-96,-11 3-544,-15-1-560,-4-3 1024,-2-5-800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7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10018,'4'0'4313,"2"4"-2000,3 3-545,2-1-552,1 1-312,5-4-704,6-3-520,8 2-1376,2 1-2185,4 6 2449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32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12139,'-19'27'4881,"11"1"-2721,8 4-392,1 9-159,1 3-249,7 0-696,-9-10-256,0-11-256,8-3-88,-5-15-168,3-2-256,4-11-776,-9-10-488,-2-3 944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32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10962,'11'-4'4489,"-1"1"-2616,1 3-353,-3 3-416,4 4-376,1 5-632,5 2-376,15 6 192</inkml:trace>
  <inkml:trace contextRef="#ctx0" brushRef="#br0" timeOffset="1">615 11 10802,'-4'-1'527,"1"-1"0,-1 1-1,1 0 1,-1 0-1,0 1 1,1-1 0,-1 1-1,0-1 1,0 1 0,1 1-1,-1-1 1,0 0-1,0 1 1,1 0 0,-1 0-1,0 0 1,-5 2 0,1 1-130,-1 0 1,1 0 0,-1 1-1,1 0 1,-12 11 0,12-9-189,1 0 1,0 0 0,0 1 0,1 0 0,0 0-1,0 1 1,1 0 0,-8 18 0,8-14-12,0 1 0,1 1 1,1-1-1,0 1 0,-1 21 0,3-6 140,6 55-1,11 26 6,-13-90-298,5 26-31,43 226-446,-50-271-1094,-2-4 892,-3-8-107,-6-26-191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33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13531,'0'0'5361,"5"0"-3465,7 0-367,11 1-273,3-1-376,14 1-392,6 1-256,15-1-40,9 7-5201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33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171 319 10850,'2'-2'442,"0"0"-1,1 0 1,-1-1-1,0 1 1,-1-1-1,1 1 0,0-1 1,-1 1-1,1-1 1,-1 0-1,0 0 1,0 0-1,0 0 1,0 0-1,0 0 0,-1 0 1,1 0-1,-1-3 1,0 1-132,0 0 0,-1 0 0,1 0 0,-1 0-1,-1 0 1,1 0 0,-1 1 0,1-1 0,-1 0 0,-5-7 0,4 7-203,-1 0 0,1 0 0,-1 0 0,0 0-1,-1 1 1,1 0 0,-1 0 0,-9-7 0,11 9-38,0 0 1,0 1 0,-1-1-1,1 1 1,-1-1 0,1 1-1,-1 0 1,0 0 0,0 1-1,1-1 1,-1 1-1,0 0 1,0 0 0,-5 0-1,6 1-51,0 0 0,0 0 1,0 0-1,0 0 0,0 1 0,1-1 0,-1 1 0,0 0 0,1-1 0,-1 1 0,1 0 0,-1 1 0,1-1 0,0 0 0,0 1 0,0-1 1,0 1-1,1 0 0,-3 3 0,0 2 4,1 0 0,0-1 1,0 1-1,1 0 0,0 1 0,-1 8 1,1-1 16,1 0 0,1 32 1,0-43-35,0 0 1,1 1-1,0-1 1,0 0-1,1 0 1,-1-1-1,1 1 1,0 0-1,1 0 1,-1-1-1,1 0 0,0 1 1,4 4-1,-6-8-2,0 1 0,1-1 0,-1 0 0,1 1-1,-1-1 1,1 0 0,0 0 0,-1 0-1,1 0 1,0 0 0,0 0 0,0-1 0,0 1-1,0 0 1,0-1 0,0 0 0,0 1 0,0-1-1,0 0 1,0 0 0,0 0 0,2-1 0,-2 1-1,1-1 0,-1 0 0,1 0 1,-1 0-1,0 0 0,0-1 0,1 1 1,-1 0-1,0-1 0,0 0 0,-1 1 1,1-1-1,0 0 0,0 0 1,-1 0-1,3-4 0,3-6-121,-1 0-1,-1 0 1,0-1-1,6-24 1,7-56-995,-16 81 955,6-38-449,0-55-1,-9 75 591,1 29 27,0 0 0,-1 0 0,1 1-1,0-1 1,0 0 0,-1 0 0,1 1-1,0-1 1,-1 0 0,1 0 0,-2 0 0,2 0 0,0 1 0,0 0 0,-1 0 0,1 0 0,0 0 0,0 0 0,-1-1 0,1 1 0,0 0 0,-1 0 0,1 0 0,0 0 0,-1 0 0,1 0 0,0 0 0,0 0 0,-1 0 0,1 0 1,0 0-1,-1 0 0,1 0 0,0 0 0,0 1 0,-1-1 0,1 0 0,0 0 0,-1 0 0,1 0 0,0 0 0,0 1 0,-1-1 0,0 2 45,-1-1-1,0 1 0,1 0 0,0 0 1,-1 0-1,1 0 0,0 0 1,0 0-1,0 0 0,0 0 1,0 1-1,1-1 0,-1 0 1,1 0-1,-1 4 0,0-2 42,-3 15 150,1 1 0,0-1 0,2 0 0,0 1 0,1-1 0,3 20 0,-1-26-150,0-1 1,1 0-1,0 0 1,1 0 0,0 0-1,1 0 1,0-1-1,1 0 1,0 0 0,11 14-1,-13-21-105,-1 1-1,2-1 1,-1 0-1,0 0 0,1 0 1,0-1-1,0 1 1,10 4-1,-2-3 322,0 0 1,22 4-1,-6 0 112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33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1 228 12811,'45'7'4733,"-43"-7"-4518,1 0 1,-1 0 0,1-1-1,-1 1 1,1 0-1,-1-1 1,0 0-1,1 0 1,-1 1 0,0-2-1,1 1 1,-1 0-1,0 0 1,0-1-1,0 1 1,0-1 0,0 1-1,1-3 1,-2 3-143,12-11 203,-2-1 1,0 0 0,0-1-1,-1 0 1,-1-1-1,15-30 1,-22 41-266,-1 0 0,1-1 1,0 1-1,-1 0 0,0 0 0,0-1 0,0 1 0,-1 0 1,1-1-1,-1-4 0,0 7-5,-1 1 0,1-1 0,0 0 0,-1 1 0,1-1 0,-1 1 0,0-1 0,1 1 0,-1-1 0,0 1 0,0-1 0,0 1 0,0 0 0,0-1 0,-1 1 0,1 0 0,0 0 0,0 0 0,-1 0 0,1 0 0,-1 0 0,1 0 0,-1 0 0,1 1 0,-1-1 0,0 1 0,1-1 0,-3 1 0,1-1 10,-1 0-1,1 1 0,-1 0 0,0 0 0,1 0 0,-1 0 1,0 0-1,1 1 0,-1 0 0,1-1 0,-1 1 0,1 1 1,-1-1-1,1 0 0,0 1 0,0 0 0,0 0 0,0 0 1,0 0-1,0 0 0,0 1 0,0-1 0,1 1 0,-1-1 1,1 1-1,-3 6 0,2-2 67,0 0 0,1 1 0,0-1 0,1 1 0,0 0 0,0-1 0,0 1 0,1 0 0,0-1 1,1 1-1,0 0 0,3 14 0,-2-13-1,1 0 0,0-1 1,1 1-1,5 10 0,-6-15-64,0 0 1,0-1-1,0 1 0,0 0 0,0-1 0,1 0 0,0 0 0,-1 0 0,1 0 0,6 2 1,-4-2-45,1 0 1,-1 0 0,1-1 0,0 0 0,0-1 0,-1 1-1,11-1 1,18-1-49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34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139 237 9082,'-3'1'5209,"0"-1"1417,4-7-2439,0 2-4149,2 0 0,-1 0-1,1 0 1,-1 0 0,1 1 0,0-1 0,1 1-1,3-4 1,6-7-18,-6 8-11,-1 0 0,0 0 0,-1-1 0,1 1 0,-1-1 0,7-17 0,-10 21 0,-1 0-1,0 0 1,0 0 0,0 0 0,-1-1-1,1 1 1,-1 0 0,0 0 0,0-1-1,0 1 1,-1 0 0,-2-8 0,3 10-3,-1-1 1,0 1 0,1 0-1,-1 0 1,0 1-1,-1-1 1,1 0 0,0 0-1,0 0 1,-1 1 0,1-1-1,-1 0 1,0 1 0,1 0-1,-1-1 1,0 1 0,0 0-1,0 0 1,0 0 0,0 0-1,0 0 1,0 0 0,0 1-1,0-1 1,-4 0 0,3 1 2,0 0 1,0 0 0,0 0-1,0 0 1,1 0 0,-1 0-1,0 1 1,0 0 0,0-1-1,1 1 1,-1 0 0,0 0-1,1 1 1,-4 1 0,2 0 7,1-1 1,0 1-1,0-1 0,1 1 1,-1 0-1,1 0 0,-1 1 1,1-1-1,-3 5 1,1 1 18,1 0 0,-1 0 0,2 0 1,-1 1-1,1-1 0,0 0 1,0 19-1,2 1 153,1 1-1,2-1 1,0 0 0,14 51 0,-6-45 222,1 0 1,2-1-1,26 47 1,-34-70-334,-3-7-48,-1-1 0,0 1-1,0-1 1,0 1 0,-1 0 0,0 0-1,2 4 1,-3-7-25,0-1 0,0 1-1,0-1 1,0 0 0,1 1 0,-1-1-1,0 1 1,0-1 0,0 1 0,0-1 0,0 1-1,0-1 1,0 0 0,0 1 0,0-1-1,-1 1 1,1-1 0,0 1 0,0-1 0,0 1-1,0-1 1,-1 0 0,1 1 0,0-1-1,0 0 1,-1 1 0,1-1 0,0 0 0,-1 1-1,1-1 1,0 0 0,-1 1 0,1-1 0,0 0-1,-1 0 1,1 1 0,-1-1 0,1 0-1,-1 0 1,1 0 0,0 0 0,-1 0 0,1 0-1,-1 0 1,0 1 0,-2-2 8,-1 1 0,1-1 0,0 1 0,-1-1 0,-3-1 1,6 1-16,-37-10-1284,-58-27 0,74 24-48,6-2 507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35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8210,'-11'0'4561,"8"0"-224,-9 4-2729,2 8 72,-4 13-399,-3 8-225,2 14-416,3 4-120,10 0-280,0 0-112,16-10-80,-1-4-32,0-9 48,9-6-136,2-10-832,10-6-408,10-10 688,-1-6-545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36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85 245 11026,'0'17'5089,"0"4"-2272,0 7-897,-1 3 169,0-2-689,-1-3-376,4-9-503,0-7-297,4-11-801,-1-7-271,-1-13 424</inkml:trace>
  <inkml:trace contextRef="#ctx0" brushRef="#br0" timeOffset="1">0 93 12283,'0'3'5017,"6"1"-3097,0 4-192,5 0-615,1 2-353,5-3-504,4-6-256,6 1 0</inkml:trace>
  <inkml:trace contextRef="#ctx0" brushRef="#br0" timeOffset="2">334 0 11610,'20'27'5618,"-3"2"-2450,1 6-775,8 4-241,-7 1-783,2 3-321,-2 5-416,-14-2-152,-5 1-232,-2-6-80,-9-8-48,-1-9-104,-1-10-432,-2-5-336,14-9-856,3-1-449,10-7 1289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36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11146,'-32'0'4881,"-2"1"-2056,11-1-649,8 0-135,11 3-329,14 2-639,8 1-345,20 2-376,-2-7-112,10 3-272,1 5-376,-14-2 1800,1 5-1200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37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0 369 8434,'8'2'4961,"-3"0"-144,9-2-2777,3-2 17,6-5-881,-1-6-384,5 1-448,-3 0-272,1 7 1977,10 5-1521</inkml:trace>
  <inkml:trace contextRef="#ctx0" brushRef="#br0" timeOffset="1">510 1 16147,'0'28'6346,"-3"14"-4482,-1 5-111,-1 8-689,-2 8-320,4 3-432,1-4-104,4-9-248,2-13-144,6-18-408,-1-12 1640,-4-19-904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8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8546,'3'7'1064,"4"7"751,0 0 0,-1 0 0,-1 1 0,0 0-1,5 29 1,-9-32-1085,1-4-266,-1-1-1,0 1 1,-1 0-1,0 0 1,0-1-1,0 1 1,-3 14-1,2-17-296,1-5-157,0 1-1,0-1 1,0 1 0,0-1-1,0 0 1,0 1-1,-1-1 1,1 1-1,0-1 1,0 0-1,0 1 1,0-1-1,0 1 1,-1-1-1,1 0 1,0 1-1,0-1 1,-1 0-1,1 1 1,0-1-1,-1 0-9,1 0-1,0 0 1,0 0-1,0 0 1,0 0-1,0 0 1,0 0-1,0 0 1,0 0-1,0 0 1,-1 0-1,1 0 1,0 0 0,0 0-1,0 0 1,0 0-1,0 0 1,0 0-1,0 0 1,0 0-1,0 0 1,0 0-1,0-1 1,0 1-1,0 0 1,-1 0-1,1 0 1,0 0 0,0 0-1,0 0 1,0 0-1,0 0 1,0 0-1,0 0 1,0-1-1,0 1 1,0 0-1,0 0 1,0 0-1,0 0 1,0 0-1,0 0 1,0 0 0,0 0-1,0 0 1,0-1-1,0 1 1,0 0-1,2-7-99,-1 3 18,2-23-466,-3 22 435,0 1 0,1 0-1,-1-1 1,1 1 0,0 0-1,0 0 1,1 0 0,2-7 0,0 2-46,1 0 0,0 0 1,0 1-1,1-1 0,0 1 0,12-12 1,-7 8 150,14-12 128,-23 23-53,-1 0-1,1 0 1,-1 0-1,1 0 1,0 0-1,-1 0 1,1 0 0,0 1-1,0-1 1,0 1-1,-1-1 1,1 1-1,4-1 1,-5 2 6,0-1 0,0 0 0,0 1 0,1-1 0,-1 1 0,0-1 0,0 1 0,0-1 0,0 1 0,0 0 0,0 0 1,-1-1-1,1 1 0,0 0 0,0 0 0,0 0 0,-1 0 0,1 0 0,-1 0 0,1 0 0,0 0 0,-1 0 0,1 2 0,1 3 350,0 0-1,3 14 1,-3-2 125,-1 1 0,0-1 0,-4 34 0,1 22-261,2-69-306,1 8-106,-1-13 148,1 1 1,-1-1-1,0 1 0,0-1 0,0 0 1,1 1-1,-1-1 0,0 1 1,1-1-1,-1 0 0,0 1 0,1-1 1,-1 0-1,0 0 0,1 1 0,-1-1 1,1 0-1,-1 0 0,1 1 1,-1-1-1,0 0 0,1 0 0,-1 0 1,1 0-1,0 0 0,14 1 213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39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 10914,'25'10'5057,"-17"-10"-1488,0 3-2097,-3 2 89,-15 7-401,-7 3-320,-13 2-512,-7 1-280,-2-2-616,5 0 2513,9-10-1665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40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 9634,'-2'-13'1451,"1"1"2284,5 28 133,1 13-1899,15 70 1516,-17-87-3248,1-1 0,0 0 0,1-1 1,0 1-1,0-1 0,10 15 1,-13-23-217,0 1 0,0 0-1,1-1 1,-1 0 0,1 1 0,-1-1 0,1 0 0,0 0 0,-1-1 0,1 1-1,0 0 1,0-1 0,1 0 0,-1 0 0,0 0 0,0 0 0,0 0 0,1-1 0,-1 1-1,0-1 1,1 0 0,-1 0 0,0 0 0,1 0 0,-1-1 0,0 0 0,1 1-1,-1-1 1,0 0 0,4-2 0,1-1-12,0 0-1,-1 0 1,1-1-1,-1 0 1,0 0-1,0 0 1,-1-1 0,1 0-1,-1-1 1,7-10-1,-7 9-11,-1-1-1,0 0 0,0 0 1,-1 0-1,4-12 1,-7 16 4,1 0 0,-1 0 0,0-1 0,0 1 0,0 0 0,-1-1 0,0 1 0,0 0 0,0-1 0,-1 1 0,-2-8 0,1 8 43,0 8-21,0 11-9,-3 98 228,5-107-181,0 1 1,1 0-1,0 0 1,0 0-1,0 0 1,1-1-1,0 1 1,2 5-1,-3-9-27,0 0 0,0 0-1,0 0 1,1 0 0,-1-1 0,0 1 0,1-1-1,-1 1 1,1-1 0,-1 1 0,4 1-1,-4-3-11,0 1-1,0-1 0,1 1 0,-1-1 1,0 1-1,1-1 0,-1 0 0,0 0 0,1 0 1,-1 0-1,0 0 0,1 0 0,-1 0 0,0 0 1,1 0-1,-1-1 0,0 1 0,1 0 0,1-2 1,3-1 25,0-1 1,-1 0-1,1 0 1,-1 0 0,0 0-1,0-1 1,0 0-1,-1 0 1,1-1-1,-1 1 1,3-7-1,-2 2-78,-1 0 0,0 0 0,-1-1 0,0 1 0,0-1 0,-1 1-1,0-13 1,6-25-1505,-7 45 1339,0 0 0,0 0 0,0 0 0,0 0 0,1 0 0,1-3 0,-1 3 59,0 1 1,-1 0-1,1 0 0,0 1 1,4-4-1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40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1 197 10850,'3'0'739,"-1"0"0,1 0 0,-1 0 0,1-1 0,-1 0 0,1 1 0,-1-1 0,1 0 0,-1 0 0,0 0 0,3-2 0,-1 0-296,-1 1 1,0-1 0,0 0-1,0 0 1,0 0 0,3-4-1,1-4-217,-1 0 1,0 0-1,6-18 0,-10 25-200,2-4 8,0-1-1,-1 1 1,0-1-1,-1 0 1,0 0-1,0 0 1,0-13-1,-2 22-28,0-1-1,0 0 0,0 1 0,0-1 0,0 1 0,0-1 0,0 1 0,0-1 0,-1 0 0,1 1 0,0-1 0,0 1 0,0-1 0,-1 1 0,1-1 0,0 1 0,-1-1 0,1 1 0,0-1 0,-1 1 0,1 0 0,-1-1 0,1 1 0,-1-1 0,1 1 0,-1 0 0,1 0 1,-1-1-1,-1 1 3,1 0 1,0 0 0,-1-1-1,1 1 1,0 1 0,0-1-1,-1 0 1,1 0 0,0 0-1,0 1 1,-1-1 0,-1 1-1,-2 2 42,-1-1 0,1 1-1,0 0 1,-8 7 0,8-6 46,0 1 0,1-1 1,0 1-1,0 0 0,0 1 1,1-1-1,-1 1 1,1-1-1,1 1 0,-1 0 1,1 0-1,0 0 1,0 1-1,1-1 0,0 0 1,0 1-1,0-1 0,1 11 1,0-13-55,0 1 1,1-1-1,0 0 1,0 1-1,0-1 1,0 0 0,0 0-1,1 0 1,0 0-1,0 0 1,0 0-1,0 0 1,1-1-1,-1 1 1,1-1-1,0 1 1,0-1-1,0 0 1,1-1-1,-1 1 1,1 0-1,-1-1 1,1 0 0,0 0-1,0 0 1,0 0-1,0 0 1,6 1-1,0-2 48,1 1 0,-1-1 0,0-1-1,0 0 1,0 0 0,1-1 0,-1-1 0,0 1 0,17-7-1,22-6 331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41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172 174 8914,'0'-2'596,"-8"-43"9565,5 31-8494,-7-17 0,8 25-1569,0 0 1,-1 1 0,1-1-1,-1 1 1,0 0 0,-1 0 0,1 0-1,-1 1 1,0-1 0,-1 1-1,1 0 1,0 0 0,-7-4 0,9 7-64,0-1 1,0 1 0,0 0 0,0 0 0,0 1 0,0-1-1,0 0 1,0 1 0,-1-1 0,1 1 0,0 0 0,0 0-1,-1 0 1,1 0 0,0 0 0,-1 0 0,1 0 0,-4 2 0,3-1-4,1 0 0,0 0 0,-1 0 0,1 1 0,0-1 0,0 1 0,0 0 0,0-1 0,0 1 0,0 0 0,0 0 0,1 0 0,-1 0 0,1 1 0,-1-1 0,0 3 0,-1 1 29,1 0-1,0 1 1,0-1-1,0 1 0,0 10 1,-1 36 246,2-36-210,1-10-54,-1 7 61,1-1 0,2 15 0,-2-26-88,1 1 0,-1-1 0,1 1-1,-1-1 1,1 1 0,0-1 0,0 1 0,0-1 0,0 1-1,0-1 1,0 0 0,1 0 0,-1 0 0,1 0 0,0 0-1,0 0 1,2 2 0,-2-3-11,-1 0-1,1 0 1,0-1-1,-1 1 1,1-1-1,0 1 1,0-1-1,0 0 1,-1 0-1,1 0 1,0 0 0,0 0-1,0 0 1,-1 0-1,1-1 1,0 1-1,0 0 1,-1-1-1,1 0 1,0 1-1,-1-1 1,1 0-1,2-1 1,4-4-7,0 1 0,0-1 0,8-8 0,-9 8-6,109-104-120,-103 98 144,-12 12-14,-1 0 0,0-1 0,0 1 0,0 0 0,1 0 0,-1 0 0,0 0 0,0 0 0,1 0-1,-1-1 1,0 1 0,0 0 0,1 0 0,-1 0 0,0 0 0,0 0 0,1 0 0,-1 0 0,0 0-1,0 0 1,1 0 0,-1 0 0,0 0 0,0 0 0,1 1 0,-1-1 0,0 0 0,0 0 0,0 0-1,1 0 1,-1 0 0,0 0 0,0 1 0,0-1 0,1 0 0,-1 0 0,0 0 0,0 0 0,0 1-1,0-1 1,0 0 0,1 0 0,-1 1 0,0-1 0,0 0 0,0 0 0,0 0 0,0 1 0,0-1-1,0 0 1,0 0 0,0 1 0,0-1 0,0 1 0,1 15 140,-1-14-109,0 10-23,-1-2 131,1 1-1,1-1 1,0 0 0,0 0-1,4 12 1,-5-20-237,1 0 0,-1 0 0,1 0 0,0-1 0,0 1 0,0 0 0,0 0 0,0-1 0,0 1 0,0-1 0,1 1 0,-1-1 0,1 1 0,-1-1 0,1 0 0,-1 0 0,1 0 0,0 0 0,0 0 0,-1 0 0,1 0 0,0 0 0,0-1 0,0 1 0,0-1 1,0 0-1,0 1 0,0-1 0,0 0 0,0 0 0,0 0 0,0 0 0,2-1 0,14-3-1774,1-3 850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41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6761,'3'-1'427,"-1"1"-1,1 0 0,-1-1 0,1 1 0,-1 0 0,1 0 0,-1 1 0,1-1 1,-1 0-1,0 1 0,1-1 0,-1 1 0,1 0 0,-1 0 0,0 0 1,0 0-1,0 0 0,1 1 0,-1-1 0,0 1 0,-1-1 0,1 1 0,0 0 1,0-1-1,-1 1 0,1 0 0,-1 0 0,1 0 0,-1 1 0,0-1 0,0 0 1,0 0-1,1 5 0,0 0 256,0 0 0,-1 1 0,0-1 0,0 0-1,-1 15 1,-6 37 1619,5-52-2076,1-6-201,0 0-1,0-1 1,0 1-1,0 0 1,-1 0-1,1-1 1,0 1-1,0 0 0,0 0 1,-1-1-1,1 1 1,0 0-1,-1 0 1,1-1-1,0 1 1,-1 0-1,1-1 1,-1 1-1,1-1 1,-2 2-1,2-2-13,-1-1 0,1 1-1,-1 0 1,1 0 0,-1 0 0,1 0 0,0-1 0,-1 1-1,1 0 1,-1 0 0,1-1 0,0 1 0,-1 0-1,1-1 1,0 1 0,-1 0 0,1-1 0,0 1 0,0-1-1,-1 1 1,1 0 0,0-1 0,0 0 0,-3-4 19,0-1 0,1 0 1,-3-9-1,4 11-31,0-1 1,1 1-1,-1-1 1,1 0 0,0 1-1,0-1 1,1 0-1,-1 1 1,1-1-1,0 1 1,1-1 0,2-6-1,2-2-215,0 1-1,15-21 1,-15 24 5,2-3-153,-4 5-57,0 0 1,1 1-1,0-1 0,0 1 0,0 0 0,1 1 1,0-1-1,6-4 0,13-2-506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42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36 156 8538,'1'1'320,"-1"0"0,1 0 0,-1 0 0,1 0 0,-1 0 0,1 0 0,0-1-1,-1 1 1,1 0 0,0-1 0,0 1 0,0 0 0,0-1 0,0 1 0,-1-1 0,1 0 0,0 1 0,0-1 0,0 1 0,0-1 0,0 0 0,0 0 0,0 0 0,0 0 0,0 0 0,0 0 0,0 0 0,2 0 0,-1 0-66,0 0 0,0-1 0,0 1 0,1-1 0,-1 1 0,0-1 0,0 0 0,0 1 0,-1-1 0,1 0 0,0 0 0,0-1 0,0 1 0,1-2 0,1-2-28,0 1 0,-1-1-1,1 0 1,-1-1 0,-1 1-1,1-1 1,2-6 0,-2 2-81,0-1 0,3-22 0,-5 30-120,-1 0 1,0 0-1,0 0 1,0 0-1,0 0 1,0 0-1,-1 0 1,1 0-1,-1 0 0,0 0 1,-1-3-1,1 5 4,1 0 0,-1 0 0,0 0 0,0 0-1,1 0 1,-1 0 0,0 0 0,0 1 0,0-1-1,0 0 1,0 0 0,0 1 0,0-1 0,0 1-1,0-1 1,0 1 0,0-1 0,0 1 0,0 0-1,-1-1 1,1 1 0,0 0 0,0 0 0,0 0-1,0 0 1,-1 0 0,1 0 0,0 0 0,-2 1-1,-2 0 89,0 1-1,1-1 1,-1 1-1,1 0 1,-1 0-1,1 1 0,0-1 1,0 1-1,0 0 1,0 0-1,0 0 1,1 1-1,-1-1 1,1 1-1,0 0 1,0 0-1,1 0 0,-1 0 1,1 1-1,-2 4 1,1-3 5,0 1 0,0 0 1,1 0-1,0 0 0,1 1 1,-1-1-1,2 0 0,-1 1 1,1-1-1,0 0 0,0 1 1,3 12-1,-2-15-99,0 0 1,1-1 0,-1 1-1,1-1 1,0 0 0,1 1-1,-1-1 1,1 0-1,0 0 1,-1 0 0,2-1-1,-1 1 1,0-1 0,1 0-1,0 0 1,-1 0-1,1 0 1,0-1 0,1 1-1,-1-1 1,0 0-1,1 0 1,-1-1 0,8 3-1,-2-3-10,1 1-1,-1-1 1,0-1-1,1 0 1,-1 0-1,0-1 1,1 0-1,-1-1 1,0 0 0,16-6-1,26-12 177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42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25 13699,'-7'-15'5569,"10"10"-3272,-3 1-209,0 8-280,-1-4-351,-1 0-649,1 28-256,8 31-320,-3-37-48,-2-8-280,0-7-328,0-7-840,6-7 2224,8-3-1032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43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10834,'0'0'354,"1"-1"0,0 1 0,0-1 0,0 1 0,0-1 0,0 1 0,-1 0 0,1 0 0,0-1 0,0 1 0,0 0 0,0 0 0,0 0 0,0 0 1,0 0-1,0 0 0,0 0 0,0 1 0,0-1 0,0 0 0,0 0 0,1 1 0,24 11 2010,-20-9-1644,7 2 42,0 0 1,0-1 0,22 5-1,21 6 381,-48-12-1008,0 0 1,-1 0-1,1 1 0,-1 1 1,0-1-1,0 1 1,-1 0-1,12 11 1,-14-11-72,0-1 0,0 2 0,-1-1 0,1 0 0,-1 1 0,0 0 0,-1-1 0,1 1 0,-1 0 0,0 0 0,-1 1 0,2 5 0,-2 5 98,0-1 1,-3 31-1,1-36-113,-1-4 14,2-16-544,4-5 342,0 2-1,0-1 0,1 0 0,1 1 1,7-13-1,-12 22 120,1-1 1,16-25-119,-17 27 141,0 1-1,0 0 1,1-1-1,-1 1 0,0 0 1,1 0-1,-1 0 1,1 0-1,-1 0 0,1 0 1,-1 0-1,1 1 0,2-2 1,-3 2 9,0 0 0,-1 0 0,1 0 1,-1 0-1,1 0 0,0 0 0,-1 0 0,1 0 1,-1 0-1,1 0 0,0 1 0,-1-1 0,1 0 1,-1 0-1,1 0 0,-1 1 0,1-1 0,-1 0 0,1 1 1,-1-1-1,1 1 0,-1-1 0,1 0 0,-1 1 1,1-1-1,-1 1 0,0-1 0,1 1 0,-1-1 1,0 1-1,0 0 0,1 0 0,5 21 396,-6-21-389,5 60 850,-1-9-457,-4-49-409,0 0 0,1-1 0,-1 1 0,1 0 0,0 0 0,0 0 0,0-1 0,0 1 0,3 3 0,-3-5-42,0 0 0,0 0 0,0 0 1,0 0-1,0 0 0,0 0 0,0-1 1,1 1-1,-1 0 0,0-1 0,0 1 0,1-1 1,-1 1-1,1-1 0,-1 0 0,0 1 1,1-1-1,-1 0 0,1 0 0,1 0 0,26-2-5867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43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164 119 10314,'-8'-28'6541,"5"19"-5328,0-1-1,-5-9 0,6 15-927,0 1 0,0-1-1,0 1 1,0 0 0,-1 0 0,1 0-1,-1 0 1,0 0 0,0 0-1,0 1 1,0-1 0,-1 1-1,1 0 1,0 0 0,-6-2 0,6 3-226,1 0 1,-1 0-1,1 1 1,-1-1-1,0 0 1,1 1 0,-1 0-1,0 0 1,1 0-1,-1 0 1,0 0 0,0 0-1,1 1 1,-1-1-1,1 1 1,-1 0 0,0-1-1,1 1 1,-1 1-1,1-1 1,0 0 0,-1 1-1,-2 1 1,3 0-28,0-1 1,0 0 0,0 1 0,0-1 0,0 1-1,1 0 1,-1-1 0,1 1 0,0 0 0,0 0 0,-2 6-1,1 2 52,-2 21-1,3-24-73,1 0 1,0 1-1,1-1 1,0 0 0,0 0-1,0 0 1,1 0-1,5 11 1,-6-14-18,1 0-1,1-1 1,-1 1 0,1-1 0,-1 0 0,1 1-1,1-1 1,-1 0 0,0-1 0,1 1-1,0-1 1,0 0 0,0 0 0,8 5-1,-3-4-130,0-1-1,0 0 1,1 0 0,-1-1-1,1 0 1,0-1-1,0 0 1,-1 0-1,1-1 1,15-2-1,11-2-759,52-14 0,-79 16 799,15-4-191,69-18-440,-78 20 691,-1-1 0,0-1 0,-1 0-1,16-11 1,-25 15 59,-1 0 0,1 0 1,-1-1-1,0 0 0,0 0 0,0 0 0,0 0 1,-1 0-1,5-7 0,-6 8 15,0 0 0,0-1 0,-1 1 0,1 0 0,-1 0 0,1 0 0,-1-1 0,0 1 0,0 0 0,0 0 0,0-1 0,0 1 0,0 0 0,-1 0 0,1-1 0,-1 1 0,0 0 0,1 0 0,-3-3 0,2 3 17,-1-1 0,1 1 0,-1 0 0,0-1 0,1 1 0,-1 0 0,-1 0 0,1 1 0,0-1 0,0 0 0,-1 1 0,1-1 0,0 1 0,-1 0 0,0 0 0,1 0 0,-1 0 0,0 0 0,-5-1 0,1 1 109,0 0 1,0 1-1,0 0 1,0 0 0,-1 0-1,-12 3 1,15-2-61,1 0 0,-1 1 0,1 0 0,0 0 1,0 0-1,0 0 0,0 0 0,0 1 0,0 0 0,0 0 0,1 0 1,0 0-1,-1 1 0,1-1 0,1 1 0,-1-1 0,-3 7 0,3-5-16,1 0-1,-1 1 0,1-1 0,0 1 0,0-1 0,1 1 0,0 0 0,0 0 0,0 0 0,0 0 0,1 0 1,0 0-1,1 7 0,-1-11-79,1-1-1,-1 0 1,0 1 0,0-1 0,1 0 0,-1 0 0,0 1 0,1-1-1,-1 0 1,1 0 0,0 0 0,-1 0 0,1 0 0,0 0 0,0 0-1,0 0 1,0 0 0,-1 0 0,1 0 0,0 0 0,1 0 0,-1-1-1,0 1 1,0 0 0,0-1 0,0 1 0,1-1 0,-1 1 0,0-1-1,0 0 1,1 0 0,-1 1 0,0-1 0,1 0 0,-1 0 0,0 0-1,0 0 1,1-1 0,-1 1 0,0 0 0,2-1 0,4-1-15,-1 0 1,1 0-1,-1-1 1,0 0-1,0 0 1,9-6-1,12-13-70,7-3-15,-32 24 97,0-1-1,1 1 0,-1 0 1,0 0-1,1 0 0,-1 0 1,4 0-1,-6 1 0,0 0 1,0 0-1,0 0 1,1 0-1,-1 0 1,0 0 0,0 0-1,1 0 1,-1 0-1,0 0 1,0 0-1,0 0 1,0 0-1,1 0 1,-1 0-1,0 0 1,0 0-1,0 0 1,1 1-1,-1-1 1,0 0-1,0 0 1,0 0-1,0 0 1,0 1-1,1-1 1,-1 0-1,0 0 1,0 0-1,0 1 6,0 0 0,0 0-1,0-1 1,0 1-1,0 0 1,0 0-1,0-1 1,0 1 0,0 0-1,0-1 1,0 1-1,-1 1 1,0 3 62,0 1 0,0 0-1,1-1 1,0 11 0,0-1 54,0-13-208,0 0 0,0 0 1,0 0-1,0-1 1,0 1-1,1 0 0,-1 0 1,1 0-1,-1-1 1,1 1-1,0 0 0,0-1 1,0 1-1,0 0 1,0-1-1,0 1 0,0-1 1,0 0-1,0 1 1,1-1-1,-1 0 0,1 0 1,-1 0-1,1 0 1,-1 0-1,1 0 1,0 0-1,-1 0 0,1-1 1,0 1-1,0-1 1,0 1-1,-1-1 0,1 0 1,0 1-1,0-1 1,0 0-1,0 0 0,-1-1 1,1 1-1,0 0 1,0 0-1,2-2 0,0 1-590,-1-1 0,0 0-1,0 0 1,0 0-1,5-5 1,9-6-1901,14-7 659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43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41 7546,'-1'-3'641,"0"1"1,1 0 0,-1 0 0,0 0-1,0 0 1,0 0 0,-1 0 0,1 0-1,0 0 1,-1 0 0,1 1 0,-1-1-1,0 0 1,1 1 0,-1-1 0,0 1-1,0 0 1,0 0 0,0 0 0,0 0-1,0 0 1,-4-1 0,5 1-387,0 1 0,-1 0 0,1 0-1,0-1 1,-1 1 0,1 0 0,0 0 0,0 1 0,-1-1 0,1 0 0,0 0 0,0 0 0,-1 1 0,1-1-1,0 1 1,0-1 0,-2 2 0,2-1-153,0 0 0,0 0-1,0 0 1,0 0 0,0 0-1,0 1 1,0-1 0,0 0 0,0 1-1,1-1 1,-1 0 0,0 1-1,1-1 1,-1 1 0,1-1-1,0 1 1,-1 2 0,1 3-63,0 0 1,0 1 0,0-1-1,1 0 1,0 0 0,0 0 0,1 0-1,0 0 1,0 0 0,0-1-1,1 1 1,0-1 0,1 1-1,-1-1 1,1 0 0,0 0-1,1-1 1,0 1 0,6 5-1,-5-5-37,-3-3-1,1 0 0,-1 0 1,0 0-1,-1 0 0,5 6 1,-7-9-8,0 0 0,0 0 0,0 0-1,0 0 1,-1 0 0,1 0 0,0 0 0,0 0 0,0 0 0,0 0 0,0-1 0,0 1 0,0 0 0,0 0 0,0 0 0,-1 0 0,1 0 0,0 0 0,0 0 0,0 0 0,0 0 0,0 0 0,0 0 0,0 0 0,0 0 0,0 0 0,-1 0 0,1 1 0,0-1 0,0 0-1,0 0 1,0 0 0,0 0 0,0 0 0,0 0 0,0 0 0,0 0 0,0 0 0,0 0 0,-1 0 0,1 0 0,0 0 0,0 0 0,0 1 0,0-1 0,0 0 0,0 0 0,0 0 0,0 0 0,0 0 0,0 0 0,0 0 0,0 0 0,0 0 0,0 1 0,0-1 0,0 0-1,0 0 1,0 0 0,0 0 0,0 0 0,0 0 0,0 0 0,0 1 0,-7-5-356,5 3 252,0 0 0,1-1 0,-1 1 0,0 0 0,1-1 0,-1 0 0,1 1 0,-1-1 0,1 0 0,-2-3 0,15 8-493,18 5 587,-22-5 17,0-1 0,-1 0 0,1-1 0,0 0 0,0 0 0,1 0 0,-1-1 0,15-2-1,-14 1 6,1-1-1,-1 0 0,1-1 0,-1 0 0,0-1 0,0 0 0,0 0 1,-1-1-1,1 0 0,10-8 0,-14 9 0,-1 0 1,0 0-1,0 0 1,-1 0-1,1-1 1,-1 1-1,0-1 1,4-7-1,-5 8 4,-1 0 1,0 0-1,0 0 0,0 0 0,0 0 0,0 0 0,-1 0 0,0 0 0,0 0 0,0 0 0,0 0 0,-2-7 0,2 9 8,-1 0-1,1 0 1,-1 0-1,1 1 1,-1-1-1,0 0 1,0 0-1,0 0 1,0 1-1,0-1 1,0 1-1,0-1 1,0 1-1,-1-1 1,1 1-1,-1 0 1,1-1-1,-1 1 1,1 0-1,-1 0 1,0 0-1,0 0 1,1 1-1,-1-1 1,0 0-1,0 1 1,0-1-1,0 1 1,0 0-1,0-1 1,-2 1-1,1 0 44,0 0 0,0 1-1,1-1 1,-1 1 0,0-1-1,0 1 1,0 0-1,0 0 1,1 0 0,-1 1-1,1-1 1,-1 1-1,1-1 1,-1 1 0,1 0-1,0 0 1,0 0 0,0 0-1,-4 4 1,4-1-2,-1-1 1,1 0-1,0 1 1,1-1-1,-1 1 0,1 0 1,-1 0-1,1-1 1,1 1-1,-1 0 1,1 7-1,0-3 1,0-1 0,1 1 0,0-1 0,1 0 0,4 14 0,-5-18-63,1-1-1,-1 1 1,1-1 0,0 1 0,0-1-1,0 0 1,0 0 0,0 0 0,1 0 0,0 0-1,-1-1 1,1 1 0,0-1 0,0 0-1,0 1 1,1-1 0,-1-1 0,0 1 0,8 2-1,-3-2-128,-1 0-1,1-1 1,0 0-1,0 0 0,0-1 1,0 0-1,0 0 0,13-3 1,27-5-238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8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211 125 10594,'-12'-22'3350,"-18"-42"0,28 60-2812,1 0 0,-1 0-1,0 0 1,-1 1-1,1-1 1,-5-5 0,6 8-456,1 1 0,-1-1 0,0 1 1,1-1-1,-1 1 0,0-1 1,0 1-1,1 0 0,-1-1 1,0 1-1,0 0 0,0-1 0,1 1 1,-1 0-1,0 0 0,0 0 1,0 0-1,0 0 0,0 0 0,1 0 1,-1 0-1,0 0 0,0 0 1,0 1-1,0-1 0,1 0 0,-1 0 1,0 1-1,0-1 0,1 1 1,-1-1-1,0 1 0,1-1 0,-1 1 1,0-1-1,1 1 0,-1-1 1,1 1-1,-2 1 0,-8 9 400,0 1-1,-11 17 1,15-20-344,-4 7 30,1 0-1,0 1 1,2 1 0,0-1-1,1 1 1,0 0-1,2 0 1,-4 28 0,6-28-63,0 0 1,1 0 0,1 0-1,0 0 1,6 32 0,-3-39-82,-1 0 0,2-1 0,-1 1 0,1-1-1,1 0 1,0 0 0,0-1 0,1 1 0,0-1 0,12 13 0,-14-18-63,-1 0 0,1-1 0,0 0 1,0 1-1,0-2 0,1 1 0,-1 0 0,1-1 0,-1 0 0,1 0 0,0 0 0,0-1 1,0 1-1,0-1 0,7 0 0,-5 0-193,1-1 0,-1-1 0,1 1 1,0-1-1,-1-1 0,1 1 0,-1-1 0,0 0 0,11-6 0,17-7-424</inkml:trace>
  <inkml:trace contextRef="#ctx0" brushRef="#br0" timeOffset="1">100 358 12219,'26'10'6698,"-22"-8"-6240,-1 0 0,1 0 0,0-1 0,0 1-1,0-1 1,0 0 0,1 0 0,-1-1 0,0 1 0,0-1 0,0 0-1,5-1 1,14-3-485,0-2 0,32-13 0,-17 5-1271,-3 1-993,-35 13 2271,0 0-1,0 0 1,1 0-1,-1 0 1,0 0-1,0 0 0,0-1 1,1 1-1,-1 0 1,0 0-1,0 0 1,0 0-1,1 0 1,-1 0-1,0 0 1,0 0-1,0 0 1,0 0-1,1 0 0,-1 0 1,0 1-1,0-1 1,0 0-1,1 0 1,-1 0-1,0 0 1,0 0-1,0 0 1,0 0-1,1 0 1,-1 1-1,0-1 0,0 0 1,0 0-1,0 0 1,0 0-1,0 0 1,1 1-1,-1-1 1,0 0-1,0 0 1,0 0-1,0 1 1,0-1-1,0 0 0,0 0 1,0 1-1,-2 9-72,1-6 145,-6 29 967,2 1-1,1 0 0,1 1 1,2-1-1,2 0 0,7 58 1,-5-75-810,9 30 0,-12-45-266,1-1 0,-1 0 0,1 0 0,-1 0 0,1 1-1,0-1 1,-1 0 0,1 0 0,0 0 0,0 0 0,0 0-1,0 0 1,1 1 0,-1-2-135,0 1 0,0-1-1,-1 0 1,1 0 0,0 1 0,-1-1-1,1 0 1,0 0 0,0 0-1,0 0 1,-1 0 0,1 0 0,0 0-1,0 0 1,-1 0 0,1-1-1,0 1 1,0 0 0,-1 0 0,1-1-1,0 1 1,1-1 0,14-11-1845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44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12331,'-2'0'780,"0"-1"1,0 1 0,0 0 0,0 0 0,0 0 0,0 1 0,0-1-1,0 0 1,0 1 0,0 0 0,0-1 0,-2 2 0,1 0-325,0-1 1,0 1 0,0 0 0,1 0-1,-1 1 1,-4 3 0,2 2-235,-1-1 0,1 1 0,0 0 0,-5 11-1,6-11-103,0 1-1,1-1 1,0 1-1,0 0 1,1 0-1,-2 14 1,3-18-100,1 0 1,0 0-1,1 0 1,-1 0-1,1 1 0,0-1 1,0 0-1,1-1 1,-1 1-1,1 0 0,0 0 1,1-1-1,3 7 1,-1-5-8,-1 1 1,2-1 0,-1-1 0,1 1 0,0-1-1,0 0 1,0 0 0,1-1 0,0 0 0,0 0 0,0 0-1,0-1 1,0 0 0,1-1 0,13 4 0,2-2 18,-1-1 1,1-1-1,0-1 1,27-1-1,-47-1-43,52-3-135,-49 3-58,1 0 1,-1 0 0,0-1-1,0 0 1,0 0-1,7-4 1,-11 5-26,-1 0-1,0 0 1,0 0 0,1 0 0,-1 0-1,0 0 1,0-1 0,0 1 0,0 0-1,0-1 1,-1 1 0,1 0 0,0-1-1,-1 1 1,1-1 0,-1 1 0,1-1-1,-1 1 1,0-1 0,1 1-1,-1-1 1,0 0 0,0 1 0,0-1-1,0 1 1,0-1 0,-1 0 0,1 1-1,0-1 1,-1 1 0,1-1 0,-1 1-1,-1-3 1,-10-15-1561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44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572 326 5665,'-5'0'4177,"1"4"208,3 16-1048,-2 7-441,2 9-687,-1 8-457,0-1-752,2 1-287,2-4-433,5-5-72,5-11-280,-1-7-312,-1-10-889,1-7-111,-3-7 728</inkml:trace>
  <inkml:trace contextRef="#ctx0" brushRef="#br0" timeOffset="1">254 91 13611,'-8'-1'969,"0"2"1,-1-1-1,1 1 1,0 0-1,-14 4 1,14-2-591,1 0 0,-1 0 1,1 0-1,0 1 1,-10 7-1,8-4-160,0 0 0,0 1 0,1 1 0,0-1 0,1 1 0,-1 1 1,2-1-1,-10 18 0,7-8 27,1-1 1,1 1 0,0 0 0,-5 33-1,6-22-33,2 1 0,0 42 0,5-54-130,-1 0 0,2 0 0,1 0 0,0 0 0,8 21 0,-7-25 2,2-1-1,0 0 0,1-1 0,0 1 1,1-1-1,18 23 0,-10-19 0,0 0 0,1-1-1,0-1 1,2-1 0,0 0 0,0-2-1,1 0 1,0-1 0,1-1-1,1-1 1,38 11 0,-33-13-60,1-1 1,-1-2 0,1 0-1,-1-2 1,1-1 0,0-1-1,0-2 1,-1-1 0,39-8-1,-49 7-53,0-1 0,0 0 1,0-2-1,-1 0 0,0-1 0,0 0 0,0-1 0,-2-1 0,1-1 0,-1 0 0,-1 0 0,21-23 0,-25 22-37,0 0 0,-1 0-1,-1-1 1,0 0 0,-1 0-1,0-1 1,-1 1 0,0-1-1,-1 0 1,-1-1 0,3-19-1,-5 18 26,-1 0 0,0 0 0,0 0 0,-2 0 0,0-1 0,-1 2-1,-1-1 1,0 0 0,-1 1 0,-8-18 0,0 8-14,0 0-1,-2 1 1,-32-42 0,20 35-55,-60-55 1,60 63 89,-2 1-1,0 1 1,-63-33-1,80 48 53,-1 1-1,0 1 0,1 0 0,-2 0 0,1 2 0,0-1 0,-1 2 0,-17-1 0,23 2-26,1 0 1,0 1-1,0 0 1,0 0-1,-1 1 1,1 0-1,0 0 0,1 0 1,-1 1-1,0 0 1,1 1-1,-1-1 1,1 1-1,0 0 1,1 1-1,-8 6 1,9-7-192,1 1-1,0-1 1,0 0 0,1 1 0,-1 0 0,1-1 0,0 1 0,0 0 0,1 0 0,-1 0 0,1 1 0,0-1 0,1 0 0,-1 0-1,1 1 1,0-1 0,0 0 0,2 8 0,-1-10-33,0 1 0,0-1 0,0 1 0,1-1 0,-1 0 0,4 5-1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54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5897,'29'16'3586,"-29"-16"-3176,0 1 0,-1 0 0,1 0 0,-1-1 0,1 1 0,0 0 0,-1-1 0,1 1-1,-1 0 1,0-1 0,1 1 0,-1-1 0,0 1 0,1-1 0,-2 1 0,-13 12 1225,11-10-1404,1 0-1,0-1 0,0 2 1,0-1-1,0 0 1,0 1-1,1-1 1,-1 1-1,1 0 1,0-1-1,0 1 1,0 0-1,-1 6 0,2-5-98,0 0-1,0 1 0,1-1 0,0 0 1,0 0-1,0 0 0,1 0 0,-1 0 0,1 0 1,0 0-1,3 7 0,-1-5-39,0 0 0,0 0-1,1 0 1,0-1 0,0 0-1,1 0 1,0 0 0,0 0 0,0-1-1,1 0 1,-1 0 0,1 0-1,1-1 1,7 5 0,-9-7-63,-1 0-1,1 0 1,0 0 0,-1 0-1,1-1 1,0 0 0,0 0-1,0 0 1,10 0 0,-11-1-21,-1-1 0,1 1 1,0-1-1,0 0 0,-1 0 0,1 0 1,-1 0-1,1 0 0,-1-1 1,1 0-1,-1 0 0,0 0 1,0 0-1,4-4 0,0-1-2,-1 0 0,0 0 0,-1-1 0,0 0 0,0 0 1,-1-1-1,0 1 0,0-1 0,-1 0 0,3-11 0,-5 16-7,0 0 1,0 0 0,0 0-1,-1 0 1,1 0-1,-1 0 1,0-1-1,-1 1 1,1 0 0,-1 0-1,0 0 1,0 0-1,0 0 1,0 0 0,-1 0-1,1 0 1,-1 1-1,0-1 1,0 0-1,-1 1 1,-2-5 0,0 4 6,1 0 0,-1 0 0,1 1 0,-1-1 0,0 1 1,0 0-1,0 0 0,-1 1 0,1-1 0,-10-1 0,7 2 2,1 0 0,-1 1 0,0 0-1,0 0 1,0 1 0,0 0 0,-14 2-1,16 0-3,-1-1-1,0 1 1,1 0-1,0 0 0,-1 0 1,1 1-1,0 0 0,0 1 1,-6 4-1,8-6-4,1 2 0,-1-1 0,1 0-1,0 1 1,0-1 0,0 1 0,0 0-1,1 0 1,-1 0 0,1 0 0,0 1 0,0-1-1,-2 7 1,4-8-10,-1-1 1,1 0-1,0 1 0,-1-1 0,1 1 0,0-1 1,0 1-1,1-1 0,-1 0 0,0 1 0,1-1 1,-1 0-1,1 1 0,0-1 0,0 0 0,0 0 1,0 1-1,0-1 0,1 0 0,1 2 0,-1-2-87,0 0-1,0 0 1,0 0-1,0 0 1,1-1-1,-1 1 1,1-1-1,-1 1 1,1-1-1,-1 0 1,1 0-1,0 0 1,0 0-1,0-1 1,0 1-1,5 0 0,29-2-543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55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11218,'6'22'5506,"-2"3"-2402,-3 18-831,0 4-393,-1 12-912,2 3-352,6-8-351,2-6-121,8-14-96,3-9-88,2-10-401,0-7-279,-3-13-280,-4-9 512</inkml:trace>
  <inkml:trace contextRef="#ctx0" brushRef="#br0" timeOffset="1">32 181 10162,'-23'-1'4689,"15"-2"-1792,8 3-545,5 2-375,7 3-297,9 3-664,5-3-240,6 1-463,1-5-89,2-1-448,-1-1-425,1-9-3976,1-3 3185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55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7618,'1'0'261,"0"0"0,0 0 0,0 0 1,0 0-1,0 1 0,0-1 0,0 1 1,0-1-1,-1 0 0,1 1 0,0-1 1,0 1-1,0 0 0,-1-1 0,1 1 1,0 0-1,0-1 0,-1 1 0,1 0 1,-1 0-1,1 0 0,-1 0 0,1 0 1,-1-1-1,1 1 0,-1 0 0,0 0 1,1 0-1,-1 1 0,2 5 595,-1 1 0,0-1 1,0 9-1,0-9-272,0 38 1340,-2 0-1,-7 48 1,0 10-1155,6-79-686,1-1-29,0 0-1,5 38 0,-4-60-61,0 0 1,0 1-1,0-1 1,0 1-1,0-1 0,1 0 1,-1 1-1,0-1 1,1 0-1,0 0 1,-1 1-1,1-1 0,0 0 1,-1 0-1,1 0 1,0 0-1,0 0 0,1 1 1,-2-2-3,0 1-1,1-1 1,-1 0 0,0 0-1,0 0 1,1 0 0,-1 0 0,0 0-1,0 0 1,0 0 0,1 0 0,-1 0-1,0 0 1,0 0 0,1 0-1,-1 0 1,0 0 0,0-1 0,1 1-1,-1 0 1,0 0 0,0 0-1,0 0 1,1 0 0,-1 0 0,0 0-1,0-1 1,0 1 0,0 0-1,1 0 1,-1 0 0,0-1 0,0 1-1,0 0 1,0 0 0,0 0-1,0-1 1,1 1 0,3-12-271,-4 11 228,34-119-2710,-33 115 2727,1 1 1,0-1 0,0 1-1,0-1 1,1 1-1,3-5 1,-5 9 49,-1-1 1,1 1 0,-1-1-1,1 1 1,-1-1 0,1 1-1,-1-1 1,1 1-1,0 0 1,-1 0 0,1-1-1,0 1 1,-1 0-1,1 0 1,0 0 0,-1 0-1,1-1 1,0 1 0,0 0-1,-1 0 1,1 1-1,0-1 1,-1 0 0,1 0-1,0 0 1,-1 0 0,1 1-1,0-1 1,-1 0-1,1 0 1,0 1 0,-1-1-1,1 1 1,0 0 0,2 1 103,0 0 1,0 1-1,-1-1 1,4 5-1,-6-7-111,8 10 335,3 4 509,26 24-1,-32-34-741,0 0-1,-1-1 1,1 0-1,0 0 1,1 0-1,-1 0 1,1-1-1,-1 0 1,12 3-1,-11-4-65,0 0-1,1-1 0,-1 0 1,0 0-1,1 0 0,-1-1 1,0 0-1,0 0 0,1 0 1,-1-1-1,0 0 0,0 0 1,0-1-1,-1 0 0,9-5 1,-7 4-56,0-1 0,-1 0 0,0 0 0,0-1 0,0 0 0,-1 0 0,0 0 0,0 0 0,0-1 0,-1 0 0,6-13 0,-8 17-5,-1-1 0,0 1 1,0-1-1,0 1 0,0-1 1,-1 0-1,1 1 0,-1-1 0,0 0 1,0 0-1,0 1 0,-1-1 1,1 0-1,-1 1 0,-1-6 1,1 7 14,0 0 1,0 0-1,-1 0 1,1 0 0,0 0-1,-1 0 1,1 0 0,-1 0-1,0 1 1,1-1-1,-1 1 1,0-1 0,0 1-1,0 0 1,0-1-1,0 1 1,0 0 0,-1 0-1,1 1 1,0-1 0,0 0-1,-1 1 1,1-1-1,-5 1 1,5 0 8,-1-1 0,1 2 0,-1-1-1,1 0 1,-1 0 0,1 1 0,-1-1 0,1 1 0,0 0-1,-1 0 1,1 0 0,0 0 0,0 0 0,-1 1 0,1-1 0,0 0-1,0 1 1,0 0 0,1-1 0,-1 1 0,0 0 0,1 0-1,-1 0 1,1 0 0,-1 0 0,1 1 0,0-1 0,-1 4-1,-2 3 35,1 1-1,0-1 0,1 1 0,0 0 1,1 0-1,-1 12 0,2-13-11,0-1 0,0 1 0,1 0 1,0 0-1,1-1 0,-1 1 0,7 15 0,-7-21-36,0 0 0,0-1 0,1 1 1,-1 0-1,1-1 0,-1 1 0,1-1 1,0 0-1,0 1 0,0-1 0,0 0 0,0 0 1,1 0-1,-1-1 0,1 1 0,-1 0 0,1-1 1,0 0-1,-1 0 0,1 1 0,0-2 1,0 1-1,0 0 0,0 0 0,0-1 0,-1 0 1,5 1-1,-1-2-190,-1 0 0,1 0 0,-1 0 0,1 0 0,-1-1 0,0 0 0,0 0 0,0-1 0,0 1 0,0-1 0,5-4 1,8-6-1788,23-25 1,-20 19 569,-17 15 1266,-1 2-1,0-1 1,1 0 0,0 1 0,-1-1-1,1 1 1,7-3 0,-10 5 192,0 0 1,1 0 0,-1-1-1,0 1 1,0 0 0,0 0-1,1 0 1,-1 0 0,0 0-1,0 1 1,0-1-1,0 0 1,1 1 0,-1-1-1,0 0 1,0 1 0,0 0-1,0-1 1,0 1 0,0-1-1,0 1 1,0 0 0,0 0-1,0 0 1,-1-1-1,1 1 1,0 0 0,0 0-1,-1 0 1,1 0 0,-1 0-1,1 0 1,-1 1 0,1 0-1,2 5 661,-1 0 1,0 0-1,-1 0 0,2 11 0,1 6 1400,-3-15-388,-4-18-612,-17-61-962,20 68-158,-1-1 0,1 1-1,0 0 1,0 0 0,0 0-1,0 0 1,1 0 0,-1-1 0,0 1-1,1 0 1,0 0 0,-1 0-1,1 0 1,0 0 0,0 0-1,0 0 1,0 1 0,0-1-1,1 0 1,-1 0 0,2-1-1,6-9-462,8-12-266,7-6 219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56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12 9562,'-22'-4'7471,"14"2"-12,9 16-7045,0-1-1,2 1 1,-1-1 0,7 18-1,-7-26-369,0 1-1,0 0 1,0-1-1,1 0 0,0 1 1,0-1-1,0 0 1,1-1-1,0 1 0,0 0 1,0-1-1,0 0 1,1 0-1,-1 0 0,1-1 1,0 1-1,0-1 1,1 0-1,6 2 1,-9-4-44,-1 0 0,1 0 1,0 0-1,0-1 0,0 1 1,0-1-1,0 0 0,0 0 1,0 0-1,0 0 0,0-1 1,0 1-1,0-1 0,0 1 1,0-1-1,2-2 0,-1 2-59,0-1-1,-1-1 0,1 1 1,-1-1-1,1 1 1,-1-1-1,0 0 1,0 0-1,0 0 1,3-5-1,7-13-645,-1 0-1,15-37 0,-10 22 320,-11 25 373,-6 11 16,0 0 1,0 0 0,0 0 0,0 0-1,1 0 1,-1 0 0,0 0 0,0 0 0,0 0-1,0 0 1,0 0 0,0 0 0,0 0 0,0 0-1,0 0 1,0 0 0,0 0 0,0 0 0,0 0-1,0 0 1,0 0 0,0 0 0,0 0 0,0 0-1,1 0 1,-1 0 0,0 0 0,0 0 0,0 0-1,0 0 1,0 0 0,0 0 0,0 0-1,0 0 1,0 0 0,0 0 0,0 0 0,0 0-1,0 0 1,0 0 0,0 0 0,0 0 0,0 1-1,0-1 1,0 0 0,0 0 0,0 0 0,0 0-1,0 0 1,0 0 0,0 0 0,0 0 0,0 0-1,0 0 1,0 0 0,0 0 0,0 0 0,0 0-1,0 0 1,0 0 0,0 0 0,0 1 0,1 6 186,-1 8 169,-1-3-57,0-1 57,0 0-1,1-1 0,0 1 0,3 16 0,-2-24-305,-1 0 0,1-1 0,0 1 0,0 0 0,0 0 0,0-1 0,1 1 0,-1-1 0,1 1 0,0-1 0,-1 0 0,1 0 0,0 1 0,0-1 0,0 0 0,1-1 0,-1 1 0,0 0 0,1-1 0,-1 1 0,6 1 0,-3-1-55,0 0 1,0 0-1,0-1 0,1 0 1,-1 0-1,0 0 0,1-1 1,-1 0-1,11 0 0,-14-1-56,1 1 0,-1-1 0,1 0 0,0 0 0,-1 0 0,1 0-1,-1 0 1,0 0 0,1 0 0,-1-1 0,0 0 0,0 1 0,0-1-1,0 0 1,0 0 0,0 0 0,0 0 0,-1 0 0,1 0 0,1-4-1,11-14-803,-10 16 609,-1 0 1,0 0 0,-1-1-1,5-8 1,1-10-509,0-8 387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56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95 104 12931,'-1'28'5489,"7"-8"-2640,-3-1-513,5 3-384,4 1-375,-3-3-881,6 0-240,-11-9-272,1-2-168,-2-10-704,-2-9-576,-1-7-1425,-4-7-696,-7-3-968,-9-5-712,-3 0 3345</inkml:trace>
  <inkml:trace contextRef="#ctx0" brushRef="#br0" timeOffset="0.99">6 23 5017,'-6'-15'3481,"6"9"288,11 4-529,-2 2-975,-1 6-481,-2 2-680,-1 1-495,15-1-81,4-5-336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57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9978,'-6'5'2254,"0"-1"0,0 0-1,-9 4 1,9-5-1287,0 1 1,0-1-1,-8 8 0,10-9-618,1 1 0,0 0 1,0 0-1,1 0 0,-1 1 0,1-1 0,-4 7 0,5-9-297,1 1 1,-1 0-1,0 0 0,1-1 1,0 1-1,0 0 0,-1 0 1,1 0-1,0 0 0,0-1 1,1 1-1,-1 0 0,0 0 1,1 0-1,-1 0 0,1-1 0,-1 1 1,1 0-1,0-1 0,1 3 1,1 1-31,0-1 0,0 1 0,0-1 0,1 0 0,-1 0 0,1-1 0,0 1 0,7 4 0,4 1 34,20 10 1,-2-2 82,-31-16-115,0 0-1,0 0 0,0 0 0,-1 1 0,1-1 0,0 1 1,-1-1-1,1 1 0,1 2 0,-2-3-11,-1 0-1,0 0 1,1-1-1,-1 1 1,0 0-1,0 0 1,1 0 0,-1 0-1,0 0 1,0 0-1,0 0 1,0-1-1,0 1 1,0 0-1,0 0 1,0 0 0,-1 0-1,1 0 1,0 0-1,-1-1 1,1 1-1,0 0 1,-1 0-1,1 0 1,-2 1 0,0 1 8,0 0 0,0 0 0,-1 0 1,1-1-1,-1 1 0,-5 3 0,7-5-59,0 0 0,0 0-1,0-1 1,0 1 0,-1 0 0,1-1-1,0 1 1,-1-1 0,1 0-1,0 1 1,-1-1 0,1 0-1,0 0 1,-1 0 0,1 0 0,0 0-1,-1 0 1,1 0 0,-1 0-1,1-1 1,-3 0 0,4 1-9,0 0 1,-1 0-1,1 0 1,-1 0-1,1 0 1,0-1-1,-1 1 0,1 0 1,0 0-1,-1-1 1,1 1-1,0 0 1,-1 0-1,1-1 1,0 1-1,0 0 1,-1-1-1,1 1 1,0 0-1,0-1 1,-1 1-1,1-1 0,0 1 1,0 0-1,0-1 1,0 1-1,0-1 1,0 1-1,0-1 1,0 1-1,0 0 1,0-1-1,0 1 1,0-1-1,0 1 0,0 0 1,0-1-1,0 1 1,0-1-1,0 1 1,1 0-1,-1-1 1,0 1-1,0-1 1,0 1-1,1 0 1,-1-1-1,0 1 1,1 0-1,-1 0 0,1-1 1,1-1-147,0 0 0,0-1 1,1 1-1,-1 1 0,6-4 1,3-1 115,1 2 0,0-1 0,22-4 0,-23 6 99,0 1 1,-1-2-1,1 0 1,-1 0-1,19-10 1,-17 5 8,-1 1 0,0-1 0,12-12 0,-19 16-21,1 0 1,-1 0-1,0-1 0,0 1 1,-1-1-1,1 0 0,-1 0 1,4-11-1,-7 15-6,1 0 0,-1 0 1,1 1-1,-1-1 0,0 0 0,0 0 0,1 1 1,-1-1-1,-1 0 0,1 0 0,0 1 0,0-1 1,-1 0-1,1 0 0,-1 1 0,0-3 0,0 3 11,0 0-1,0 0 0,1 0 1,-1-1-1,0 2 0,0-1 1,0 0-1,-1 0 0,1 0 1,0 0-1,0 1 0,0-1 1,0 0-1,-1 1 0,1-1 1,-3 0-1,1 1 68,-1-1-1,0 1 1,0 0-1,0 0 1,0 0 0,0 0-1,0 1 1,0-1 0,1 1-1,-1 0 1,0 0-1,0 1 1,-4 1 0,2 0 89,1 0 0,1 1 0,-1-1 1,0 1-1,1 0 0,0 0 1,0 1-1,0-1 0,0 1 0,-5 9 1,7-11-78,0 1 1,0-1 0,1 1 0,-1-1 0,1 1 0,0 0 0,0 0-1,0-1 1,1 1 0,-1 0 0,1 0 0,0 0 0,0 0-1,1 0 1,-1 0 0,1 0 0,1 7 0,1-5-46,0 0 0,0-1 0,0 1 0,1-1 0,-1 1 0,1-1 0,1 0 0,-1 0 0,1-1 0,0 0 0,0 0 0,0 0 0,0 0 0,1-1 0,-1 1 0,9 2 0,-8-3-39,0-1 1,0 0 0,1 0 0,-1 0-1,1-1 1,-1 0 0,1 0 0,0-1-1,-1 0 1,1 0 0,0 0 0,-1-1-1,1 0 1,-1 0 0,1-1 0,7-2-1,18-11 203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2:57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11 14227,'48'-11'5817,"-53"17"-3584,4-5-73,-7 6-471,1 2-505,-8-4-720,-7 5-176,-2-9-120,-6-1-96,9 1-504,3-7 1456,3-1-936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00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165 356 8490,'-1'-3'1307,"0"-1"0,-1 1 0,1 0 0,-1 0 0,0 0 0,-2-3 0,2 4-534,0-1 0,0 1 0,0 0 0,-1 0 0,1 0 1,-4-2-1,3 3-538,0-1 0,0 1 1,0 0-1,-1 0 1,1 0-1,0 0 0,0 0 1,-1 1-1,1 0 1,0-1-1,-1 1 0,-4 1 1,4-1-269,0 1 0,0 0 1,0 0-1,0 0 1,0 0-1,0 1 0,0 0 1,1 0-1,-1 0 1,1 0-1,-1 0 0,1 0 1,0 1-1,0 0 1,0 0-1,0 0 0,1 0 1,-1 0-1,1 0 0,-1 1 1,1-1-1,0 1 1,-1 4-1,1-1 41,0-1-1,1 0 1,0 1 0,0-1-1,0 0 1,1 1 0,0-1-1,0 1 1,1-1 0,0 1-1,2 6 1,-3-10-6,1-1-1,0 1 1,0 0 0,0 0-1,0 0 1,1 0 0,-1-1-1,1 1 1,-1-1-1,1 1 1,0-1 0,0 1-1,0-1 1,0 0 0,1 0-1,-1 0 1,0 0 0,1-1-1,0 1 1,-1-1 0,1 1-1,0-1 1,0 0-1,-1 0 1,5 1 0,-4-2-1,-1 0-1,1 0 1,0 0 0,-1 0 0,1-1 0,0 1-1,-1-1 1,1 1 0,0-1 0,-1 0 0,1 0-1,-1 0 1,0 0 0,1-1 0,-1 1 0,0 0-1,0-1 1,0 0 0,0 0 0,0 1 0,0-1-1,0 0 1,2-4 0,3-3-41,-1-1 0,0-1 1,9-20-1,1-7-100,-3 0 1,-1-1-1,-1 0 0,-3-1 1,5-44-1,-12 64 162,-1 0-1,-4-31 0,4 49-15,-4-23 85,4 24-80,-1 0 1,1 0-1,0-1 0,-1 1 1,1 0-1,-1 0 1,0 0-1,1 0 0,-1 0 1,0 0-1,1 0 1,-1 0-1,-1-1 0,1 2-4,1-1-1,0 1 1,0 0 0,-1 0-1,1 0 1,0-1-1,-1 1 1,1 0 0,0 0-1,-1 0 1,1 0-1,0 0 1,-1 0 0,1 0-1,0-1 1,-1 1-1,1 0 1,-1 0 0,1 0-1,0 1 1,-1-1-1,1 0 1,0 0 0,-1 0-1,1 0 1,0 0-1,-1 0 1,1 0 0,0 0-1,-1 1 1,1-1-1,0 0 1,-1 0 0,1 1-1,-1 0 29,0 1 1,-1-1-1,1 1 0,1-1 0,-1 1 0,0-1 0,-1 3 0,-2 8 121,0 0-1,1 1 1,0-1-1,1 1 1,-1 25-1,2-7 150,5 42 0,2-35-110,1-1-1,1 1 1,24 61-1,-31-95-185,1 0 1,0 0-1,0 0 0,0 0 1,4 5-1,-6-8-27,1 0 0,0 0 0,0 0 0,0 0 0,0 0 0,0-1 0,0 1 0,0 0 0,0-1 0,0 1 0,0-1 0,0 1 0,1-1 0,-1 0 0,0 1 0,0-1 0,0 0 0,0 0 0,1 0 0,-1 0 0,0 0 0,0 0 0,2 0 0,1-1 7,0 0 1,0 1 0,0-2-1,5-1 1,24-15-90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9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12579,'6'-5'6121,"-6"2"-1176,13 5-3297,-1-2-71,4-2-457,5 2-376,2-5-512,-1 2-24,0 3-568,4 0 0,6 4 200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00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1 201 7666,'0'1'280,"0"0"1,0-1 0,0 1 0,0 0 0,1 0 0,-1 0-1,0-1 1,0 1 0,1 0 0,-1 0 0,0-1 0,1 1-1,-1 0 1,1-1 0,-1 1 0,1 0 0,-1-1 0,1 1-1,-1-1 1,1 1 0,0-1 0,-1 1 0,2 0 0,-1-1 60,1 0 1,-1 0 0,1 0-1,-1 0 1,1 0 0,-1 0 0,1 0-1,-1 0 1,1-1 0,-1 1-1,1-1 1,-1 1 0,3-2-1,6-2 622,0-1 0,1 0-1,-2-1 1,17-11 0,-17 10-767,0-1 0,0 0 0,-1-1 0,0 0 1,-1 0-1,0-1 0,10-16 0,-15 22-178,-1 1 0,1-1 0,-1 0 0,1 1 0,-1-1 0,0 0 0,0 0 0,-1 0 0,1 0-1,-1-6 1,0 8-10,0 1 0,-1-1-1,1 0 1,-1 0 0,1 1-1,-1-1 1,1 0-1,-1 0 1,0 1 0,0-1-1,0 1 1,0-1 0,0 1-1,0-1 1,0 1 0,0 0-1,-1-1 1,1 1-1,-1 0 1,1 0 0,-1 0-1,1 0 1,-1 0 0,-2-1-1,1 1-2,0 0 0,0 0 0,1 0 0,-1 1 0,0-1 1,0 1-1,0 0 0,0-1 0,0 1 0,0 1 0,1-1 0,-1 0 0,0 1 0,-4 1 0,2-1 3,1 1-1,0 0 1,0 0 0,0 0-1,1 0 1,-1 1 0,0 0 0,-5 5-1,4-3 22,0 1-1,1-1 1,0 1 0,0 0-1,0 0 1,1 0-1,-1 0 1,2 1-1,-1-1 1,1 1-1,0-1 1,-1 9-1,2-11 3,1 1 0,-1-1 0,1 1 0,0-1 0,1 1 0,-1-1 0,1 0-1,0 1 1,0-1 0,0 1 0,1-1 0,0 0 0,0 0 0,0 0 0,0 0 0,0 0-1,1 0 1,-1-1 0,1 1 0,0-1 0,0 0 0,7 5 0,-3-3-14,-1-1 1,1 0-1,0 0 1,0 0-1,1-1 1,-1-1-1,1 1 1,-1-1-1,1 0 0,0-1 1,0 0-1,9 1 1,-3-2 17,0-1-1,-1 0 1,1-1 0,-1-1-1,1 0 1,-1 0 0,15-7-1,15-12 265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01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17 226 11634,'2'0'677,"-1"0"-1,0-1 0,1 1 1,-1 0-1,0 0 0,0-1 0,1 1 1,-1-1-1,0 1 0,0-1 1,0 0-1,2 0 0,12-14 2119,-10 8-2572,-1 1-1,0-1 0,4-9 0,-1 1 57,8-30 0,-13 40-257,-1-1-1,0 0 1,0 0-1,0 0 1,-1 0-1,0 0 0,0 0 1,-1-9-1,0 12-7,0 1 0,0-1 0,0 1 0,0-1 0,-1 1 1,1-1-1,-1 1 0,1 0 0,-1-1 0,0 1 0,0 0 0,0 0 0,0 0 0,0 1 0,0-1 0,-1 0 0,1 1 0,-4-2 0,5 2 5,0 1 0,-1-1 1,1 0-1,-1 1 0,1 0 0,-1-1 0,0 1 0,1 0 1,-1 0-1,1-1 0,-1 1 0,1 0 0,-1 1 1,0-1-1,1 0 0,-1 0 0,1 1 0,-1-1 0,1 1 1,-1-1-1,1 1 0,-1 0 0,1 0 0,0-1 1,-1 1-1,1 0 0,0 0 0,0 0 0,0 0 0,0 1 1,0-1-1,0 0 0,-1 2 0,0 0 35,0 1 0,0-1-1,1 1 1,-1 0 0,1 0-1,0-1 1,0 1 0,1 0-1,-1 6 1,0 5 126,2 16-1,0-22-115,0 10 80,1-1-1,1 0 0,0 1 0,2-1 1,9 25-1,-3-17 185,1-1 0,29 46 1,-23-44-40,24 39 441,-36-55-593,-1-1 1,0 1-1,0 0 0,3 16 0,-7-25-112,-1 1-1,1 0 0,-1 0 1,0 0-1,0 0 0,0 0 1,0 0-1,0 0 0,-1 0 0,1-1 1,-1 1-1,0 0 0,0 0 1,0 0-1,0-1 0,-2 4 0,2-4-15,0 0 0,-1 0 0,0 0-1,0-1 1,1 1 0,-1 0 0,0-1-1,0 1 1,0-1 0,-1 1-1,1-1 1,0 0 0,0 0 0,-1 0-1,1 0 1,-1-1 0,1 1 0,-3 0-1,-2 0-59,0-1 0,0 0 0,0 0 0,0 0 0,1-1 0,-1 0 0,0 0 0,-11-4 0,15 4-57,0 0 0,0 0 0,1 0 0,-1 0 0,0-1 0,0 0 0,1 1 0,-1-1 0,1 0 0,-1 0 0,1 0 0,0-1 0,0 1 0,0 0 0,0-1 0,0 0 0,1 1 0,-1-1 0,1 0 0,-3-6 0,4 7 127,-1 1 0,1-1 0,0 0 0,0 0 1,0 0-1,0 0 0,0 0 0,0 0 0,0 0 0,0 1 0,1-3 0,2-1 6,-1 0 0,0 0-1,6-7 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01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0 15147,'-17'18'6130,"-6"16"-3778,2 5-480,3 10-439,5 6-361,8-2-512,10 0-128,18-2-184,7-4-72,13-12-112,-7-11 8,6-12-280,-4-12-376,0-5-904,3-14-705,-2-14 1313</inkml:trace>
  <inkml:trace contextRef="#ctx0" brushRef="#br0" timeOffset="1">377 248 14299,'0'14'6057,"6"12"-3408,0 3-281,1 4-759,-4-2-473,2-2-680,-1-9-176,3-4-440,1 1-272,-1-13-360,1-5-4129,0-23 3553</inkml:trace>
  <inkml:trace contextRef="#ctx0" brushRef="#br0" timeOffset="2">320 112 9418,'-11'-9'5017,"11"11"-440,6 4-1968,4 4-897,4 2-464,12-1-712,2 1-136,5 0-280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01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14115,'0'0'349,"1"0"0,-1 0-1,1 0 1,-1 0 0,1 0-1,-1 0 1,1 0 0,0 0 0,-1 0-1,1 0 1,-1 0 0,1 0 0,-1 0-1,1 0 1,0 1 0,-1-1 0,1 0-1,-1 0 1,1 1 0,-1-1 0,1 1-1,13 11 968,-5-5-297,30 20 1079,-22-15-1543,1 0-1,-2 2 1,18 16-1,-30-26-494,1 1-1,-2 0 0,1 0 0,-1 0 1,1 0-1,-1 1 0,-1-1 0,1 1 1,-1 0-1,0-1 0,0 1 0,-1 0 1,1 0-1,-2 1 0,2 7 0,-2-4-54,0 0 0,-1-1 0,0 1 0,0-1 0,-1 1-1,-1-1 1,1 1 0,-1-1 0,-1 0 0,0 0 0,0-1-1,-1 1 1,0-1 0,0 0 0,-1 0 0,0 0 0,0-1-1,-15 13 1,18-18-115,0 0-1,0 0 1,-1 0-1,1 0 1,-1 0-1,-5 1 1,8-3 51,1 1 0,-1-1 0,0 0 1,0 0-1,1 1 0,-1-1 0,0 0 1,0 0-1,0 0 0,1 0 0,-1 0 0,0 0 1,0 0-1,0 0 0,1-1 0,-1 1 0,0 0 1,0 0-1,0-1 0,1 1 0,-1 0 0,0-1 1,1 1-1,-1 0 0,0-1 0,1 1 0,-1-1 1,1 0-1,-1 1 0,0-1 0,1 1 1,-1-1-1,1 0 0,0 1 0,-1-2 0,-3-18 387,5-7-174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02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9202,'-9'-3'5840,"16"8"-585,18 8-1682,2-4-2524,-1-2 0,53 9 1,-10-3-687,-67-12-348,0-1 1,1 1 0,-1 0-1,0-1 1,0 1 0,0 0-1,0 0 1,0 0 0,0 1-1,-1-1 1,4 3 0,-4-3-7,0 0 1,-1 0 0,1 0 0,0 0 0,-1 0-1,0 0 1,1 1 0,-1-1 0,1 0 0,-1 0-1,0 0 1,0 0 0,0 0 0,0 1 0,0-1-1,0 0 1,0 0 0,0 0 0,0 1 0,-1-1-1,1 0 1,0 0 0,-1 0 0,1 0-1,-1 2 1,-3 4 36,0-1 0,0 0 0,0 1 0,-1-1 0,-8 8 0,-32 27 169,17-20-106,0-2-1,-54 27 0,77-44-188,1 1 0,-1 0 0,1 0 0,-1 0 0,-7 7 0,9-4-1034,9-6-399,12-6-846,5-5 1127</inkml:trace>
  <inkml:trace contextRef="#ctx0" brushRef="#br0" timeOffset="1">384 232 11546,'-10'14'5298,"-16"5"-2234,-4 5-231,-4 0-809,4-4-471,3 0-857,7-6-264,8-7-384,4-3-248,10-8-248,3-8-705,10-10 705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02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15411,'11'8'8202,"8"0"-6084,-1 0-1209,-10-4-618,10 5 115,-1 1 0,0 1 1,31 25-1,-44-32-400,0 0 0,0 0-1,0 0 1,-1 1 0,0-1-1,0 1 1,0 0 0,0 0-1,-1 0 1,0 0 0,0 0 0,0 0-1,-1 1 1,0-1 0,0 0-1,0 1 1,0-1 0,-1 1-1,0 8 1,-2-5 2,1 0 1,-1 0-1,0 0 0,-1 0 0,0 0 1,0 0-1,-10 15 0,3-6 85,-2-1 0,-20 24-1,27-37-30,4-3-27,0 1 1,0-1 0,0 0 0,0 0 0,0 0 0,1 1 0,-1-1 0,0 0-1,-1 3 1,2-3-28,0-1-1,0 0 0,0 0 0,0 0 1,0 0-1,0 0 0,0 0 0,0 0 0,0 0 1,0 0-1,0 0 0,1 1 0,-1-1 1,0 0-1,0 0 0,0 0 0,0 0 1,0 0-1,0 0 0,0 0 0,0 0 1,0 0-1,0 0 0,0 0 0,0 0 1,0 1-1,0-1 0,0 0 0,1 0 1,-1 0-1,0 0 0,0 0 0,0 0 1,0 0-1,0 0 0,0 0 0,0 0 1,0 0-1,0 0 0,0 0 0,1 0 1,-1 0-1,0 0 0,0 0 0,0 0 1,0 0-1,0 0 0,7-1 73,-3 0-8,92-11 332,61-6-329,-147 17-137,66-7-72,-39 1-2725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03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11859,'0'-5'4865,"1"10"-2083,5 16-537,-6-21-2175,16 92 3741,-10-52-2810,13 46 0,-15-74-894,0 0 1,1 0-1,0-1 0,0 0 0,1 0 1,1 0-1,-1-1 0,11 11 0,-13-17-74,0 0-1,0 0 0,1 0 0,-1-1 1,1 0-1,0 0 0,0 0 0,0 0 1,1-1-1,-1 0 0,0 0 0,9 2 0,-9-3-12,-1 0 0,1-1 0,0 0 0,-1 0 0,1 0 0,0 0 0,-1 0 0,1-1 0,0 0 0,-1 0 0,1 0 0,-1-1 0,0 0 0,1 0 0,7-4 0,-9 3-7,0 1 0,0-1-1,0 0 1,-1 0-1,1 0 1,-1 0 0,1 0-1,-1-1 1,0 1 0,0-1-1,-1 0 1,1 1-1,1-7 1,1-6 9,5-32 0,-9 47-24,6-33-40,3-31-600,-9 58 677,0 0 0,0 0 1,0 0-1,-1 0 0,0 0 1,0 0-1,-3-6 1,-5-5 190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03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13811,'15'1'6169,"5"-1"-3344,7-3-817,-1-2-247,7 0-889,-1 0-320,0 2-248,0 3 944,5 0-904</inkml:trace>
  <inkml:trace contextRef="#ctx0" brushRef="#br0" timeOffset="1">700 51 16315,'0'27'6618,"0"1"-4202,2 1-1223,-2-1-73,0 0-616,2-4-296,0-8-488,4-1-328,-5-15-208,2-8 392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04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14691,'7'1'6025,"2"7"-4064,6 1-393,-2 5-592,7 2-480,4-2-375</inkml:trace>
  <inkml:trace contextRef="#ctx0" brushRef="#br0" timeOffset="1">679 163 12275,'-7'-4'2739,"0"0"1,-10-4-1,12 5-1839,-1 2 0,1-1-1,-12-2 1,13 4-761,0 0 0,0-1 1,0 1-1,0 1 0,0-1 0,0 1 0,0-1 1,0 1-1,0 0 0,1 0 0,-1 1 0,0-1 0,1 1 1,-1 0-1,-4 3 0,2-1-62,1 1 1,0 0-1,0 0 0,0 1 0,0-1 1,1 1-1,0 0 0,0 0 1,0 1-1,1-1 0,0 1 1,-3 8-1,2-3-27,1 0 0,0 0 0,1 0 0,0 0 0,1 1 0,1 17 0,0-26-46,0-1 1,0 1-1,1 0 1,0 0-1,0-1 1,0 1-1,0 0 0,0-1 1,1 1-1,-1-1 1,1 0-1,0 1 1,0-1-1,4 4 1,-3-4 0,0 0 1,0 0 0,1-1-1,-1 1 1,1-1-1,0 0 1,0 0 0,0 0-1,0 0 1,0-1 0,0 1-1,5 0 1,3 0-137,0 0 0,0 0 0,0-1 0,1 0 0,-1-2 0,0 1 0,0-1 0,15-4 0,17-4-314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04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 10354,'-20'19'5009,"9"-9"-1448,5-4-904,8 0-713,6-3-472,11-3-808,5 1-271,5-6-137,4-2-232,7-2 216,3 0-5409,-11-13 3864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9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12747,'-4'15'5074,"-2"17"1,4-12-3976,0 0 0,2 0 0,2 34 1,-1-45-971,1-1 1,-1 1 0,1-1-1,1 1 1,0-1 0,0 0-1,5 8 1,-7-13-116,1 0 0,0 0 0,0 0-1,0-1 1,0 1 0,0 0 0,1-1 0,-1 1 0,1-1-1,0 0 1,-1 0 0,1 0 0,0 0 0,0-1 0,0 1 0,1-1-1,-1 0 1,0 0 0,0 0 0,5 1 0,-6-2-22,1 0 0,-1 0 1,1 0-1,-1 0 0,1 0 0,-1-1 1,1 1-1,-1-1 0,0 0 1,1 0-1,-1 1 0,0-1 0,1-1 1,-1 1-1,0 0 0,0-1 0,2-1 1,2-3-135,0 0 0,0 0 0,8-12 0,-6 6-145,5-6-345,-1-1 0,13-27 0,-24 43 596,2-1 20,-1-1 0,0 0 0,0 0 1,-1 0-1,1 0 0,-1 0 0,0 0 1,-1-1-1,1 1 0,-1 0 0,-1-9 0,1 14 24,0 0-1,0 0 1,0 0-1,0 0 1,0 0-1,0 0 1,0 0-1,0 0 1,0 0-1,0 0 1,0 0-1,0 0 1,0 0 0,0 0-1,0 0 1,0 0-1,0 0 1,0 0-1,0 0 1,0 0-1,-1 0 1,1 0-1,0 0 1,0 0-1,0 0 1,0 0-1,0 0 1,0 0-1,0 0 1,0 0-1,0 0 1,0 0-1,0 0 1,0 0-1,0 0 1,0 0-1,0 0 1,0 0-1,0 0 1,0 0-1,0 0 1,0 0-1,-1 0 1,1 0-1,0 0 1,0 0-1,0 0 1,0 0-1,0 0 1,0 0-1,0 0 1,0-1-1,0 1 1,0 0-1,0 0 1,0 0-1,0 0 1,0 0-1,0 0 1,0 0-1,0 0 1,-2 5 269,-1 13 80,1 0-1,0 0 0,2 0 1,0 1-1,1-1 1,0 0-1,2 0 0,5 20 1,-3-18-199,-4-12-95,1 0 1,5 10-1,-7-16-63,1-1 0,0 1 1,0 0-1,0-1 0,0 1 0,0-1 1,0 0-1,0 1 0,1-1 0,-1 0 1,0 1-1,1-1 0,-1 0 0,1 0 0,1 1 1,-1-2 41,-1 1 1,0-1-1,0 0 0,0 0 1,0 0-1,0 0 1,0 0-1,0 0 1,1 0-1,0 0 0,21-2 179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05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37 15555,'-2'12'6266,"2"14"-4162,1 7-135,-1 19-585,-1 4-416,-1 5-536,1 0-144,1-17-192,5-7-120,3-22-408,0-11-272,-1-13 1560,-3-18-872</inkml:trace>
  <inkml:trace contextRef="#ctx0" brushRef="#br0" timeOffset="1">1 53 14499,'2'8'2316,"0"-1"0,4 12 0,11 13 807,-7-16-1748,22 26-1,-25-34-1173,0-1-1,0 1 1,0-2 0,1 1-1,0-1 1,17 9 0,-21-12-179,1-1 1,0 0-1,0-1 0,0 1 1,0-1-1,0 0 1,0 0-1,0 0 0,1-1 1,-1 1-1,0-1 1,0-1-1,1 1 0,-1-1 1,7-1-1,0-2-76,0-1-1,-1 1 1,1-2-1,-1 0 1,0 0-1,11-9 1,-1-1-458,36-35 1,-46 38 292,0 0-1,-1 0 1,0-1-1,-1 0 1,13-27 0,-18 26 145,-1 6 140,-2 15 280,-4 17 210,-1 0-1,-8 29 0,1-3-41,5-20-331,2 0 1,1 1 0,2-1 0,0 1 0,2-1 0,10 59-1,-9-79-254,0 0 0,1 0 0,5 13 0,-7-20 0,1 0-1,-1 0 1,1 1 0,-1-1-1,1 0 1,0 0 0,2 2-1,-3-3 20,-1-1 0,1 1 1,0-1-1,0 1 0,-1-1 0,1 1 0,0-1 0,0 0 0,0 1 1,0-1-1,0 0 0,0 0 0,-1 1 0,1-1 0,0 0 0,0 0 1,0 0-1,0 0 0,0-1 0,1 1 0,-1 0 12,0-1 0,0 1 0,0-1 0,0 1 0,-1-1 0,1 1 0,0-1 0,0 0 0,-1 1 0,1-1 0,1-1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05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1 193 12907,'5'1'6257,"5"9"-1816,11-2-2729,-1-2 41,16 0-737,10-6-336,3-2-360,6-2-48,-11-5-320,-9 2-216,-14-1-704,-4 7-24,-13 1 528</inkml:trace>
  <inkml:trace contextRef="#ctx0" brushRef="#br0" timeOffset="1">328 0 13059,'-9'29'5297,"-6"3"-3241,-2 6-383,-8 4-433,-1 1-328,1 6-472,-3-5-360,6-7-592,3-8-272,7-18 392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05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12907,'11'24'6169,"2"-1"-2696,11 7-1257,0 7-351,3-1-857,3 2-360,-2-1-272,-1-4-136,2-2-368,-2 1 104,-1-10-72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12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8378,'0'-1'2694,"0"2"-2518,0-1-1,0 0 0,0 0 1,0 0-1,0 1 1,0-1-1,0 0 1,0 0-1,0 0 1,0 1-1,-1-1 0,1 0 1,0 0-1,0 0 1,0 0-1,0 1 1,0-1-1,0 0 1,0 0-1,-1 0 0,1 0 1,0 0-1,0 1 1,0-1-1,0 0 1,-1 0-1,1 0 1,0 0-1,0 0 0,0 0 1,-1 0-1,1 0 1,0 0-1,0 0 1,0 0-1,-1 0 1,1 0-1,0 0 0,0 0 1,0 0-1,-1 0 1,1 0-1,0 0 1,0 0-1,0 0 1,-1 0-1,1 0 0,0 0 1,0 0-1,0 0 1,0-1-1,-1 1 1,1 0-1,0 0 0,0 0 1,0 0-1,0 0 1,0-1-1,-1 1 1,1 0-1,0 0 1,0 0-1,0 0 0,0-1 1,0 1-1,0 0 1,0 0-1,-10 43 1012,3-2-578,3 0 0,0 54 0,6-40-118,3 0 0,21 101 0,-25-152-521,4 15 159,-5-19-156,0 1 1,0-1-1,1 1 1,-1-1 0,0 1-1,0 0 1,1-1 0,-1 1-1,0-1 1,0 1 0,1-1-1,-1 0 1,1 1 0,-1-1-1,0 1 1,1-1 0,-1 0-1,1 1 1,-1-1 0,1 0-1,-1 1 1,2-1 0,2-2-1387,-2-6-564,0-4 1438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13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21 11074,'-1'-1'699,"-1"-1"-1,0 1 0,1-1 1,-1 1-1,0-1 0,0 1 1,0 0-1,0 0 0,0 0 1,-3-2-1,0 2 1128,6 0-323,8-1 644,17 2-529,16 4-677,-10-1-550,34-1 1,-3-6-234,25 0-493,-85 4 181,1 0 1,-1 0 0,0 1 0,0-1 0,0 1 0,3 1 0,-5-2 59,-1 0 1,0 0 0,1 1 0,-1-1-1,0 0 1,1 0 0,-1 1-1,0-1 1,1 0 0,-1 0 0,0 1-1,1-1 1,-1 0 0,0 1 0,0-1-1,1 0 1,-1 1 0,0-1-1,0 1 1,1 0 0,-1-1-96,-1 1 0,1 0 0,0-1 0,0 1 1,0 0-1,0-1 0,0 1 0,-1-1 0,1 1 0,0 0 1,0-1-1,-1 1 0,1-1 0,-1 1 0,1-1 0,0 1 0,-1-1 1,0 1-1,0 1-427,-1-1 1,0 1-1,1-1 1,-1 0-1,0 0 1,0 0 0,1 0-1,-1 0 1,0 0-1,0 0 1,0-1-1,0 1 1,-4 0-1,-2-1-1201,0 1-1,-11-1 0,-11 0 1047,28 0 1190,-1 0-1,0 1 0,1-1 0,-1 1 0,0 0 0,1 0 0,-1 0 1,-2 2-1,4-2-113,-1 0 0,1 0 0,0 0 1,-1 0-1,1 0 0,0 0 0,0 1 0,0-1 1,0 0-1,0 1 0,0-1 0,1 1 1,-1-1-1,0 1 0,1-1 0,-1 1 0,1 0 1,0-1-1,-1 1 0,1-1 0,0 1 0,0 0 1,0-1-1,0 4 0,2 3 580,-1 0 0,1 0 0,5 14 0,-3-11-231,34 155 4150,-24-97-3423,-12-63-1220,0 3 86,-1 0 0,2 12 0,-3-19-207,0 0 0,0 0-1,0 0 1,-1 0 0,1 0-1,0 0 1,-1 0 0,1 0 0,-1-1-1,0 1 1,1 0 0,-1 0-1,0 0 1,0-1 0,-3 4 0,3-4-32,0 0 1,0 0 0,0-1 0,0 1 0,0 0 0,0-1 0,0 1 0,0-1 0,-1 1 0,1-1 0,0 0-1,0 1 1,0-1 0,-1 0 0,1 0 0,0 0 0,-1 0 0,1 0 0,0 0 0,0 0 0,-1 0 0,1-1-1,0 1 1,0 0 0,-2-1 0,-3-2-91,-1 0-1,0 0 1,-7-5 0,9 4-47,1 2-105,1 0 0,-1 0 0,1-1 0,-1 1 1,1-1-1,0 0 0,0 0 0,0 0 0,0 0 0,1-1 0,0 1 1,-1-1-1,1 0 0,0 1 0,1-1 0,-3-8 0,3 6-8,0 1 0,1-1 0,0-8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13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0 167 13019,'12'-4'5673,"3"0"-3016,10 0-937,7 4-24,5 0-695,5-2-321,-6 0-400,-4-1-88,0 3-72,-7 0-200,-4 4-664,-4 1-97,-10-2 377</inkml:trace>
  <inkml:trace contextRef="#ctx0" brushRef="#br0" timeOffset="1">241 0 11122,'-4'12'5578,"4"7"-2194,-2 14-1015,-12 7-361,6 8-1016,-14-3-383,4-1-345,5-8-192,-3-11-720,9-3-321,-1-21-1607,0-1 1552</inkml:trace>
  <inkml:trace contextRef="#ctx0" brushRef="#br0" timeOffset="2">68 66 12819,'18'10'5465,"-1"10"-2945,5 0-255,4 8-577,-4 1-375,2-2-649,-6 5-184,-5-7-240,0 3-120,6-1-416,2-1-352,4-2 1920,5-4-1200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13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 11330,'-2'-1'5402,"1"-1"-2418,0 1-807,-1 0-201,1 1-592,0 32-255,1 53-321,2-29-168,5-3-264,-2-1-96,5-10-152,0-3-48,-2-10-200,2-6-152,-2-11-456,1-4 1736,4-6-896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14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35 14211,'-19'1'5489,"3"-1"-3744,12-1-25,14 1-152,7-3-247,20-2-561,-2-2-40,2 2-288,6-3-136,-6 4-152,5 3-176,-4-1-424,-8 4-160,-11 2-336,-6-2-4834,-6-2 4290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14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7 109 11747,'-6'10'5129,"10"-2"-2185,4 4-815,-3 6-345,6 5-344,-6 8-679,1 2-177,5 5-280,-3 2-56,5-6-384,-2-3-256,0-13 80,2-6-4553,10-8 3632</inkml:trace>
  <inkml:trace contextRef="#ctx0" brushRef="#br0" timeOffset="1">521 0 13555,'1'8'5953,"-1"7"-3240,-4 9-929,-4 8-15,-4 10-769,4 9-384,7 2-312,1 0-96,5-11-128,-2-8-40,1-7-328,2-10-280,-6-9 1720,2-13-1080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15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15195,'3'24'6050,"-9"11"-4106,8 6-64,-6 7-519,2-1-441,16-5-560,-3 1-136,9-18-104,-4-4-120,-5-17-368,1-9-288,-5-19-1089,1-4 217,-3-15 832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19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11618,'1'-1'5794,"6"2"-889,3 2-2329,6-3-1071,-1-3-257,5 2-856,-3-2-152,-1 1-600,2 1 656,-5 10-312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15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1 148 10122,'11'20'7460,"-1"-1"-3730,-6-9-2494,2-1 0,10 17 0,-7-15-907,1-1 1,0 0-1,0-1 0,1 0 0,0-1 1,1 0-1,0-1 0,0 0 0,13 5 1,-20-10-323,-1 0 1,1-1-1,0 1 1,-1-1-1,1 0 1,0-1-1,0 1 0,0-1 1,0 0-1,0 0 1,-1-1-1,10-1 1,-8 0-104,-1 1 0,1-2 1,-1 1-1,1-1 1,-1 0-1,0 0 0,-1 0 1,1 0-1,0-1 0,4-5 1,2-2-362,-2 0-1,1 0 1,-1-1 0,-1-1 0,0 1-1,10-25 1,-16 34 395,-1-1 0,1 0 0,-1 0-1,0 0 1,-1-1 0,1 1 0,-1 0 0,1 0 0,-2-6-1,1 9 107,0-1-1,0 1 0,0 0 0,-1-1 0,1 1 0,0 0 1,-1 0-1,1-1 0,-1 1 0,1 0 0,-1 0 1,0-1-1,1 1 0,-1 0 0,0 0 0,0 0 1,0 0-1,0 0 0,0 0 0,0 1 0,0-1 0,0 0 1,0 0-1,-1 1 0,1-1 0,0 1 0,0-1 1,-1 1-1,1-1 0,0 1 0,-3-1 0,4 1-17,0 0-1,-1 0 1,1 0-1,0 0 1,0 0-1,-1 0 1,1 0-1,0 0 1,0 0-1,-1 0 1,1 0-1,0 0 1,-1 0-1,1 0 1,0 0-1,0 0 1,-1 0-1,1 0 1,0 1-1,0-1 1,-1 0-1,1 0 0,0 0 1,0 0-1,0 0 1,-1 1-1,1-1 1,0 0-1,0 0 1,0 0-1,-1 1 1,1-1-1,0 0 1,0 0-1,0 1 1,0-1-1,0 0 1,0 0-1,0 1 1,0-1-1,0 0 1,-1 1-1,1-1 1,0 0-1,0 0 1,0 1-1,1-1 1,4 16-64,-2-7 255,2 11 98,-1 1 0,-1 0 0,1 41 1,-3-28 190,11 62 1,-10-83-453,1 0 0,1 0-1,0-1 1,1 1 0,0-1 0,1 0 0,12 20 0,-15-29-62,0 1 0,0-1 0,0 0 0,0 0 1,0 0-1,0 0 0,1 0 0,-1-1 0,8 4 0,-11-6 35,1 1 1,-1-1-1,1 0 0,-1 0 0,1 0 0,-1 0 0,1 0 0,0 0 1,-1 0-1,1 0 0,-1 0 0,1-1 0,-1 1 0,1 0 1,-1 0-1,1 0 0,-1-1 0,1 1 0,-1 0 0,1 0 0,0-1 1,14-9 226</inkml:trace>
  <inkml:trace contextRef="#ctx0" brushRef="#br0" timeOffset="1">441 11 15579,'15'3'6290,"-11"4"-3490,6-6-1063,12 2-297,-2 1-384,15-4-712,5-4-152,-4-3-72,6-4-56,-8 7-392,-3 2-256,-6 3-832,-8-1 2192,-5 3-800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16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0 13131,'-1'14'5817,"-11"0"-2896,-1 15-273,-10 7-903,2 4-537,0 7-768,-3-1-184,4 0-424,2-9-264,2-14-512,12-12-65,8-21 577</inkml:trace>
  <inkml:trace contextRef="#ctx0" brushRef="#br0" timeOffset="1">1 26 10938,'13'10'5474,"-2"-5"-2010,-2 13-759,8-1-257,-2 4-863,0 2-457,2 1-640,-12 0-136,-1 1-424,3 3-264,2 4-40,12-3-1648,14-10 1479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16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10194,'4'8'5353,"0"-3"-1688,1 12-944,-1 6-249,-1 18-687,-2 12-353,-1 20-520,0 7-208,2 7-368,2 1-128,6-19-136,2-12-48,1-16-200,-1-14-128,2-14-672,-8-9-280,1-17 760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17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13211,'0'0'213,"0"0"0,0 1 0,-1-1-1,1 0 1,0 0 0,0 0 0,0 0 0,-1 0 0,1 0 0,0 1 0,0-1 0,-1 0 0,1 0 0,0 0-1,0 0 1,0 1 0,0-1 0,0 0 0,-1 0 0,1 0 0,0 1 0,0-1 0,0 0 0,0 0 0,0 1-1,0-1 1,0 0 0,0 0 0,0 1 0,0-1 0,0 0 0,0 1 0,0-1 0,0 0 0,0 0-1,0 1 1,0-1 0,0 0 0,1 1 104,0 0 0,-1 0 0,1 0 0,0 0 0,0 0 0,0 0 0,0-1 0,-1 1 0,3 1 0,29 13 729,-28-13-296,6 2-441,0-1-1,-1 0 0,1-1 1,18 3-1,42-2 129,-11 0-301,-55-3-125,1 0 0,-1 1-1,0 0 1,1 0 0,-1 0-1,0 1 1,8 3-1,-11-5-4,0 1-1,0 0 0,-1-1 1,1 1-1,0 0 0,0-1 0,-1 1 1,1 0-1,-1 0 0,1-1 1,0 1-1,-1 0 0,0 0 1,1 0-1,-1 0 0,1 1 1,-1 0 3,0-1 0,0 0 0,0 1 1,0-1-1,0 1 0,0-1 1,-1 0-1,1 1 0,0-1 1,-1 0-1,1 0 0,-1 1 1,1-1-1,-1 0 0,-1 2 1,-3 4 52,-1 0 1,1 0 0,-2 0-1,1-1 1,-13 10 0,-40 24 205,-2-9-115,39-20-391,-34 21 0,55-32 198,1 0 0,0 1 0,0-1-1,-1 0 1,1 0 0,0 0 0,-1 1 0,1-1 0,0 0 0,0 0-1,0 1 1,-1-1 0,1 0 0,0 0 0,0 1 0,0-1 0,-1 0-1,1 1 1,0-1 0,0 0 0,0 1 0,5 2-933,12-3 1078,1-2 67</inkml:trace>
  <inkml:trace contextRef="#ctx0" brushRef="#br0" timeOffset="1">439 234 12475,'-18'16'5353,"-10"4"-2337,-2 3-879,-12 0-233,6 2-375,5-6-849,-1-4-232,14-3-384,3-6-264,11-1-584,5-5 136,11-16 303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17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 11218,'4'-11'4809,"-2"11"-2008,-6 0-809,2 10-15,2 12-209,-1 17-559,4 15-217,-1 13-272,6 5-200,-1-8-288,-1-5-64,2-23-144,-4-16-96,2-8-368,-5-12-288,-1-9 96,9-2 256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17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12635,'13'4'5937,"7"4"-2656,7-3-1049,5 0-151,5-1-961,3-4-400,9-1-480,-3-2-80,-7-2-144,-4 5-200,-19-1-712,-12-1-392,-7 5 719</inkml:trace>
  <inkml:trace contextRef="#ctx0" brushRef="#br0" timeOffset="1">86 86 11995,'1'26'5177,"1"9"-2713,0 1-151,2 9-665,0 6-432,3-5-656,-2 5-183,-2-11-169,-1-7-16,1-12-368,1-6-233,-1-7-711,1-11 864,-2-14-8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18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11378,'9'0'5074,"10"0"-2362,3 0-87,5 0-753,2-1-408,5-3-799,-2 0-257,-2 0-296,-5 3-200,-5 1-633,-4 4-639,-20 4-1496,0 4-1529,-24 4 2744</inkml:trace>
  <inkml:trace contextRef="#ctx0" brushRef="#br0" timeOffset="1">55 175 8122,'-18'20'4209,"7"-3"-1025,8-7-663,11-2-473,10 1-183,6-12-329,5 3-192,11-10-536,-5-6-263,7 4-353,2 1 16,-13 2-392,2 6-344,-7-1-5978,-3 0 4602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18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14843,'4'8'2250,"0"0"-1,4 10 0,1 16 963,1 37-1656,-6-38-514,13 97 419,20 171-594,-30-238-2158,-7-60 654,-1-4 599,-1-8 460,-1-8-297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26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34 7794,'-46'-7'3576,"41"6"-1095,0 1-545,9 0-95,-4 0-145,0 0-464,18-1-127,44-3-353,-31-2-192,4 1-336,1 1-72,3 0-176,2 3-288,-15 3-888,-2 2-401,-18 7 881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26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 10242,'-4'7'4729,"5"0"-2120,12-3-729,3-2 41,7-2-385,3-1-232,9-4-360,2-1-167,-2-2-369,-7 2-136,-8 2-160,-4 1-184,-3 3-712,-5 3-321,-4 2 593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21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81 2657,'0'0'2197,"0"0"61,0 0-100,0 0-159,0 0-259,0-1 2320,0-6-2422,0 3-1539,0 1 0,0-1-1,-1 1 1,1-1 0,-1 0 0,0 1 0,0-1 0,0 1 0,-1 0 0,1-1 0,-1 1 0,0 0 0,1 0 0,-2 0 0,1 0-1,-4-4 1,5 6-73,-1-1 0,1 1 0,-1 0 0,1 0 0,-1 1 0,1-1 0,-1 0 0,1 0 0,-1 1-1,0-1 1,1 1 0,-1-1 0,0 1 0,-3 0 0,0 0 43,-1 0 0,1 0-1,-7 2 1,9-1-42,-4 0 22,1 1 0,0 0 0,-1 0 0,1 0 1,0 1-1,0 0 0,0 0 0,0 1 0,-7 5 0,6-3 7,-1 1-1,1 0 1,0 1 0,1-1 0,-10 16 0,6-6 1,1 0 0,1 1-1,1 0 1,0 1 0,-8 37 0,9-27-30,1 1 0,2 0 0,0 44 0,4-58-23,0 0 0,1 0 0,0 0 0,2-1 0,0 1 0,0-1 0,1 0 0,10 19 0,-10-26 2,0 0-1,0-1 1,1 1-1,0-1 1,0 0 0,1 0-1,0-1 1,0 0-1,0 0 1,1 0 0,0-1-1,0-1 1,0 1-1,11 3 1,-11-5-61,0 0-1,0-1 1,0 0 0,0 0-1,0-1 1,0 0 0,0 0 0,1-1-1,-1 0 1,0-1 0,0 0-1,0 0 1,1 0 0,-1-1 0,0-1-1,8-3 1,-9 3-29,0-1-1,-1 0 1,8-6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0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14395,'-2'3'725,"0"0"1,0 0-1,1 0 0,-1 0 1,1 0-1,0 1 0,-1-1 1,1 0-1,1 1 0,-1-1 1,0 7-1,0 2 123,2 0-1,0 13 1,1-12-383,-2-2-165,2-1 0,0 1 0,0 0 0,1-1 0,6 15 1,-7-19-228,1-1 0,-1 0 0,1 0 0,1 0 0,-1 0 0,1-1 0,-1 1 0,1-1 0,1 0 0,-1 0 0,8 5-1,-10-7-53,0-1-1,1 1 0,-1-1 0,0 0 0,1 0 0,-1 0 0,1 0 0,-1-1 0,1 1 0,-1-1 0,1 1 0,0-1 0,-1 0 0,1 0 0,0 0 0,-1 0 0,1 0 0,0-1 0,-1 1 0,1-1 0,-1 0 0,1 0 1,-1 0-1,1 0 0,-1 0 0,0 0 0,0-1 0,1 1 0,-1-1 0,0 0 0,0 1 0,3-5 0,2-2-6,0-1-1,-1 0 1,0 0 0,0 0 0,-1-1-1,6-17 1,17-53-32,-20 55 445,4-8-189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27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 8506,'-14'0'4001,"14"-1"-1185,2 1-471,-1 8-241,-1-8-247,0 4-585,0 29-216,7 39-288,-5-26-168,5 1-256,-4-5-103,-1-2-153,9-5-40,-4-11-112,2 1-209,0-5-703,1-1-552,-1-2 904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2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9402,'-1'-4'4075,"1"3"-1217,1 1 2182,57 6-3287,33 1-505,48-2-202,52 2-705,-34 0-2960,-138-5 1014,-19-2 1582,0 0-1,0 0 0,0 0 0,0 1 0,1-1 1,-1 0-1,0 0 0,0 0 0,0 0 1,0 0-1,0 1 0,0-1 0,1 0 1,-1 0-1,0 0 0,0 1 0,0-1 1,0 0-1,0 0 0,0 0 0,0 1 1,0-1-1,0 0 0,0 0 0,0 0 1,0 1-1,0-1 0,0 0 0,0 0 1,0 0-1,0 1 0,0-1 0,0 0 0,0 0 1,0 0-1,-1 0 0,1 1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28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17972,'62'10'3549,"-55"-9"-3299,109 10 2391,-111-10-2561,0 0-1,-1 0 1,1 1 0,0-1-1,-1 1 1,1 0 0,-1 1-1,0-1 1,0 0 0,0 1-1,0 0 1,0 0 0,4 5-1,-6-6-49,0 1-1,0 0 1,0-1-1,0 1 1,0 0-1,-1 0 1,1 0-1,-1 1 1,0-1 0,0 0-1,0 0 1,0 1-1,-1-1 1,1 0-1,-1 1 1,0-1-1,0 1 1,0-1-1,-1 6 1,-1-1-5,-1 1 1,1-1 0,-2 1-1,1-1 1,-1 0 0,0-1-1,-7 11 1,2-6-6,0 0-1,-1 0 1,-17 15 0,13-16 1,-31 20 0,5-5 21,34-19-23,6-6-15,0-1 0,0 0 0,0 0 0,0 0 0,0 1-1,0-1 1,0 0 0,0 0 0,0 0 0,0 1 0,0-1 0,0 0 0,0 0-1,0 0 1,0 1 0,0-1 0,0 0 0,0 0 0,1 0 0,-1 0-1,0 1 1,0-1 0,0 0 0,0 0 0,0 0 0,1 0 0,-1 1-1,1-1 22,1 1-1,-1 0 1,0-1-1,1 1 0,-1-1 1,1 0-1,-1 1 0,1-1 1,-1 0-1,1 0 0,1 0 1,13-1 203,0-1 0,1 0 0,19-7 0,23-2 153,-51 10-443,0 0-1,0 1 1,1 0 0,-1 0 0,10 2 0,-9 1 714,-5 3-364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29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 8778,'-4'0'603,"1"-1"-1,-1 1 1,1 0 0,-1 0 0,1 1-1,0-1 1,-1 1 0,1 0 0,-1 0-1,1 0 1,0 0 0,-5 3 0,4-2-245,1 1 1,-1-1 0,1 1-1,0 0 1,0 0 0,0 0-1,0 0 1,-5 7 0,3 0-69,-1 0-1,2 1 1,-1-1 0,2 1 0,-1 0-1,-3 19 1,2 3 198,2-1 1,0 1-1,4 55 0,24 96 638,-17-144-971,2-1 0,1 0 0,2-1 0,2 0 0,1-1 0,2-1-1,33 50 1,-40-69-129,-7-10-33,1 0-1,0 0 1,0-1 0,7 7 0,-12-13-12,0-1-1,0 1 1,0 0 0,0 0 0,0 0 0,0 0 0,0 0 0,0-1 0,0 1 0,0 0 0,0 0 0,0 0 0,0 0 0,0 0 0,0 0 0,0-1 0,0 1 0,0 0-1,0 0 1,0 0 0,0 0 0,1 0 0,-1 0 0,0 0 0,0 0 0,0 0 0,0-1 0,0 1 0,0 0 0,0 0 0,1 0 0,-1 0 0,0 0 0,0 0 0,0 0 0,0 0-1,0 0 1,1 0 0,-1 0 0,0 0 0,0 0 0,0 0 0,0 0 0,0 0 0,0 0 0,1 0 0,-1 0 0,0 0 0,0 0 0,0 0 0,0 1 0,0-1 0,0 0-1,1 0 1,-1 0 0,0 0 0,0 0 0,0 0 0,0 0 0,0 0 0,0 1 0,-1-15-412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0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 10874,'-6'-1'1663,"5"0"-990,-1 1 0,0 0 0,0-1 0,0 1 0,0 0 0,0 0 0,-3 1 0,5-1-634,0 0-1,0 0 1,0 0-1,0 0 1,0 0 0,0 0-1,1 0 1,-1 0-1,0 0 1,0 0-1,0 0 1,0 0-1,0 0 1,0 0 0,0 0-1,0 0 1,0 0-1,0 0 1,0 0-1,1 0 1,-1 0-1,0 0 1,0 0 0,0 0-1,0 0 1,0 1-1,0-1 1,0 0-1,0 0 1,0 0 0,0 0-1,0 0 1,0 0-1,0 0 1,0 0-1,0 0 1,0 0-1,0 0 1,0 1 0,0-1-1,0 0 1,0 0-1,0 0 1,0 0-1,0 0 1,0 0-1,0 0 1,0 0 0,0 0-1,0 0 1,0 1-1,0-1 1,0 0-1,0 0 1,0 0-1,0 0 1,-1 0 0,1 0-1,0 0 1,0 0-1,0 0 1,0 0-1,0 0 1,0 0 0,0 0-1,0 0 1,0 0-1,0 0 1,0 0-1,8 5 1005,11 1-411,1 0-1,0-1 0,0-1 0,1-1 1,36 1-1,77-6-160,-36 0-453,-53 1-566,-27 0-4737,-31 2 1412,-12 2 1618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0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4889,'-1'0'343,"0"0"0,0 0 0,0 0-1,0 0 1,0 0 0,0 0 0,0 0 0,1 1 0,-1-1 0,0 0-1,0 0 1,0 1 0,0-1 0,0 1 0,1-1 0,-1 1 0,0-1-1,0 1 1,0-1 0,1 1 0,-2 1 0,2-1-88,0 0-1,-1 0 1,1 0-1,0 0 1,0 0 0,0 0-1,0-1 1,0 1-1,0 0 1,0 0 0,0 0-1,1 0 1,-1 0-1,0 0 1,1 0 0,-1 0-1,0 0 1,1 0-1,-1 0 1,1-1 0,-1 1-1,2 1 1,1 2 200,0 1 1,1-1-1,-1-1 1,1 1-1,0 0 1,0-1-1,1 0 1,-1 0-1,0 0 1,7 3-1,7 1 711,29 9-1,-30-10-595,29 12 1,-35-13-485,-2 1 0,1 0 0,-1 1 0,1 0 0,-2 1 0,1-1 1,-1 2-1,8 10 0,-11-13-91,0 1 1,-1 0 0,0 0-1,0 0 1,-1 1-1,0-1 1,0 1-1,-1 0 1,0 0-1,0 0 1,-1 0 0,1 12-1,-2-17-17,0-1 0,0 1 0,0 0 0,-1 0 0,1 0 0,-1 0 0,1 0 0,-1 0 0,0 0 0,0-1 0,-1 1 0,1 0 0,0-1 0,-1 1 0,0-1 0,1 1 0,-1-1 0,0 0 0,0 0 0,0 0 0,-4 2 0,-3 2-17,-1-1-1,-15 6 1,-5 2 41,29-12 1,0-1 1,0 1-1,0-1 0,1 1 1,-1-1-1,0 1 0,1-1 0,-1 1 1,0-1-1,1 1 0,-1 0 1,1-1-1,-1 1 0,1 0 0,-1 0 1,1 1-1,0-2 2,0 0 0,0 1 0,0-1 0,0 1 0,0-1 0,0 0 0,0 1 0,0-1 0,1 0 0,-1 1 1,0-1-1,0 0 0,0 1 0,1-1 0,-1 0 0,0 1 0,0-1 0,1 0 0,-1 1 0,0-1 0,1 0 0,-1 0 0,0 0 0,1 1 0,-1-1 0,1 0 0,-1 0 0,0 0 0,1 0 0,-1 0 1,1 0-1,-1 0 0,0 0 0,1 1 0,-1-2 0,1 1 0,12 3 67,1-2 0,-1 0 0,1-1 0,21-1 0,55-13 263,12 0-1017,-94 14 937,-2 2-239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2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6505,'0'-1'3393,"0"-1"-1048,0 1-457,0 0 144,2-1-295,3 1-153,0 2-280,-2 7-143,-2 24-289,34 36-184,-32-36-296,1-3-112,1-11-264,0-9-216,-1-9 352,-1-13-184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2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13435,'0'2'5193,"7"2"-3585,1-3-495,3 7-137,2-4-304,0 0-568,3 3 16,0 2-96</inkml:trace>
  <inkml:trace contextRef="#ctx0" brushRef="#br0" timeOffset="1">457 168 8730,'-3'-2'515,"0"0"0,0 0 0,0 0 0,0 0 1,0 1-1,0-1 0,-1 1 0,1 0 0,0 0 0,-1 0 1,1 0-1,-1 1 0,1-1 0,-1 1 0,1 0 0,-1 0 1,1 0-1,-1 1 0,1-1 0,-5 2 0,5-1-393,-1 0-1,1 0 1,-1 1-1,1 0 0,0-1 1,0 1-1,0 0 1,0 1-1,0-1 1,1 0-1,-1 1 1,1 0-1,-1-1 1,1 1-1,0 0 0,0 0 1,-3 7-1,0 2 24,0 1-1,1 0 1,-4 19-1,6-25-87,-1 8 46,0 1 1,-1 26-1,4-37-91,0 1 0,0-1 0,0 0 0,1 1 0,0-1 0,0 0 0,0 0 0,1 0 0,0 0 0,0 0 0,4 8 1,-5-11-24,1 0 1,0 0 0,-1 0 0,1-1 0,0 1 0,0 0 0,0-1-1,0 1 1,0-1 0,0 0 0,0 0 0,1 0 0,-1 0 0,0 0 0,1 0-1,-1-1 1,1 1 0,-1-1 0,1 0 0,-1 1 0,1-1 0,-1 0-1,1 0 1,2-1 0,2 0 242,0-1-1,0 0 0,0 0 1,0 0-1,0-1 0,-1 0 1,8-4-1,16-11 537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3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11 164 10314,'-3'2'4993,"-5"0"-2144,12 2-833,3 0-279,1-2-785,5-2-304,7-4-392,-5-2-16,14 1-408,-4-2-304,-1 3 320</inkml:trace>
  <inkml:trace contextRef="#ctx0" brushRef="#br0" timeOffset="1">298 1 14331,'2'13'5625,"-4"15"-3912,0 5-289,-2 7-464,1 7-336,3-7-376,5-2-112,2-13-96,0-9-96,1-12-488,-4-6 2457,2-18-1593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3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11338,'10'19'7980,"2"13"-5447,-6-15-1179,-6-15-1275,4 8 547,0 1 0,11 19 0,-14-28-567,1 1 1,-1-1 0,1 1 0,0-1-1,0 0 1,0 1 0,1-1 0,-1 0 0,0-1-1,1 1 1,-1 0 0,1-1 0,0 1-1,-1-1 1,1 0 0,5 2 0,-4-3-49,1 1 0,-1-1-1,1 0 1,0 0 0,-1-1 0,1 1 0,0-1 0,-1 0 0,1 0 0,-1-1 0,1 1 0,-1-1 0,0 0 0,0 0 0,5-3 0,3-3-189,-1 0 0,0 0 0,18-20 0,-18 16-38,-1 0-1,0-1 1,-1 0 0,0-1-1,9-22 1,-13 28 256,-5 8-37,0 0-1,0 0 0,0 0 1,0 0-1,0 0 1,0 1-1,0-1 1,0 0-1,0 0 1,0 0-1,0 0 0,0 0 1,0 0-1,0 0 1,0 0-1,0 0 1,0 0-1,0 0 1,0 0-1,0 0 0,0 0 1,0 0-1,0 0 1,0 0-1,0 0 1,0 0-1,0 0 0,0 0 1,0 0-1,0 0 1,1 0-1,-1 0 1,0 0-1,0 0 1,0 0-1,0 0 0,0 0 1,0 0-1,0 0 1,0 0-1,0 0 1,0 0-1,0 0 1,0 0-1,0 0 0,0 0 1,0 0-1,0 0 1,0 0-1,0 0 1,0 0-1,0 0 1,0 0-1,0 0 0,0 0 1,0 0-1,0 0 1,0 0-1,0 0 1,0 0-1,1 0 1,-1 0-1,0 0 0,0 0 1,0 0-1,0 0 1,-2 14 436,1-3-274,-3 36 578,-4 49 229,8-75-790,0 0 1,6 34-1,-5-50-178,2 12 83,6 21 0,-7-33-124,-1-1 0,1 0 0,0 0 0,0 0 0,0 0-1,0-1 1,1 1 0,-1 0 0,1-1 0,4 4 0,-7-6 2,1-1 0,-1 0 0,1 1-1,0-1 1,-1 0 0,1 1 0,-1-1-1,1 0 1,0 0 0,-1 1 0,1-1 0,0 0-1,-1 0 1,1 0 0,0 0 0,-1 0 0,1 0-1,0 0 1,-1 0 0,1 0 0,0 0 0,-1 0-1,1-1 1,0 1 0,-1 0 0,1 0 0,-1-1-1,1 1 1,0 0 0,-1-1 0,1 1-1,-1-1 1,1 1 0,0-1 0,0-1-14,-1 0 0,1 1-1,0-1 1,-1 0 0,1 1 0,-1-1 0,0-3-1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1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12739,'2'26'4738,"7"8"-2379,-2-6-917,-3-12-687,0-1 0,1 0 0,10 18 0,-11-25-547,0-1 1,0 1 0,1-1 0,0 0-1,0-1 1,1 1 0,0-1 0,7 6-1,-11-11-198,-1 0 0,1 0 0,-1 0-1,1 0 1,0 0 0,-1 0 0,1-1-1,0 1 1,0-1 0,0 1 0,0-1 0,-1 0-1,1 0 1,0 1 0,0-1 0,0-1-1,0 1 1,0 0 0,-1 0 0,1-1 0,0 1-1,0-1 1,0 1 0,-1-1 0,1 0-1,0 0 1,-1 0 0,1 0 0,2-2-1,3-3-85,0 0-1,-1 0 1,0 0-1,10-14 1,-15 18 56,1-1 1,-1 0 0,1 1-1,-1-1 1,0 0-1,0 0 1,0 0-1,-1 0 1,1 0 0,-1 0-1,1 0 1,-1-4-1,2-10 25,-2 17-3,0-1 1,0 0-1,0 1 1,0-1 0,0 1-1,0-1 1,0 1-1,1-1 1,-1 0-1,0 1 1,0-1-1,1 1 1,-1-1-1,0 1 1,1-1-1,-1 1 1,1-1-1,-1 1 1,0 0-1,2-1 1,-2 1 6,0 0 0,1 0 0,-1 0-1,0 0 1,1 0 0,-1 0 0,1 0 0,-1 0 0,0 0 0,1 0-1,-1 0 1,1 0 0,-1 0 0,0 0 0,1 1 0,-1-1 0,0 0-1,1 0 1,-1 0 0,0 1 0,1-1 0,-1 1 0,3 1 71,-1 0 1,0 1 0,0-1-1,0 1 1,-1 0 0,3 4-1,9 26 752,-7-18-318,8 16-1,-13-28-425,1 1 0,0-1 0,1 0-1,-1 1 1,1-1 0,-1 0 0,1 0-1,0-1 1,5 4 0,-8-5-78,1-1-1,0 1 1,-1-1-1,1 1 1,0-1 0,0 0-1,-1 1 1,1-1 0,0 0-1,0 0 1,0 0-1,-1 1 1,1-1 0,0 0-1,0 0 1,0 0 0,0 0-1,0-1 1,-1 1-1,1 0 1,0 0 0,0 0-1,1-1 1,-1 0-18,0 0 0,1 0 0,-1 0 0,0 0-1,0 0 1,1 0 0,-1-1 0,0 1 0,0 0 0,0-1 0,0-1 0,3-4-250,-1-1 1,0 0-1,4-13 0,-7 18 103,18-61-4714,-14 57 3926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3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12211,'20'0'5409,"-10"0"-2249,2 5-839,1 0-361,3-3-463,7 6-753,4-6-272,6-2-256,-2-2-112,-2-4-320,-5 1-304,-10 1-1177,-2 1-359,-10-5 1176</inkml:trace>
  <inkml:trace contextRef="#ctx0" brushRef="#br0" timeOffset="1">203 0 7162,'-4'12'4977,"1"0"368,-2 8-2505,-3 4-271,-9 4-1017,3 5-432,-4 6-671,6 2-153,1 2-336,4-9-248,3-11-689,-2-8-487,6-19 872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4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11034,'6'3'5370,"-6"-1"-2002,7 6-871,2 7-121,-6 4-775,10 5-449,2 2-592,4 2-136,9-3-192,-10 1-40,4-2-248,-8-7-240,2-4-552,1-2 184,2-3 304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4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179 276 7730,'5'5'922,"12"10"1344,-11-13-416,-6-3-1702,0 1 1,0 0 0,0 0-1,1-1 1,-1 1-1,0 0 1,0-1-1,0 1 1,0 0 0,0-1-1,0 1 1,0 0-1,0-1 1,0 1 0,0 0-1,0-1 1,0 1-1,0 0 1,0-1 0,0 1-1,0-1 1,-3-21 1186,-1 0 0,-1 1 0,-1 0 1,-10-24-1,15 42-1292,0 1 1,0 0 0,0-1-1,0 1 1,-1 0 0,1-1-1,-1 1 1,1 0 0,-1 0-1,0 0 1,0 1-1,0-1 1,0 0 0,0 1-1,0-1 1,0 1 0,0-1-1,-1 1 1,1 0 0,-1 0-1,1 0 1,-1 1-1,1-1 1,-4 0 0,2 1-1,0 0 0,0 0-1,0 0 1,0 1 0,0 0 0,0-1 0,0 1 0,0 1 0,0-1 0,1 1-1,-1-1 1,1 1 0,-4 2 0,2 0 8,1-1 0,-1 1 0,1 0 0,0 0 0,1 0 1,-1 1-1,1-1 0,-5 8 0,4-3 23,0 0-1,0-1 1,1 1 0,0 0-1,1 1 1,-1-1 0,2 0 0,-1 1-1,2-1 1,-1 16 0,2-18-20,0-1 0,0 0 0,0 0 0,0 0 0,1-1 0,0 1 0,0 0 0,1-1 0,0 1 0,0-1 0,0 0 0,1 0 0,-1 0 0,7 6 0,-8-9-36,0 1-1,1-1 1,0 0-1,-1 0 1,1-1-1,0 1 1,0 0-1,0-1 1,0 0-1,0 0 1,0 0-1,1 0 1,-1 0-1,0 0 1,0-1-1,1 0 1,-1 0-1,0 0 1,1 0-1,-1 0 1,0 0-1,1-1 1,-1 0-1,0 0 1,0 0-1,0 0 1,5-2-1,-5 1-22,1 0 0,-1-1 0,1 1 0,-1-1 0,0 0 0,0 0 0,0 0 0,0 0 0,-1 0 0,1-1 0,-1 1 0,0-1 0,0 0 0,0 1 0,2-6 0,2-9-167,-1 1 0,5-23 0,-4 10-80,4-7-17,4-39 1,-12 63 280,-1 0 0,-1 0 1,0 0-1,-1 1 0,0-1 1,-6-24-1,3 27 186,3 10-190,1 0 0,0 0-1,0 0 1,0 0 0,0 0-1,-1 0 1,1 0 0,0 0-1,0 1 1,0-1 0,0 0 0,0 0-1,0 0 1,-1 0 0,1 0-1,0 1 1,0-1 0,0 0-1,0 0 1,0 0 0,0 0-1,0 1 1,0-1 0,0 0-1,0 0 1,0 0 0,0 0 0,0 1-1,0-1 1,0 0 0,0 0-1,-2 29 416,2-23-366,-4 55 437,-1 69 274,6-116-703,0-1 1,1 1 0,1 0 0,0-1 0,0 1 0,2-1 0,6 15 0,-7-19-43,1 1 0,1-1 0,0 0 0,0 0 0,1-1 0,11 12 0,-15-17-74,0 0 1,1 0-1,0 0 0,0-1 0,-1 1 1,1-1-1,1 0 0,-1 0 0,0 0 1,0-1-1,1 0 0,-1 1 0,1-1 1,-1-1-1,1 1 0,0-1 0,7 0 1,-6-1-51,0 0 0,11-4 0,-17 5 101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5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2 294 10218,'-2'37'5141,"2"-37"-5030,0 1 0,0-1 1,0 0-1,0 1 0,0-1 0,0 1 0,0-1 0,0 0 0,0 1 0,0-1 0,0 0 0,1 1 1,-1-1-1,0 0 0,0 0 0,0 1 0,0-1 0,0 0 0,1 1 0,-1-1 0,0 0 0,0 0 0,1 1 1,-1-1-1,0 0 0,0 0 0,1 1 0,-1-1 0,0 0 0,1 0 0,-1 0 0,0 0 0,1 0 1,-1 1-1,0-1 0,1 0 0,-1 0 0,0 0 0,1 0 0,9-5 1935,-3-1-1528,-1 0 1,1 0 0,-2-1 0,1 1-1,-1-1 1,0-1 0,0 1 0,5-13 0,0 2-273,-7 12-186,12-19 124,16-38 0,-28 55-183,-1 1 0,1-1-1,-1 1 1,0-1 0,-1 0 0,0 0-1,0 0 1,-1 0 0,0 0 0,-1-8-1,0 12-5,1 1 0,-1 0-1,0-1 1,0 1 0,0 0-1,-1 0 1,1 0 0,-1 0-1,0 0 1,0 0-1,0 1 1,-3-5 0,3 6 2,1 0 0,0 0 0,-1 0 1,1 0-1,-1 0 0,1 0 0,-1 0 1,1 0-1,-1 1 0,0-1 0,1 0 1,-1 1-1,0 0 0,0-1 0,1 1 1,-1 0-1,0 0 0,0 0 0,1 0 1,-1 0-1,0 0 0,0 1 0,0-1 1,1 0-1,-3 2 0,0 0 9,1-1-1,-1 1 1,1 1-1,0-1 1,0 1-1,0-1 1,0 1-1,0 0 1,0 0-1,1 0 1,-1 0-1,1 0 1,0 1-1,0-1 1,0 1-1,1-1 1,-3 8-1,1-2 47,0 1 0,1-1 1,0 1-1,1 0 0,0 0 0,0 11 0,2-12-5,-1 0 0,1 0 0,0 0 0,1 0 0,0-1-1,0 1 1,6 11 0,-6-16-102,-1 0 0,1-1 0,0 1 0,1-1 0,-1 0 0,1 0 0,0 0-1,-1 0 1,1 0 0,0 0 0,1-1 0,-1 1 0,0-1 0,1 0 0,-1 0 0,1-1 0,0 1 0,0-1-1,3 2 1,1-1 53,0-1 0,0 0-1,0 0 1,12 0-1,8-2 209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5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0 202 10066,'55'19'4633,"-53"-18"-4327,0-1 0,0 1-1,0-1 1,1 1 0,-1-1-1,0 1 1,0-1 0,0 0 0,0 0-1,1 0 1,-1 0 0,0-1-1,0 1 1,0-1 0,0 1-1,0-1 1,1 0 0,-1 0 0,0 1-1,-1-1 1,1-1 0,2 0-1,0-2-13,-1 1-1,0-1 1,-1 0-1,1 1 1,-1-1-1,0-1 1,4-7-1,4-8 26,-2 7-165,-1 2-15,10-23 0,-15 30-125,-1 1 0,0-1 0,0 0 1,0 1-1,0-1 0,0 0 0,-1 0 0,0 1 0,0-1 0,0 0 1,-1-5-1,1 6 8,-1 1 1,1-1 0,-1 0-1,0 1 1,0-1 0,0 0-1,0 1 1,0-1 0,0 1-1,-1-1 1,1 1 0,-1 0-1,0 0 1,1-1 0,-1 1-1,0 0 1,-4-2 0,5 3-10,1 1 0,0 0-1,-1 0 1,1 0 0,-1 0 0,1 0 0,0 0 0,-1-1 0,1 1 0,0 0 0,-1 0-1,1 0 1,-1 0 0,1 1 0,0-1 0,-1 0 0,1 0 0,-1 0 0,1 0 0,-1 0-1,1 0-5,-2 1 40,-1 0-1,1 0 1,0 0-1,0 0 1,0 1 0,0-1-1,0 1 1,0-1-1,0 1 1,0-1-1,-2 5 1,0-2 46,1 1-1,0 0 1,0 0 0,-3 10 0,1-2 93,1 0 0,1 1 0,-3 22 0,5-18-11,0 0 1,1 0-1,1 1 1,1-1-1,8 33 1,33 88 636,-29-99-556,26 67 446,-38-102-669,0-1-1,0 1 1,-1-1-1,1 1 0,-1-1 1,1 9-1,-2-11-28,0-1-1,0 0 1,-1 0-1,1 1 1,0-1-1,0 0 1,-1 1-1,1-1 1,0 0-1,-1 0 1,1 0-1,-1 0 1,0 1-1,1-1 1,-1 0-1,0 0 1,0 0-1,0 0 1,1 0 0,-1-1-1,0 1 1,0 0-1,-1 0 1,1-1-1,0 1 1,0 0-1,0-1 1,0 1-1,0-1 1,-1 1-1,-1-1 1,-1 1-76,-1 1 0,1-2 0,-1 1 0,0-1 0,0 1 0,1-1 0,-1-1 1,0 1-1,1-1 0,-1 1 0,0-1 0,1-1 0,-1 1 0,1-1 0,-1 0 0,1 0 0,0 0 1,0 0-1,0-1 0,0 1 0,0-1 0,0 0 0,-5-6 0,-10-13 250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6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21 16059,'-21'44'5970,"5"8"-4738,2 1-160,8-3-304,6-7-216,13-5-183,4-6-65,7-2-88,1 2-24,5-8-304,-1-3-296,3-17-921,0-6 2786,-4-18-1393</inkml:trace>
  <inkml:trace contextRef="#ctx0" brushRef="#br0" timeOffset="1">356 229 14435,'0'20'5969,"-7"4"-3592,7 4-249,-1-4-807,1-2-409,-3-4-600,1-6-208,2-3-616,-3-5-504,11-8 615</inkml:trace>
  <inkml:trace contextRef="#ctx0" brushRef="#br0" timeOffset="2">194 0 13227,'12'0'5945,"-2"1"-2960,9 7-1081,5 4-63,5 4-913,-4-5-392,2 1-696,1 0-328,-3 1 288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6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9202,'0'9'5649,"7"-2"408,11 10-3680,-2-3-121,4 11-607,4 4-353,0 5-512,-2 3-184,-8 9-280,-6 2-112,-10 1-135,-5 1-113,-8-9-377,-1-4-303,2-8-784,-2-6-216,6-12-4266,6-3 4106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6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39 211 12771,'-38'0'5297,"40"-4"-2585,6-3-967,10 5-17,8-1-320,13 2-639,9-1-273,6 2-328,-5-1-24,-7-2-312,-9 2-280,-20-2-424,-5 2 231,-18 1 313</inkml:trace>
  <inkml:trace contextRef="#ctx0" brushRef="#br0" timeOffset="1">140 1 11394,'7'2'5114,"-4"18"-2082,2 9-631,-5 10-465,0 4-408,-3 1-751,2-1-297,4-8-408,5-4-296,10-11-825,5-4 2506,-6-23-1377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7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19 12515,'-17'-9'5009,"9"4"-2769,8 1-735,19 4 199,7 7-272,16 2-488,5-3-223,4-6-297,1 0-120,-2 0-128,-4-4-120,-10 4-352,-10-2-472,-19 2-929,-8 5 633,-11 10 432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7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9802,'-13'5'3016,"-13"7"3435,25-12-6364,1 0 0,0 1 0,0-1 0,0 0 1,-1 0-1,1 0 0,0 0 0,0 1 0,0-1 0,0 0 0,-1 0 0,1 1 0,0-1 0,0 0 0,0 0 0,0 1 0,0-1 0,0 0 0,0 0 0,0 1 0,0-1 0,0 0 0,0 1 0,0-1 0,0 0 0,0 0 0,0 1 0,0-1 0,0 0 0,0 0 0,0 1 0,0-1 0,0 0 0,1 0 0,-1 1 0,0-1 0,0 0 0,0 0 0,0 0 0,0 1 0,1-1 0,-1 0 0,0 0 0,0 0 0,1 1 0,12 9 1075,-10-7-872,62 38 1798,5 4-1091,-62-39-908,0 0 0,0 1 0,0 0-1,-1 1 1,10 13 0,-11-12-48,0 0-1,-1 1 1,0-1 0,-1 1 0,6 18-1,-9-22-45,1 0-1,-1 0 0,-1 0 1,1 0-1,-1 0 0,0 1 1,0-1-1,-1 0 0,0 0 0,0 0 1,-3 7-1,1-2-58,-1-1-1,-1-1 1,1 1-1,-2-1 1,1 1-1,-1-2 1,-1 1-1,0-1 1,0 0 0,0 0-1,-1 0 1,0-1-1,-1-1 1,-15 10-1,-29 11 68,53-27-2,0 0 1,0 0-1,0 0 0,-1 0 1,1 0-1,0 1 1,0-1-1,0 0 0,0 0 1,0 0-1,0 0 1,0 0-1,0 0 0,0 0 1,0 0-1,-1 0 0,1 0 1,0 0-1,0 0 1,0 1-1,0-1 0,0 0 1,0 0-1,0 0 1,0 0-1,0 0 0,0 0 1,0 0-1,0 0 1,0 1-1,0-1 0,0 0 1,0 0-1,0 0 0,0 0 1,0 0-1,0 0 1,0 0-1,0 0 0,0 1 1,0-1-1,0 0 1,0 0-1,0 0 0,0 0 1,0 0-1,0 0 1,1 0-1,-1 0 0,0 0 1,0 0-1,0 0 0,0 1 1,0-1-1,0 0 1,0 0-1,0 0 0,0 0 1,0 0-1,1 0 1,-1 0-1,0 0 0,0 0 1,0 0-1,8 2 82,77 5 581,-42-5-433,45 1 27,15 1-384,-98-4 34,6 2-321,-10-2 383,-1 0 0,0 0-1,1 0 1,-1 0-1,0 0 1,1 0-1,-1 0 1,0 1-1,0-1 1,1 0-1,-1 0 1,0 0 0,0 1-1,1-1 1,-1 0-1,0 0 1,0 1-1,0-1 1,0 0-1,1 0 1,-1 1-1,0-1 1,0 0 0,0 1-1,0-1 1,0 1-1,0-1 46,0 0-1,0 1 1,0-1-1,0 0 1,0 0 0,0 0-1,0 0 1,0 1-1,0-1 1,0 0 0,0 0-1,0 0 1,0 1-1,0-1 1,0 0-1,-1 0 1,1 0 0,0 0-1,0 1 1,0-1-1,0 0 1,0 0-1,-1 0 1,1 0 0,0 0-1,0 0 1,-1 1-1,-8 3 109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1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46 222 12707,'41'24'5785,"-38"0"-2640,-2-1-297,-1 5-975,0 0-465,0-12-768,3 4-256,0-17-312,1-10-424,2-8-656,-2-5 1088,-5-9-384</inkml:trace>
  <inkml:trace contextRef="#ctx0" brushRef="#br0" timeOffset="1">1 0 10250,'3'7'5433,"4"3"-1008,5 1-2496,3 4-265,-3-3-824,3-3-312,1-5-480,1-1 288,6-7-248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8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80 12867,'2'4'5609,"13"26"-2416,13 36-1001,-19-19-279,5 1-369,0 0-640,1-6-216,0-10-256,-9 3-72,-4-10-136,-4-1-64,-12-7-56,-5-8-48,-4-9-280,-3-4-336,0-9-840,1 0-472,-1-14 1103</inkml:trace>
  <inkml:trace contextRef="#ctx0" brushRef="#br0" timeOffset="1">0 1 12171,'27'2'5593,"-3"5"-2649,0 2-1263,-7 2-217,-1-1-704,-3 0-424,9-1-256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8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52 10738,'-1'-13'4753,"-13"-25"-2368,1 38-97,-8 17-663,2 4-265,-5 11-416,7 3-208,6-1-280,4 1-88,15-5-183,-2 1-65,16-10-48,2-5 32,4-5-272,7-8-329,-3-10-535,-2-5 2633,-7-17-1425</inkml:trace>
  <inkml:trace contextRef="#ctx0" brushRef="#br0" timeOffset="1">47 134 10074,'-8'8'5121,"7"-3"-1256,7-1-1792,0-1-137,7-2-720,4 0-408,6-5-464,2 0-128,-1-2 281,1-1-2394,-3 0 1481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8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10210,'43'-12'5745,"-41"31"137,2 11-4114,3 10-152,-4 10-535,-1-3-361,6-3-464,-2-1-88,2-19-120,-3-6-272,3-11-592,-1-15 224,-7-18 183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9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9402,'1'-1'420,"-1"0"-1,1 0 1,0 0-1,0 0 1,0 0 0,0 0-1,0 0 1,0 1-1,0-1 1,0 0 0,0 1-1,0-1 1,0 1-1,1-1 1,-1 1 0,0-1-1,0 1 1,3 0-1,-2 0-32,0 0 1,0 0-1,0 0 0,0 0 0,0 1 0,0-1 0,0 1 0,0 0 0,0-1 0,0 1 0,0 0 0,2 2 0,4 3 258,0 0-1,0 1 1,-1 0 0,0 1-1,0-1 1,9 15 0,-7-10-257,0-1 1,17 16-1,-23-24-362,1 0 0,-1 0-1,1-1 1,0 0 0,-1 1-1,1-1 1,0-1 0,0 1-1,1-1 1,-1 1 0,0-1-1,9 1 1,-11-2-62,0 0-1,0 0 1,1 0-1,-1-1 1,0 1-1,0 0 1,0-1-1,1 0 1,-1 1-1,0-1 1,0 0-1,0 0 1,0 0-1,0 0 1,0-1-1,3-2 1,0-1-290,1-1 0,-1 0 1,6-10-1,-3 6-89,-5 5 231,2-1-149,0-1 0,0 1 1,6-16-1,-8 15 119,0-1 0,6-9-1,-7 13 189,-3 4 44,-6 16 972,2-2-729,1 1 0,1-1-1,1 1 1,0 0 0,0 0 0,2 0 0,0-1-1,2 21 1,10 59 461,-12-93-716,0-1 0,1 0 0,-1 1 0,0-1 0,0 0 0,0 1 0,0-1 0,0 0 0,0 1 0,0-1 0,0 0 1,0 0-1,1 1 0,-1-1 0,0 0 0,0 0 0,0 1 0,1-1 0,-1 0 0,0 0 0,0 1 0,1-1 0,-1 0 0,0 0 0,1 0 1,-1 0-1,0 0 0,0 1 0,1-1 0,-1 0-46,1 0 0,-1-1 0,0 1 1,1 0-1,-1 0 0,0 0 0,0 0 1,0-1-1,1 1 0,-1 0 0,0 0 0,0-1 1,0 1-1,1 0 0,-1 0 0,0-1 0,0 1 1,0 0-1,0 0 0,0-1 0,0 1 0,1 0 1,-1-1-1,0 1 0,0 0 0,0-1 0,0 1 1,0 0-1,0-1 0,0 1 0,0 0 1,-1-1-1,1-16-2179,-2 0-1,-6-27 1,1 22-1517,2 10 1515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3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41 9834,'-51'-34'4536,"49"33"-4269,1 0 1,-1 0 0,0 1 0,1-1-1,-1 0 1,0 1 0,0-1-1,0 1 1,-3 0 0,5-1-162,0 1 1,-1 0-1,1 1 1,0-1 0,-1 0-1,1 0 1,-1 0-1,1 0 1,0 0 0,-1 0-1,1 0 1,0 0-1,-1 1 1,1-1-1,0 0 1,0 0 0,-1 0-1,1 1 1,0-1-1,-1 0 1,1 1 0,0-1-1,0 0 1,0 0-1,-1 1 1,1-1-1,0 1 1,0 0 31,0 0 0,0 0 0,0 0 0,0 0 1,0 0-1,0 0 0,0 0 0,1 0 0,-1-1 0,0 1 0,1 0 0,-1 0 0,0 0 0,1 0 1,-1 0-1,1-1 0,-1 1 0,1 0 0,0 0 0,-1-1 0,1 1 0,0-1 0,0 1 0,-1 0 1,1-1-1,1 1 0,2 1 112,0 0 0,0 0-1,0-1 1,0 1 0,0-1 0,0 0 0,8 0 0,31 1 689,-25-2-583,15-1 63,-1 0 1,56-11 0,-75 9-416,77-13 241,-75 15-405,-1 0 0,0 0 0,0 1 0,19 3 0,-32-3-4,0 1 0,1-1 0,-1 0 0,0 0 0,1 1 1,-1-1-1,0 0 0,0 1 0,0 0 0,0-1 0,1 1 0,-1 0 0,0-1 0,0 1 1,0 0-1,0 0 0,1 2 0,-2-3 23,1 0 1,-1 1-1,0-1 0,0 0 0,0 1 1,0-1-1,0 0 0,0 1 1,0-1-1,0 1 0,0-1 1,0 0-1,0 1 0,0-1 0,0 0 1,0 1-1,0-1 0,-1 1 1,1-1-1,0 0 0,0 1 1,-1 0-174,0 0 0,0 0 0,1 0 0,-1 0 0,0 0 0,0 0 0,0-1 0,0 1 0,-2 1 0,0 0-861,-1 0-1,0-1 0,0 1 1,0-1-1,-1 1 0,1-1 1,-4 0-1,-33 3-2188,-1-1 6197,40-2-2105,-1-1 0,0 1 1,1 0-1,-1 0 0,0 0 1,1 0-1,-4 2 0,5-2-386,0 0 0,0-1 0,0 1 0,1 0 0,-1 0 0,0 0-1,1-1 1,-1 1 0,1 0 0,-1 0 0,1 0 0,-1 0 0,1 0 0,0 0 0,-1 0-1,1 1 1,0-1 0,0 0 0,0 0 0,0 0 0,0 1 0,3 66 4837,13 32-2881,7 34-739,-21-119-1358,-1 29 0,0-4-1,-1-31-149,0 0 0,-1 16 0,1-24-50,-1 0 0,1 0 0,0-1 0,0 1 0,-1 0 0,1 0 0,0 0 0,-1-1 0,1 1 0,-1 0 0,1-1 0,0 1 0,-1 0 0,0-1 0,1 1 0,-1-1 0,1 1 0,-1-1 0,0 1 0,1-1 0,-1 1 0,0-1 0,0 0 0,1 0 0,-1 1 0,0-1 0,0 0 0,0 0 0,1 0 0,-1 1 0,0-1 0,0 0 0,-1 0 0,-4-1-47,1 1 0,-1-1 0,-11-2 0,4 1-111,-20-1-645,20 3 195,-26-5-1,36 5 67,0-1-1,0 0 1,-1 0 0,1 0-1,0 0 1,0-1-1,0 1 1,1-1 0,-1 0-1,0 0 1,0 0 0,-3-4-1,-8-13-2000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40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15395,'-2'15'6018,"4"-10"-3834,6-1-680,0 0-239,4 0-409,7-1-632,5-2-136,10-4-48,6 2 24,-2-3-120,-5-3-160,-20 6-544,-1-4-473,-12 3 745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40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11562,'8'16'5298,"-9"4"-1898,-6 1-855,-5 15-441,-1 2-455,-6 5-857,1-2-320,2-4-376,2-6-152,6-10-496,2-9-432,4-13-1073,2-4 1241</inkml:trace>
  <inkml:trace contextRef="#ctx0" brushRef="#br0" timeOffset="1">0 5 11779,'7'16'5481,"9"9"-1889,3 3-1007,2 9-617,3 3-495,-2-8-817,1 1-184,2-9-312,-3 0-240,0-4-3809,-8 0 2817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41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110 188 12707,'2'1'525,"0"-1"1,0 0 0,0 0-1,0 0 1,0 0-1,-1 0 1,4-1-1,-5 1-483,0 0 0,0 0 0,0 0 0,0 0 0,0 0-1,0 0 1,0 0 0,1 0 0,-1 0 0,0 0-1,0-1 1,0 1 0,0 0 0,0 0 0,0 0 0,0 0-1,0 0 1,0 0 0,0 0 0,0 0 0,0-1-1,0 1 1,0 0 0,0 0 0,0 0 0,0 0 0,0 0-1,0 0 1,0 0 0,0-1 0,0 1 0,0 0-1,0 0 1,0 0 0,0 0 0,0 0 0,0 0-1,0 0 1,-7-9 1130,4 7-903,0 0 1,0-1 0,0 1 0,-1 0 0,1 0 0,0 1-1,-1-1 1,0 1 0,1-1 0,-1 1 0,0 0 0,1 1 0,-1-1-1,0 1 1,0-1 0,-6 1 0,7 0-216,1 1 1,0-1-1,-1 0 0,1 1 1,0-1-1,0 1 1,-1 0-1,1-1 0,0 1 1,0 0-1,0 1 0,0-1 1,0 0-1,0 0 0,0 1 1,1-1-1,-1 1 1,0 0-1,1-1 0,-1 1 1,1 0-1,0 0 0,-1 0 1,1 0-1,0 0 0,0 0 1,1 1-1,-2 2 1,1 0-6,0 1 0,0-1 0,1 0 0,0 0 0,0 0 0,0 0 0,1 0 0,-1 0 1,1 0-1,0 0 0,1 0 0,-1 0 0,1 0 0,4 8 0,-4-10-41,0 1 1,1-1-1,-1 0 0,0 0 0,1 0 1,0-1-1,-1 1 0,1 0 0,0-1 1,1 0-1,-1 0 0,0 0 0,1 0 0,-1 0 1,1-1-1,-1 1 0,1-1 0,0 0 1,-1 0-1,6 0 0,-6-1-17,0 0-1,0 0 1,0 0-1,0 0 0,0 0 1,1-1-1,-1 1 1,0-1-1,0 0 1,0 0-1,0 0 1,-1-1-1,5-1 1,-3 0-43,0 0 0,0 0 0,0-1-1,-1 1 1,1-1 0,-1 1 0,6-9 0,-4 2-70,1 0 0,-1 0 1,-1 0-1,0-1 0,0 0 0,3-19 0,-2 2 38,1-29 0,-6 45 97,0-1 1,0 1-1,-1 0 0,-5-22 1,-1 18 104,7 16-112,0-1-1,0 1 0,0 0 0,0 0 0,0 0 0,0 0 1,0 0-1,0 0 0,0 0 0,0 0 0,0 0 0,0 0 1,0-1-1,0 1 0,-1 0 0,1 0 0,0 0 0,0 0 1,0 0-1,0 0 0,0 0 0,0 0 0,0 0 0,0 0 1,0 0-1,0 0 0,-1 0 0,1 0 0,0 0 0,0 0 1,0 0-1,0 0 0,0 0 0,0 0 0,0 0 0,0 0 1,0 0-1,-1 0 0,1 0 0,0 0 0,0 0 0,0 0 1,0 0-1,0 0 0,0 0 0,0 0 0,0 0 0,0 0 1,0 0-1,-1 0 0,1 1 0,0-1 0,-2 7 207,-1 17 111,2-18-233,-2 21 232,1 0-1,1 0 0,4 39 0,-2-57-256,1 0 0,-1-1-1,2 1 1,-1-1 0,1 0 0,0 0-1,1 0 1,0 0 0,0 0-1,1-1 1,0 0 0,0 0 0,0 0-1,1-1 1,8 7 0,-8-7-27,0-1 1,1-1-1,0 1 1,0-1 0,9 4-1,-12-6-33,0-1 0,0 0 0,0 0 0,1 0-1,-1 0 1,1 0 0,-1-1 0,0 0 0,1 0 0,-1 0-1,6-1 1,-2-1-44,0 1 0,-1-2 0,1 1 0,0-1 0,-1 0 0,0 0 0,0-1 0,0 0 0,0 0 0,0-1 0,-1 0 0,0 0-1,11-11 1,-11 8-50,1 1 0,-1-1-1,0 0 1,-1-1 0,6-11-1,-9 17 83,0 0-1,-1-1 0,0 1 1,1-1-1,-1 1 0,-1-1 1,1 1-1,0-1 1,-1 1-1,0-1 0,0 0 1,0 1-1,0-1 0,0 0 1,-1 1-1,0-1 0,0 1 1,-1-4-1,1 5 18,0 1 1,0-1-1,0 1 0,0-1 1,0 1-1,0 0 0,-1 0 1,1-1-1,-1 1 0,1 0 1,0 0-1,-1 1 0,0-1 1,1 0-1,-1 0 0,1 1 1,-1-1-1,0 1 0,0-1 1,1 1-1,-1 0 1,0 0-1,0 0 0,-1 0 1,0 0 23,1 0 1,0 0 0,0 0 0,-1 1 0,1-1 0,0 1 0,0-1 0,0 1 0,-1 0-1,1 0 1,0 0 0,0 0 0,0 0 0,1 1 0,-1-1 0,0 0 0,0 1 0,-1 1-1,0 2 26,0 0 0,1-1 0,-1 1 0,1 0 0,0 0 0,1 0 0,-1 0 0,1 0-1,0 1 1,-1 8 0,2-6-10,0 0 0,0 0-1,0 0 1,1-1 0,0 1 0,4 13-1,-3-16-82,-1-1-1,1 1 1,1-1-1,-1 0 0,1 0 1,-1 0-1,1 0 1,0 0-1,1 0 0,-1-1 1,1 0-1,-1 1 1,1-1-1,0 0 0,0-1 1,0 1-1,1-1 1,-1 0-1,1 0 0,-1 0 1,1-1-1,-1 1 1,1-1-1,0 0 1,0-1-1,0 1 0,0-1 1,-1 0-1,1 0 1,0 0-1,0-1 0,0 0 1,0 0-1,-1 0 1,1 0-1,8-4 0,17-11-423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42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57 226 7074,'-3'7'1026,"2"-3"131,0-1 0,0 1 0,0 0 0,0-1 0,0 7 0,1-10-968,0 1 1,0 0-1,0 0 0,0-1 0,0 1 0,0 0 0,1 0 0,-1-1 1,0 1-1,0 0 0,1-1 0,-1 1 0,0 0 0,1-1 0,-1 1 0,1-1 1,-1 1-1,1-1 0,-1 1 0,1-1 0,-1 1 0,1-1 0,0 1 1,-1-1-1,1 1 0,-1-1 0,1 0 0,0 0 0,0 1 0,-1-1 0,1 0 1,0 0-1,-1 0 0,2 1 0,3-1 64,0 0 0,-1 0 0,1-1 0,0 1 0,0-1 1,-1 0-1,1 0 0,-1 0 0,1-1 0,-1 0 0,1 0 0,-1 0 0,6-4 0,-7 4-216,1 0-1,-1-1 0,0 0 0,0 1 0,0-1 1,0 0-1,3-5 0,1-1 35,8-17 0,-11 17-43,-1 0 0,0-1-1,0 1 1,-1-1 0,0 0-1,0-14 1,-1 16-8,-1 0 1,0 0-1,-1-1 1,1 1-1,-2 0 1,-2-14-1,3 19-2,-1 0 0,1-1 1,0 1-1,-1 0 0,0 0 0,0 0 0,0 0 1,-2-3-1,2 5 4,1-1 1,-1 1 0,1-1-1,-1 1 1,1 0-1,-1 0 1,0 0-1,0 0 1,0 0 0,0 0-1,1 1 1,-1-1-1,0 1 1,0-1-1,-2 1 1,2 0-11,1-1 1,0 1-1,-1 0 0,1 0 0,0 1 1,0-1-1,-1 0 0,1 0 1,0 0-1,0 1 0,0-1 1,-1 1-1,1-1 0,0 1 0,0-1 1,0 1-1,0 0 0,0 0 1,0-1-1,0 1 0,0 0 0,0 0 1,1 0-1,-1 0 0,0 0 1,0 0-1,1 0 0,-1 0 1,1 0-1,-2 3 0,1 1 74,-1 0 0,1 0 0,0 0 0,1 1 0,-1-1 0,1 7 0,-1-12-60,-3 1 43,29 53 87,-17-38-25,-1 1 1,6 19-1,67 259 1658,-78-285-1744,0 0 1,0 1-1,-1-1 1,-1 1-1,0 0 1,0-1-1,-3 13 1,2-19-38,1-1 1,-1 1 0,0-1-1,0 0 1,-1 0-1,1 0 1,-1 1-1,1-1 1,-1-1-1,0 1 1,0 0 0,-1 0-1,1-1 1,0 1-1,-1-1 1,0 0-1,1 0 1,-1 0 0,0 0-1,0 0 1,0 0-1,0-1 1,0 0-1,-1 1 1,-3 0 0,-1 0-38,1-1 0,-1 0 0,1 0 1,-1 0-1,0-1 0,1 0 1,-1-1-1,0 0 0,1 0 1,-13-4-1,15 4-242,0-1 0,0-1 0,0 1 0,0-1 0,0 0 0,-6-5 0,7 5-463,0 0 0,1-1 1,-1 1-1,1-1 0,0 0 0,0 0 0,-4-8 0,-7-22-2001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42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13667,'-10'8'6041,"1"1"-3120,-2 18-1065,1 12-103,0 12-649,4 0-296,14 0-384,8-3-80,8-8-144,1-5-56,-1-13-56,-3-7-152,1-15-560,-1 0-104,-1-11 360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2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 11739,'-4'40'5793,"7"3"-2289,-8 16-1015,-2 1-393,6 5-983,-1-1-417,12-7-480,4-4-96,8-18-72,-4-11-112,5-19-560,1-6-360,-5-16 2208,-1-6-1240</inkml:trace>
  <inkml:trace contextRef="#ctx0" brushRef="#br0" timeOffset="1">8 192 12947,'-8'-4'5497,"8"3"-2937,8 1-327,11 8-609,9 0-383,-4 2-697,4 1-216,-1-7-368,-7 1-312,12-5 1760,4-1-1200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42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120 262 14323,'3'23'6137,"-3"8"-3024,3 5-712,3 5-393,1-4-464,1-1-696,1-7-207,-1-1-233,0 0-96,-5-5-128,-2-3-40,-14-11-88,-4-4-96,-10-5-352,-2-4-256,1-4-833,-4-9-319,2-4 1104</inkml:trace>
  <inkml:trace contextRef="#ctx0" brushRef="#br0" timeOffset="1">88 0 16388,'7'3'6361,"0"2"-4537,2-1-311,-1 2-513,-4 0-400,-4-4-144,0 6-1568,-8 9 904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43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15059,'25'21'5873,"-2"-1"-3432,8 8-929,-1 1 153,1 7-241,-6 2-544,-1 1-184,-9 8-232,-5-2-96,-3 0-175,-8 1-65,-7-5-184,-3-5-225,-9-8-727,3-11-376,6-13 808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43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12763,'13'28'5153,"12"8"-2478,1 3-1085,21 41 1163,42 101 0,-68-130-2443,-2 2 0,-2 0 0,12 72-1,-25-100-261,-1 0 0,-1 0 1,-2 0-1,-2 27 0,0-33-37,-1 1-1,-1-1 1,0 0-1,-2-1 1,-13 33-1,-34 48-552,43-83-44,0-1 0,-2 0 0,-25 25 0,33-35 265,-1-1 0,0 0 0,-8 4 0,10-6 182,-1-1 0,1 1 0,-1-1 0,-5 1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49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29 4185,'-17'-10'1357,"12"7"-335,0 0 1,0 0-1,-1 1 1,-8-4-1,7 4 4170,8 4 629,5 1-2049,2-1-4726,-5-1 1087,1 0-24,-1 0 0,1 1 0,0-1 0,-1 1 0,7 3 0,16 14 210,-13-9-136,1 0-1,28 13 1,-7-8-50,39 11 0,10 3-86,-82-29-69,1 2 0,-1-1 0,1 0-1,-1 0 1,0 1 0,0-1 0,1 1-1,-1 0 1,0 0 0,0-1 0,2 5-1,-3-5 0,-1-1-1,0 1 1,1 0-1,-1-1 1,0 1-1,0 0 1,1-1-1,-1 1 1,0 0-1,0 0 0,0-1 1,0 1-1,0 0 1,0-1-1,0 1 1,0 0-1,-1 1 1,1-1-20,-1 0 0,0 1 0,1-1 0,-1 0 0,0 0 0,0 0 0,0 0 1,0 0-1,0 0 0,0 0 0,0 0 0,-1 1 0,-9 5-277,1-1-1,-1 0 1,0-1-1,-14 5 0,-51 13-787,59-18 896,-67 19-248,80-23 489,1 0 0,0 0-1,0 0 1,0-1 0,0 1 0,-1-1 0,1 0 0,0 0 0,0 0 0,-1 0 0,1-1 0,0 1 0,0-1 0,-1 0 0,-2-1-1,4 2 191,2 0-1086,11 2 389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50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359 626 10746,'-22'7'5297,"-4"2"-2136,-10 3-944,-4 3-161,-4 2-720,-2 0-231,3-2-553,4-2-192,11-3-240,7 1-152,10-7-416,9-1-264,10 0-865,5-1-247,11 2 1120</inkml:trace>
  <inkml:trace contextRef="#ctx0" brushRef="#br0" timeOffset="1">1218 311 10090,'-30'-32'4230,"30"32"-4137,0-1 0,0 1 0,0 0 0,0 0 0,0 0 0,0 0 0,0 0 0,0 0 0,0-1 0,-1 1 0,1 0 0,0 0 0,0 0 0,0 0 0,0 0 0,0 0 0,0 0 0,-1 0 0,1 0 0,0 0 0,0 0 0,0-1 0,0 1 0,0 0 0,0 0 0,-1 0 0,1 0 0,0 0 0,0 0 0,0 0 0,0 0 0,0 0 0,-1 0 0,1 1 0,0-1 0,0 0 0,0 0 0,0 0 0,0 0 0,-1 0 0,1 0 0,0 0 0,0 0 0,0 0 0,0 0 0,0 0 0,0 1 0,0-1 0,-1 0 0,1 0 0,0 0 0,0 0 0,0 0 0,0 0 0,0 1 0,0-1 0,0 0 0,0 0 0,0 0 0,-2 11 1051,2-8-377,-4 28 1249,2 34-1,0-15-1143,-2 9-159,1-18-463,1 0 0,2 1-1,6 45 1,-6-84-230,1 1-117,-1 0 0,1 0 0,0-1 0,0 1 0,4 7-1,-5-10 22,0-1 0,0 1-1,1-1 1,-1 1-1,0-1 1,1 0 0,-1 1-1,1-1 1,-1 1-1,1-1 1,-1 0-1,1 1 1,-1-1 0,1 0-1,-1 0 1,1 1-1,-1-1 1,1 0 0,0 0-1,0 0-95,0 0 0,0 0 0,0 0 0,0 0 0,0 0 0,0-1 0,0 1 0,0 0 0,0-1 0,-1 1 0,1-1 0,0 1 1,0-1-1,0 1 0,-1-1 0,2 0 0,11-12-923</inkml:trace>
  <inkml:trace contextRef="#ctx0" brushRef="#br0" timeOffset="2">1526 317 14011,'-12'0'4487,"-3"0"-1665,12 0-1146,6 1 905,185 20-263,1-15-2344,-178-6-216,-11 0 236,0 0 0,0 0-1,0 1 1,0-1-1,0 0 1,0 0 0,0 0-1,0 0 1,0 0-1,0 0 1,0 0 0,0 0-1,0 0 1,0 0-1,0 0 1,-1 0-1,1 0 1,0 0 0,0 0-1,0 0 1,0 0-1,0 0 1,0 0 0,0 0-1,0 0 1,0 0-1,0 0 1,0 1 0,0-1-1,0 0 1,1 0-1,-1 0 1,0 0 0,0 0-1,0 0 1,0 0-1,0 0 1,0 0-1,0 0 1,0 0 0,0 0-1,0 0 1,0 0-1,0 0 1,0 0 0,0 0-1,0 0 1,0 0-1,0 0 1,0 0 0,0 0-1,0 0 1,0 0-1,0 0 1,0 0 0,0 0-1,0 0 1,0 0-1,0 0 1,1 0-1,-1 0 1,0 0 0,0 0-1,0 0 1,0 0-1,0 0 1,0 0 0,0 0-1,-15 6-886,7-3 741,-42 13-435,31-10 575,1 0 0,-18 8 0,34-13 44,0 0-1,0 0 0,0 1 0,0-1 0,0 0 1,0 1-1,0 0 0,1-1 0,-1 1 0,0 0 0,1 0 1,0 0-1,-1 0 0,1 0 0,-1 2 0,0 1 124,1 1-1,-1-1 0,1 1 0,0 10 1,0-10-72,0 21 293,0-1 1,2 0-1,1 1 0,2-1 1,6 30-1,-7-43-194,-1 0 0,0 1-1,-1-1 1,-1 1 0,-1 15 0,0-25-150,1 0 1,-1 0 0,0-1-1,0 1 1,-1-1 0,1 1-1,-1-1 1,1 0 0,-1 1-1,0-1 1,0 0 0,-1 0-1,1 0 1,-1-1 0,1 1-1,-1 0 1,0-1-1,0 0 1,0 0 0,0 0-1,0 0 1,-1 0 0,-5 2-1,-4 1-113,-1-1 0,0 0 0,0-1 0,-24 2 1,30-4-205,-1-1 1,1 1 0,-15-3 0,21 2 156,-1 0-1,0-1 1,1 1-1,-1-1 1,1 0-1,-1 0 0,1 0 1,0 0-1,-1 0 1,1-1-1,0 1 1,0-1-1,0 1 1,0-1-1,-3-2 1,4 1 33,-1 1 0,1 0 0,0-1 0,0 1 0,0-1 0,0 1 0,-1-6 0</inkml:trace>
  <inkml:trace contextRef="#ctx0" brushRef="#br0" timeOffset="3">1887 154 8730,'-4'-11'4961,"10"10"176,6 5-2272,9-2-889,3 6-80,5-2-639,5-4-337,9 4-472,5-5-144,-5-1-160,-5 0-32,-10 4-472,-6-3-552,-12 5-384,-7-2-5914,-8 0 5178</inkml:trace>
  <inkml:trace contextRef="#ctx0" brushRef="#br0" timeOffset="4">2179 29 13531,'-4'14'5721,"-7"8"-3136,-3 7-345,-14 8-688,-2-1-431,0 1-681,0-1-192,15-9-376,3-1-216,8-15-440,4-11 2088,1-11-1128</inkml:trace>
  <inkml:trace contextRef="#ctx0" brushRef="#br0" timeOffset="5">1971 1 8714,'2'13'4657,"3"-4"-320,3 6-1289,4 12-815,3 7-281,3 5-847,3 2-441,5 0-360,-1-7-56,-1-10-472,-12-12-376,0 1-753,33 28 2690,14-5-1273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50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13691,'-2'13'5825,"0"7"-3240,2 13-737,0 13 1,-1 9-553,0 8-336,-2 2-520,0-4-152,2-13-160,0-8-72,3-16-200,1-8-264,1-15-656,3-7 2024,1-10-960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51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10274,'-26'7'4849,"18"-7"-1376,9 0-1025,12 4-607,2-3-129,10-1-656,5 0-319,12 0-489,5-1-8,1 1-328,-4 0-432,-14-3-1041,-6 3-4176,-13-8 3913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51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 10826,'-16'-4'4961,"14"8"-1784,0 8-576,1 11-337,1 5-368,3 12-751,-6 1-305,3 4-456,3-4-136,1-7-208,6-5-208,5-12-696,6-7-120,9-14 496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51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11891,'-2'-2'5281,"4"14"-2265,1 9-639,-3 19-361,-1 2-383,-1 14-689,1 4-264,-2 1-344,3-6-128,0-11-208,3-8-208,2-19-768,5-4-585,6-15 913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52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13075,'0'30'5321,"-2"11"-3257,-6 3-23,-1 5-337,5 2-392,5-6-623,3-4-233,6-16-256,2-7-88,2-13-296,-1-12-424,-5-22-913,-3-7 929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2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8642,'1'0'352,"0"0"0,0 0 1,0 1-1,-1-1 0,1 0 0,0 0 1,0 1-1,0-1 0,-1 0 1,1 1-1,0-1 0,0 1 0,-1-1 1,1 1-1,0-1 0,-1 1 0,1 0 1,-1-1-1,1 1 0,-1 0 1,1-1-1,-1 1 0,1 0 0,0 1 1,7 24 3438,-7-21-3122,4 24 1480,-2 0 1,1 53 0,-2-27-1264,-1-20-654,2 1 1,1-1 0,14 53-1,-17-85-232,5 11-61,-5-14 32,-1 0 0,0 0 0,0 0 0,0 0 0,1 0 0,-1 0 0,0-1-1,0 1 1,0 0 0,1 0 0,-1 0 0,0-1 0,0 1 0,0 0 0,0 0 0,1-1 0,-1 1 0,0 0 0,0 0-1,0 0 1,0-1 0,0 1 0,0 0 0,0-1 0,0 1 0,0 0 0,0 0 0,0-1 0,0 1 0,0-1 0,5-14-118,1-1 0,0 1 0,1 0 0,12-20 0,-11 22 135,0 1 0,0 0 1,18-18-1,-26 29 34,1 0 0,0 0 0,0 0 0,0 0 0,0 1 0,0-1 0,0 0 0,0 1 0,0-1 0,0 1 0,0-1 0,0 1 0,0-1 0,0 1 0,1 0 0,-1-1 0,0 1 0,0 0 0,0 0 0,0 0 0,1 0 0,0 0 0,0 1 23,-1-1 1,0 1-1,1-1 0,-1 1 0,0 0 0,0-1 0,1 1 0,-1 0 0,0 0 1,0 0-1,0 0 0,0 0 0,0 0 0,0 0 0,0 1 0,-1-1 0,1 0 0,0 0 1,-1 1-1,1 0 0,2 6 85,-1 0 0,-1 0 0,1 0 0,-1 0 1,-1 0-1,0 0 0,0 0 0,-1 8 0,0 14-1,5 21-606,-4-48 417,2 11-277,0-13 298,-1 1-1,0 0 0,0-1 0,1 1 0,-1-1 0,4 2 0,-5-3 39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52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52 12267,'-2'9'1866,"1"1"0,0-1-1,1 1 1,0 11 0,1-12-1196,0-1-1,1 0 1,0 1-1,0-1 1,4 10 0,-4-14-576,0 1 1,0-1 0,0 0 0,0 0-1,1 0 1,0 0 0,0 0-1,0-1 1,0 1 0,1-1 0,-1 0-1,1 0 1,0 0 0,0 0 0,0-1-1,0 1 1,0-1 0,0 0 0,1 0-1,-1-1 1,1 1 0,-1-1 0,7 1-1,-5-2-85,1 0 0,-1 0 0,0 0 0,0-1 0,0 0 0,-1 0 0,1 0 0,0-1 0,0 0 0,0 0 0,-1-1 0,0 1 0,1-1 0,-1 0 0,6-5 0,7-7-113,0 0 0,25-29 0,-25 25 7,-5 5 49,4-3-27,27-37 1,-18 21 87,-26 33-11,0 0 0,0 0 1,0 0-1,0 0 0,0 0 0,0 0 0,0 0 1,0-1-1,0 1 0,0 0 0,1 0 0,-1 0 1,0 0-1,0 0 0,0 0 0,0 0 1,0 0-1,0-1 0,0 1 0,0 0 0,1 0 1,-1 0-1,0 0 0,0 0 0,0 0 0,0 0 1,0 0-1,0 0 0,0 0 0,1 0 1,-1 0-1,0 0 0,0 0 0,0 0 0,0 0 1,0 0-1,1 0 0,-1 0 0,0 0 1,0 0-1,0 0 0,0 7 107,-5 14 119,5-20-222,-9 32 214,2 1 0,2-1 0,1 1 1,1 1-1,2-1 0,1 0 0,2 1 0,2-1 1,10 47-1,-12-73-209,0-1 0,0 0 0,1 1 0,6 10 1,-8-15-63,1-1 0,-1 0 1,0-1-1,1 1 1,-1 0-1,1 0 1,0-1-1,-1 1 1,1-1-1,0 1 1,0-1-1,0 0 1,0 0-1,0 0 1,1 0-1,-1 0 0,0 0 1,0-1-1,3 2 1,-4-2 34,1 0-1,-1 0 1,0 0 0,0 0-1,1 0 1,-1-1 0,0 1-1,0 0 1,0-1 0,1 1-1,-1 0 1,0-1 0,0 0-1,0 1 1,0-1-1,0 1 1,0-1 0,0 0-1,2-1 1,7-8 84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52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13739,'1'-8'5777,"6"0"-3208,8 3-921,8-5 72,10 10-455,3 2-289,15 4-496,-5 0-128,1-4-144,-4 0-136,-23-6-560,3-2-464,-8 2-656,-4 4 2608,-1-2-992</inkml:trace>
  <inkml:trace contextRef="#ctx0" brushRef="#br0" timeOffset="1">312 1 10426,'3'9'5217,"-6"3"-1776,-5 9-880,1 3-97,-15 8-815,-1 5-473,-12 1-712,-2-1-224,8-11-384,5-7-248,13-16-672,6-7-473,5-19 945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53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12579,'4'7'5393,"5"10"-2689,3 7-135,0 3-561,5 6-303,0-2-737,1-1-296,0 2-360,1-4-96,-2-1-304,5 1-192,-9-2 1160,3 3-792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53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13587,'-3'7'7331,"4"5"-4191,-1 3-1791,-6 61 1427,-2 63-1422,9-73-1062,3-1 1,15 82-1,-8-99-389,-9-43-9,0 0-1,0 1 0,0-1 0,1 0 1,6 9-1,-1-7-581,-8-6 680,0-1 0,1 0-1,-1 0 1,0 0 0,0 0-1,0 0 1,1 1 0,-1-1-1,0 0 1,0 0 0,0 0-1,1 0 1,-1 0 0,0 0-1,0 0 1,1 0 0,-1 0-1,0 0 1,0 0 0,1 0-1,-1 0 1,0 0 0,0 0-1,0 0 1,1 0 0,-1 0-1,0 0 1,0 0 0,1 0-1,-1 0 1,0-1 0,0 1-1,0 0 1,1 0 0,-1 0-1,0 0 1,0 0 0,0-1-1,0 1 1,1 0 0,-1 0-1,0 0 1,0-1 0,0 1-1,0 0 1,5-12 136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58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69 8754,'-1'0'453,"1"-1"1,0 1-1,-1 0 0,1 0 1,0 0-1,-1 0 1,1-1-1,0 1 1,-1 0-1,1 0 0,0-1 1,0 1-1,-1 0 1,1 0-1,0-1 0,0 1 1,0 0-1,-1-1 1,1 1-1,0-1 0,0 1-271,0 0 1,0-1-1,0 1 0,0 0 0,0 0 0,1-1 0,-1 1 0,0 0 0,0 0 0,0-1 0,0 1 0,0 0 1,1 0-1,-1 0 0,0 0 0,0-1 0,1 1 0,-1 0 0,0 0 0,0 0 0,0 0 0,1 0 1,-1-1-1,26-5 958,175-24 601,-68 13-1779,-77 12-2605,-50 6 1882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58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71 10786,'-5'2'4481,"9"-2"-2544,4-2-97,6-3-200,9 2-287,6-3-521,3-4-184,11 1-280,0-3-120,3 3-112,-1 0 8,-9 5-352,-7 4-320,-8 0-792,-10 2-3945,-14-7 3688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59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11058,'3'5'4773,"4"0"-3845,-4-3-211,10 6 160,1 0-1,0-1 1,1-1 0,23 7 0,6 3-127,-27-9-353,-1 1 0,27 16 0,-37-20-298,0 0 0,0 1 0,-1 0 0,0 0 0,1 0 1,-2 1-1,1-1 0,-1 1 0,7 11 0,-7-7-17,0 1 0,0-1 0,0 1 0,-2 0 0,1 0 0,-2 0-1,2 15 1,-5 79 212,1-91-251,-1 0 0,-1-1 0,0 1-1,-1 0 1,0-1 0,-1 0-1,-1 0 1,0 0 0,-12 20-1,7-18-386,0 0 1,-1 0-1,-1-1 0,0-1 0,0 0 0,-26 18 0,31-27-884,4-3 508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3:59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1 296 12683,'0'3'485,"0"-1"0,0 0 1,0 0-1,0 0 0,0 0 1,1 1-1,-1-1 0,1 0 1,-1 0-1,1 0 0,0 0 0,-1 0 1,1 0-1,2 3 0,-2-4-425,0 0 0,0-1 0,-1 1 0,1 0 0,0-1 0,0 1 0,0 0 0,0-1 0,0 1 0,0-1 0,0 0 0,0 1 0,0-1 0,0 0 0,0 1 0,0-1 0,0 0 0,0 0 0,0 0 0,1 0 0,-1 0 0,0 0 0,0 0 0,0-1 0,0 1 0,0 0 0,0 0 0,0-1 0,0 1 0,0-1 0,0 1 0,1-1 0,6-4 7,0 0 1,0 0-1,-1-1 1,1 0-1,-1 0 1,0-1-1,-1 1 1,0-1-1,8-12 1,-4 4-73,-1-1 1,0 0-1,-1 0 1,6-19-1,-9 21-24,0-1 1,4-27-1,-9 37 27,1 1 0,-1 0 0,1 0 0,-1-1 0,-1 1 0,1 0 1,0-1-1,-1 1 0,0 0 0,0 0 0,-1-1 0,1 1 0,-1 0 0,-3-6 0,3 8 13,0 0-1,1 0 0,-1 0 0,0 0 0,-1 0 0,1 1 0,0-1 0,0 1 1,-1 0-1,1 0 0,-1-1 0,1 1 0,-1 1 0,1-1 0,-1 0 0,0 1 0,1-1 1,-1 1-1,0 0 0,1 0 0,-6 0 0,5 1 27,0-1 0,0 0 0,1 1 0,-1 0 0,0-1 1,0 1-1,1 0 0,-1 1 0,1-1 0,-1 0 0,1 1 0,-1-1 0,1 1 0,0 0 0,0 0 1,0 0-1,0 0 0,0 0 0,0 0 0,-2 4 0,1 0 70,1-1 1,0 1-1,1-1 0,-1 1 0,1 0 1,0 0-1,0 9 0,2 41 675,0-43-633,0-1 1,1 0-1,0 0 0,1-1 0,0 1 0,1 0 0,0-1 0,7 12 0,-9-20-198,0 1 0,0-1-1,0 1 1,1-1 0,-1 0 0,1 0 0,0 0-1,0 0 1,0 0 0,0-1 0,1 0 0,-1 1-1,1-1 1,-1 0 0,1-1 0,0 1 0,0-1-1,-1 1 1,1-1 0,0 0 0,0-1 0,0 1-1,0-1 1,1 1 0,-1-1 0,0-1 0,4 1-1,17-6-4276,0 2 1963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0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19 257 10098,'81'13'3946,"-80"-13"-3739,1 0 0,0 1 0,0-1 0,0-1 0,-1 1 0,1 0 0,0 0 0,0-1 0,0 1 0,-1-1 0,4 0 0,-4 0-73,0 0 0,0 1 0,-1-1 0,1 0 0,0 0 0,0 0 0,0 0 0,-1 1-1,1-1 1,0-2 0,2-1 405,0 0-203,-1 0 0,1 0 1,-1 0-1,0-1 0,0 1 0,0-1 1,0 1-1,0-7 0,7-42 691,-4 15-614,-3 28-321,1-1 30,-1-1 0,0-14-1,-1 24-102,-1-1-1,0 0 1,-1 1-1,1-1 1,0 0-1,-1 1 1,1-1-1,-1 0 1,0 1 0,0-1-1,0 1 1,0-1-1,-1 1 1,1 0-1,-3-3 1,3 3-6,0 1 0,-1 0 0,1 0 0,-1 0 0,1 0 1,-1 0-1,0 0 0,1 0 0,-1 0 0,0 1 0,1-1 0,-1 1 0,0-1 1,0 1-1,0 0 0,0 0 0,1 0 0,-1 0 0,0 0 0,0 0 0,0 0 1,0 0-1,-3 2 0,1-1 22,0 0 0,0 1 1,0 0-1,0 0 0,0 0 1,1 0-1,-1 1 0,1-1 1,-5 5-1,-2 3 49,2 0 1,-1 0-1,1 1 1,-7 13-1,10-16-43,1 0 0,0 1 0,0-1 0,1 1 0,0 0 0,-2 16 0,4-23-36,1 0-1,0 0 1,0 0 0,-1 0-1,2 0 1,-1 0-1,0 0 1,0 0-1,1 0 1,-1 0-1,1 0 1,0 2-1,0-3-3,0 0 1,-1 0-1,1 0 0,0-1 0,0 1 0,0 0 0,0 0 0,-1-1 0,1 1 0,0-1 0,0 1 0,0-1 1,1 1-1,-1-1 0,0 0 0,0 1 0,0-1 0,0 0 0,0 0 0,0 0 0,0 0 0,2 0 0,2 0 1,0-1 0,0 1 0,0-1 0,0 0-1,0-1 1,0 1 0,0-1 0,0 0 0,5-3 0,0 0 3,4 1 13,-14 4-17,0 0 0,1 0-1,-1 0 1,1 0-1,-1 0 1,0 0 0,1 0-1,-1 0 1,0 0-1,1 1 1,-1-1 0,0 0-1,1 0 1,-1 0-1,0 0 1,1 1 0,-1-1-1,0 0 1,1 0-1,-1 1 1,1 1 3,0 0-1,-1 0 1,1-1 0,-1 1-1,1 0 1,-1 0 0,0 0-1,0 0 1,0 0 0,0 0-1,0 3 1,-6 118 305,1-53-64,6 99 0,0-159-231,1 0 0,0 0 1,0-1-1,1 1 0,0-1 1,8 17-1,-8-21-11,0 1 1,0-1-1,1 1 1,0-1-1,0 0 1,0-1-1,1 1 0,-1-1 1,1 0-1,0 0 1,7 4-1,-10-6-27,0-1 0,1 0 0,-1 0 0,0 0 0,1 0 0,-1-1 0,0 1 0,1 0 0,-1-1 0,1 0 0,-1 0 0,1 0 0,-1 0 0,1 0 0,-1 0 0,1 0-1,-1-1 1,1 1 0,-1-1 0,0 0 0,1 0 0,-1 0 0,0 0 0,0 0 0,1 0 0,-1-1 0,0 1 0,0-1 0,0 1 0,-1-1 0,1 0 0,0 0 0,2-3 0,-1 1-129,0 0 1,-1 0-1,1-1 1,-1 0-1,0 1 0,0-1 1,0 0-1,-1 0 1,1 0-1,-1 0 1,-1 0-1,1 0 1,-1 0-1,1 0 1,-2-7-1,0 4 59,-1 0 0,-1 0 0,0 0-1,0 0 1,0 0 0,-1 0 0,0 1 0,0 0-1,-1 0 1,-6-8 0,-8-7 127,-33-30 0,48 48-44,-17-15 677,-35-24 0,55 42 593,4 3-413,8 5-173,22 10 0,-27-15-667,0-1 0,0 0-1,0 0 1,0 0 0,-1-1-1,1 0 1,0 0-1,0-1 1,0 1 0,0-1-1,0 0 1,0-1 0,0 0-1,-1 0 1,1 0-1,-1 0 1,8-5 0,1-1-548,-1-1 1,0-1-1,-1 1 1,0-2-1,15-16 1,11-18-3077,-4-2 1487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0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 5913,'0'-1'168,"0"1"-1,0 0 1,-1 0-1,1 0 1,0 0-1,0-1 1,0 1-1,0 0 1,-1 0-1,1 0 0,0 0 1,0 0-1,0-1 1,-1 1-1,1 0 1,0 0-1,0 0 1,0 0-1,-1 0 1,1 0-1,0 0 1,0 0-1,-1 0 1,1 0-1,0 0 1,0 0-1,-1 0 1,1 0-1,0 0 1,0 0-1,0 0 0,-1 0 1,1 0-1,0 0 1,0 0-1,0 1 1,-1-1-1,1 0 1,0 0-1,0 0 1,0 0-1,-1 0 1,1 1-1,0-1 1,0 0-1,0 0 1,0 0-1,0 1 1,-1-1-1,1 0 0,-7 14 2721,5-10-2421,-9 20 2250,-9 32 1,14-37-1988,1 1 1,1 1-1,1-1 1,-1 25-1,4-43-694,1 20 365,-1-21-394,0 0 1,0-1-1,0 1 1,1-1 0,-1 1-1,0 0 1,0-1-1,0 1 1,0-1 0,1 1-1,-1 0 1,0-1 0,1 1-1,-1-1 1,0 1-1,1-1 1,-1 1 0,1-1-1,-1 1 1,0-1-1,1 0 1,-1 1 0,1-1-1,0 1 1,-1-1 0,1 0-1,-1 0 1,1 1-1,-1-1 1,2 0 0,0 0-36,-1 0 1,1-1-1,-1 1 1,1 0-1,-1-1 1,1 0 0,-1 1-1,1-1 1,-1 0-1,1 0 1,-1 1-1,0-1 1,1 0 0,-1 0-1,0-1 1,0 1-1,0 0 1,1-2-1,3-3-341,0-1 1,4-10-1,-5 11 103,47-86-2399,-50 90 2644,0 1 16,-1-1-1,1 1 0,0 0 0,0 0 0,0-1 1,0 1-1,0 0 0,0 0 0,2-1 1,-3 2 32,1 1 1,-1-1 0,0 0 0,1 1 0,-1-1-1,0 1 1,1-1 0,-1 1 0,0-1 0,1 1 0,-1-1-1,0 1 1,0 0 0,0-1 0,0 1 0,0-1-1,0 1 1,0-1 0,0 2 0,1-2 14,1 13 436,0-1 0,2 1-1,-1-1 1,2 0-1,0-1 1,11 22 0,-12-28-421,-1 0 0,0 0 1,1-1-1,0 1 0,0-1 1,1 0-1,-1 0 0,1 0 1,0-1-1,-1 0 0,2 0 1,-1 0-1,0 0 1,1-1-1,-1 0 0,1 0 1,7 1-1,-5-1-154,0-2-1,0 1 1,0-1 0,0 0 0,0 0-1,0-1 1,0 0 0,-1 0-1,1-1 1,0 0 0,-1-1 0,1 0-1,-1 0 1,0 0 0,1-1-1,-2 0 1,1 0 0,0-1-1,7-7 1,-6 5-226,2-2-208,-1 0 0,12-16-1,-18 23 450,-1-1-1,-1 0 1,1 0-1,0 0 1,-1-1-1,0 1 0,1 0 1,-1 0-1,-1-1 1,1 1-1,0-1 1,-1 1-1,0-1 0,0-4 1,0 1 23,-2-1 0,1 1-1,-1 0 1,0 0 0,-1-1 0,0 2 0,-7-14 0,8 17 70,1 0 0,-1 0 0,-1 1 0,1-1 0,0 1 0,-1-1 0,1 1 0,-6-4 0,6 5 18,0 0 1,1 1 0,-1-1-1,0 0 1,1 1-1,-1-1 1,0 1 0,0 0-1,0-1 1,0 1-1,1 0 1,-1 0 0,0 0-1,0 0 1,0 1-1,0-1 1,-2 1 0,2 0 58,-1 0 0,1 0 1,-1 1-1,1-1 0,0 1 1,0-1-1,0 1 1,0 0-1,0 0 0,0 0 1,0 0-1,1 0 1,-1 0-1,1 1 0,-1-1 1,1 0-1,0 1 0,0-1 1,0 1-1,0 2 1,-2 2 137,2 1 1,-1-1-1,1 0 1,0 1-1,1-1 1,0 11 0,0-10-76,0-6-105,0 0 0,0 1 0,0-1 0,0 0 0,0 1 0,1-1 1,-1 0-1,1 0 0,0 0 0,0 1 0,-1-1 0,3 3 0,-1-2 5,0-1-1,0 1 1,1 0 0,-1-1-1,1 1 1,3 2-1,-5-5-41,0 1 0,0 0 0,0-1 0,0 1-1,0-1 1,0 1 0,0-1 0,0 1 0,0-1 0,0 0 0,0 0-1,0 1 1,0-1 0,0 0 0,1 0 0,-1 0 0,0 0 0,0 0 0,0-1-1,0 1 1,0 0 0,0 0 0,0-1 0,0 1 0,2-2 0,2-1 3,-1 0 1,0-1 0,0 0-1,0 0 1,4-5 0,-6 6-11,1-1 1,-1 1-1,1 0 0,0 0 1,0 1-1,1-1 1,-1 1-1,1-1 0,3-1 1,-7 4-3,1 0 1,-1 0 0,1 0 0,0 0 0,-1 0-1,1 0 1,-1 0 0,1 0 0,-1 0 0,1 0 0,-1 0-1,1 0 1,-1 0 0,1 1 0,-1-1 0,1 0-1,-1 0 1,1 0 0,-1 1 0,1-1 0,-1 0-1,0 1 1,1-1 0,-1 1 0,1-1 0,-1 0-1,0 1 1,1-1 0,-1 1 0,0-1 0,0 1-1,1-1 1,-1 1 0,0-1 0,0 1 0,0-1 0,0 2-1,5 19 52,-5-21-50,1 17 0,0-6 73,0-1-1,0 1 0,1-1 0,1 1 1,3 10-1,-5-19-97,-1-1 0,1 1 0,0 0-1,0 0 1,0-1 0,0 1 0,1 0 0,-1-1 0,0 1 0,1-1 0,-1 1 0,0-1-1,1 0 1,0 0 0,-1 1 0,1-1 0,0 0 0,0-1 0,-1 1 0,1 0 0,0 0 0,0-1-1,0 1 1,0-1 0,0 0 0,0 0 0,0 1 0,0-1 0,0 0 0,0-1 0,0 1-1,0 0 1,3-1 0,-1 0 56,1-1 0,-1 1 0,0-1 0,1 0 0,-1 0 0,0 0 0,0 0 0,0-1 0,4-3 0,14-18 312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3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12035,'6'12'6855,"-3"-2"-5221,1-1-675,1 2 143,-1 1-1,4 12 1,0 2 17,0 0 0,20 38 0,-24-56-938,1 1 1,0-1 0,0 0-1,12 14 1,-15-20-141,0 0-1,1 0 1,-1 0 0,1 0 0,-1 0-1,1-1 1,0 1 0,4 1 0,-5-2-29,-1-1 1,1 1 0,0-1 0,-1 0 0,1 0 0,0 0 0,-1 1 0,1-2 0,0 1-1,-1 0 1,1 0 0,-1 0 0,1-1 0,0 1 0,-1-1 0,1 1 0,1-2 0,1 0-6,-1-1 1,1 1-1,-1 0 1,0-1-1,0 0 1,-1 1-1,1-1 1,0 0-1,-1-1 1,0 1-1,0 0 1,0-1-1,0 1 1,0-1 0,1-5-1,1-5-16,0 0-1,3-29 1,0-2-139,-1 22-479,1-1 1,1 1-1,11-22 1,-10 28 190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1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12219,'0'35'5833,"-5"5"-2432,-3 13-1273,0 6-344,4-1-815,4 2-353,8-11-392,4-3-16,5-16-432,7-7-312,5-18-929,1-8-263,-6-18 1000</inkml:trace>
  <inkml:trace contextRef="#ctx0" brushRef="#br0" timeOffset="1">311 285 9050,'-5'31'4849,"2"-6"-448,-2 3-1512,1-5-865,2 2-368,2-5-864,-1-7-303,2-8-833,5-3-489,-4-12-415,4-8 560</inkml:trace>
  <inkml:trace contextRef="#ctx0" brushRef="#br0" timeOffset="2">214 167 7674,'-4'-8'4441,"4"5"-417,0 3-831,2 7-824,-2-7-417,0 0-808,3 4-312,6 4-543,9-3-265,43 28-8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1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41 10802,'4'-40'4609,"-6"49"-2408,-2 9-33,-6 20-207,-2 13-297,1 17-496,3 1-272,8 0-407,7-8-161,9-18-240,5-9-192,6-22-384,-1-14 31,1-16 185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2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10770,'-3'7'4993,"3"-7"-2160,9 4-665,7 0 17,3-1-585,9-1-432,-2-3-623,4-3-129,0-5-624,1 3-416,-2 2-1081,-5 2-863,-5 2-2521,-2 0 3200</inkml:trace>
  <inkml:trace contextRef="#ctx0" brushRef="#br0" timeOffset="1">327 0 7522,'38'18'3672,"-32"-12"-1047,-7 5-241,6 2-191,-5 3-89,0 5-215,3 2-169,-7 1-456,8 1-295,-3-5-521,2-1-264,1-9-632,-7-2-288,2-8-5082,-3-1 4106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2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12019,'14'6'5129,"-4"5"-2537,-1-1-807,2 1-625,2 0-224,3 1-848,1-2 752,9 1-624</inkml:trace>
  <inkml:trace contextRef="#ctx0" brushRef="#br0" timeOffset="1">377 358 11474,'1'1'351,"-1"-1"-1,1 0 0,0 0 0,-1 1 1,1-1-1,0 0 0,-1 0 0,1 0 1,-1 0-1,1 0 0,0 0 0,-1 0 1,1 0-1,0 0 0,-1 0 0,1 0 1,0 0-1,0-1 0,0 1-98,0-1 1,0 0-1,0 1 0,0-1 0,0 0 1,0 0-1,0 1 0,0-1 0,1-2 1,0 1-51,0-1 0,-1 0 1,1-1-1,0 1 1,1-7-1,5-17 187,5-32 0,-11 48-407,0 0-1,-2 0 0,1 0 1,-1 0-1,-3-21 1,3 30 19,-1 0 0,1 1 0,0-1 0,-1 0 0,1 1 1,-1-1-1,0 0 0,1 1 0,-1-1 0,0 1 0,0-1 0,0 1 0,0 0 1,0-1-1,0 1 0,-1 0 0,1 0 0,0 0 0,-1 0 0,1 0 0,-1 0 1,-1-1-1,1 2 5,1 0 1,-1-1-1,1 1 0,-1 0 1,1 0-1,-1 0 1,1 1-1,-1-1 1,1 0-1,-1 1 0,1-1 1,-1 1-1,1-1 1,-1 1-1,1-1 1,0 1-1,-1 0 0,1 0 1,0 0-1,0 0 1,0 0-1,0 0 1,-1 0-1,0 2 1,-3 2 82,1 1 1,0 0-1,0 0 1,0 0-1,-5 14 1,-10 34 631,17-45-567,0 0-1,0 1 0,1-1 0,0 0 0,0 0 0,1 1 1,1-1-1,-1 1 0,1-1 0,3 12 0,-3-18-140,0 0-1,0 1 0,1-1 1,-1 0-1,1 1 1,0-1-1,-1 0 0,1 0 1,1 0-1,-1 0 1,0-1-1,1 1 0,-1-1 1,1 1-1,0-1 0,0 0 1,0 0-1,0 0 1,0-1-1,0 1 0,0 0 1,1-1-1,-1 0 1,0 0-1,1 0 0,-1-1 1,1 1-1,0-1 0,5 1 1,-4-1 198,0-1 0,1 1 1,-1-1-1,6-2 0,23-8 248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2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11666,'0'3'878,"-1"0"0,1-1-1,-1 1 1,0 0-1,0 0 1,0-1-1,0 1 1,-3 3-1,-7 18 2098,8-15-2266,0 3 305,0 0 1,-2 13-1,4-20-836,1-1-1,0 0 1,0 0 0,0 1 0,0-1-1,1 0 1,0 0 0,0 1 0,0-1-1,2 5 1,1-1 3,1-1 0,-1 0 0,1 0 0,1-1 1,-1 1-1,9 7 0,-7-8-48,-2 0 1,1 0-1,-1 1 1,1 0-1,7 14 0,-13-20-109,1 1 0,0-1-1,-1 1 1,1-1 0,-1 1-1,0-1 1,0 1 0,1 0-1,-1-1 1,0 1-1,0-1 1,-1 1 0,1 0-1,0-1 1,0 1 0,-1-1-1,0 3 1,0-1-6,0-1 1,-1 0 0,1 0-1,-1 0 1,1 0 0,-1 0-1,0 0 1,0-1-1,1 1 1,-4 1 0,-1 1-137,0 0 0,-1-1 0,1 0 0,-1 0 0,0-1 1,-11 3-1,-21 3-2135,21-3 1584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3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8242,'-12'2'4409,"4"-3"-384,12 2-2233,10 3 8,16 3-103,16-2-185,8-2-496,1 2-200,3-2-343,-3-3-137,2-3-88,1-2-248,-32 0-769,-14 2-495,1 2 2777,26-1-1545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4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9618,'24'8'4721,"3"-6"-1848,11-4-745,2 1-95,4-8-737,4 2-376,-4-1-456,-2 3-232,-12 2-672,-5-1-352,-5 0 408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10658,'12'2'7849,"35"5"-5158,-7 2-1598,-1 1-1,61 26 1,-86-29-910,0 0 0,-1 1 0,0 0 0,13 11 0,-19-13-71,1 1 1,-1 0-1,-1 0 1,0 1-1,0 0 1,0 0-1,6 12 1,-10-15-72,1 0 0,-1 1-1,-1-1 1,1 1 0,-1-1 0,0 1 0,0-1 0,0 1 0,-1 0-1,0-1 1,0 8 0,-1-5 5,-1 1 0,0-1 0,0 0 0,-1 0 0,1-1 0,-9 15 0,-3 1-9,-1 0 0,-2-2 0,-30 33 0,39-46-53,-53 52-1688,41-42-390,13-10 1318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6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271 330 6273,'10'3'6865,"-1"-1"-2475,-9-2-4334,0-1 0,1 1 0,-1 0 0,0 0 0,0 0 0,0-1 0,0 1 0,0 0 0,0-1 0,0 1 0,0 0-1,1 0 1,-1-1 0,0 1 0,0 0 0,0 0 0,0-1 0,0 1 0,0 0 0,0 0 0,-1-1 0,1 1 0,0 0-1,0-1 1,0 1 0,0 0 0,0 0 0,0-1 0,0 1 0,-1 0 0,1 0 0,0 0 0,0-1 0,0 1 0,-1 0 0,-9-19 479,-1 1 0,-1 0 1,-17-20-1,20 29-459,0 0 0,0 1 0,-1 0-1,0 0 1,0 1 0,0 1 0,-1 0-1,0 0 1,-17-6 0,23 11-8,1-1 0,0 1 0,0 0 0,-1 0 0,1 0 0,-1 1-1,1-1 1,0 1 0,-10 1 0,12-1-25,0 1 0,0-1 0,-1 1 0,1 0 0,0 0 0,0 0 0,0 0 0,0 0 0,0 1 0,0-1 0,0 1 0,0-1 0,1 1 0,-1-1 0,1 1 0,-1 0 0,1 0 0,-1 0 0,1 0 0,-1 3-1,-2 2 47,1 1-1,1 0 1,0 0-1,0 0 0,0 0 1,1 0-1,0 1 0,0-1 1,1 0-1,1 11 0,0-9-14,0-1-1,1 1 1,0 0-1,1 0 0,0-1 1,0 0-1,1 1 0,6 11 1,-8-18-60,0 0 0,0 0 0,0-1 0,0 1 1,0 0-1,1-1 0,-1 1 0,1-1 0,-1 0 0,1 0 1,0 0-1,0 0 0,0 0 0,0-1 0,1 1 0,-1-1 1,0 0-1,1 0 0,-1 0 0,0 0 0,1-1 0,-1 1 1,1-1-1,-1 0 0,1 0 0,-1 0 0,1-1 0,-1 1 1,1-1-1,-1 0 0,0 0 0,1 0 0,-1 0 0,0-1 1,0 1-1,4-3 0,-1-1-30,0 0 0,0 0 0,0 0 0,-1-1 0,0 0 0,0 0 0,-1 0 0,1-1 0,-1 1 0,4-11 0,1-3-179,-1-1 1,8-30-1,-3-10-184,-7 26 251,0 2 85,0-48-1,-7 60 91,0 14 48,1 7-90,0 0 0,0 0 1,0 0-1,0 0 1,0 0-1,0 0 0,0 0 1,-1 0-1,1 0 0,0 0 1,0 0-1,0 0 0,0 0 1,0 0-1,0 0 1,0 0-1,0 0 0,0 0 1,0 0-1,0 0 0,0 0 1,0 0-1,0 0 0,0 0 1,0 0-1,0 0 0,0 0 1,0 0-1,0 0 1,0 0-1,0 0 0,0 0 1,0 0-1,0 0 0,0 0 1,0 0-1,0 0 0,0 0 1,0 0-1,0 0 0,0 0 1,0 0-1,0 0 1,0 0-1,0 0 0,0 0 1,0-1-1,0 1 0,-1 0 1,-4 16 319,3-11-242,1 0 1,-1-1 0,0 9 0,1-4 2,-3 17 191,1 0 0,1 0 0,3 34-1,1-41-112,1 0-1,1 0 0,1 0 0,10 27 0,-13-39-146,1-1-1,1 1 1,-1 0-1,1-1 1,0 0-1,1 0 1,-1 0 0,1-1-1,0 1 1,0-1-1,1 0 1,0-1 0,0 1-1,11 5 1,-14-8-87,0-1 1,0 0 0,1 0-1,-1 0 1,1-1 0,-1 1-1,0-1 1,1 0 0,-1 0-1,1 0 1,-1 0 0,4-1-1,18-5-263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7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10 255 12995,'11'1'6571,"-9"0"-6422,0-1 1,-1 0-1,1 1 1,0-1-1,0 0 0,-1 0 1,1 0-1,0-1 1,0 1-1,-1 0 1,1-1-1,0 1 0,-1-1 1,3 0-1,1 0-6,0-1-1,-1 0 0,1 0 0,-1 0 1,1-1-1,-1 1 0,0-1 0,0 0 1,0 0-1,0 0 0,-1-1 0,1 0 1,-1 1-1,5-8 0,3-8 145,14-31 1,-21 40-262,-1 1 1,0 0-1,0-1 1,-1 0-1,2-18 1,-3 26-24,-1 0 1,0-1-1,0 1 1,0 0-1,-1-1 0,1 1 1,0 0-1,-1-1 1,0 1-1,1 0 1,-1 0-1,0 0 1,0 0-1,0-1 1,0 1-1,-1 0 1,1 1-1,0-1 1,-1 0-1,0 0 1,1 1-1,-1-1 1,0 1-1,0-1 0,0 1 1,0 0-1,0 0 1,0-1-1,0 2 1,0-1-1,0 0 1,0 0-1,-1 1 1,1-1-1,0 1 1,-1 0-1,-3-1 1,2 1 11,-1 0 0,0 0 0,0 1 0,1-1 0,-1 1 0,0 0 0,1 1 0,-1-1 0,1 1 0,-1 0 0,1 0 0,0 0 0,0 0 0,-1 1 0,2 0 0,-1 0 0,-5 5 0,5-3 71,1 0 0,-1 0 0,1 0 0,0 1-1,1-1 1,-1 1 0,1 0 0,0 0 0,1 0-1,-1 0 1,1 0 0,1 0 0,-1 0 0,1 0 0,0 0-1,0 1 1,1-1 0,-1 0 0,1 0 0,4 11-1,-3-11-46,-1 0 0,2-1 0,-1 1 0,0-1 0,1 0 0,0 1 0,1-1 0,-1 0 0,1-1 0,0 1 0,0-1 0,0 0 0,0 0 0,1 0 0,0 0 0,0-1 0,0 0 0,0 0 0,0 0 0,1 0 0,9 2 0,-5-3-108,0 0 0,0-1 0,0-1 0,0 1 1,0-2-1,0 1 0,0-1 0,0-1 0,13-3 0,-6-1 387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3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148 336 9546,'2'-1'516,"-1"1"-246,0-1 0,0 1 0,-1 0-1,1-1 1,0 1 0,0-1-1,-1 1 1,1-1 0,0 1-1,0-1 1,-1 1 0,1-1-1,-1 0 1,1 1 0,-1-1 0,1 0-1,-1 0 1,1 1 0,-1-1-1,1 0 1,-1 0 0,0 0-1,1 1 1,-1-1 0,0 0 0,0 0-1,0 0 1,0 0 0,0 0-1,0 0 1,0 0 0,0 1-1,0-3 1,-24-73 5075,20 64-5105,-1 0-1,-1 1 0,0 0 0,-9-14 1,13 22-216,0 0 1,-1 1 0,1-1 0,-1 0 0,0 1 0,1 0 0,-1-1 0,0 1 0,-6-3 0,7 5-14,1-1-1,0 1 0,0-1 0,-1 1 0,1 0 1,0 0-1,-1 0 0,1-1 0,0 1 1,-1 0-1,1 1 0,0-1 0,-1 0 0,1 0 1,0 1-1,0-1 0,-1 0 0,1 1 0,0-1 1,0 1-1,-1 0 0,1-1 0,0 1 0,0 0 1,0 0-1,0 0 0,0 0 0,0 0 0,-1 1 1,-2 4 48,0 0 0,1 0 0,-1 0 1,1 0-1,1 1 0,-1-1 1,1 1-1,0 0 0,-1 8 0,2-6 55,-1 1-1,1 0 0,1-1 0,0 1 1,0 0-1,3 12 0,-2-18-52,0 0 0,0 1 0,0-1 0,1 0 0,0 1 0,0-1-1,0 0 1,0-1 0,5 7 0,-6-8-48,1-1-1,-1 1 1,1-1 0,0 1-1,-1-1 1,1 0 0,0 0-1,0 0 1,0 0 0,0 0-1,0 0 1,0 0 0,0-1-1,0 1 1,0-1 0,0 1-1,0-1 1,0 0 0,0 0-1,1 0 1,-1 0 0,3-1-1,1 0-10,-1 0-1,1-1 0,0 0 0,-1 0 1,0 0-1,8-5 0,29-21 9,-11 5 11,-29 22-12,1 0 0,-1-1-1,0 1 1,0 0 0,1 0-1,-1 0 1,1 1 0,-1-1-1,1 1 1,-1-1 0,5 1-1,-6 0 4,-1 0 0,1 0-1,-1 0 1,1 0 0,-1 1-1,1-1 1,0 0 0,-1 0-1,1 1 1,-1-1 0,1 0-1,-1 1 1,0-1-1,1 1 1,-1-1 0,1 0-1,-1 1 1,0-1 0,1 1-1,-1-1 1,0 1 0,1 0-1,-1-1 1,0 1-1,0-1 1,0 1 0,1-1-1,-1 1 1,0 0 0,0-1-1,0 1 1,0 0 0,0 23 267,0-22-262,-5 23 82,4-22-311,0 0 0,0 1 1,0-1-1,1 0 0,-1 1 0,1-1 0,0 0 0,0 1 0,0-1 0,0 1 0,1-1 0,1 6 0,1-4-606</inkml:trace>
  <inkml:trace contextRef="#ctx0" brushRef="#br0" timeOffset="1">430 1 15979,'7'28'6418,"-6"17"-4266,-1 4-215,-4 7-649,1 1-424,2-4-520,2-3-136,6-13-136,1-8-192,7-16-584,-3-9-208,2-13-3505,5-6 3033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7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0 248 8938,'66'4'4007,"-62"-3"-3335,-1-1-1,1 0 0,-1-1 0,1 1 0,-1 0 1,1-1-1,-1 0 0,0 0 0,1 0 1,-1 0-1,0 0 0,4-3 0,-5 2-377,1 1 0,-1-1 0,1 0 0,-1-1 0,0 1 0,0 0 0,0-1 0,0 1 0,0-1 0,3-5 0,-2 1-178,-1-1-1,1 0 1,-1 1-1,-1-1 0,1 0 1,-1 0-1,0 0 1,-1-9-1,0 3-61,-1 1 1,0 0-1,-5-20 0,5 28-41,0 0 0,-1 1-1,0-1 1,0 1 0,-5-8-1,6 10-5,-1 0-1,1 0 0,-1 0 0,0 0 0,1 0 0,-1 1 1,0-1-1,0 1 0,0 0 0,0-1 0,-1 1 0,-2-1 1,3 1-1,1 1 1,-1-1 0,0 1 0,1-1 0,-1 1 0,1 0-1,-1 0 1,1 0 0,-1 0 0,0 0 0,1 0-1,-1 1 1,1-1 0,-1 0 0,1 1 0,-1-1 0,1 1-1,-1 0 1,1-1 0,-1 1 0,1 0 0,0 0 0,-1 0-1,1 0 1,0 0 0,0 0 0,0 0 0,0 1-1,0-1 1,0 0 0,0 0 0,-1 3 0,-1 1 36,1 0 1,0 0 0,0 0 0,0 0-1,0 1 1,1-1 0,0 1 0,0 7-1,0-1 54,2 0-1,0 0 1,0 0 0,4 12-1,-2-6 18,25 152 1174,-23-149-1031,1 1 0,1-1 1,16 33-1,-16-38-134,-4-10-69,0 0-1,-1 0 1,0 0-1,0 1 1,-1-1-1,0 1 1,0 6-1,0-11-42,-1-1 0,0 1 1,-1 0-1,1-1 0,0 1 0,0-1 0,-1 1 0,1 0 0,-1-1 1,1 1-1,-1-1 0,0 1 0,0-1 0,0 1 0,1-1 0,-1 0 1,-1 1-1,1-1 0,0 0 0,0 0 0,0 0 0,-1 0 0,1 0 1,0 0-1,-1 0 0,1 0 0,-1 0 0,1-1 0,-1 1 0,-2 0 1,1 0-101,0-1 0,0 0 0,0 1 0,0-1 1,0 0-1,0-1 0,0 1 0,0-1 1,0 1-1,0-1 0,0 0 0,0 0 0,1 0 1,-1 0-1,0-1 0,1 1 0,-1-1 1,1 1-1,-1-1 0,-3-3 0,4 2-177,-1 1 0,1-1-1,-1 1 1,1-1 0,0 0 0,0 0-1,0 0 1,0 0 0,0 0 0,1-1-1,0 1 1,-1 0 0,1-1 0,0 1-1,1-1 1,-1 0 0,1 1 0,-1-1-1,1-5 1,5-22-670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7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13035,'-12'13'5633,"-9"18"-2560,1 6-913,8 14-456,4 0-367,11-3-697,8-6-232,10-12-232,5-5-64,12-7-112,-2-2-168,0-11-552,0-4 296,-9-7 120</inkml:trace>
  <inkml:trace contextRef="#ctx0" brushRef="#br0" timeOffset="1">387 246 14115,'6'25'5761,"-5"-2"-3448,3 0-153,-4-3-463,1-4-481,3-6-760,2-2-240,-5-8-608,-1-2 392,4-16-104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8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12939,'-4'2'5505,"7"4"-2464,1 2-1097,9 4-400,-2 1-423,9 2-689,5 0-272,-2-1 144,5 1-2913,1-10 1945</inkml:trace>
  <inkml:trace contextRef="#ctx0" brushRef="#br0" timeOffset="1">277 45 12763,'7'-4'5785,"2"3"-2720,6 5-945,39 37-7,-29-1-673,3 3-360,0 6-496,-6-2-144,-8 2-216,-12 4-72,-9 0-64,-8-1 0,-13-8-160,6-9-168,-8-18-888,6-5-456,7-11 928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9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9666,'-15'6'4993,"9"-6"-992,10 6-1969,6 0-87,13-4-417,5 8-336,5-8-607,-1 1-201,-1-4-240,-3-3-272,-4 1 704,-6 0-464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9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 10514,'-11'-6'4793,"19"8"-1704,4 3-433,11-1-535,2-3-305,5-2-863,1-2-369,1-3-312,-1 0-192,4 6-632,-5-1 2056,-7 10-1352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09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12395,'66'20'7342,"-49"-16"-6074,0 0 0,-1 2 0,1 0-1,28 15 1,-38-17-1087,-1 0 1,0 0-1,0 1 0,-1-1 0,7 8 0,-11-11-154,1 1 0,-1 0 1,0 0-1,1 0 0,-1 0 0,0 1 0,0-1 0,0 0 0,-1 0 1,1 1-1,0-1 0,-1 0 0,0 1 0,1-1 0,-1 0 0,0 1 1,0-1-1,-1 0 0,0 5 0,-2 4 15,-1-1 1,0 0-1,0 0 0,-1-1 1,-1 0-1,-11 16 0,-4 8 10,-22 39 225,43-72-269,0 0 0,-1 0 0,1 0-1,0 1 1,0-1 0,0 0 0,0 0-1,0 0 1,0 1 0,0-1 0,0 0-1,0 0 1,0 1 0,0-1 0,0 0 0,0 0-1,0 0 1,0 1 0,0-1 0,0 0-1,0 0 1,0 0 0,0 1 0,0-1-1,0 0 1,1 0 0,-1 0 0,0 1-1,0-1 1,0 0 0,0 0 0,0 0-1,0 0 1,1 0 0,-1 1 0,0-1-1,0 0 1,0 0 0,1 0 0,-1 0-1,0 0 1,0 0 0,0 0 0,1 0-1,-1 0 1,0 0 0,0 0 0,0 1 0,1-1-1,12 0 209,-12 0-182,34-1 215,1-3 0,-1-1 0,67-18 0,-82 18-120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0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10826,'1'-1'5658,"3"3"-3664,3 6-573,-3 3-484,0 0 0,0 0 0,-1 1-1,3 21 1,0-2-273,-1-2-137,2-1 0,1-1 0,21 48 1,-24-65-399,1 0 1,0-1-1,0 0 1,1 0-1,10 11 1,-11-14-63,0-1 0,0 0 0,1 0 0,-1-1 0,1 0 0,0 0 0,0 0 0,12 3-1,-15-5-50,1-1-1,-1 0 0,1 0 0,-1 0 0,1 0 0,0-1 0,-1 0 0,1 0 0,0 0 0,-1-1 1,1 1-1,0-1 0,-1 0 0,1 0 0,-1-1 0,1 0 0,-1 1 0,0-1 0,0-1 0,0 1 0,0-1 1,0 1-1,0-1 0,-1 0 0,0 0 0,1-1 0,-1 1 0,0-1 0,0 0 0,-1 1 0,1-1 0,-1-1 1,0 1-1,0 0 0,0 0 0,-1-1 0,1 1 0,-1-1 0,0 1 0,0-7 0,0-4-232,-1 0 0,0 0 0,-2 0 0,1 0 0,-6-16 0,1-6-1064,5 33 1049,1 0 0,-1-1 1,0 1-1,-3-7 0,1 7 110,1 0 0,-1 1 1,1-1-1,-4-3 0,5 7 108</inkml:trace>
  <inkml:trace contextRef="#ctx0" brushRef="#br0" timeOffset="1">58 215 13995,'7'13'5745,"10"-7"-3376,7-1-305,11-5-463,3-4-473,-1-4-656,1-3-232,-6 1-592,-2 2 1672,17 5-1144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0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83 234 12259,'4'19'5625,"-4"-7"-1792,0 8-1233,4 5-1087,0 4-41,2 3-784,-2-10-248,0-6-368,-3-3-256,-2-10 840,-2-3-5577,-2-2 3833</inkml:trace>
  <inkml:trace contextRef="#ctx0" brushRef="#br0" timeOffset="1">1 0 13851,'5'7'5969,"2"-1"-3264,5 6-1185,1 0-120,3 3-735,3 1-425,1-3 1392,1-1-1200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1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17 9298,'-14'-7'5201,"-4"-2"-496,-6 11-2576,-3 8-73,-7 17-656,-4 7-319,5 7-489,5 6-152,14-6-136,12 1-40,13-6-104,8-4-40,12-6 8,4-8-48,8-15-448,2-6-352,0-15 400</inkml:trace>
  <inkml:trace contextRef="#ctx0" brushRef="#br0" timeOffset="1">85 178 9754,'-12'6'5401,"11"7"-224,4-9-3120,5 4-201,9-1-576,2-6-423,9-1-513,0-2-184,2-4-560,-2-4 176,3 6 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1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11666,'-1'1'4738,"4"7"-2754,-1 11-32,3 15-23,-5 5-289,4 14-600,-2-5-215,2 3-401,2 2-160,1-15-232,-2-2-168,10-17-777,-4-11-151,5-8 552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3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9362,'4'29'6164,"0"52"0,-4-59-4904,1 1 1,0-1 0,2 0 0,7 29 0,-8-46-1142,-1 0 1,1 0-1,0 0 0,1 0 0,-1-1 1,6 8-1,-7-11-116,-1 0 0,1 0 0,0 0 1,-1-1-1,1 1 0,0 0 0,0-1 0,0 1 0,0 0 1,0-1-1,0 1 0,0-1 0,0 1 0,0-1 1,0 0-1,0 1 0,0-1 0,0 0 0,0 0 0,0 0 1,1 0-1,-1 0 0,0 0 0,0 0 0,0 0 0,0 0 1,0 0-1,0-1 0,0 1 0,0 0 0,0-1 1,0 1-1,0-1 0,0 1 0,0-1 0,0 0 0,0 1 1,1-2-1,4-3-219,-1-1 0,1 0 1,-1 0-1,-1 0 0,1 0 0,-1-1 0,6-11 1,1-2-573,1-1-568,-2 0-1,13-40 1,-18 52 1270,-3 14 459,-1 18 677,-1-23-1040,0 12 417,1 0 0,0 0-1,0 0 1,1 0 0,1 0 0,0-1-1,0 1 1,1-1 0,1 0 0,5 11-1,-9-20-402,0-1-1,0 1 0,0-1 0,0 1 1,0-1-1,1 0 0,-1 1 1,0-1-1,1 0 0,-1 0 0,0 0 1,1 0-1,0 0 0,-1 0 0,1-1 1,-1 1-1,1 0 0,0-1 1,0 1-1,-1-1 0,1 0 0,0 0 1,0 0-1,-1 1 0,1-1 0,0-1 1,0 1-1,0 0 0,-1 0 0,1-1 1,0 1-1,-1-1 0,1 1 1,0-1-1,-1 0 0,3-1 0,6-4-71,-1 0 0,0-1 0,0 1 0,13-15 0,-12 11-42,41-42-599,-45 45 553,0-1 0,0 0 0,-1 0 0,0 0 0,5-13 0,-10 20 122,5-18-128,-5 19 144,0 0 1,0-1-1,0 1 1,0-1-1,0 1 1,0-1-1,0 1 1,0-1-1,0 1 1,0 0-1,0-1 1,0 1-1,-1-1 1,1 1-1,0-1 1,0 1-1,0 0 1,-1-1-1,1 1 1,0 0-1,0-1 1,-1 1-1,1 0 1,0-1-1,-1 1 1,1 0-1,-1 0 0,1-1 1,0 1-1,-1 0 1,1 0-1,-1 0 1,1-1-1,0 1 1,-1 0-1,1 0 1,-1 0-1,0 0 1,-1 0 39,-1 0 0,1 0 0,-1 0 0,1 1 1,-1-1-1,1 1 0,-1 0 0,1-1 0,0 1 0,-1 0 0,1 0 1,0 1-1,0-1 0,0 0 0,0 1 0,0-1 0,0 1 1,0 0-1,0 0 0,0-1 0,-1 4 0,0-1 71,0 0 0,0 1 0,0 0 0,1-1 0,-1 1 0,1 0 0,0 0-1,1 1 1,-2 4 0,2-2 16,0-1-1,0 1 0,1-1 1,0 1-1,0-1 0,1 1 0,0-1 1,2 9-1,-2-13-101,0 1-1,0-1 1,0 0 0,1 1-1,-1-1 1,1 0-1,0 0 1,0 0 0,0-1-1,0 1 1,1 0-1,-1-1 1,1 1 0,-1-1-1,1 0 1,0 0 0,0 0-1,0 0 1,0-1-1,4 2 1,1 0-30,0-1 1,0 0-1,0 0 1,0-1-1,1 0 0,-1-1 1,10 0-1,62-9-248,-22 1 451,-6 5-133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2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10162,'10'35'11234,"1"-8"-9176,15 26-1,-19-40-1746,0 0 1,1-1-1,0 0 1,1 0-1,19 19 1,-25-28-301,0 0 0,0-1 0,0 1 0,1-1 1,-1 0-1,1 0 0,-1 0 0,1 0 0,0-1 0,0 1 1,0-1-1,0 0 0,0 0 0,0-1 0,0 1 0,0-1 0,0 0 1,0 0-1,0 0 0,0 0 0,0-1 0,0 0 0,0 0 1,0 0-1,6-2 0,-5 0-120,1 0 0,0-1 1,-1 1-1,1-1 0,-1 0 0,0-1 0,-1 1 1,1-1-1,6-8 0,1-4-653,17-32 1,23-57-332,-51 104 1109,0-1-1,0 1 0,1 0 1,-1 0-1,1 0 0,-1 0 1,1 0-1,0 0 0,0 1 0,2-3 1,-3 4-2,-1 0-1,0-1 1,1 1 0,-1 0 0,0 0-1,0 0 1,1 0 0,-1 0 0,0 0-1,1 0 1,-1 0 0,0 0 0,1 0 0,-1 0-1,0 0 1,0 0 0,1 0 0,-1 0-1,0 0 1,1 0 0,-1 0 0,0 0-1,1 0 1,-1 0 0,0 1 0,0-1-1,1 0 1,-1 0 0,0 1 0,1 0 33,0 0 0,-1 0 1,1 0-1,-1 0 0,1 0 1,-1 0-1,0 0 0,1 0 0,-1 0 1,0 0-1,0 1 0,0 1 1,-1 73 1658,0 1-681,2-51-787,2 0 0,2 1 1,0-1-1,16 46 0,2-4-1037,-20-62-52,1-6 326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2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14131,'20'6'6089,"0"-4"-3392,5 2-745,2-1-39,-6-3-761,3 0-408,3-7-480,-3 2-64,8-3-288,-3 1-336,-10 2-864,-2 2-425,-4 1 969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3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40 11250,'-50'-40'5146,"38"43"-1754,7 5-567,-10 12-577,6 7-391,-7 9-985,-6 2-368,1 2-312,-3-4-136,3-4-488,7-3-440,4-18 208,1-9 200</inkml:trace>
  <inkml:trace contextRef="#ctx0" brushRef="#br0" timeOffset="1">0 72 11074,'20'2'5249,"-3"11"-1560,1 2-832,3 7-577,0 2-463,-5 3-937,8 1-336,0 0-320,-1-8-192,5-4-600,-3-2 1112,8-13-592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4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193 369 7378,'0'-7'1893,"0"0"0,-1-1 0,-3-11 1,2 12-1064,0 0 0,-1 0 0,-5-10 0,6 12-619,-1 0 1,-1 0 0,1 0-1,-1 1 1,1-1-1,-1 1 1,-1 0-1,1 0 1,0 0 0,-1 1-1,-9-6 1,11 8-138,0-1 0,0 1 1,-1 0-1,1 0 0,0 0 1,-1 0-1,1 1 0,-1-1 1,1 1-1,-1 0 0,1 0 1,-1 0-1,1 1 0,-1-1 1,1 1-1,0 0 0,-1-1 1,1 2-1,0-1 0,-1 0 0,1 1 1,0-1-1,0 1 0,0 0 1,1 0-1,-1 0 0,0 1 1,1-1-1,-1 0 0,1 1 1,0 0-1,0 0 0,0-1 1,0 1-1,0 0 0,0 1 1,1-1-1,0 0 0,0 0 1,0 1-1,0-1 0,0 0 0,0 7 1,1-4-9,0 0 0,1 0 0,-1 0 0,1-1 0,1 1 0,-1 0 0,1-1 0,0 1 1,0-1-1,1 0 0,-1 0 0,1 1 0,0-2 0,5 6 0,-6-7-50,0 0 1,1 0-1,-1 0 0,1-1 0,0 0 1,0 1-1,0-1 0,0 0 0,0 0 1,1-1-1,-1 1 0,0-1 0,1 0 1,-1 0-1,1 0 0,0 0 1,-1 0-1,1-1 0,0 1 0,-1-1 1,1 0-1,0 0 0,4-1 0,-5 0-20,1 0 0,0-1 0,-1 1 0,1-1 0,-1 1 0,0-1-1,0 0 1,0 0 0,0-1 0,0 1 0,0 0 0,0-1-1,-1 0 1,1 0 0,-1 0 0,0 0 0,3-4 0,2-5-111,-1-1 0,0 0 0,4-16 0,13-46-325,23-149 1,-45 213 565,-2 13 107,-3 16 119,2 15 10,1 0 0,1 0 0,2 0 0,2 0 0,1-1 1,10 38-1,-12-61-284,0 0 0,0 0 0,1 0 0,0-1-1,1 1 1,0-1 0,0 0 0,10 12 0,-11-16-122,0 0 0,0 0 0,0-1 0,0 1 0,0-1 0,1 0 0,0 0 0,-1 0 0,1-1 0,0 1 0,1-1 0,-1-1 0,0 1 0,0-1 0,1 0 0,5 1 0,-8-2 43,0 0-1,0 0 1,-1-1-1,1 1 1,0-1 0,0 1-1,-1-1 1,1 0-1,-1 0 1,1 0-1,0-1 1,-1 1 0,3-2-1,11-9 285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5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26 262 8370,'24'-2'1890,"-14"1"-613,-1 0 1,0 0 0,14-4 0,-19 4-855,1-1-1,-1 0 0,1 0 0,-1 0 1,0 0-1,0-1 0,0 1 0,0-1 1,0 0-1,0-1 0,-1 1 1,0 0-1,1-1 0,-1 0 0,-1 0 1,6-8-1,-6 7-309,0 1 1,0-1-1,-1 0 1,1 0 0,-1 0-1,0 0 1,0 0-1,0 0 1,-1 0-1,0 0 1,0 0-1,0 0 1,-1 0-1,0 0 1,0 0-1,-1-5 1,-1 1-76,-1 1 0,1 0 0,-1 0 1,0 0-1,-1 0 0,-9-10 0,12 14-29,-1 1 0,0 0-1,0-1 1,-1 1 0,1 1 0,-1-1-1,1 0 1,-1 1 0,0 0 0,0 0 0,0 0-1,0 0 1,-1 1 0,-7-2 0,10 3 10,-1-1 0,0 1-1,1 1 1,-1-1 0,1 0 0,-1 1 0,0-1 0,1 1 0,-1 0 0,1 0 0,0 0 0,-1 0 0,1 0 0,0 0 0,-1 1 0,1-1 0,0 1 0,0-1 0,0 1 0,0 0-1,1 0 1,-1 0 0,0 0 0,1 0 0,0 0 0,-3 5 0,1-2 37,1 1-1,-1 0 1,1 0-1,0 0 1,0 0-1,1 1 1,0-1-1,0 0 1,0 13 0,1-14-29,1 0 1,0 1 0,0-1 0,0 0 0,0 0 0,1 0 0,0 1 0,0-2 0,0 1 0,1 0 0,-1 0 0,5 4 0,-3-3 14,1-1 0,0 0 0,0 0 0,0 0 0,1-1 0,-1 0 0,1 0 0,10 5 0,-5-4-101,0-1 0,0 0 1,0 0-1,1-1 1,0-1-1,-1 0 1,1 0-1,0-1 1,0-1-1,22-2 1,7-5-1074,4-2 442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5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103 291 11130,'1'-1'8501,"3"-6"-6783,-1 2 1978,17-37-2586,-14 31-993,-1 0 1,0 0-1,-1-1 0,6-21 1,-8 26-91,-1-1 0,0 1 0,-1 0 0,0-1 0,0 1 1,0-1-1,-1 1 0,0-1 0,-3-8 0,2 11-15,1-1-1,-1 1 1,-1 0 0,1 0-1,-1 0 1,0 0 0,0 0-1,0 0 1,-1 1 0,1 0-1,-1 0 1,-5-5-1,8 9-7,0-1 0,0 0 0,1 1-1,-1-1 1,0 0 0,0 1 0,0-1-1,0 1 1,0-1 0,0 1 0,0 0-1,0-1 1,0 1 0,0 0 0,0 0-1,0-1 1,0 1 0,0 0-1,0 0 1,0 0 0,0 1 0,0-1-1,0 0 1,-1 0 0,1 0 0,0 1-1,0-1 1,0 1 0,0-1 0,1 0-1,-1 1 1,0 0 0,0-1 0,0 1-1,0 0 1,0-1 0,1 1-1,-1 0 1,0 1 0,-2 2 38,0 0-1,0 1 1,0 0 0,1 0-1,0-1 1,-3 11 0,2-2 93,1 0-1,0 0 1,-1 26 0,6 42 339,2-46-227,1-1 0,2 1-1,16 43 1,6 27 459,-8-13-195,-21-87-484,0 0 0,0 1 0,-1-1 0,0 0 1,1 1-1,-2-1 0,1 0 0,-1 1 0,-1 7 1,1-12-24,1 1 1,-1-1 0,1 0 0,-1 0-1,0 1 1,1-1 0,-1 0 0,0 0-1,0 0 1,0 0 0,0 0 0,0 0-1,0 0 1,0-1 0,0 1 0,0 0-1,0-1 1,-1 1 0,0 0 0,-1 0-19,1 0 0,-1 0 1,0-1-1,0 0 0,0 1 0,0-1 1,1 0-1,-6 0 0,3-1-96,0 0-1,0 0 1,0 0-1,0 0 1,1-1-1,-1 0 1,0 0-1,1 0 1,-7-5-1,7 4-173,1 0 0,0 0 0,0-1 1,0 1-1,1-1 0,-5-7 0,5 6 43,0 2 74,0-1 1,0 0 0,1 1 0,-3-8 0,-1-22-306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6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83 13483,'-4'13'6025,"-9"8"-2928,-2 12-1129,-1 2-95,7 9-737,1-2-336,9-4-440,6 0-96,9-6-128,9 3-8,0-9-176,3-8-176,-1-18-568,-14 0 304,2 0 176</inkml:trace>
  <inkml:trace contextRef="#ctx0" brushRef="#br0" timeOffset="1">348 286 14083,'0'23'5753,"0"1"-3376,0 1-249,1-6-479,-1-2-473,2-9-800,-2-5-360,0-9-560,4-7 1792,6-12-1104</inkml:trace>
  <inkml:trace contextRef="#ctx0" brushRef="#br0" timeOffset="2">306 1 11402,'-4'-1'5034,"17"12"-2154,-5 2-687,4-1-681,1 3-384,0-5-688,9 1-208,2-2-168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6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13163,'57'21'5609,"-38"10"-2880,3-1-401,5 6-415,-2-3-385,-1 9-648,-3 3-224,-17 0-304,-8-1-88,-18-1-104,-9-4-120,-5-4-488,7 0-288,8-13-920,2-4 2472,12-9-848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6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18 16323,'-6'0'6218,"5"0"-4490,0 0-296,-1 0-311,2 0-361,8 4-528,23 4-40,38 5-256,-41-12-184,4 1 1440,-3-2-1040</inkml:trace>
  <inkml:trace contextRef="#ctx0" brushRef="#br0" timeOffset="1">59 197 13467,'-7'11'5601,"13"-4"-3208,6-1-233,8-3-568,3-4-455,5-1-617,-1-4-200,-3 2-584,-1 4-272,1-6 280</inkml:trace>
  <inkml:trace contextRef="#ctx0" brushRef="#br0" timeOffset="2">566 34 11971,'-33'31'9209,"28"-25"-8582,1 0 1,0-1 0,0 2 0,0-1-1,0 0 1,1 1 0,-4 9 0,4-5-82,0 0-1,-3 18 1,6-25-475,-1 0 0,1 0 0,0 0 0,0 0-1,1 0 1,-1 0 0,1-1 0,0 1-1,0 0 1,0 0 0,3 4 0,-3-4-33,2 0 1,-1 0-1,0 0 0,1-1 1,0 1-1,0-1 1,0 0-1,6 6 0,-7-8-28,1 1-1,-1-1 1,0 0 0,1 0-1,-1 0 1,1 0-1,-1 0 1,1 0-1,-1-1 1,1 1-1,0-1 1,-1 0 0,1 1-1,0-1 1,-1-1-1,1 1 1,2-1-1,1 0-8,0-1 1,-1 0-1,0 0 0,1-1 0,-1 1 1,0-1-1,9-7 0,-7 5-24,-1 0 0,0-1 0,0 0 0,0 0 0,5-7 0,-9 10 14,0 0 0,-1 0 0,1 0 0,0 0 0,-1-1 0,0 1-1,0 0 1,0-1 0,0 1 0,-1 0 0,1-1 0,-1 1 0,0-5 0,0 4 7,-1-1 1,0 0-1,0 0 1,0 0-1,-1 0 1,1 1-1,-1-1 1,-3-5-1,-2-2-30,-1 1 0,0 0-1,-1 0 1,0 0 0,-18-14-1,23 21-96,-1 0 0,1 0 0,-1 1 0,0 0 0,-9-5 0,13 8 85,0-1-1,0 1 0,0 0 1,0-1-1,0 1 1,0 0-1,0 0 0,0-1 1,0 1-1,0 0 0,0 0 1,0 0-1,0 0 0,0 0 1,0 1-1,0-1 0,0 0 1,0 0-1,0 1 0,0-1 1,0 0-1,0 1 1,0-1-1,0 1 0,1-1 1,-1 1-1,0 0 0,0-1 1,0 1-1,1 0 0,-1 0 1,0-1-1,1 1 0,-1 0 1,1 0-1,-1 0 0,1 0 1,-1 0-1,1 0 0,0 0 1,-1 0-1,1 1 1,-5 31 658,-5 5-400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12483,'-40'41'5225,"43"-13"-2457,6 0-1023,1 0-313,-4-3-320,-3-9-608,2-1-312,-1-8-576,-6-5 2225,11-2-1529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4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11202,'-6'43'8381,"-1"10"-5267,3-6-1213,-20 91 0,21-128-1842,1 0 0,1 0 0,0 0 1,0 17-1,1-24-53,0 0 0,1 0 0,-1 0 0,1 0 0,0 0 0,0 0 0,0 0 0,3 5 0,-3-7-4,0 1-1,0-1 1,0 1-1,0-1 1,1 0-1,-1 1 1,1-1-1,-1 0 1,1 0-1,-1 0 1,1 0 0,-1 0-1,1 0 1,0-1-1,3 2 1,58 22 595,-51-19-471,0 0 0,1 0 0,-1-1 0,1-1 0,0 0-1,0-1 1,14 1 0,-12-3-62,0 0-1,-1-2 1,26-5 0,-39 7-69,0 0 1,-1 0 0,1 0-1,0 0 1,0-1 0,-1 1-1,1 0 1,0 0-1,0-1 1,-1 1 0,1-1-1,0 1 1,-1 0-1,1-1 1,0 1 0,-1-1-1,1 0 1,-1 1 0,1-1-1,0 0 1,-1-1 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7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20 6081,'-52'-17'4167,"52"17"-3946,-1-1 1,1 1 0,-1 0-1,1 0 1,-1-1 0,1 1-1,-1 0 1,0 0 0,1 0-1,-1 0 1,1 0 0,-1 0-1,1 0 1,-1 0 0,0 0-1,1 0 1,-1 0-1,1 0 1,-1 0 0,0 1-1,1-1 1,-2 1 0,2-1-161,0 0 0,0 1 0,0-1 0,0 1 0,0-1 0,0 0 0,0 1 0,0-1 0,0 1 0,0-1 0,0 0 0,0 1 0,0-1 0,0 1 0,0-1 0,0 0 0,1 1 0,0 2 771,5 30 2651,14 43 0,-12-48-2610,1 5 9,-2-5-261,1 0 0,1 0 1,20 39-1,-26-63-579,-1 0 0,1 0 0,0 0-1,0 0 1,0 0 0,0-1 0,1 0 0,0 1-1,-1-1 1,1-1 0,5 4 0,-8-5-36,1 0 1,0-1-1,0 1 1,0 0-1,0-1 1,0 1-1,0-1 1,0 1 0,0-1-1,0 0 1,0 0-1,0 0 1,0 0-1,0 0 1,0-1-1,0 1 1,0 0-1,0-1 1,0 0-1,0 1 1,0-1-1,0 0 1,0 0-1,-1 0 1,1 0-1,0-1 1,-1 1-1,4-3 1,-2 1 0,0-1-1,0 0 1,-1 0-1,1 0 1,-1 0 0,0 0-1,0-1 1,0 1-1,-1-1 1,0 1 0,2-6-1,0-9-4,2-25 0,-5 43-2,11-181-1322,-9 159 1442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8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45 305 12003,'-21'-4'5569,"3"2"-2329,14 2-1127,3-2-9,13-2-655,8 0-449,8-4-552,6 5-104,5-10-448,1 1-352,0 7-888,1 1-3433,-4 21 3264</inkml:trace>
  <inkml:trace contextRef="#ctx0" brushRef="#br0" timeOffset="1">614 178 13427,'-12'24'5929,"7"-1"-2336,2 4-1929,-5 3-31,0 2-377,-1-3-408,9-6-512,7 0-184,-2-6-472,8-5-384,-3-12 1640,0-3-960</inkml:trace>
  <inkml:trace contextRef="#ctx0" brushRef="#br0" timeOffset="2">509 0 11674,'-7'9'5626,"11"1"-1874,11 10-1983,1 1-201,7 2-712,-3-1-384,8-3-696,-2-5 2033,10-10-1473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8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0 13075,'-20'7'5481,"6"1"-2880,-2 4-625,-13 4-352,2 5-391,-3 12-609,6 6-192,17 1-200,3 0-64,19-10-96,6-2-40,6-8-56,13-4-104,-12-10-312,8-13-208,2-8-801,-6-3 905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9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0 326 12531,'3'4'5745,"3"-4"-2504,12 3-1377,8 2-80,-2-7-767,4-1-369,4-1-392,-5-9-224,5 3-424,-2-2 1800,1-8-1232</inkml:trace>
  <inkml:trace contextRef="#ctx0" brushRef="#br0" timeOffset="1">128 0 15003,'16'20'6122,"-10"9"-3690,9 9-256,0 8-559,-7 4-377,6 8-616,-8 3-184,-2 2-232,-2 1-56,2-10-232,3-10-152,14-15-520,-6-9-352,6-14 1176,2-6-344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19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 12187,'-1'-1'5313,"1"0"-2201,0 1-855,0 4-265,5 30-359,3 58-713,-8-44-280,8 0-344,-3-2-96,5-14-168,0-8-144,0-19-320,-2-9 1456,-10-9-896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0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0 182 12603,'16'49'10798,"-11"-34"-9752,1 0 1,15 26-1,-19-36-946,1-1 0,0-1 0,-1 1 0,1 0 1,1-1-1,-1 1 0,0-1 0,1 0 0,0 0 0,0 0 0,0-1 0,0 1 1,0-1-1,0 0 0,9 3 0,-6-4-73,0 1 1,-1-2-1,1 1 0,0-1 1,0 0-1,0 0 0,-1-1 1,1 0-1,0 0 0,0 0 1,6-3-1,-4 0-98,0 0-1,0 0 1,0-1-1,-1 0 1,0-1 0,0 1-1,8-8 1,0-3-228,0-1 0,-1-1 1,-1 0-1,-1-1 1,21-39-1,7-24 139,-40 81 407,-1 4-131,-1 6 86,-14 60 932,4 45 71,7-73-813,1-1 0,4 45 0,0-66-325,1 0 1,1 1-1,1-1 0,0-1 1,2 1-1,11 26 1,-16-43-114,0 1 1,0-1-1,0 1 1,1-1-1,-1 0 1,1 0-1,0 0 1,0 0 0,0 0-1,0 0 1,0 0-1,2 1 1,-3-2 21,-1-1 0,0 0 0,0 0 0,0 0 1,1 0-1,-1 0 0,0 0 0,0 1 0,1-1 1,-1 0-1,0 0 0,1 0 0,-1 0 0,0 0 1,0 0-1,1 0 0,-1 0 0,0 0 0,0 0 0,1 0 1,-1 0-1,0-1 0,0 1 0,1 0 0,-1 0 1,0 0-1,0 0 0,1 0 0,-1-1 0,4-6-339,-2 3 279,9-16-184</inkml:trace>
  <inkml:trace contextRef="#ctx0" brushRef="#br0" timeOffset="1">515 35 12059,'13'3'5625,"6"0"-2489,9 0-815,4 0-33,5 1-855,3-5-449,3-6-616,5-1-120,-12-4-520,2 3-328,-15 1-672,-11 3-2129,-12 5 2345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0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 11891,'0'0'5369,"-12"13"-1873,3 11-895,-10 11-521,-6 3-383,2 13-921,-7 1-328,2-3-264,1-4-128,6-16-448,6-5-256,9-21 1640,6-10-976</inkml:trace>
  <inkml:trace contextRef="#ctx0" brushRef="#br0" timeOffset="1">0 51 13139,'20'30'6121,"3"6"-2888,9 13-1145,0 1-127,5 4-857,2-4-312,-7-13-368,5-2-136,-12-15-440,-5-7 240,7-13-136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1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277 441 7954,'0'1'372,"0"-1"1,1 1 0,-1 0-1,0-1 1,1 1-1,-1 0 1,0-1 0,1 1-1,-1-1 1,1 1 0,-1-1-1,1 1 1,0-1-1,0 1 1,-1-1-273,0 0-1,1 0 1,-1 1 0,0-1-1,0 0 1,0 0 0,1 0-1,-1 0 1,0 0-1,0-1 1,0 1 0,1 0-1,-1 0 1,0 0 0,0 0-1,1 0 1,-1 0 0,0 0-1,0 0 1,0 0-1,0 0 1,1-1 0,-1 1-1,0 0 1,0 0 0,0 0-1,0 0 1,1-1 0,-1 1-1,1-2 210,0 0 1,0 1-1,0-1 0,-1 0 0,1 0 0,0 0 0,-1 0 1,1-2-1,0-4-2,-1 0 0,0 0-1,-1 0 1,1 1 0,-1-1 0,-1 0 0,1 1 0,-1-1 0,-1 1 0,0-1 0,0 1-1,0 0 1,-1 0 0,1 1 0,-2-1 0,1 1 0,-9-10 0,9 12-272,0-1 1,-1 0 0,0 1-1,1 0 1,-2 0-1,1 0 1,0 1-1,-1-1 1,0 1 0,0 1-1,0-1 1,0 1-1,0 0 1,0 0-1,0 1 1,-1 0 0,1 0-1,-1 0 1,1 1-1,0 0 1,-11 1-1,12 1-16,0-1 0,0 0 0,0 1 0,1 0 0,-1 0 0,1 0 0,-1 1 0,1-1 0,0 1 0,0 0 0,-5 5 0,4-3 8,0 0 0,0 1 0,1-1-1,0 1 1,0 0 0,0 1 0,-3 8-1,3-6 11,1-1 0,1 0 0,0 0 0,0 1 0,0-1 0,1 1 0,0 0 0,1-1 0,0 1 0,0 0 0,1-1 0,0 1-1,4 12 1,-4-16-21,0-1-1,1 0 1,0 1-1,0-1 1,0 0-1,1 0 0,-1-1 1,1 1-1,0 0 1,0-1-1,0 0 1,0 1-1,1-1 1,-1 0-1,1-1 0,0 1 1,0-1-1,0 0 1,0 0-1,0 0 1,1 0-1,-1-1 1,0 1-1,1-1 0,-1 0 1,1-1-1,-1 1 1,1-1-1,0 0 1,8-1-1,-2 0-52,0-2 1,0 1-1,0-1 0,0-1 1,0 0-1,-1-1 1,0 0-1,0 0 0,0-1 1,0-1-1,-1 0 0,0 0 1,-1 0-1,1-1 0,-2 0 1,1-1-1,10-15 0,-8 8-231,0 0 0,-1-1 0,-1 0-1,0 0 1,-2 0 0,0-1 0,-1 0 0,0-1-1,3-37 1,-5 12 0,-2 0-1,-5-49 1,4 92 287,0 0 0,0-1 0,0 1 0,0 0 0,-1 0 0,1-1 1,0 1-1,-1 0 0,1 0 0,-1-1 0,1 1 0,-1 0 0,0 0 1,1 0-1,-3-2 0,3 3-10,0 0 0,0 0-1,0 0 1,0 0 0,-1 0 0,1 0 0,0 0 0,0 0-1,0 0 1,0 0 0,-1 0 0,1 0 0,0 0 0,0 0-1,0 0 1,0 0 0,-1 0 0,1 0 0,0 0 0,0 0-1,0 0 1,0 1 0,-1-1 0,1 0 0,0 0 0,0 0-1,0 0 1,0 0 0,0 0 0,0 0 0,-1 1 0,1-1-1,-5 11 308,0 11 180,2 1 0,0-1 0,0 34 0,1-6 99,-1-16-149,2-1-1,5 58 1,1-60-393,2 0 0,15 44 1,-19-67-669,1-1-1,0 1 1,6 9 0,-10-16 231,1 0-1,0-1 0,-1 1 1,1 0-1,0 0 1,-1 0-1,1-1 0,0 1 1,0-1-1,0 1 1,-1 0-1,3 0 0,17 4-2387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2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1398 25750,'25'-615'46,"-5"94"-18,-12 391-64,-7 127 31,0-4-63,-1 0 1,1-1-1,-1 1 1,-1 0-1,1-1 1,-1 1 0,-1 0-1,1 0 1,-1 0-1,-4-10 1,5 15 52,0-1 1,0 1-1,0 0 1,-1 0-1,1-1 1,0 1-1,-1 0 1,0 0-1,0 0 1,1 1-1,-1-1 1,0 0-1,0 1 1,-1-1-1,1 1 1,0 0-1,0 0 1,-1-1-1,1 2 1,0-1-1,-1 0 1,1 0-1,-1 1 1,0-1-1,1 1 1,-1 0 0,1 0-1,-1 0 1,1 0-1,-1 0 1,0 1-1,-3 0 1,4 0 33,-1-1 1,1 1 0,-1 0 0,1 0 0,0 0-1,-1 0 1,1 1 0,0-1 0,0 0 0,0 1 0,0 0-1,0-1 1,0 1 0,0 0 0,-2 4 0,1-2 37,1 0 1,0 0 0,1 1 0,-1-1 0,1 0 0,-1 0 0,1 1 0,0 6-1,0 2 141,0 0-1,2 1 0,0-1 1,0 0-1,4 17 0,-2-16-20,1 0 0,0-1 0,1 0 0,1 0 0,0 0 0,9 15 0,-12-23-120,1-1 0,-1 0 0,0 0 0,1 0-1,0 0 1,0-1 0,0 1 0,8 4 0,-9-7-32,0 1 0,1-1 1,-1 0-1,0 0 0,1 0 0,-1 0 1,1 0-1,-1-1 0,1 1 1,-1-1-1,1 0 0,-1 0 1,1-1-1,4 0 0,-6 1 34,1-1-1,-1 0 1,1 1-1,-1-1 1,1 0-1,3-3 1,15-12 151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2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11715,'1'1'477,"0"0"1,1-1 0,-1 1 0,0 0 0,1-1 0,-1 1 0,0-1 0,1 1 0,-1-1 0,0 0 0,1 0 0,-1 0 0,1 1 0,-1-1 0,1-1 0,-1 1 0,1 0 0,-1 0 0,2-1 0,-1 0-307,-1 1 0,0-1 0,1 0 0,-1 1 0,0-1 0,0 0 0,1 0 0,-1 0 0,0 0 0,0 0 0,0-1 0,0 1 0,0 0 0,0 0 0,-1-1 0,1 1 0,0 0 0,-1-1 0,1 1 0,-1-1 0,1 1 0,-1-1 0,0 1 0,1-1 0,-1 1 0,0-3 0,-1-6-236,1 1 0,-1-1 0,-1 1 0,0-1 1,0 1-1,-1 0 0,-5-13 0,7 22 58,1 0-1,0 0 0,0 0 1,0 0-1,0 0 1,0-1-1,0 1 1,0 0-1,0 0 0,0 0 1,0 0-1,0 0 1,-1-1-1,1 1 1,0 0-1,0 0 0,0 0 1,0 0-1,0 0 1,-1 0-1,1 0 1,0 0-1,0 0 0,0-1 1,0 1-1,-1 0 1,1 0-1,0 0 0,0 0 1,0 0-1,0 0 1,-1 0-1,1 0 1,0 0-1,0 0 0,0 0 1,0 0-1,-1 0 1,1 1-1,0-1 1,0 0-1,0 0 0,0 0 1,0 0-1,-1 0 1,1 0-1,0 0 1,0 0-1,0 0 0,0 1 1,0-1-1,0 0 1,-1 0-1,1 0 1,0 0-1,0 0 0,0 1 1,0-1-1,0 0 1,0 0-1,0 0 1,-4 10-53,4-2 100,0 0 1,1 0 0,0 0 0,1 0 0,-1 0 0,5 10-1,-3-10 251,-1 0-97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5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13763,'7'29'5745,"-3"0"-3064,0 9-1241,-3 7-24,-1 5-367,-1 5-273,1-2-448,0-1-120,3-13-112,2-9-24,0-19-312,-2-11-384,-2-20-1401,-1-9-999,-2-9 1799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3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85 263 9426,'0'0'4629,"0"1"2480,0 0-6958,0-1 0,0 0-1,0 0 1,0 1 0,0-1 0,0 0 0,0 1-1,0-1 1,0 0 0,0 0 0,1 0-1,-1 1 1,0-1 0,0 0 0,0 0-1,0 0 1,1 1 0,-1-1 0,0 0 0,0 0-1,0 0 1,1 0 0,-1 1 0,0-1-1,3 1 13,0 0 0,0 0 0,0 0 0,0-1 0,0 1-1,0-1 1,0 1 0,0-1 0,0 0 0,0 0 0,0-1 0,4 0-1,0 0-77,0-1-1,-1 0 0,13-5 0,-15 5-57,-1 0 0,1-1-1,0 1 1,-1-1 0,0 1-1,0-1 1,1 0 0,-2-1-1,1 1 1,0 0 0,-1-1 0,4-5-1,-1-1-4,-1 0-1,0 0 0,5-16 0,-6 9 2,0 0 0,1-28-1,-3 40-13,-1 0-1,-1 0 1,1 0-1,-1 0 1,0 0-1,0 1 1,0-1-1,-1 0 1,0 0-1,-2-4 1,3 7-4,0 1 0,0-1 0,1 1 0,-1-1 0,-1 1 0,1-1 0,0 1 1,0 0-1,0-1 0,-1 1 0,1 0 0,-1 0 0,1 0 0,-1 0 0,1 0 0,-1 0 1,0 1-1,1-1 0,-1 1 0,0-1 0,1 1 0,-1-1 0,0 1 0,0 0 0,0 0 1,1 0-1,-1 0 0,0 0 0,-3 1 0,3-1 8,0 1 1,0 0-1,0 0 0,0 0 0,0 0 0,0 1 1,0-1-1,1 0 0,-1 1 0,1-1 1,-1 1-1,1 0 0,-1 0 0,1-1 1,0 1-1,0 0 0,0 0 0,-1 2 1,-2 5 74,0 0 0,-4 18 0,5-9-7,0 0 1,2 0-1,0 0 0,1 0 0,0 0 0,2 0 1,0 0-1,8 29 0,27 64 201,-15-51-76,-21-57-192,17 49 425,17 81 0,-34-128-412,0 0 1,-1-1-1,0 1 0,1-1 0,-2 1 0,1 0 0,0-1 1,-1 1-1,0-1 0,0 1 0,0-1 0,-3 6 1,3-7-14,-1-1 1,0 1 0,0 0 0,0-1 0,0 0 0,0 1 0,0-1 0,-1 0 0,1 0 0,-1 0 0,1 0 0,-1-1 0,0 1 0,0-1 0,0 1 0,0-1 0,-6 1 0,-2 0-43,1 0 1,-1-1-1,0 0 0,0-1 0,0 0 1,-21-4-1,5 2-215,21 1 59,-1 1 0,0-1 0,1-1 1,-1 1-1,1-1 0,-1 0 0,1 0 1,-7-4-1,12 5 111,0 1 0,0-1 0,0 1 0,0-1 0,0 0-1,1 1 1,-1-1 0,0 0 0,0 0 0,0 0 0,1 0 0,-1 0 0,0 0 0,0-1 0,1 0-16,-1 0 0,1 0 0,0-1 0,0 1 0,-1 0 0,2-4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3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19 12659,'-15'-8'5409,"11"-1"-2336,0 7-1681,-1 5 40,1 16-152,-3 7-215,1 20-385,4 3-88,4 7-176,4-3-120,10-14-160,4-2-8,7-13-232,0-8-256,2-14-528,0-3 856,0-18-184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3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183 208 10194,'-1'58'10179,"-5"0"-4971,3-24-3548,2 0 0,3 50-1,0 10-611,-2-85-993,-1 0-1,0 1 1,-1-1 0,0 0 0,0 0-1,0 0 1,-9 16 0,9-21-53,0 0 0,0 0 0,0 0-1,-1 0 1,0-1 0,0 1 0,0-1 0,0 0 0,0 0 0,-1 0 0,1 0 0,-1-1 0,0 1 0,0-1 0,0 0 0,0 0 0,0-1 0,-6 2 0,8-2-88,0 0 0,-1-1 0,1 0 0,-1 0-1,1 0 1,-1 0 0,1 0 0,0 0 0,-1 0 0,1-1 0,-1 1 0,1-1 0,0 0 0,-1 0 0,1 0 0,0 0 0,0 0-1,0 0 1,0 0 0,0-1 0,0 1 0,0-1 0,0 1 0,0-1 0,1 0 0,-1 0 0,1 0 0,-1 0 0,1 0-1,0 0 1,0 0 0,-1-3 0,-1-3-545,0-1 0,-3-15 0,-2-22-568</inkml:trace>
  <inkml:trace contextRef="#ctx0" brushRef="#br0" timeOffset="1">24 0 11362,'20'2'5122,"0"-1"-2474,-1 3-1048,0 0-55,-6 2-633,0 2 976,-5-1-1368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4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12443,'0'-1'232,"0"1"0,0 0 1,0 0-1,0 0 1,0-1-1,0 1 0,0 0 1,1 0-1,-1 0 1,0 0-1,0-1 0,0 1 1,0 0-1,0 0 0,1 0 1,-1 0-1,0-1 1,0 1-1,0 0 0,1 0 1,-1 0-1,0 0 1,0 0-1,0 0 0,1 0 1,6 1 2161,6 9-956,-12-9-1148,30 24 2261,44 47 0,-66-62-2373,0 0-1,-1 1 1,0 0 0,-1 1 0,-1-1 0,1 1-1,-2 1 1,7 21 0,-8-23-161,-2 1 0,0 0 0,0 0 1,-1 0-1,0 0 0,-1 0 0,-1 0 0,0 0 0,0 0 0,-1-1 1,-1 1-1,0 0 0,-1-1 0,0 0 0,0 1 0,-1-2 1,-1 1-1,0 0 0,0-1 0,-1 0 0,-14 15 0,17-21-268,1-1 0,-2 1-1,-7 5 1,10-8 103,0 0 1,1 0-1,-1 0 1,0 0-1,0-1 1,0 1-1,1-1 0,-1 1 1,0-1-1,0 0 1,0 0-1,0 0 1,-2 0-1,4 0 134,0 0-1,0 0 0,0 0 1,0 0-1,0 0 1,0 0-1,0 0 1,0 0-1,0 0 1,0 0-1,0 0 1,0 0-1,0 0 1,0 0-1,0 0 1,0 0-1,0 0 1,0-1-1,0 1 1,0 0-1,0 0 1,0 0-1,0 0 1,0 0-1,0 0 1,0 0-1,0 0 1,0 0-1,0 0 1,0 0-1,0 0 1,0 0-1,0 0 1,0 0-1,0 0 1,0 0-1,0 0 1,0 0-1,0 0 1,0 0-1,0 0 1</inkml:trace>
  <inkml:trace contextRef="#ctx0" brushRef="#br0" timeOffset="1">377 159 11642,'0'0'5362,"0"0"-2410,11 0-1111,12 0-153,38 0-808,-39-7-240,1 6-400,-7-3 1745,-16 4-1417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4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7930,'9'19'4953,"4"-8"408,7-1-3185,4-4-191,4-8-817,1-4-384,3-5-624,-8 2 1977,-4-7-1601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5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13107,'31'14'8131,"-18"-8"-7092,1 0 0,-1 1 0,0 1 1,22 17-1,-33-23-983,1 0 0,-1 1 1,0-1-1,0 1 0,0 0 1,0 0-1,0 0 0,-1 0 0,1 0 1,-1 0-1,0 0 0,2 6 1,-3-4-24,1 0 0,-1 0 0,1 0 0,-1 0 0,-1 1 0,1-1 0,-3 8 0,0 0-14,-1 0 0,-1 0 0,0-1 0,-1 0-1,-11 17 1,7-14 17,0-1 0,-20 20 0,9-11 159,21-23-174,-1 1 0,1-1 0,-1 1-1,1-1 1,-1 1 0,1-1 0,0 1 0,-1 0 0,1-1 0,0 1 0,-1 0-1,1-1 1,0 1 0,0 0 0,0-1 0,0 1 0,0 0 0,0 0 0,0 0 0,0-1 1,0 0-1,0 1 1,0-1 0,1 0-1,-1 1 1,0-1-1,0 0 1,1 1 0,-1-1-1,0 0 1,1 1 0,-1-1-1,0 0 1,1 0-1,-1 1 1,0-1 0,1 0-1,-1 0 1,1 0-1,0 1 1,2 0 54,1-1 0,0 1 0,-1-1 0,1 1 0,6-2 0,0 1-48,-1-2 1,1 1-1,-1-1 0,17-6 0,39-18-1464,-31 11 72,0 0 687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5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13075,'8'21'2983,"-2"0"0,9 39 0,-1 43 520,-10-63-2654,2-1 0,11 40 0,-14-69-731,0-1 0,1 0 0,0-1-1,0 1 1,1-1 0,6 10 0,-8-14-87,0-1 0,0 1 0,0-1 0,0 0 0,1 0 0,-1 0 0,1-1 0,0 1 0,0-1 0,0 0 0,0 0 0,0 0 0,0-1 0,8 3 0,-8-3-18,1-1 0,0 1 1,-1-1-1,1 0 1,-1 0-1,1 0 0,-1 0 1,1-1-1,0 0 1,-1 0-1,0 0 0,1-1 1,-1 1-1,0-1 1,0 0-1,0 0 0,0-1 1,7-4-1,-6 3-24,-1 0-1,0-1 1,0 1-1,-1-1 0,1 0 1,-1 0-1,0 0 1,-1 0-1,1 0 1,-1-1-1,0 1 1,0-1-1,0 0 1,0-7-1,1-2-370,-2 0 0,0 0 1,-2-30-1,1 37 328,-2 0 0,1 1 1,-1-1-1,0 0 0,0 0 0,-1 1 1,0-1-1,-1 1 0,-5-9 1,4 10 93,0 0 0,0 0 1,-10-8-1</inkml:trace>
  <inkml:trace contextRef="#ctx0" brushRef="#br0" timeOffset="1">6 161 11066,'-5'14'4897,"9"-2"-1688,9 1-720,11-1-89,4-5-447,12-9-937,3-6-408,2-5-1024,5 1-152,-12 0 256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6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197 232 16211,'13'62'6514,"-8"-27"-4266,2 4-183,-1 10-561,4-1-376,0 0-480,2 1-135,0-5-169,-4-1-64,-5-13-112,-4-3-24,-15-11-40,-8-4-40,-13-8-168,-9-4-232,-11-15-672,4-7 791,5-16-63</inkml:trace>
  <inkml:trace contextRef="#ctx0" brushRef="#br0" timeOffset="1">151 1 12659,'31'2'5265,"0"8"-3249,-1-4-735,-2 5-777,-1 2-400,-3 1-120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6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59 12699,'-12'-14'4857,"-51"-28"-3177,34 40-696,-2 10-47,-2 9-65,12 15-176,0 8-184,9 8-160,8 1-48,5 0-152,7-6-64,10-9-88,14-6-136,3-12-400,6-5-352,-2-11 520</inkml:trace>
  <inkml:trace contextRef="#ctx0" brushRef="#br0" timeOffset="1">84 208 12363,'6'7'5345,"4"1"-2657,6 0-527,11 2-729,-2-7-432,8 0-560,1-2-224,-1-8 1649,2 5-1337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7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15 14523,'17'-2'7997,"8"7"-6212,-7-2-705,1-1-598,1-1-1,-1-1 0,24-3 1,-18 0-1238,47-13 0,-65 14-747,-8 3-655,-14 6-300,13-6 2371,-3 2 73,-1 1 1,1-1-1,0 1 1,0 0-1,0 1 1,1-1-1,-1 1 1,1 0-1,0 0 1,-4 8-1,4-5 320,1 0-1,0 0 0,1 0 1,0 1-1,0-1 1,-1 15-1,2-3 625,2 35-1,4-10 1095,17 64 0,-16-81-1110,-6-27-864,3 7 292,-2 1 0,0 0 0,1 10 0,-2-17-303,0 0 0,0-1 0,0 1 0,0 0 0,0 0 0,-1 0 0,1-1 0,-1 1 0,1 0 0,-1-1 0,1 1 0,-1 0 0,0-1 0,0 1 0,0-1 0,0 1 0,0-1 0,0 1 0,0-1 0,-1 0 0,1 0 0,0 1 0,-3 0 0,0 0-36,-1 0 0,0-1 0,0 0 0,0 0 1,0 0-1,0 0 0,0-1 0,0 0 0,0 0 0,0 0 0,-6-1 0,-5-2-253,0 0 1,-20-7-1,24 6 331,-20-9 1,-13-16-52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6T14:35:59.97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25623 7256 487 0,'-11'1'349'16,"-24"1"73"-16,30-2-107 15,1 1-58-15,3 4-28 16,1-5-49-16,0 0-18 15,1 4-12-15,0 17-14 16,45 34-24-16,-24-26-15 0,4 0-37 16,0-4-17-16,3-1-26 15,4-2-6-15,-5-5-7 16,-2 3 0-16,-8-6-1 16,-7-1-18-16,-8-1-70 15,-3-3-50-15,-7-3-169 16,-6-5 186-16</inkml:trace>
  <inkml:trace contextRef="#ctx0" brushRef="#br0" timeOffset="252.59">25806 7271 1268 0,'8'7'558'0,"-9"-4"-240"0,-4 5-70 15,-8 3-47-15,-1 4-43 16,-6 5-63-16,-1 0-23 16,3 6-12-16,0-2-4 15,4 0-23-15,2-2-9 16,3-6-15-16,1 6-3 16,2-6-6-16,0 0 0 15,4-2-24-15,0-10-25 16,4-2-60-16,3-5-68 0,-5 2-272 15,0 0 295-15</inkml:trace>
  <inkml:trace contextRef="#ctx0" brushRef="#br0" timeOffset="731.17">26132 7174 766 0,'-2'-7'439'15,"1"4"-23"-15,0 0-96 0,0 1-62 16,0 1-36-16,0 0-63 16,-5 1-31-16,-8 4-47 15,-1 24-20-15,-28 29-30 16,29-23-10-16,8-1-8 15,2-1-1-15,8 3-1 16,7 1 1-16,1-1-4 16,5-2-1-16,0-6-5 15,-1-3-1-15,1-8 0 16,-3-1-14-16,-4-10-67 16,-1-4-62-16,-4-4-168 15,1-2 189-15</inkml:trace>
  <inkml:trace contextRef="#ctx0" brushRef="#br0" timeOffset="1236.83">26418 7085 1395 0,'-3'-3'584'15,"-2"7"-303"-15,2 5-100 16,-4 7-48-16,-5 2-39 16,1 6-58-16,-3 0-21 0,1 0-11 15,8 1-2-15,1-4-2 16,7-2-2-16,9-6-1 16,-7-1 0-16,9 0 1 15,5 0 2-15,-5 2 1 16,6 2 3-16,-6-4 14 15,-5 4-4-15,-3 3 31 16,2-1 2-16,-6 4 7 16,-1 1 10-16,-1-4-23 15,-5-1-1-15,4-2-20 16,-6-4-5-16,3-2-5 16,2-6-2-16,-10-3 1 15,1-3-2-15,-4-6-3 16,-4 1-2-16,2-8-2 15,2 1-5-15,6 1-1 16,0-1-1-16,9 2-4 0,2 0 1 16,1-3-2-16,6 1 0 15,5 2-13-15,2 3-10 16,2-1-14-16,0 3-6 16,-2 1-36-16,-10 0-46 15,0 2 90-15</inkml:trace>
  <inkml:trace contextRef="#ctx0" brushRef="#br0" timeOffset="1527.9">26686 7210 1610 0,'-9'4'619'0,"-4"5"-427"16,1 4-31-16,-2 6-51 16,1 6-18-16,2 9-52 15,3 2-18-15,8 2-13 0,1 1-5 16,9-7-4-16,2 2-1 15,4-7-2-15,1-3 6 16,3-8-57-16,1-6-66 16,2-4 80-16</inkml:trace>
  <inkml:trace contextRef="#ctx0" brushRef="#br0" timeOffset="1851.8">26856 7377 1254 0,'8'15'603'0,"-8"3"-188"15,1 3-164-15,1 2-67 16,-1 1-51-16,4-9-62 16,-2 4-2-16,3-7-32 15,5 0-2-15,0-3-11 16,1-1-3-16,-1-5-6 15,-3-3-1-15,3-3-4 16,-5-7-1-16,2-7-1 16,1-4-4-16,-5-8-5 0,3 2-11 15,-3-4-26 1,-4 6-15-16,-10 7-46 0,1 4-50 16,0 15-211-16,-1 2 235 15</inkml:trace>
  <inkml:trace contextRef="#ctx0" brushRef="#br0" timeOffset="2150.16">27027 7226 1415 0,'1'0'576'0,"13"5"-318"16,1 1-86-16,5 10-11 16,1 2-15-16,0 3-35 15,0 3-27-15,-3 3-2 16,-1 4-13-16,-4 1-18 16,-6-4 0-16,-9 0-28 15,-5 0-6-15,-9-5-5 16,-1 1-11-16,-3-7-33 15,0-9-32-15,3-5-96 16,4-2-62-16,4-7-318 16,4 2 350-16</inkml:trace>
  <inkml:trace contextRef="#ctx0" brushRef="#br0" timeOffset="2478.36">27156 7103 1351 0,'9'2'561'16,"2"2"-325"-16,9 11-61 15,5 6-5-15,4 9-21 16,6 5-28-16,-2 4-15 15,-2 3-11-15,-9 4-7 16,-5 0-11-16,-9-1-24 16,-8 1-5-16,-4-1-26 15,-4-3-5-15,-8-1-7 16,-1-7 0-16,-7-10-39 16,0-7-40-16,2-12-132 15,6-6 203-15,2-11-43 0</inkml:trace>
  <inkml:trace contextRef="#ctx0" brushRef="#br0" timeOffset="2836.96">27710 7304 1323 0,'-4'0'602'16,"1"0"-278"-16,3 0-117 16,0 0-31-16,0 0-79 15,3 0-40-15,21 2-44 16,33 4-6-16,-25-6-27 16,-2-4-51-16,-11 3-172 15,0-4 159-15</inkml:trace>
  <inkml:trace contextRef="#ctx0" brushRef="#br0" timeOffset="3016.2">27707 7452 1146 0,'6'3'521'0,"5"-1"-172"16,6 0-101-16,9 0-46 15,5-2-43-15,-1-4-87 16,5 1-31-16,-5 2-61 15,-9 0-5-15,2 4 11 16</inkml:trace>
  <inkml:trace contextRef="#ctx0" brushRef="#br0" timeOffset="3556.65">28317 7049 983 0,'0'-9'449'0,"0"5"-153"16,0 4-56-16,2-2-32 15,-2 0-17-15,0 1-56 16,0 0-25-16,14 1-36 15,14 1-20-15,39 3-31 0,-23-5-8 16,12-2-8-16,-4-3-2 16,0-5-29-16,-1 4-31 15,-11 2-87-15,-5 3-70 16,-14 3 130-16</inkml:trace>
  <inkml:trace contextRef="#ctx0" brushRef="#br0" timeOffset="4013.96">28398 6997 1412 0,'0'-2'584'0,"1"1"-331"15,6 7-23-15,0 0-65 16,7 6-32-16,3 1-75 15,-2 2-13-15,7 4-20 16,2-1-10-16,2 3-10 16,3-1-1-16,-2 1-1 15,-6 1 0-15,-8 3-2 16,-8 2-1-16,-9 1-6 16,-8 1-4-16,-6 0-3 15,-3-3 0-15,-2 0 8 16,1-5 3-16,-1-2 4 0,3-5 2 15,8-1 3-15,3-5 1 16,9-5 7-16,9 4 8 16,7-7 9-16,6 4 3 15,14-1 3-15,2-3-3 16,9-2-3-16,4 1 1 16,5-1-3-16,-3 0-3 0,-12 2-7 15,-11 0-8-15,-17 0-64 16,-13 0-2-16,-15 2 24 15</inkml:trace>
  <inkml:trace contextRef="#ctx0" brushRef="#br0" timeOffset="5300.43">28250 7842 1131 0,'-4'40'496'0,"11"-37"-249"16,2 2-20-16,7-1-80 15,2-2-33-15,5-5-66 16,4 0-12-16,-7-10-18 16,3 1-9-16,-3-5-4 15,-6-3-4-15,-2 1-11 16,-10-1-3-16,-5 1 1 15,-4 3 3-15,-1 3 13 16,1 1 2-16,-3 2 10 16,-6 5 12-16,0 5 26 15,-1 8 16-15,-2 11 30 16,0 4 0-16,2 4-10 16,2 2-12-16,12 0-33 15,6-6-12-15,9 2-18 0,2-4-5 16,6-8-7-16,0 6-1 15,2-11-3-15,2 2-28 16,-4-7-100-16,5-3-52 16,5 0 98-16</inkml:trace>
  <inkml:trace contextRef="#ctx0" brushRef="#br0" timeOffset="5622.44">28711 7681 1140 0,'0'0'513'0,"-7"0"-215"15,-4 5-111-15,-4 6-51 16,-5 7-22-16,-3 1-14 15,2 2-18-15,3 3-13 16,6-2-10-16,8 5-22 16,3-2-7-16,6-4-8 15,2 1-6-15,7-4-6 0,3 0-3 16,3-2-4-16,1-3 0 16,-1-9-11-16,0-1-34 15,-4-6 359-15,-3-2-251 16</inkml:trace>
  <inkml:trace contextRef="#ctx0" brushRef="#br0" timeOffset="5783.22">28607 7868 1479 0,'3'3'649'0,"8"-2"-315"16,3 1-62-16,6-2-96 15,0-2-47-15,5-2-78 16,-1 0-26-16,-1-3-83 16,2 1-25-16,-14-2 43 15</inkml:trace>
  <inkml:trace contextRef="#ctx0" brushRef="#br0" timeOffset="7087.43">29018 7680 952 0,'0'-4'462'0,"0"2"-140"15,0-2-37-15,0 3-61 16,0 0-34-16,0-1-84 16,-1 1-28-16,0 0-47 15,0 0-16-15,-9 3-11 16,0 2 0-16,4 0-2 16,-26 40-1-16,27-27-1 15,-2-1 0-15,3-2-1 16,-3-3-1-16,10-1 1 15,8 3 1-15,5-1 6 16,6 3 4-16,-2 1 3 16,-1-1 2-16,0 2 12 0,-6-1 6 15,-6-1 16-15,-6-2 3 16,-6-2-4-16,-3 1-2 16,-6-3-9-16,1 0-4 15,1-5-8-15,-6-5-7 16,2-2-10-16,-2-6-4 15,0-4-3-15,7 3-1 16,8-2-6-16,-1 3-3 0,5 3-9 16,3-5-9-16,1 5-34 15,9 2-23-15,2-4-73 16,3 7-42-16,3-6-204 16,0-2 256-16</inkml:trace>
  <inkml:trace contextRef="#ctx0" brushRef="#br0" timeOffset="7331.82">29194 7720 1153 0,'0'6'533'0,"-6"2"-185"0,-4 2-112 15,-4 8-76-15,-1 6-35 16,0 3-69-16,5 2-26 16,7 2-20-16,3-5-6 15,10-7-6-15,2 3 2 16,5-11-43-16,1-1-54 16,5-7-143-16,0-3 145 15</inkml:trace>
  <inkml:trace contextRef="#ctx0" brushRef="#br0" timeOffset="7627.33">29306 7805 1056 0,'4'13'629'16,"-1"-3"-13"-16,-4 6-335 15,1 6-31-15,0 0-82 16,1 1-38-16,6-4-66 15,3 0-10-15,1-5-24 16,-2-5-10-16,5-8-12 16,-3-4-6-16,4-7-5 15,-1-3-10-15,-8-6-18 16,0-3-10-16,-6 0-30 0,0 4-17 16,-2 1-66-1,-2 3-40-15,1 4-99 0,-2 1-62 16,0 5 228-16</inkml:trace>
  <inkml:trace contextRef="#ctx0" brushRef="#br0" timeOffset="7850.32">29432 7734 799 0,'38'-27'464'0,"-26"32"-14"16,-5 5-76-16,7 9-65 15,0 4-27-15,-2 8-70 16,1 0-46-16,-8 3-50 16,1 0-30-16,-13-2-49 15,-5-3 1-15,-5-1-27 16,-5-4-11-16,4-7-38 16,2-1-40-16,4-11-118 15,1-3 160-15,9-3-11 16</inkml:trace>
  <inkml:trace contextRef="#ctx0" brushRef="#br0" timeOffset="8817.45">29905 7207 1011 0,'0'1'503'0,"-2"6"-134"15,-11 3-94-15,1 11-76 16,-6 6-32-16,-8 9-52 15,-1 3-21-15,-8-1-20 16,4-4-16-16,8-7-28 16,6-2-10-16,7-10-30 15,4-3-27-15,4-9-100 16,1-2-81-16,0-5 131 16</inkml:trace>
  <inkml:trace contextRef="#ctx0" brushRef="#br0" timeOffset="9050.39">29693 7228 1306 0,'4'11'582'0,"3"7"-245"0,0 2-83 16,4 5-68-16,3 3-34 15,3-1-56-15,2-1-26 16,-1-1-20-16,1-3-14 15,-3-1-21-15,3-5-9 16,-8-3-31-16,-2-1-20 16,-5-3-69-16,-4-1-47 15,0-1 225-15,3 1-88 0</inkml:trace>
  <inkml:trace contextRef="#ctx0" brushRef="#br0" timeOffset="9597.61">30071 7562 1265 0,'-1'0'572'0,"-1"0"-254"15,1 0-106-15,0 0-29 16,1 0-49-16,0 0-43 15,2-1-53-15,15-3-12 16,27-18-22-16,-29 2-8 0,-2-3-12 16,-3 3-3-16,-6-2 2 15,-1 2 6-15,-9 6 11 16,-1 3 3-16,-3 7 6 16,-5 7 4-16,-2 5 14 15,-4 1 9-15,1 6 25 16,3 3 4-16,6 5-2 15,5 2-5-15,10 0-15 16,3-1-7-16,10-2-8 16,4-3-6-16,6-5-11 15,7-2-4-15,3-4-2 16,4-4-17-16,-3-4-59 16,-5-1-42-16,-10-5-81 15,-8-2-522-15,-19 5 512 16</inkml:trace>
  <inkml:trace contextRef="#ctx0" brushRef="#br0" timeOffset="10916.19">31778 7565 866 0,'63'-42'436'15,"-68"33"-114"-15,-4 5-98 16,0 4-62-16,-3 1-39 16,-1 7-33-16,-1-1-13 15,-3 5 4-15,4 3 10 16,5 5-9-16,4 4-10 15,6 1-30-15,7-1-13 0,11-6-20 16,4-1-4-16,6-6-4 16,1-5 1-16,-2-9 2 15,-3-6 0-15,-1-8 1 16,-5-4 2-16,-14-4 3 16,-1 1 2-16,-13 1 1 15,-3 2-1-15,-2 4-2 16,-1 2-2-16,-5 7-5 15,3 2-3-15,-2 9-4 16,3 6-16-16,-2 4-73 16,3 1-48-16,13 0-103 15,-5 0 138-15</inkml:trace>
  <inkml:trace contextRef="#ctx0" brushRef="#br0" timeOffset="11510.34">31642 7954 1478 0,'36'-42'607'0,"-27"48"-351"0,1 6-28 16,-1 9-59-16,0 3-21 15,0-4-46 1,-5-10-17-16,2 1-16 0,12 26-8 16,5-1-14-16,-2-2-11 15,-5-20-15-15,-1-6-5 0,-6-9-12 16,9-10 1-16,-5-13-9 16,3-6-24-16,4-6-62 15,-9-1-44-15,0 8-109 16,-2 7 1-16,-7 19 147 15</inkml:trace>
  <inkml:trace contextRef="#ctx0" brushRef="#br0" timeOffset="12043.01">31692 7430 1263 0,'1'3'518'15,"0"0"-292"-15,-1-3-50 16,0 0-11-16,0 0-9 16,-1 0-26-16,0-1-60 15,-8-15-6-15,-19-50-18 16,14 29-7-16,-6-10-13 16,-1-7-6-16,-6-3-14 15,-5-7-6-15,-8-3-3 16,2 4-4-16,7 7-2 15,9 10 1-15,11 13-13 0,4 8-12 16,5 10-44-16,2 6-41 16,3 7-119-16,-1 5-74 15,5 5 191-15</inkml:trace>
  <inkml:trace contextRef="#ctx0" brushRef="#br0" timeOffset="12420.06">31914 7385 1441 0,'-7'7'614'0,"7"-11"-352"15,-5-2-63-15,5-4-66 16,1 0-15-16,-2-7-3 16,5-1-25-16,8-7-35 15,-8-7-13-15,23-6-29 0,6-5-7 16,6-6-22-16,9-3-25 15,-1 6-33-15,3 1-10 16,1 8-17-16,-2 2-3 16,-6 10-33-16,-4 5-30 15,-17 8 104-15</inkml:trace>
  <inkml:trace contextRef="#ctx0" brushRef="#br0" timeOffset="12844.27">32078 7513 831 0,'-6'-6'388'15,"1"0"-97"-15,2-2-119 16,3-1 5-16,3-1 3 16,1-3-18-16,7-1-46 15,3 1-8-15,7 1-30 16,6 1-21-16,18-7-38 0,9-1-15 16,20-10-8-16,13-2-3 15,15 2 2-15,7 3 0 16,8 10 3-16,-12 3 2 15,-11 4 2-15,-12 2 3 16,-20 1 1-16,0 0 4 16,-22 1-58-16,-13 1-51 0,-25 1-82 15,-16 3 94-15</inkml:trace>
  <inkml:trace contextRef="#ctx0" brushRef="#br0" timeOffset="18191.57">23247 768 491 0,'-45'4'363'16,"31"-4"4"-16,1 0-51 16,-1 0-22-16,3 0-57 15,1-1-29-15,4 1-50 16,2-1-19-16,4 1-41 16,0 0-17-16,0 0-24 15,4 1-12-15,25 3-13 16,45 3-9-16,-19-7-13 0,-4-4-4 15,2 1-3-15,-1-1 0 16,-11-1 0-16,0 3-3 16,-16 1-28-16,-4 2-28 15,-15 3-105-15,-7-1-113 16,-10 2 173-16</inkml:trace>
  <inkml:trace contextRef="#ctx0" brushRef="#br0" timeOffset="18423.02">23315 743 1208 0,'-4'10'531'0,"3"6"-262"15,1 1-36-15,0 5-59 16,3 0-24-16,3 0-38 16,2 1-12-16,1 7-18 15,0 10-7-15,-2 3-21 16,1 3-9-16,-4-4-24 15,1-7-10-15,-3-3-6 16,-1-5-8-16,8-10-38 16,-5-5-32-16,-1-11-100 15,0-3-71-15,-3-11 152 16</inkml:trace>
  <inkml:trace contextRef="#ctx0" brushRef="#br0" timeOffset="18614.84">23341 979 1438 0,'9'-1'606'16,"4"0"-352"-16,3-2-5 15,-1-2-80-15,2 4-35 16,4-7-58-16,0 3-22 0,4 1-31 16,-1-1-10-16,0 3-11 15,-1 1-31-15,-4-1-118 16,0-4 124-16,-7 14-25 15</inkml:trace>
  <inkml:trace contextRef="#ctx0" brushRef="#br0" timeOffset="19220.39">23953 898 954 0,'4'-9'469'0,"-2"5"-153"16,5-5-26-16,0 7-62 15,-5-3-27-15,2-1-59 16,-4 5-30-16,-2 0-50 16,1-1-14-16,-10 0-13 15,-6 1-4-15,-29 11-9 16,28 5-4-16,3-3-6 15,5 3-1-15,6-1-1 0,4 1 0 16,3 4 0-16,1-3-2 16,9 0-3-16,5-7-1 15,1-3-3-15,2-6-1 16,-3-2-59-16,-3-3-68 16,3 3-147-16,-4 2 161 15</inkml:trace>
  <inkml:trace contextRef="#ctx0" brushRef="#br0" timeOffset="19386.78">23906 1114 1261 0,'8'0'580'0,"-5"0"-214"16,5 0-100-16,4 0-50 15,-7-2-49-15,16 2-83 16,0 0-31-16,-2 0-26 15,7-3-34-15,-3-2-7 16,0 1 10-16</inkml:trace>
  <inkml:trace contextRef="#ctx0" brushRef="#br0" timeOffset="19706.34">24229 742 1426 0,'-7'0'585'0,"0"-2"-331"16,3 0-54-16,8 2-35 15,5 2-29-15,9 1-53 16,8 4-24-16,10-3-26 16,-2 0-10-16,2 1-14 15,0-4-1-15,-10 0-12 16,6-1-29-16,-9-2-90 16,-7 0-69-16,-10 1 111 15</inkml:trace>
  <inkml:trace contextRef="#ctx0" brushRef="#br0" timeOffset="19954.84">24315 826 1366 0,'1'10'569'16,"3"3"-316"-16,-2-1 5 15,1 6-31-15,2 6-27 16,-1 12-65-16,5 4-28 15,0 8-50-15,2-3-18 16,3-3-19-16,1-2-7 0,-3-9-6 16,-5-6-6-16,-2-9-43 15,-5-5-43-15,2-12-60 16,-5-4 79-16</inkml:trace>
  <inkml:trace contextRef="#ctx0" brushRef="#br0" timeOffset="20123.47">24345 1009 1437 0,'20'-3'626'0,"-5"3"-320"16,3-4-67-16,10-2-92 16,-6 1-41-16,13-2-61 15,-2 4-15-15,-7 7-19 16,2-1-33-16,-15 4-97 15,-1 0 33-15,-7 6 29 16</inkml:trace>
  <inkml:trace contextRef="#ctx0" brushRef="#br0" timeOffset="20314.39">24403 1201 1128 0,'0'9'609'0,"5"-3"-138"16,8-4-184-16,-1 0-16 15,4-1-78-15,2-2-41 0,9 1-66 16,1-1-21-16,-2 0-40 16,3 1-2-16,-10 0-54 15,-5 1-55-15,-5 1 158 16,-3-1-88-16</inkml:trace>
  <inkml:trace contextRef="#ctx0" brushRef="#br0" timeOffset="21975.6">23276 2019 1167 0,'-7'-35'531'15,"4"33"-222"-15,3 1-58 16,4 6-52-16,-4-5-26 15,1 2-41-15,17 19-12 16,31 31-14-16,-27-25-18 16,-2-1-25-16,7-1-13 15,-6-2-31-15,2-2-2 16,-6-4-8-16,-1-3-3 0,-7-4-37 16,-6-5-34-16,-1-4-110 15,-5-1-68-15,3-1 149 16</inkml:trace>
  <inkml:trace contextRef="#ctx0" brushRef="#br0" timeOffset="22209.77">23527 1968 1257 0,'-9'-7'580'0,"3"11"-228"15,-3 4-50-15,-7 7-51 16,-6 7-49-16,-6 6-82 15,1 2-39-15,1 4-51 16,0-2-15-16,3-2-11 16,2-2-4-16,8-6-1 15,4-2-9-15,9-5-43 0,1-4-35 16,6-3-104-16,0-5-48 16,5-8-171-16,3-4 251 15</inkml:trace>
  <inkml:trace contextRef="#ctx0" brushRef="#br0" timeOffset="22519.76">23827 1860 1152 0,'8'-11'587'0,"-20"11"-137"15,-5 2-151-15,-5 9-89 16,-1 3-37-16,1 9-57 16,2 4-26-16,6 7-40 15,4 3-16-15,6 6-19 16,5-1-3-16,7 2-4 16,4 0-2-16,9-8-4 15,4-1-1-15,7-8-29 16,4-9-44-16,0-9-89 15,0-11 383-15,6-15-203 16</inkml:trace>
  <inkml:trace contextRef="#ctx0" brushRef="#br0" timeOffset="22722.68">23934 1955 1592 0,'-4'-2'701'0,"3"0"-375"0,1 0-110 16,0 2-40-16,0 0-68 16,14 0-30-16,15 0-45 15,42 3-10-15,-28-3-13 16,2-1-4-16,-1-1-33 16,-7 0-18-16,-7 2-85 15,-9 0-57-15,-15 3 120 16</inkml:trace>
  <inkml:trace contextRef="#ctx0" brushRef="#br0" timeOffset="22947.01">24032 1973 1278 0,'-5'3'603'15,"3"4"-249"-15,3 8-96 16,-1 2 2-16,1 9-63 0,-1 5-39 15,-2 6-74-15,-1 2-28 16,4 2-37-16,2-4-7 16,5-11-8-16,1-3-6 15,-1-12-53-15,-2-2-45 16,-3-9-153-16,-3 0 200 16,0-11-8-16</inkml:trace>
  <inkml:trace contextRef="#ctx0" brushRef="#br0" timeOffset="23110.77">23999 2164 1278 0,'5'6'623'15,"6"-6"-238"-15,12 0-134 16,2-3-12-16,8-4-89 16,4 0-40-16,-1 0-60 15,-1 0-8-15,-4 6-62 16,-8 1-53-16,-11 1 48 15</inkml:trace>
  <inkml:trace contextRef="#ctx0" brushRef="#br0" timeOffset="23424.49">24337 1854 1606 0,'17'7'667'0,"4"9"-390"15,-1 6-90-15,-2 2-4 0,5 8-40 16,-3 5-32-16,5 2-46 16,-5 0-13-16,-14 2-17 15,1-3 1-15,-15-1-15 16,-5 0-6-16,-3-5-21 15,-3-3-17-15,4-10-67 16,6-5-43-16,-3-14-122 16,5-5-194-16,8-9 297 15</inkml:trace>
  <inkml:trace contextRef="#ctx0" brushRef="#br0" timeOffset="23727.2">24727 2093 1352 0,'-1'-1'675'16,"0"0"-159"-16,0 0-256 16,0 0-100-16,1 0-38 0,0 0-54 15,21-6-27-15,37 3-23 16,-25 4-25-16,-7-2-79 16,0 0-63-16,-10 2 81 15</inkml:trace>
  <inkml:trace contextRef="#ctx0" brushRef="#br0" timeOffset="23891.27">24727 2183 1381 0,'5'5'615'0,"2"-5"-261"16,7 0-96-16,3 0-42 15,3-2-39-15,1-1-74 16,-3-1-32-16,1 3-38 15,0-1-26-15,-4-1-74 0,-1 3 288 16,-11-7-190-16</inkml:trace>
  <inkml:trace contextRef="#ctx0" brushRef="#br0" timeOffset="24604.25">25358 1896 1031 0,'-11'-7'549'15,"1"1"-106"-15,0 1-194 16,4 3-16-16,7 3-50 16,4-1-27-16,16 4-61 15,3-4-16-15,11 0-39 0,2-1-15 16,2-1-16-16,1 1-5 16,0-4-38-16,-2-1-45 15,-10-2-107-15,-5 0-82 16,-18 6 163-16</inkml:trace>
  <inkml:trace contextRef="#ctx0" brushRef="#br0" timeOffset="25020.78">25292 1837 990 0,'12'0'532'0,"-7"4"-67"16,1 2-152-16,8 9-105 15,1 3-39-15,2 2-73 16,1 3-30-16,-1 0-21 16,-1 1-7-16,0-1-16 15,4 1-7-15,-4-1-8 16,1 2-1-16,-6-1-2 16,-6-1 0-16,-7 1-4 15,-8 0-3-15,-3-2-7 16,-3 0 0-16,-1-4 2 15,-3-6 3-15,3-5 5 16,2 1 2-16,6-4 8 16,8 2 5-16,1-4 19 0,7-1 13 15,4-1 14-15,2-2 3 16,9 1-16-16,2-3-12 16,9 0-20-16,8 2-7 15,0-1-6-15,-2-1 0 16,-12 4 0-16,-6 0-13 15,-13 0-70-15,-6 3-45 16,-9 4-55-16,-3 2 94 0</inkml:trace>
  <inkml:trace contextRef="#ctx0" brushRef="#br0" timeOffset="25447.94">25204 2548 1378 0,'-1'4'616'16,"0"-2"-289"-16,8 1-143 16,5-2-16-16,7-2-49 15,7-3-26-15,11-4-45 16,0-5-9-16,-2-3-25 0,-7-3-6 15,-12 0-10-15,-2 1-6 16,-10 3-11-16,-6 1-2 16,-7 5 6-16,-5 2 4 15,-3 4 11-15,3 3 0 16,-7 3 11-16,3 6 6 16,-1 4 11-16,5 5 5 15,4 3-3-15,5-1-3 16,5 2-7-16,1-2-6 0,12 0-8 15,-1-2-3-15,8 0-5 16,2-2-23-16,4-6-85 16,-1-4-71-16,2-8-110 15,5-6 164-15</inkml:trace>
  <inkml:trace contextRef="#ctx0" brushRef="#br0" timeOffset="25643.74">25678 2424 1230 0,'-2'-11'641'16,"-5"3"-172"-16,-4 4-207 15,-2 4-25-15,-8 9-80 16,-1 4-34-16,1 10-63 16,3 0-21-16,7 3-29 15,3-1-8-15,8-3-5 0,7-1-3 16,7-6-2-16,6 0-1 15,3-5-57-15,3-6-44 16,5-4 334-16,-3-4-208 16</inkml:trace>
  <inkml:trace contextRef="#ctx0" brushRef="#br0" timeOffset="25815.41">25642 2554 1192 0,'-39'-3'597'15,"38"3"-176"-15,3 0-178 16,4-1-32-16,-6 0-77 16,0 0-40-16,12 0-62 15,4 0-42-15,27-4-118 16,-26 4-25-16,-5-1 73 16</inkml:trace>
  <inkml:trace contextRef="#ctx0" brushRef="#br0" timeOffset="26037.86">25739 2446 1510 0,'36'-36'643'16,"-27"35"-336"-16,3 1-102 15,7-1-69-15,0 0-45 16,9-3-57-16,0 1-16 15,1 2 0-15,-4-3-17 16,-3 1-71-16,-6 2-56 0,-8 1 69 16</inkml:trace>
  <inkml:trace contextRef="#ctx0" brushRef="#br0" timeOffset="26219.95">25821 2413 1304 0,'1'12'588'0,"5"5"-272"16,6 3-49-16,-7 6-86 16,2-2-32-16,-2 3-54 15,-2 0-12-15,9 4-27 16,-11-5-16-16,1-5-29 16,1 0-44-16,-8-14-122 15,7-2 401-15,-3-13-228 16</inkml:trace>
  <inkml:trace contextRef="#ctx0" brushRef="#br0" timeOffset="26397.39">25803 2509 1507 0,'7'-3'679'0,"3"0"-336"16,9 1-108-16,-7-2-33 15,15 1-83-15,5 1-39 0,0-1-48 16,12 3-10-16,-14-1-16 15,-4 2-286-15</inkml:trace>
  <inkml:trace contextRef="#ctx0" brushRef="#br0" timeOffset="26815.72">26409 2020 1677 0,'-4'3'673'0,"-6"12"-432"16,-10 5-27-16,1 13-79 15,-8 4-26-15,1 8-59 16,5-1-17-16,0-4-21 16,5-4-9-16,8-12-38 15,2-5-29-15,2-13-100 16,2-5 137-16,-3-9-9 16</inkml:trace>
  <inkml:trace contextRef="#ctx0" brushRef="#br0" timeOffset="27027.5">26163 2100 1608 0,'4'-1'664'0,"7"3"-396"0,2 4-6 16,5 7-73 0,2 6-35-16,3 9-67 0,4 1-21 15,0 6-28-15,-2-3-9 16,2 1-12-16,-8-8-3 15,-3-7-30-15,0-2-29 16,-9-14-52-16,2 2 268 16,5-7-148-16</inkml:trace>
  <inkml:trace contextRef="#ctx0" brushRef="#br0" timeOffset="27408.17">26484 2321 1872 0,'-1'0'723'0,"1"0"-515"16,0 0-34-16,12 2-84 16,7-3-28-16,32-23-53 15,-25 0-12-15,-1-4-31 16,-2-4-15-16,-8 6-5 15,-5 4 11-15,-10 12 30 16,-6 2 13-16,-13 11 15 16,-4 6 9-16,-2 5 25 0,2 5 14 15,8 3 19-15,5 2 0 16,7 2-9-16,3 2-4 16,8 1-14-16,2-1-7 15,10-2-13-15,5-3-9 16,4-8-13-16,1-3-3 15,1-11-39-15,-2-1-37 16,-1-11-61-16,-2 2 252 0,-18-1-118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2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56 10338,'-8'-7'4201,"16"7"-2473,8-1-471,1 0-193,11 1-288,8-4-384,0-1-168,8 1-128,-2-3-32,1 3-320,-5-1-600,-6-1-1801,-2 0-1687,-13 0 2591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5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9946,'7'-2'2468,"-1"0"-1,14-2 0,14 2 655,-15 2-1785,29 6 0,-39-4-932,1 0 0,-1 0 0,0 1 0,0 0 1,0 1-1,12 6 0,-18-8-287,-1 0 0,1 0 0,0 0 0,-1 0 1,0 0-1,0 0 0,1 1 0,-1-1 0,-1 1 0,3 3 0,-3-4-61,0 0 0,0 0 0,0 0 0,-1 0 0,1 1-1,-1-1 1,0 0 0,1 0 0,-1 0 0,0 1 0,0-1 0,-1 0 0,1 0-1,0 1 1,-1-1 0,0 3 0,-1 0-21,-1-1 0,1 1-1,-1-1 1,1 1 0,-1-1 0,-1 0 0,1 0-1,-1 0 1,1 0 0,-1-1 0,-8 6-1,1-1-17,0-1 0,0-1 0,-20 9 0,-50 15-1295,69-22-1700,18-9 2073</inkml:trace>
  <inkml:trace contextRef="#ctx0" brushRef="#br0" timeOffset="1">594 37 7730,'-3'-14'5065,"-6"1"952,-3 4-2600,-9 13-1129,-2 12-287,-9 18-809,-2 9-304,3 10-416,6 4-112,13 4-168,7 2-56,10 1-88,11-3-32,9-14-104,8-9-200,11-21-640,5-10-264,14-15 664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7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 12939,'20'8'5609,"3"-5"-3145,4-2-751,1 1-233,1 1-720,0-2-224,0-1-648,-3-1-304,-6-4 2225,0 4-1609</inkml:trace>
  <inkml:trace contextRef="#ctx0" brushRef="#br0" timeOffset="1">179 1 11851,'1'24'5649,"-4"4"-2201,-5 10-1135,-5 6-249,-10 7-751,-2-1-433,-4-2-528,4-4-168,5-12-536,6-7-336,10-19-1169,4-6-175,3-20 1208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7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11907,'14'9'5193,"4"6"-2489,2 3-159,4 5-705,0 6-392,4 1-791,-1-3-177,2 1-328,2 0 1392,3 10-1112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8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81 162 8570,'39'35'3525,"-33"-31"-47,-5-8-2009,-2-6-337,1 10-834,-2-4-116,1 0-1,-1 0 1,1 0 0,-1 1-1,0-1 1,-1 1 0,1-1-1,0 1 1,-1 0 0,0 0-1,0 0 1,0 0 0,0 1-1,0-1 1,-1 1 0,1 0-1,-1-1 1,1 2 0,-1-1-1,0 0 1,-7-1 0,9 3-164,1-1 1,0 1-1,-1 1 1,1-1-1,-1 0 1,1 0-1,0 0 1,-1 1-1,1-1 1,0 1-1,0-1 1,-1 1-1,1-1 1,0 1-1,0 0 1,0 0-1,0-1 1,0 1-1,0 0 1,0 0-1,0 0 1,0 0-1,0 0 1,0 0-1,0 1 1,0 0-1,-2 3 49,1 0-1,0 1 0,-1-1 0,-1 9 1,1 3 83,-1-1 0,2 1-1,0 0 1,1 0 0,1 0 0,3 21 0,-3-32-119,2 0-1,-1 0 1,1 0 0,-1 0-1,2-1 1,-1 1-1,0-1 1,1 1 0,0-1-1,1 0 1,6 8 0,-9-11-25,1 0 1,0 0 0,0 0 0,0-1 0,1 1 0,-1-1-1,0 1 1,0-1 0,1 0 0,-1 0 0,1 0 0,-1 0-1,1 0 1,0 0 0,-1-1 0,1 1 0,0-1 0,-1 0-1,1 0 1,0 0 0,0 0 0,-1 0 0,1-1 0,0 1-1,-1-1 1,1 1 0,3-3 0,1 0-42,-1 0 0,0 0 0,0-1 0,-1 0 0,1 0 0,9-9 0,-4 1-180,16-22 0,-21 25 168,0 0 0,-1-1 0,0 1 0,-1-1 0,0 0 1,0 0-1,-1-1 0,0 1 0,-1-1 0,0 1 0,-1-1 0,0 0 0,-1 1 0,-1-13 0,3-47 67,-1 2 147,-1 67-140,0-1 0,0 0-1,0 1 1,-1-1 0,1 1 0,-1-1 0,1 1 0,-1-1 0,1 1 0,-1-1 0,0 1-1,-1-2 1,2 3-18,0 0-1,0 0 1,0-1-1,0 1 0,0 0 1,-1 0-1,1 0 0,0 0 1,0 0-1,0 0 1,0 0-1,-1 0 0,1-1 1,0 1-1,0 0 1,0 0-1,-1 0 0,1 0 1,0 0-1,0 0 0,0 0 1,-1 0-1,1 0 1,0 0-1,0 0 0,0 0 1,-1 0-1,1 0 1,0 1-1,0-1 0,0 0 1,-1 0-1,1 0 21,-1 1-1,1 0 0,-1-1 1,1 1-1,-1 0 1,1-1-1,-1 1 1,1 0-1,0-1 1,-1 1-1,1 0 1,-1 1-1,-4 21 306,0 0 0,1 0 0,2 0 0,0 30 0,1-32-149,1 27 365,8 67 0,-7-104-482,1 0 0,0 0 0,1 0 0,8 19 0,-10-27-76,0-1 0,0 1 1,0-1-1,1 1 0,-1-1 0,1 1 0,0-1 0,0 0 0,0 0 0,0 0 0,0 0 0,0 0 0,0 0 1,1 0-1,-1-1 0,1 0 0,-1 1 0,1-1 0,0 0 0,-1 0 0,1 0 0,0 0 0,0-1 0,0 1 0,-1-1 1,6 0-1,-2 0-232,0-1 1,0 0 0,1 0-1,-1 0 1,0-1 0,0 0 0,0 0-1,0-1 1,-1 0 0,11-6-1,-9 4-175,0 0-1,0 0 0,-1 0 0,0-1 0,0 0 1,0 0-1,-1 0 0,0-1 0,0 0 0,0 0 1,-1 0-1,0-1 0,3-9 0,4-23 1971,-2-2 0,6-57 0,-14 90-1410,0 0 0,-1-1-1,0 1 1,0 0 0,-1 0 0,-1-1 0,1 1-1,-4-12 1,4 20-122,1 1-1,0-1 0,-1 0 1,1 0-1,0 0 1,-1 0-1,1 0 1,-1 0-1,0 1 1,1-1-1,-1 0 1,0 0-1,1 1 1,-1-1-1,0 0 0,0 1 1,1-1-1,-1 1 1,0-1-1,0 1 1,0-1-1,0 1 1,0 0-1,0-1 1,0 1-1,0 0 1,0 0-1,0 0 0,0 0 1,1 0-1,-1 0 1,0 0-1,0 0 1,0 0-1,0 0 1,0 0-1,0 1 1,0-1-1,-2 1 1,-1 1 39,0 0 1,0 1-1,0-1 1,0 1-1,1 0 1,-1 0-1,-3 5 1,2-2-18,0 0 0,0 1 0,1-1 1,-1 1-1,2 0 0,-1 0 0,1 1 0,0-1 0,1 1 0,0-1 1,0 1-1,0 0 0,1 0 0,0 0 0,1 0 0,0 11 0,1-10-20,0 0-1,0 0 0,1-1 1,0 1-1,0 0 0,1-1 1,0 1-1,1-1 0,0 0 1,0 0-1,1-1 0,-1 1 1,2-1-1,8 10 0,-9-11-39,1-1 1,0 1-1,1-1 0,-1 0 0,1-1 1,0 0-1,0 0 0,0 0 0,1-1 0,8 3 1,11 0-89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8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98 273 10874,'15'3'6742,"-2"-3"-3683,-6-1-2763,-1 0 0,0-1-1,9-2 1,-12 3 267,0-1-369,0 1 0,0 0 0,0-1 0,0 0 0,0 0 0,0 0 0,-1 0 0,1 0 0,-1 0 0,1-1 0,-1 1 0,2-4-1,3-2 98,2-1-148,-1-1 0,0 0-1,-1-1 1,0 1 0,-1-1 0,8-19-1,-13 26-119,0 0 0,0-1 0,0 1 0,-1-1-1,1 0 1,-1 1 0,-1-1 0,1 1 0,-1-1 0,1 1-1,-1-1 1,0 1 0,-1 0 0,1-1 0,-1 1-1,0 0 1,0 0 0,0 0 0,-1 0 0,1 0 0,-1 1-1,0-1 1,-4-3 0,4 4 9,0 0 1,0 0-1,0 0 1,-1 0-1,1 1 1,-1 0-1,0 0 1,1 0-1,-1 0 1,0 0-1,0 1 0,0 0 1,0-1-1,-1 2 1,1-1-1,0 0 1,0 1-1,0 0 1,-1 0-1,1 0 0,0 0 1,0 1-1,-1 0 1,-6 2-1,9-2-7,0 0 0,0 0 0,0 0 0,0 0 0,0 0 0,0 1 0,1-1 0,-1 1 0,0-1 0,1 1 0,-1-1 0,1 1 0,0 0 0,-2 2 0,1 0 19,1 0 1,-1 0-1,1 0 1,0 0-1,-1 0 1,0 8-1,2 0 42,-1 1 0,1 0-1,1-1 1,2 14 0,2 0 68,1 0 0,11 31 0,24 49 353,13 45 393,-49-133-777,-1 1 1,-1 0-1,-1 0 1,0 1-1,-2 26 1,0-43-116,0-1 0,-1 1-1,1-1 1,0 1 0,-1-1-1,0 1 1,1-1 0,-1 0 0,0 1-1,0-1 1,0 0 0,-1 0 0,1 0-1,0 1 1,-1-1 0,1-1 0,-1 1-1,0 0 1,0 0 0,0-1 0,0 1-1,0-1 1,0 1 0,0-1 0,0 0-1,0 0 1,-1 0 0,1 0 0,-1 0-1,1-1 1,-5 2 0,-2-1-70,-1-1 1,0 0 0,1 0 0,-1-1-1,1-1 1,-17-3 0,16 2-173,0 1 1,0-2 0,-10-4 0,16 6 75,0 0 1,0 0-1,1-1 0,-1 1 1,1-1-1,0 1 1,0-1-1,0 0 1,0-1-1,-4-4 1,5 3 5,-1 0 0,1-1 1,-3-8-1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9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11931,'-41'18'4841,"9"8"-2729,11 11-560,5 7 121,16 10-241,5 3-328,12-5-560,5-2-80,7-17-343,1-5-234,4-15 594,0-8-6667,1-11 4786</inkml:trace>
  <inkml:trace contextRef="#ctx0" brushRef="#br0" timeOffset="1">368 187 11554,'3'13'2552,"-1"1"0,1 14 0,-3 57 3530,0-46-4028,3 121 1607,-2-149-3585,-1-1 1,0 1 0,-1-1-1,-1 1 1,1-1 0,-5 14 0,5-20-67,-1 0 0,1-1 1,-1 1-1,0 0 0,0-1 1,0 1-1,-1-1 0,1 0 1,-1 1-1,0-1 1,0-1-1,0 1 0,0 0 1,0-1-1,-1 1 0,1-1 1,-1 0-1,1 0 0,-5 1 1,5-2-57,-1 0 0,1 0-1,0 0 1,-1-1 0,1 0 0,0 1 0,-1-1 0,1 0 0,0-1 0,-1 1 0,1 0 0,0-1-1,-1 0 1,1 0 0,0 0 0,0 0 0,-6-3 0,4 1-629,0-1 0,0 1 0,1-1 0,-1 1 0,1-1 0,0 0 1,0-1-1,0 1 0,-4-8 0,-10-20-2196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29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12347,'11'-5'5401,"0"5"-2761,-1 4-783,-3 1-697,-2 0-656,1 6-3761,-4 1 2425</inkml:trace>
  <inkml:trace contextRef="#ctx0" brushRef="#br0" timeOffset="1">156 207 11811,'8'0'4921,"-8"-6"-2865,0 1-1368,1 1-1024,-1 3-96,0 1-608,0 0-721,0 0-1615,0 0-689,4 1 2336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30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12203,'3'-8'5289,"-2"4"-2417,3 0-655,5 0-273,14 1-271,34 25-489,-32 8-240,3 10-272,-12 5-120,0 2-200,-8-3-56,-5 0-112,-3-2-47,-9-2-49,-2 3-24,-9-10-425,3-6-271,6-10 376</inkml:trace>
  <inkml:trace contextRef="#ctx0" brushRef="#br0" timeOffset="1">266 163 13019,'0'4'5233,"20"-8"-3137,1-3-359,-2 2-713,0-2-200,-5 2-640,4-1-320,-2 2-624,-4 3 2888,-7 1-1824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30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11058,'9'8'4681,"6"3"-2480,-1-5-145,5 0-695,-3-2-305,0-8-664,3-2 2208,2-12-1903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31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54 13307,'-5'13'2261,"-6"14"1605,-9 40 0,19-60-3618,-1 1 0,1 0-1,0 0 1,1-1 0,0 1-1,0 0 1,1 0-1,0-1 1,0 1 0,3 9-1,-2-13-177,0 0 0,0 1 0,0-1 0,1 0 0,-1 0 0,1-1 0,0 1 0,0 0 0,0-1-1,1 0 1,-1 0 0,1 0 0,0 0 0,0 0 0,0-1 0,0 0 0,4 2 0,-5-2-52,0-1 0,0 0 0,0-1 0,0 1 0,0 0 1,0-1-1,-1 1 0,1-1 0,0 0 0,0 0 0,0 0 0,0-1 0,0 1 0,0-1 1,0 1-1,0-1 0,0 0 0,0 0 0,-1 0 0,1-1 0,0 1 0,-1-1 0,1 1 1,-1-1-1,1 0 0,-1 0 0,3-3 0,5-6-67,-1-1 0,-1 1 0,11-20 0,-16 25 37,0 0 0,0-1-1,-1 1 1,0 0 0,0-1 0,0 1-1,-1-1 1,0 0 0,0 1-1,-1-8 1,-1 5-47,0 0 0,-1 0 0,0 0 0,-1 0 0,0 1 0,0 0 0,-1-1 0,0 1 0,0 0 0,-1 1 0,0-1 0,0 1 0,-1 0 0,-12-12 0,16 17-24,0 0 0,-1 0 0,1 0 1,0 0-1,-1 0 0,1 1 0,-1-1 0,0 1 1,0 0-1,1-1 0,-1 1 0,0 1 0,0-1 1,0 0-1,0 1 0,0-1 0,0 1 0,0 0 1,0 0-1,0 0 0,0 0 0,0 1 0,-5 1 1,0 1-304,1 0 1,1 0-1,-1 1 1,0 0 0,-7 6-1,-7 9-243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3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10594,'0'0'146,"0"0"-1,1 0 1,-1 0 0,0 0-1,1 0 1,-1 0 0,0 1-1,1-1 1,-1 0-1,0 0 1,1 0 0,-1 0-1,0 0 1,0 1-1,1-1 1,-1 0 0,0 0-1,0 1 1,1-1-1,-1 0 1,0 0 0,0 1-1,0-1 1,1 0 0,-1 1-1,0-1 1,0 0-1,0 1 1,0-1 0,0 0-1,0 1 1,0-1-1,1 1 1,-1 14 546,-1-9-37,2 170 4408,1-141-3964,2 1-1,15 65 1,-17-92-894,0-1 1,1 1-1,1-1 1,-1 0-1,1 0 1,8 12-1,-11-19-167,0 1 0,0-1 0,0 1 0,1-1 0,-1 0 0,0 0 0,1 1 0,-1-1 0,0 0 0,1 0 0,-1 0 1,1-1-1,0 1 0,-1 0 0,1-1 0,0 1 0,-1 0 0,1-1 0,0 0 0,0 1 0,-1-1 0,1 0 0,0 0 0,0 0 0,0 0 0,-1-1 0,1 1 0,0 0 0,0-1 0,-1 1 0,1-1 0,0 1 0,-1-1 0,1 0 1,-1 0-1,1 0 0,-1 0 0,3-2 0,1 0-5,-1-1 1,0 0-1,0 0 0,0 0 1,-1-1-1,1 1 1,3-8-1,1-3-24,7-18 0,-10 21-143,-1 0 1,-1-1-1,0 1 0,-1-1 1,0 0-1,0-20 0,-2 8-963,-2-1 0,-5-31 0,-4 11-2045,9 40 2505,0-2-355</inkml:trace>
  <inkml:trace contextRef="#ctx0" brushRef="#br0" timeOffset="1">0 192 10586,'19'0'4585,"5"-6"-1904,0 2-489,8 2-175,-3 0-425,-4 5-800,5 0-280,-8-1 905,2 2-5242,25-5 3217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5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0 14003,'-17'10'5921,"1"-2"-2752,-3 5-1161,-2 13-263,-13 5-433,0 12-720,2 2-232,4 3-168,14 1-56,16-5-72,9-3-40,14-13-24,6-7-32,2-13-272,-1-8-184,-1-9-632,-1-4 1960,2-3-816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32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108 282 11682,'1'0'410,"1"1"-1,-1 0 0,0-1 1,0 1-1,0 0 0,1 0 1,-1 0-1,0 0 0,0 0 1,0 0-1,-1 0 0,1 0 1,0 1-1,1 1 0,7 10 576,-3-4-574,2 0 36,-2 0 0,1 1 0,-2 0 0,1 0 0,-1 0 0,6 18 0,-5-2 704,0 0 0,2 39 0,-2 55 1054,-5-75-1497,-1-32-520,0-1 0,0 1 1,-1 0-1,-1 0 0,-4 14 1,5-23-150,0 0 1,-1 0 0,0 0-1,0 0 1,0 0 0,0 0-1,-1-1 1,-2 4 0,3-5-21,0 0 1,0 0 0,0 0-1,-1 0 1,1-1 0,-1 1-1,1-1 1,-1 1-1,1-1 1,-1 0 0,1 0-1,-1 0 1,-4 0 0,0 0-91,1-1 1,0 0-1,-1 0 1,1 0 0,0-1-1,0 0 1,-1 0 0,1-1-1,0 0 1,0 0-1,0 0 1,0-1 0,1 1-1,-1-2 1,1 1 0,-9-7-1,2 0-168,-13-15 0,25 25 237</inkml:trace>
  <inkml:trace contextRef="#ctx0" brushRef="#br0" timeOffset="1">68 1 15811,'31'15'5562,"1"-9"-4746,-6-3-656,-3 6-16,-9-1-552,-2 1-288,-4 6 392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32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0 13907,'-34'36'5009,"21"-36"-3825,-2 6-448,-1 0 57,-4 13 103,1 4-144,1 2-288,-4 7-56,9 0-80,14-3-32,9 0-144,12-2-64,10-9-32,-1-4-144,12-10-480,0-10-264,-4-6-368,-4-5 640</inkml:trace>
  <inkml:trace contextRef="#ctx0" brushRef="#br0" timeOffset="1">0 148 13899,'2'7'5233,"9"-6"-3609,-3 0-1031,7-1-41,9-1-120,0 1-168,16-3-152,-4 3 104,4 0-680,-6-2-280,-8 2 448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33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12939,'0'12'5417,"8"13"-2729,-2 8-1103,-2 17-457,-1 3-224,-7 11-336,3-6-176,5-5-87,-2-1-17,14-12-144,-4-4-128,2-13-224,1-7-321,-4-14 353,1-2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33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14715,'8'-7'5497,"3"1"-3792,9 4-729,8 5-56,6 4-80,3 2-248,3 0-464,-5-1-64,-10 0-48,-6-1-192,-7-3-696,-6-1-616,-2-2-2009,-2 0 2185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33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144 474 6289,'1'6'5297,"8"3"-1634,-1-1-1542,-3-1-1412,-1 0-1,1 0 0,-2 0 0,1 0 0,-1 1 0,5 14 0,6 51 2007,-8-36-1709,-2-20-619,-1 0 61,0-1 0,0 20 0,-2-19-138,0-11-218,-1 0-1,0-1 1,0 1-1,0-1 0,-1 1 1,1 0-1,-1-1 1,-1 1-1,1-1 0,-1 1 1,-3 5-1,-2 3 82,5-10-129,1-1 1,-1 0-1,0 0 1,0 0 0,0 0-1,-5 4 1,5-5-39,0-1 1,1 0-1,-1 0 1,0 0-1,0 0 1,-1 0-1,1 0 1,0-1-1,0 1 0,0-1 1,0 1-1,-1-1 1,1 0-1,-3 0 1,-4 0-112,0-1 1,0 1-1,0-2 0,1 1 1,-1-1-1,-13-5 1,16 5-142,0-1 1,1 0-1,-1 0 1,0 0-1,1 0 0,-1-1 1,1 0-1,0 0 1,-8-10-1,8 8 35,1 0-1,0-1 0,-3-7 0</inkml:trace>
  <inkml:trace contextRef="#ctx0" brushRef="#br0" timeOffset="1">264 204 13435,'30'-10'5265,"0"0"-3241,10-1-887,8 4-233,-5-4-224,-1 9-432,-12 2-16,-11-1-400,-4 2-360,-15-7-944,-4-2 832</inkml:trace>
  <inkml:trace contextRef="#ctx0" brushRef="#br0" timeOffset="2">470 0 14371,'-9'27'5353,"-3"-1"-3648,-2 5-993,-7 4-144,-3 2-16,4-1-240,0-4-104,4-3-216,3-8-344,4-5-1064,2-6 2608,10-9-1256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34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15219,'16'35'5745,"9"5"-4240,-2 8-537,-2 0-312,3-3-136,-8-5-152,-2-5-48,-3-6-104,0-4 81,-2-6-209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39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1541 8690,'0'0'120,"0"1"1,0-1 0,-1 0-1,1 1 1,0-1-1,0 0 1,0 0-1,-1 1 1,1-1-1,0 0 1,0 0 0,-1 0-1,1 1 1,0-1-1,0 0 1,-1 0-1,1 0 1,0 0 0,-1 1-1,1-1 1,0 0-1,-1 0 1,1 0-1,0 0 1,-1 0 0,1 0-1,0 0 1,-1 0-1,1 0 1,0 0-1,-1 0 1,1 0-1,0 0 1,-1-1 0,1 1-1,0 0 1,-1 0-1,1 0 1,0 0-1,0 0 1,-1-1 0,1 1-1,0 0 1,0 0-1,-1-1 1,1 1-1,0 0 1,0 0-1,0-1 1,-1 1 0,1 0-1,0 0 1,0-1-1,0 1 1,0 0-1,0-1 1,-1 1 0,1 0-1,0-1 1,0-2 115,-1 0 1,1 1-1,0-1 1,-1 0-1,1 0 1,0 0-1,1-4 1,3-10 343,0-1-1,2 1 1,9-23 0,79-176 858,5-11-977,94-272-134,-84 212-243,-59 150-47,-49 135-40,1-3-24,-1 1 0,1-1 0,-1 0 0,0 1 0,0-1 0,0 0-1,-1 0 1,0-5 0,0 9 15,0 1 0,0 0 0,0 0 0,0 0 0,0 0-1,0 0 1,0-1 0,0 1 0,0 0 0,0 0 0,0 0-1,0 0 1,0 0 0,0 0 0,0 0 0,-1-1 0,1 1-1,0 0 1,0 0 0,0 0 0,0 0 0,0 0 0,0 0-1,0 0 1,-1 0 0,1 0 0,0 0 0,0 0 0,0 0-1,0 0 1,0 0 0,0 0 0,-1 0 0,1 0-1,0 0 1,0 0 0,0 0 0,0 0 0,0 0 0,-1 0-1,1 0 1,0 0 0,0 0 0,0 0 0,0 0 0,0 0-1,0 0 1,-1 0 0,-5 6-772,2 0 187,1 0 0,0 0 0,0 1 0,-2 6 0,-4 16-301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39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1295 10594,'-15'36'1904,"2"-1"-1,1 2 0,2-1 1,-8 59-1,27-121 979,76-224-1922,-33 106-965,72-255-283,25-89-338,-142 466 577,-5 15 25,7-18-178,-2 0 1,-1 0-1,4-33 0,-9 52 72,-1 1-1,0-1 1,0 1 0,0-1 0,-1 1-1,-1-6 1,2 10 97,0 0 0,-1 0 0,1 0 0,0 0 1,-1 0-1,1 0 0,-1 0 0,0 0 0,1 0 0,-1 0 0,0 0 0,0 0 0,1 0 0,-1 1 1,0-1-1,0 0 0,0 1 0,0-1 0,0 1 0,0-1 0,0 1 0,0-1 0,0 1 0,0-1 1,0 1-1,-1 0 0,1 0 0,0 0 0,0 0 0,0 0 0,0 0 0,0 0 0,0 0 0,-1 0 1,0 1-1,-7 1-51,1 0 1,-11 5-1,19-7 81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40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9 591 10442,'-8'5'3204,"8"-5"-3144,0 0 0,0 0 0,0 0 0,0 0 0,0 0 0,0-1 0,0 1 0,0 0 0,0 0 0,0 0 0,0 0 0,-1-1 0,1 1 0,0 0 0,0 0 0,0 0 0,0 0 0,0-1 0,0 1 0,0 0 0,0 0 0,1 0 0,-1 0 0,0-1 0,0 1 0,0 0 0,0 0 0,0 0 0,0-1 0,1-2 208,1 0 0,-1 0 0,1 0-1,-1 0 1,4-4 0,13-14 1019,37-34 0,30-16-69,-39 34-786,72-59 204,198-122 0,-298 207-469,0 0 0,1 2 1,1 0-1,-1 1 0,2 1 0,22-5 1,-38 11-105,0 0 0,0 0 0,0 1 0,0-1 1,1 1-1,-1 0 0,0 1 0,0-1 0,0 1 0,0 0 0,0 1 1,0-1-1,0 1 0,0 0 0,0 0 0,-1 0 0,1 1 1,-1-1-1,1 1 0,-1 0 0,0 1 0,0-1 0,0 1 1,4 5-1,3 5 156,0 0 1,-1 2 0,-1-1-1,11 23 1,24 71 559,-43-106-761,38 105 552,92 228 348,-110-287-1310,-17-41-815,-3-19-3204,-3-11 2623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43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555 76 10522,'-8'-9'1104,"0"0"-1,-14-11 1,17 17-831,1 0 1,-1 0 0,1 0 0,-1 1 0,0 0-1,0 0 1,-1 0 0,-5-1 0,-5-1 217,0 0 1,-1 2 0,1-1-1,-1 2 1,0 1 0,1 0-1,-1 1 1,-18 3 0,32-4-392,-1 1-1,0 0 1,1 0 0,-1 0 0,1 0 0,-1 1 0,1-1 0,0 1-1,-1 0 1,1 0 0,0 0 0,0 0 0,1 1 0,-1-1 0,0 1-1,1 0 1,-1-1 0,1 1 0,0 0 0,0 1 0,0-1 0,0 0-1,-1 7 1,-4 8 244,2 2 0,1-1 0,0 0-1,1 1 1,1 0 0,1-1 0,3 39-1,5 7-118,18 68 0,-4-25-80,8 55 19,13 87 247,-38-222-359,-2 0 0,0 0 0,-2 0 0,-1 0 0,-1 0 0,-6 29 0,5-44-34,-1 0 0,0-1 0,-1 1-1,0-1 1,-1 0 0,-9 14 0,9-17-7,0-1-1,-1 0 1,0 0 0,0-1-1,-1 0 1,0 0 0,0-1 0,-17 11-1,17-13-18,-1 0 0,0 0-1,0-1 1,0 0 0,0-1-1,0 0 1,0-1 0,-1 1-1,1-2 1,-1 1 0,1-1-1,-1-1 1,1 0 0,-1 0-1,-12-4 1,18 4-9,1 0 0,0-1 0,-1 1 0,1-1 0,0 1 0,0-1 1,0 0-1,-3-4 0,5 6 8,0-1 0,0 1 0,1-1 1,-1 0-1,0 0 0,1 1 1,-1-1-1,0 0 0,1 0 0,-1 0 1,1 1-1,0-1 0,-1 0 0,1 0 1,0 0-1,-1 0 0,1 0 0,0 0 1,0 0-1,0 0 0,0 0 0,0 0 1,0 0-1,0 0 0,0 0 0,0 0 1,0 0-1,1 0 0,-1 0 0,0 0 1,1 0-1,-1 1 0,2-3 0,-2 2 2,1 0 0,0 0-1,0 1 1,0-1 0,1 0-1,-1 0 1,0 1-1,0-1 1,0 0 0,0 1-1,1 0 1,-1-1 0,0 1-1,1-1 1,-1 1-1,0 0 1,1 0 0,-1 0-1,0 0 1,1 0-1,-1 0 1,3 1 0,2 0-3,-1 0 1,1 0-1,11 5 0,-9-3 12,0 1 0,0 1-1,0-1 1,0 1-1,-1 0 1,0 1-1,0 0 1,0 0-1,-1 0 1,0 1 0,7 9-1,-6-5 12,0 0 0,-1 1 1,0 0-1,0 0 0,-1 0 0,-1 1 0,4 17 0,0 12 75,-3-1 0,2 56 0,-8 88 195,-1-76-144,13 228 100,-7-298-230,11 98 11,-11-111-16,1 0 0,2 0 0,10 25 0,-14-43-9,0-1 1,0 1-1,1-1 1,1 1 0,-1-1-1,1 0 1,1-1-1,7 10 1,-10-14-16,0 1 0,0-1 0,0 0 1,1 0-1,-1 0 0,1 0 0,-1-1 1,1 1-1,-1-1 0,1 0 0,0 0 1,0 0-1,-1 0 0,1-1 1,0 0-1,0 0 0,0 0 0,0 0 1,0 0-1,4-2 0,3-1-28,0 0-1,10-5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6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10322,'7'-2'13413,"-1"0"-10507,6-2-2785,19-6-624,-15 5 532,9-2-39,31-13 0,-50 17-24,-5 3 22,0 0-1,0 0 1,-1-1-1,1 1 1,0-1-1,0 1 1,0 0-1,0-1 1,-1 0-1,1 1 1,0-1-1,0 1 1,-1-1-1,2-1 1,-3 2-91,1 0 102,0 0-1,-1 0 1,1 0-1,0 0 1,-1 0 0,1 0-1,0 0 1,-1 0 0,1 0-1,0 0 1,0 0 0,-1 0-1,1 0 1,0 0 0,-1 0-1,1 0 1,0 1-1,0-1 1,-1 0 0,1 0-1,0 0 1,0 0 0,-1 1-1,1-1 1,0 0 0,0 0-1,0 1 1,-1-1-1,1 0 1,0 0 0,0 1-1,0-1 1,0 0 0,0 1-1,0-1 1,0 0 0,-1 0-1,1 1 1,0-1 0,0 0-1,0 1 1,-6 21 128,-5 34 1,8-41-71,-1 12 191,2 0 0,0 42 0,2-55-165,0-2-30,0 0 1,2 0 0,-1-1-1,1 1 1,1 0 0,0 0 0,9 19-1,-11-29-78,-1-1-17,0 0-1,1 0 1,-1 0-1,1 0 1,-1 0-1,1 0 0,-1 0 1,1 0-1,0 0 1,-1 0-1,1-1 1,0 1-1,0 0 0,0 0 1,0-1-1,0 1 1,0 0-1,0-1 0,0 1 1,1 0-1,13-7-303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44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11 8874,'-7'1'1188,"0"-1"0,0 0 0,0-1 0,0 1 0,0-2 0,0 1 1,-7-3-1,8 2 678,11 0-729,15 3-109,111 18 692,-66-8-1315,79 3 0,-111-13-383,-20 0-68,-1 0 1,0-1-1,0 0 0,0-1 1,21-5-1,-31 6-21,-1-1 0,1 0 0,0 1 0,-1-1 0,1 0-1,-1 0 1,1 0 0,-1 0 0,1 0 0,-1-1 0,0 1 0,1 0 0,0-2 0,-2 2 15,1 1-1,-1 0 1,0-1 0,0 1 0,0 0 0,1-1 0,-1 1 0,0-1 0,0 1-1,0-1 1,0 1 0,0-1 0,0 1 0,0 0 0,0-1 0,0 1-1,0-1 1,0 1 0,0-1 0,0 0 0,-1 1-2,1-1 0,0 1 0,-1-1 0,1 1 0,-1-1 1,1 1-1,-1-1 0,1 1 0,-1-1 0,1 1 0,-1 0 0,1-1 0,-1 1 0,0 0 1,1 0-1,-1-1 0,0 1 0,0 0 0,-4-1-117,0 1-1,0-1 1,-1 1-1,1 0 1,0 1-1,0-1 1,0 1-1,-10 3 1,7-2 79,2-1 88,0 0 1,0 1-1,1 0 0,-1 0 0,0 0 1,-8 5-1,11-4 138,-1 0 0,1 0 0,-1 0 0,1 1 0,0 0 0,0-1 0,0 1 0,1 0 0,0 0 0,-4 9 0,1 0 98,0 0-1,1 0 1,0 1-1,2-1 1,-1 1-1,2 0 0,0-1 1,0 1-1,2 17 1,1-10 144,1-1 1,1 1 0,0-1-1,1 0 1,17 38 0,4-4 352,7 14-16,-29-57-610,0 0 1,0 0-1,-1 0 0,2 14 1,-5-24-91,0 1 0,1-1 0,-1 1 0,0-1 0,0 1 1,0 0-1,0-1 0,-1 1 0,1-1 0,0 1 0,-1-1 0,1 1 1,-1-1-1,1 1 0,-1-1 0,0 1 0,1-1 0,-1 0 1,0 1-1,0-1 0,0 0 0,0 0 0,0 0 0,0 0 0,-1 0 1,1 0-1,0 0 0,0 0 0,-1 0 0,1 0 0,-1-1 1,1 1-1,-1 0 0,1-1 0,-1 0 0,1 1 0,-3-1 0,-3 1-18,1 0 0,-1-1 0,0 0-1,0-1 1,0 1 0,1-1-1,-10-3 1,-1 0-527,-1-2-1,-23-10 1,33 12 69,0 0-1,1 0 1,0-1 0,0 1-1,0-1 1,1-1 0,-10-9-1,12 9 187,0 0-1,0 0 1,-3-6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45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6465,'-1'0'373,"-11"-3"2358,12 3-2604,-1 0 1,1 0-1,0 0 1,0 0 0,-1 0-1,1 0 1,0 0-1,0-1 1,0 1-1,-1 0 1,1 0 0,0 0-1,0 0 1,0 0-1,-1 0 1,1 0-1,0-1 1,0 1-1,0 0 1,0 0 0,-1 0-1,1 0 1,0-1-1,0 1 1,0 0-1,0 0 1,0 0-1,0-1 1,0 1 0,-1 0-1,1 0 1,0-1-1,0 1 1,0 0-1,0 0 1,0 0 0,0-1-1,0 1 1,0 0-1,0 0 1,0-1-1,1 1 1,-1-1 648,2 6 4016,0 45-3003,-4 53 0,-1-20-673,5 22-256,23 154-1,-23-244-843,1-1 1,0 1-1,7 16 0,-9-29-43,-1-1 0,1 1-1,0-1 1,0 0-1,0 1 1,-1-1-1,1 0 1,2 2 0,-3-3-2,1 1 1,-1-1-1,0 0 1,1 0-1,-1 1 1,1-1-1,-1 0 1,0 0-1,1 0 1,-1 1-1,1-1 1,-1 0-1,1 0 1,-1 0 0,1 0-1,-1 0 1,0 0-1,1 0 1,0 0-1,0-1-65,0 1 0,0-1 0,0 1-1,0-1 1,0 0 0,0 1 0,0-1-1,-1 0 1,1 0 0,0 1 0,0-1 0,-1 0-1,1 0 1,-1 0 0,1 0 0,-1 0 0,1 0-1,-1 0 1,1-2 0,8-27-1924,1-10 873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46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7730,'0'1'230,"0"-1"1,0 0-1,0 0 1,0 0-1,0 1 1,0-1-1,0 0 0,0 0 1,0 0-1,0 1 1,0-1-1,0 0 1,0 0-1,0 0 1,0 0-1,1 1 1,-1-1-1,0 0 1,0 0-1,0 0 1,0 0-1,0 1 1,0-1-1,1 0 1,-1 0-1,0 0 1,0 0-1,0 0 1,1 0-1,-1 0 1,0 1-1,0-1 0,11 5 2399,-3-1-1426,-5-1-813,1-1 0,-2 1 0,1 0-1,0 0 1,0-1 0,-1 2 0,0-1 0,4 5 0,12 32 1234,-8-18-1055,-2-4-333,1-1-1,1-1 1,1 0-1,0 0 1,1-1-1,1 0 0,18 15 1,-20-20-210,0-2-1,1 1 1,0-1 0,0-1 0,1 0 0,0-1-1,0 0 1,1-1 0,-1-1 0,20 5-1,-21-7-15,0 0 0,1-1 0,-1 0-1,0-1 1,22-3 0,-26 2-12,1-1 1,-1 0-1,0-1 1,0 1-1,0-2 0,-1 1 1,1-1-1,-1 0 1,10-8-1,-3 1-31,0-1 0,20-23 1,21-33-70,-53 65 98,9-10-6,-1-1 1,-1 0-1,0-1 1,14-30-1,-23 44 13,0 0 1,1 0-1,-1 0 1,0 0-1,1 0 0,-1 0 1,0 0-1,0 0 0,0 0 1,0 0-1,0 0 0,0-2 1,-4 3 30,-2 6 3,0 3 50,0 1 1,0 0 0,1 0-1,-6 16 1,-10 47 539,16-48-390,1 0-1,1 1 0,1-1 1,3 46-1,22 99 359,-16-139-515,1-1 1,22 57-1,-28-82-179,0 0 1,1 0-1,0-1 1,-1 1-1,1-1 0,1 0 1,-1 0-1,1 0 1,-1 0-1,1-1 0,0 1 1,1-1-1,-1 0 1,5 2-1,-10-8-5578,0-1 3925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46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5 10194,'-61'-3'4833,"51"2"-2136,16 2-753,10 4-167,14-2-425,7 2-160,15 0-504,4-2-224,4-7-280,5 1-80,-17 1-40,-7 3-176,-19 8-656,-18 5-480,-10-2-1177,-8-3-495,-16 2 1832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47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47 9714,'43'-41'4945,"-43"36"-1864,-10 8-641,-6 9-311,-12 15-681,-8 9-288,-5 19-512,0-5-183,7 6-289,9-4-80,10-16-48,5 0-120,6-20-368,0-5-265,4-11-1111,1-10-24,3-7 1071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47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9194,'5'0'4529,"7"11"-1176,5 10-609,2 12-303,1 6-305,0 12-647,-2-1-433,-2-1-552,-1 5-160,2-10-560,1-1-480,6-1 1296,0-6-728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49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71 4073,'2'-7'1434,"-1"1"1,1-1-1,1 0 1,0 1 0,0-1-1,0 1 1,0 0-1,9-10 1,-12 16-1390,0-1 0,0 1 1,0 0-1,0 0 0,0 0 0,0 0 1,0 0-1,0 0 0,0 0 1,0 0-1,0 0 0,0-1 0,1 1 1,-1 0-1,0 0 0,0 0 1,0 0-1,0 0 0,0 0 1,0 0-1,0 0 0,0 0 0,1 0 1,-1 0-1,0 0 0,0 0 1,0 0-1,0 0 0,0 0 0,0 0 1,0 0-1,1 0 0,-1 0 1,0 0-1,0 0 0,0 0 1,0 0-1,0 0 0,0 0 0,0 0 1,0 0-1,1 0 0,-1 0 1,0 1-1,0-1 0,0 0 1,0 0-1,0 0 0,0 0 0,0 0 1,0 0-1,0 0 0,0 0 1,0 0-1,0 1 0,0-1 0,0 0 1,1 0-1,-1 0 0,0 0 1,0 0-1,0 0 0,0 0 1,0 0-1,0 1 0,0-1 0,0 0 1,0 0-1,-1 0 0,2 11 1685,-1-9-2063,2 12 401,-1 1 1,2-1-1,0 0 0,0 1 0,1-2 0,1 1 1,12 24-1,-6-13-35,0 0 0,-2 0 0,-1 1 0,-1 1 1,-1-1-1,-2 1 0,3 50 0,-10-2 478,-12 76 0,-2 16-46,17-98-401,0-62-58,1 1 1,0-1-1,1 0 1,-1 0-1,2 0 1,-1 0 0,4 8-1,-5-13-2,0-1 0,-1 0-1,1 1 1,0-1 0,0 0 0,0 1-1,0-1 1,0 0 0,0 0 0,0 0-1,0 0 1,1 0 0,-1 0-1,0 0 1,1 0 0,-1-1 0,1 1-1,-1 0 1,1-1 0,-1 1 0,1-1-1,-1 1 1,2-1 0,-1 0 4,0 0-1,0-1 1,-1 1 0,1 0-1,0-1 1,0 0-1,-1 1 1,1-1 0,0 0-1,-1 0 1,1 0 0,-1 0-1,0 0 1,1 0 0,-1 0-1,0 0 1,1-1 0,-1 1-1,2-3 1,-3 3 14,1 1 1,-1 0-1,0-1 1,1 1-1,-1 0 1,0-1-1,0 1 1,1-1-1,-1 1 0,0-1 1,0 1-1,0-1 1,1 1-1,-1-1 1,0 1-1,0-1 1,0 1-1,0-1 1,0 1-1,0-1 1,0 1-1,0-1 0,0 0 1,-1 1 4,1-1 0,0 1 0,-1 0 0,1 0 0,-1-1 0,1 1 0,0 0 0,-1 0 1,1 0-1,-1-1 0,1 1 0,-1 0 0,1 0 0,0 0 0,-1 0 0,1 0 0,-1 0 0,1 0 0,-1 0 0,0 0 0,-5 1 180,-1 0 0,-11 3 0,12-3-304,-29 7 240,28-3 73,6-5-202,1 0 1,0 1-1,0-1 0,-1 0 1,1 1-1,0-1 0,-1 0 1,1 0-1,-1 1 0,1-1 1,0 0-1,-1 0 0,1 0 1,-1 1-1,1-1 0,-1 0 1,1 0-1,0 0 0,-1 0 1,0 0-1,1 0 31,0 0-25,0 6-10,0 6-9,1 0 1,0 1 0,4 15 0,2 22 9,-4-13 47,-5 62 0,-12 37 33,6-70-55,1 95 0,8-142-27,0-1 0,2 1-1,0-1 1,8 23 0,-9-32-7,2 0-1,-1 0 1,1-1-1,0 1 1,1-1-1,0 0 1,0-1 0,1 1-1,0-1 1,10 10-1,-15-17-8,-1 1 0,1-1 0,-1 1 0,1 0 0,0-1 0,-1 1-1,1-1 1,0 0 0,-1 1 0,1-1 0,0 1 0,0-1 0,0 0-1,-1 0 1,1 1 0,0-1 0,0 0 0,0 0 0,-1 0 0,1 0-1,0 0 1,0 0 0,0 0 0,0 0 0,-1-1 0,1 1 0,0 0-1,1-1 1,-1 0-17,1 0-1,-1 0 1,0-1-1,0 1 1,0 0-1,0-1 0,0 1 1,0-1-1,0 1 1,0-1-1,-1 1 1,1-1-1,0-3 1,2-3 13,-1 0 0,0 0 0,-1 0 0,1-1 0,-2 1 0,1-1 0,-1 1 0,-2-13 0,2 21 11,0-1 0,0 1 0,0-1 0,0 1 0,0 0 0,0-1 0,0 1 1,0 0-1,-1-1 0,1 1 0,0-1 0,0 1 0,0 0 0,-1-1 0,1 1 0,0 0 0,0 0 0,-1-1 0,1 1 1,0 0-1,0 0 0,-1-1 0,1 1 0,0 0 0,-1 0 0,1 0 0,-1-1 0,1 1 0,0 0 0,-1 0 0,1 0 0,0 0 1,-2 0-1,2 0-8,0 0-2,0 1 10,0 1 0,0-1-1,0 1 1,0-1-1,1 0 1,-1 1 0,0-1-1,1 2 1,3 9 10,0 15 79,0 0 0,0 49 0,-13 70 394,2-53-233,-1 35 358,-35 173-1,35-260-328,-26 112 480,25-120-635,-1-1 0,-24 49 0,27-68-88,0-1 0,-1 1 0,0-1 0,-1 0 0,0-1 0,-1 0 0,-14 12 0,18-19-31,0 1 0,0-1 0,0 0-1,-1-1 1,0 1 0,1-1 0,-8 2 0,9-4-39,0 1-1,0-2 1,0 1 0,0 0 0,-1-1-1,1 0 1,0 0 0,0 0 0,0-1-1,0 0 1,-5-1 0,6 1-149,1-1 1,0 1-1,-1-1 0,1 1 1,0-1-1,0 0 1,0 0-1,0-1 0,1 1 1,-1 0-1,1-1 1,-1 0-1,1 1 0,0-1 1,-4-6-1,4 5-176,0 0 0,0 0 0,1 0 0,-1 0 0,1-1 0,0 1 0,0 0-1,1-1 1,-1 1 0,1-1 0,0 1 0,0-8 0,2 6 30,-1 0-1,1 0 1,5-10-1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49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8786,'1'8'3681,"13"0"-2233,3 3-40,2 1-207,3 1-97,6 2-160,5 1-200,13-3-456,0-2-104,10-3-96,-8-2 40,-11-3-400,-2-2-392,-22 5-1704,-1-6 1479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50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7090,'0'2'508,"0"0"1,0 0-1,-1-1 1,1 1-1,0 0 1,0 0-1,1 0 1,-1 2-1,2 1 179,-1 0 0,1 0 0,4 8 0,0-1 441,20 57 2492,24 104 0,-47-160-3421,26 123 1438,-25-108-1223,-2 0 0,-1 52 0,-1-76-372,0 0-1,-1 0 0,0 1 1,0-1-1,0 0 0,0-1 1,0 1-1,-1 0 1,0 0-1,0-1 0,0 1 1,-4 5-1,4-7-21,0 0-1,0 0 1,0 0 0,-1 0 0,1 0-1,-1-1 1,1 1 0,-1-1-1,0 0 1,0 1 0,1-1-1,-1-1 1,0 1 0,0 0-1,0-1 1,0 1 0,-6-1-1,3 0-121,-1-1 0,0 0 0,1 0 0,-1 0 0,1-1 0,-1 0 0,1 0 0,0-1 0,0 0 0,0 0 0,0 0 0,0-1 1,1 0-1,-1 0 0,1 0 0,0-1 0,0 0 0,1 0 0,-1 0 0,-4-8 0,2 0-193,-9-18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50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40 156 15131,'21'-9'5321,"-10"8"-4624,8 1-561,-2 0-48,-8 2-48,2 5-16,-5-2 0,5-1-8,8 0-24,7-4-232,6 0-809,-2 0-423,-12 7 800</inkml:trace>
  <inkml:trace contextRef="#ctx0" brushRef="#br0" timeOffset="1">208 1 9650,'-7'12'4193,"2"-2"-1977,-6 6-671,-2 13-545,-7 1-176,-3 6-392,-3 4-192,-4-3-200,1-3 16,10-7-296,-2-8-200,17-13-920,8-3 824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6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14243,'33'13'5985,"2"11"-3064,-5 10-761,-3 9-183,-4 7-473,-17 2-760,-6-1-80,-10-1-375,-12-1-81,-8-3-256,0-4-176,-1-10 728,8-8-6186,8-10 4410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51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7754,'0'-9'4129,"2"19"-913,6 11-671,-8 14-969,7 8-312,2 10-463,-1 0-185,7 2-240,1-1-88,1-5-112,5 1-216,-6-7 1528,-3-4-1120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52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20 6841,'0'-3'6754,"1"-5"-1882,-1 8-4811,0-1 1,0 1-1,-1 0 1,1 0-1,0 0 1,0-1 0,0 1-1,0 0 1,-1 0-1,1 0 1,0 0-1,0 0 1,0-1-1,0 1 1,-1 0-1,1 0 1,0 0-1,0 0 1,-1 0-1,1 0 1,0 0 0,0 0-1,0 0 1,-1 0-1,1 0 1,0 0-1,0 0 1,-1 0-1,1 0 1,0 0-1,0 0 1,0 0-1,-1 0 1,1 0 0,0 0-1,0 0 1,-1 0-1,1 0 1,0 1-1,0-1 1,-4 2 40,0-1 1,1 1 0,-1 0 0,1 0-1,-4 3 1,2-1-45,0-1 0,1 1 0,-1 0 0,1 0 0,0 0 0,0 1 0,0 0 0,0 0 0,1 0 0,0 0 0,0 0 0,0 1 0,1-1-1,-3 9 1,4-8 1,0 1 0,0-1 0,0 1 0,1 0-1,0-1 1,0 1 0,1 0 0,0-1-1,2 12 1,-2-15-40,0 0-1,0 0 1,0 0-1,1-1 1,-1 1 0,1 0-1,-1 0 1,1-1-1,0 1 1,0-1-1,0 0 1,0 1 0,1-1-1,-1 0 1,1 0-1,-1 0 1,1-1-1,-1 1 1,1-1 0,0 1-1,0-1 1,5 2-1,-3-3-8,1 1 0,-1 0 0,1-1 0,-1 0 0,1 0 0,-1-1 0,7-1 0,-1 0-10,0-1 0,16-5-1,-19 5-4,-1 0-1,0-1 1,0 1-1,-1-1 1,1-1-1,-1 1 1,0-1 0,0 0-1,5-6 1,-8 8 8,-1 0 1,1 0 0,-1 0 0,0-1-1,-1 1 1,1-1 0,0 1-1,-1-1 1,0 1 0,0-1 0,0 0-1,0 0 1,-1 0 0,1 1-1,-1-1 1,0 0 0,0 0 0,0 0-1,-2-7 1,0 6 2,1 1-1,0 0 1,-1 0 0,0-1 0,0 1-1,0 1 1,-1-1 0,1 0-1,-1 0 1,0 1 0,0 0-1,0-1 1,0 1 0,-1 0-1,1 1 1,-1-1 0,0 1 0,0-1-1,-4-1 1,1 1-5,-1 0 1,1 0-1,0 1 1,-1 0-1,0 1 0,1-1 1,-1 1-1,0 1 1,1-1-1,-10 2 0,13-1-43,1 1 0,0-1 0,-1 1-1,1 0 1,0 0 0,0 0 0,-1 1 0,1-1-1,0 1 1,1-1 0,-1 1 0,0 0-1,0 0 1,1 0 0,-1 1 0,1-1-1,0 1 1,-1-1 0,1 1 0,-1 3 0,-11 14-193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52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55 7778,'7'1'1219,"0"0"0,13-2 1,-19 1-1112,-1 0 1,1 0-1,-1 0 1,1 0-1,-1 0 0,1-1 1,-1 1-1,1 0 1,-1 0-1,1-1 1,-1 1-1,0 0 0,1-1 1,-1 1-1,1 0 1,-1-1-1,0 1 1,1-1-1,-1 1 1,0-1-1,0 1 0,1-1 1,-1 1-1,0-1 1,0 1-1,0-1 1,1 1-1,-1-1 1,0 1-1,0-1 0,0 1 1,0-1-1,0 1 1,0-1-1,0 1 1,-1-2-1,1 0 216,0 0 0,-1 0-1,1 0 1,-1 1 0,0-1 0,1 0 0,-3-3 0,2 3-197,0 1 0,-1-1 0,1 0 0,-1 1 0,1-1 0,-1 1 0,0 0 0,0-1 0,0 1 0,1 0 0,-1 0 0,0 0 0,0 0 0,-1 1 0,1-1 0,0 0 0,0 1 0,0 0 0,0-1 0,0 1 0,-1 0 0,1 0 0,0 0 0,0 0 0,0 1 0,-1-1 0,-2 1 0,1 0-31,0 0-1,0 1 0,-1-1 1,1 1-1,0 0 1,1 0-1,-1 0 0,0 1 1,0-1-1,1 1 1,0 0-1,-6 6 1,6-5-54,1-1 1,0 1-1,0-1 1,1 1-1,-1 0 1,1 0-1,-1 0 1,1 0-1,1 0 1,-1 0-1,0 0 1,1 0-1,0 0 1,0 6 0,1-2 3,0-1 0,0 1 1,1-1-1,0 0 1,0 1-1,6 11 0,-6-15-31,0 0-1,1 0 1,-1 0-1,1-1 0,0 1 1,0-1-1,0 1 0,1-1 1,-1 0-1,1-1 0,5 4 1,-3-2-2,0-1-1,1 0 1,-1-1 0,1 1-1,0-1 1,0-1 0,7 2 0,-5-2 1,0 0 0,0-1 0,0 0 0,0 0 0,0-1 1,0 0-1,0-1 0,0 0 0,0 0 0,-1-1 0,16-7 1,-21 8-2,1 0 0,-1 0 0,1 0 0,-1-1 0,0 1 0,0-1 0,0 0 0,0 0 0,-1 0 0,1 0 0,3-7 0,-5 7 0,1 0-1,-1 1 1,0-1-1,-1 0 0,1 0 1,-1 0-1,1 0 1,-1 0-1,0 0 1,0 0-1,0 0 0,0 0 1,0 0-1,-1 0 1,0 0-1,-1-5 1,0 3 2,-1-1 0,0 1 0,0 0 1,0 0-1,-1 0 0,0 0 0,0 1 1,0-1-1,0 1 0,-1 0 0,-7-6 1,4 5-12,-1-1 0,1 1-1,-1 0 1,0 1 0,-1 0 0,-13-3 0,20 6-66,0 0-1,-1 0 0,1 1 1,-1 0-1,0 0 1,1 0-1,-1 0 0,1 0 1,-1 1-1,1-1 1,0 1-1,-1 0 0,1 0 1,-1 0-1,1 1 1,-3 1-1,2 0-123,0-1 0,0 1 0,0 0-1,1 1 1,-1-1 0,1 1 0,0-1 0,0 1 0,0 0 0,1 0-1,-4 6 1,-3 14-188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53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59 9538,'13'-40'4082,"-13"40"-3982,0-1 0,0 1 0,0-1 0,0 1-1,0-1 1,0 1 0,0-1 0,0 1 0,0 0 0,0-1-1,0 1 1,-1-1 0,1 1 0,0-1 0,0 1-1,0 0 1,-1-1 0,1 1 0,0 0 0,0-1 0,-1 1-1,1 0 1,0-1 0,-1 1 0,1 0 0,0-1 0,-1 1-1,1 0 1,-1 0 0,1 0 0,0-1 0,-1 1-1,1 0 1,-1 0 0,1 0 0,-1 0 0,1 0 0,0 0-1,-1 0 1,1 0 0,-1 0 0,-18 1 1766,14 1-1684,0 0 0,0 0 0,0 0 0,0 0 0,1 1 0,-1 0 0,0 0 0,1 0 0,0 0 0,0 1 0,0 0 0,0 0-1,1 0 1,-1 0 0,1 0 0,0 1 0,-3 7 0,4-9-160,1 0 0,-1 0 0,1 0-1,0 0 1,0 1 0,0-1 0,1 0-1,-1 1 1,1-1 0,0 1 0,0-1-1,0 0 1,0 1 0,0-1 0,1 1-1,0-1 1,0 0 0,0 1 0,0-1-1,0 0 1,0 0 0,1 0 0,0 0-1,-1 0 1,1 0 0,0 0 0,1-1-1,2 4 1,-2-3-13,0-1-1,0 1 1,0-1 0,1 0-1,-1 0 1,0 0 0,1-1-1,-1 1 1,1-1 0,0 0-1,0 0 1,-1 0 0,1 0-1,0 0 1,0-1 0,0 0-1,0 0 1,0 0 0,0 0-1,0-1 1,-1 1 0,1-1-1,0 0 1,0 0 0,-1-1-1,1 1 1,0-1 0,-1 0-1,1 0 1,-1 0 0,5-4-1,-4 2 8,0 0 0,0-1 0,-1 1-1,1-1 1,-1 0 0,0 0 0,-1-1-1,1 1 1,-1 0 0,0-1 0,0 0-1,-1 1 1,0-1 0,1-10 0,-1 12-7,-1 1 1,0-1 0,0 1 0,0-1-1,0 1 1,-1-1 0,0 1 0,1-1-1,-1 1 1,0 0 0,-1-1 0,1 1-1,-1 0 1,1 0 0,-1 0-1,0 0 1,0 0 0,0 1 0,0-1-1,-1 0 1,1 1 0,-1 0 0,0-1-1,1 1 1,-7-3 0,7 4-33,0 1 1,0-1 0,0 1-1,0-1 1,0 1 0,0 0-1,0-1 1,0 1-1,0 0 1,-1 1 0,1-1-1,0 0 1,0 1 0,0-1-1,0 1 1,0-1-1,1 1 1,-1 0 0,0 0-1,0 0 1,0 0-1,-3 3 1,-13 11-162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55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63 5009,'0'-1'179,"2"-2"682,-1-1 0,0 1 0,0 0 0,0-1 1,0 1-1,0 0 0,-1-1 0,0 1 0,0-1 1,0 0-1,0-6 0,-1 9-751,1 1 0,0-1-1,-1 1 1,1-1 0,0 1 0,-1-1 0,1 1 0,-1-1 0,1 1-1,-1 0 1,1-1 0,-1 1 0,1-1 0,-1 1 0,1 0-1,-1 0 1,0-1 0,1 1 0,-1 0 0,0 0 0,1 0-1,-1-1 1,0 1 0,-18-1 1535,15 2-1426,0-1 1,-1 1-1,1-1 1,0 1-1,1 0 1,-1 1-1,0-1 1,0 1-1,-4 2 1,5-2-148,1-1 1,0 0 0,1 1-1,-1 0 1,0-1-1,0 1 1,1 0 0,-1 0-1,1 0 1,-1 0-1,1 0 1,0 0-1,0 0 1,0 0 0,0 0-1,0 1 1,1-1-1,-2 3 1,2 2-47,0 0 0,0-1 1,0 1-1,1-1 0,-1 1 0,2 0 0,-1-1 1,1 1-1,0-1 0,0 0 0,1 0 1,0 0-1,0 0 0,0 0 0,1 0 0,-1-1 1,2 0-1,-1 1 0,0-2 0,1 1 0,0 0 1,0-1-1,0 0 0,1 0 0,0-1 1,-1 1-1,1-1 0,12 4 0,-8-5-39,1 0 1,-1-1-1,1 0 0,0 0 1,0-1-1,-1-1 0,1 0 1,0 0-1,-1-1 0,1 0 0,-1-1 1,0-1-1,1 1 0,-2-1 1,1-1-1,0 0 0,-1 0 1,0-1-1,0 0 0,9-10 0,-15 14 15,0-1 0,-1 0-1,1 0 1,-1-1-1,0 1 1,0 0-1,0-1 1,0 1-1,-1-1 1,1 0 0,-1 0-1,0 1 1,0-1-1,0 0 1,-1 0-1,1-4 1,-1 4 3,-1 1-1,1 0 1,-1 0 0,1-1-1,-1 1 1,0 0 0,0 0 0,-1 0-1,1 0 1,0 0 0,-1 0-1,0 1 1,0-1 0,0 0 0,0 1-1,0-1 1,0 1 0,-1 0-1,1 0 1,-4-2 0,-3-2-21,1 2 1,-2-1-1,1 1 1,-1 1-1,1 0 0,-1 0 1,0 1-1,0 0 1,0 0-1,0 1 1,0 1-1,0 0 1,0 0-1,-12 2 0,19-1-77,0 0-1,-1 0 1,1 0-1,-1 0 1,-2 2-1,-16 11-206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56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160 106 7266,'-12'-9'9345,"-1"1"-4600,6 4-4542,0 1 1,0 0 0,-1 1 0,1 0-1,-15-2 1,20 4-154,-1 0 0,1 0-1,-1 0 1,1 0 0,0 1-1,-1-1 1,1 1 0,0 0-1,0 0 1,-1 0 0,1 0-1,0 0 1,0 0 0,0 0-1,0 1 1,0-1 0,1 1-1,-1 0 1,0-1 0,1 1-1,-1 0 1,-2 4 0,1-2 22,0-1-31,1 1 1,-1-1-1,1 1 0,0 0 1,0 0-1,0 0 0,0 0 0,1 0 1,0 0-1,0 0 0,0 0 1,0 1-1,1-1 0,-1 6 0,1-7-33,1 0-1,-1 0 1,0 0-1,1-1 0,0 1 1,-1 0-1,1 0 0,0 0 1,1-1-1,-1 1 1,0 0-1,1-1 0,-1 1 1,1-1-1,0 0 0,0 1 1,0-1-1,0 0 0,0 0 1,1 0-1,3 2 1,-2-2 0,0 0 1,1 0-1,-1 0 1,1-1-1,0 1 1,0-1-1,0-1 1,-1 1-1,1 0 1,0-1-1,0 0 1,0 0 0,5-1-1,1-1 11,1 0 0,-1-1-1,0 0 1,16-7 0,-11 3 11,0 0 1,22-16-1,-33 20-15,-1 0-1,0 0 0,0 0 0,0-1 0,0 1 1,-1-1-1,1 0 0,-1 0 0,0-1 0,0 1 1,-1 0-1,5-10 0,-7 11-2,1 0 0,-1 1 0,1-1 0,-1 0 0,0 1 0,0-1 0,-1 0 0,1 0 0,0 1 0,-1-1 0,0 0 0,1 1 0,-1-1 0,0 1 0,0-1 0,-1 1 0,1-1 0,0 1 0,-1 0 0,-2-3 0,-1-1 13,0 0-1,-1 1 1,1 0 0,-1 0-1,-13-8 1,13 9-13,0 1 0,0 0 0,0 0 1,-1 1-1,1-1 0,-1 1 0,1 1 0,-1-1 0,0 1 0,-14 0 0,18 1-55,-1 0-1,1 0 0,0 1 0,-1 0 0,1-1 1,-1 1-1,1 0 0,0 1 0,0-1 0,-1 1 1,1-1-1,0 1 0,0 0 0,1 0 1,-1 0-1,0 0 0,1 1 0,-1-1 0,1 1 1,0 0-1,0-1 0,0 1 0,0 0 0,-2 4 1,-6 20-335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5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314 102 11538,'-10'-8'1918,"0"1"0,-21-11 0,26 16-1699,0 0 0,0 0 0,0 0 0,0 1 0,0 0 0,0 0-1,0 1 1,-1-1 0,1 1 0,-6 1 0,1 0 15,0 1-1,0 1 1,-1 0-1,2 0 1,-1 1-1,0 0 0,1 1 1,0 0-1,0 1 1,0 0-1,1 0 1,-1 0-1,2 1 1,-1 1-1,-11 14 1,15-18-133,2 1 0,-1-1 0,0 1 0,1-1 0,0 1 0,0 0 0,0 0 0,-1 8 0,3-11-66,-1 1 0,1-1 0,0 1 0,0-1 0,0 1 0,0 0 0,0-1 0,1 1 0,-1-1 0,1 0 0,-1 1 0,1-1 0,0 1 0,0-1 0,0 0 0,1 0 0,-1 1 0,0-1 0,4 3 0,-1-1-9,0-1 0,0 0 0,0 0 0,0 0 0,1-1 0,0 0 0,-1 1 0,1-2 0,0 1 0,0 0 0,8 0 0,1 1 5,0-1 1,0-1-1,15-1 1,-20 0-17,1-1 1,-1 0-1,0-1 1,-1 0-1,1 0 1,0-1-1,-1 0 0,1 0 1,9-6-1,-14 7 3,0-1-1,0 0 0,0 0 0,0 0 0,0 0 0,-1 0 0,0-1 1,1 0-1,-1 1 0,-1-1 0,1 0 0,0-1 0,-1 1 0,0 0 1,0-1-1,0 1 0,-1-1 0,0 0 0,2-6 0,-3 9-9,0-1 1,0 0-1,0 0 0,-1 0 1,1 0-1,-1 0 0,1 0 0,-1 0 1,0 1-1,0-1 0,0 0 0,-1 0 1,1 1-1,-1-1 0,1 1 1,-1 0-1,0-1 0,0 1 0,-2-2 1,-4-4-20,-1 1 0,1 0 1,-18-10-1,6 5-148,1 0 0,-2 2-1,1 1 1,-1 0 0,-1 2 0,0 0 0,-31-5-1,0 7 48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4:59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1770 64 7362,'-3'-4'6481,"-9"0"-4689,1 1-1132,0-1-1,1 0 1,-19-9-1,21 9-434,0 0-1,0 0 1,0 1-1,-1 0 1,0 1 0,1 0-1,-13-2 1,-33 0 827,-64 3 0,-54 11-446,112-5-485,-696 68 116,458-48-247,231-21-66,59-2 9,7-2 66,1 0-1,0 0 1,0 0-1,0 0 0,0 0 1,0 0-1,0 0 1,0 0-1,0 0 1,0 0-1,0 0 0,0 0 1,0 0-1,0 0 1,0 0-1,0 0 1,0 1-1,0-1 0,0 0 1,0 0-1,0 0 1,0 0-1,0 0 1,0 0-1,0 0 1,0 0-1,0 0 0,0 0 1,0 0-1,0 0 1,0 0-1,0 0 1,0 0-1,0 0 0,0 1 1,0-1-1,0 0 1,0 0-1,0 0 1,0 0-1,0 0 1,0 0-1,0 0 0,0 0 1,0 0-1,0 0 1,1 0-1,-1 0 1,0 0-1,0 0 0,0 0 1,0 0-1,11 5-116,-9-5 115,54 14-141,-3-1 128,-51-13 16,0 1 0,-1-1 0,1 1 0,0 0 0,-1 0 0,1 0 0,-1 0 0,1 0 0,-1 0 0,1 0 0,-1 0 0,2 2 0,-2-1-2,1 0 1,0-1-1,-1 1 0,1-1 1,0 1-1,0-1 0,0 0 1,0 0-1,0 1 0,5 0 1,21 7-22,186 41-71,-153-34 75,213 60-45,325 119 18,-557-178 47,182 80 15,-174-73 5,-1 3-1,62 45 0,-106-68-17,16 12 5,-20-15-6,0 0-1,0 0 0,0 1 1,0-1-1,0 0 0,0 0 1,0 1-1,0-1 0,0 0 1,-1 1-1,1-1 0,0 2 0,-2-2-13,1-1 0,-1 0-1,0 0 1,0 0-1,1 1 1,-1-1-1,0 0 1,1 0-1,-1 0 1,0 0-1,0 0 1,1 0-1,-1-1 1,0 1-1,0 0 1,0 0-1,-20-8-228,1 0-1,1 0 0,-1-2 0,-19-13 0,36 21 254,0 0-12,0 0 0,0-1 0,0 1 0,1-1 0,-1 1 0,-3-6-1,-4-4 1,10 12-2,0 0 1,-1-1 0,1 1 0,-1 0 0,1-1 0,-1 1 0,1 0 0,-1 0 0,1-1 0,-1 1 0,1 0 0,-1 0 0,1 0-1,-1 0 1,1 0 0,-1 0 0,0 0 0,1 0 0,-1 0 0,1 0 0,-1 0 0,1 0 0,-1 0 0,1 0 0,-1 0 0,1 1 0,-1-1-1,1 0 1,-1 0 0,1 1 0,-1-1 0,1 0 0,-1 1 0,-15 15-61,9-8 43,6-8 27,-1 1-1,1-1 1,0 1-1,0-1 1,-1 0-1,1 0 1,0 1-1,0-1 1,-3 0-1,-3 0 24,-24 5 85,1-2 0,-53-2 0,-56-3 138,-423-1 362,268 27-480,5 24-130,283-47-9,-12 2-20,1 0 0,-1 2 0,-27 10 0,44-15 20,1 0 1,-1 0-1,0 0 1,1 1-1,-1-1 0,1 0 1,-1 1-1,1-1 0,-1 0 1,0 1-1,1-1 0,-1 0 1,1 1-1,-1-1 0,1 1 1,0-1-1,-1 1 0,1-1 1,0 1-1,-1 0 0,1-1 1,0 1-1,-1-1 1,1 1-1,0 0 0,0-1 1,0 1-1,0-1 0,-1 1 1,1 0-1,0-1 0,0 1 1,0 0-1,1 0 0,-1 0-1,1 1-1,-1-1 1,1 0-1,0 0 1,0 0-1,-1 0 1,1 0-1,0 0 1,0 0-1,0-1 0,0 1 1,0 0-1,0 0 1,0-1-1,2 1 1,2 1 22,1 0 1,-1-1-1,1 0 1,-1 0 0,1 0-1,-1-1 1,12 0-1,-10 0 2,4-6 164,1 5-165,0 1 0,1 0 0,-1 1 0,0 0 0,24 6 0,15 6 52,-1 2-1,53 24 0,-43-16-10,687 299 250,-398-162-253,-340-156-58,18 9 25,30 19 0,-50-28-31,-1 0 1,0 1 0,0 0-1,0 0 1,-1 1-1,0-1 1,0 1-1,0 0 1,7 13 0,-11-16-14,1 0 1,-1 0-1,0-1 1,0 1-1,-1 0 1,1 0-1,0 0 1,-1 0-1,0 0 1,0 0-1,0 0 1,0 0-1,0 0 1,-1 0-1,1 0 1,-1 0 0,-1 3-1,2-4-1,-1-1-1,0 1 1,0-1 0,0 1-1,0-1 1,0 0-1,0 1 1,0-1 0,-1 0-1,1 0 1,0 0-1,-1 0 1,1 0 0,0 0-1,-1 0 1,1 0 0,-1-1-1,0 1 1,1-1-1,-1 1 1,0-1 0,1 1-1,-1-1 1,0 0-1,1 0 1,-1 0 0,0 0-1,1 0 1,-1 0-1,-3-1 1,2 0-33,0 0 1,-1 0-1,1 0 0,0 0 1,0-1-1,0 1 0,0-1 0,0 1 1,0-1-1,-4-5 0,6 7 56,1 0 0,0 0 0,0 0 0,0 0 1,0 0-1,0-1 0,0 1 0,0 0 0,0 0 0,0 0 0,-1 0 0,1-1 0,0 1 0,0 0 0,0 0 0,0 0 0,0 0 0,0-1 0,0 1 0,0 0 0,0 0 0,0 0 0,0 0 1,1-1-1,-1 1 0,0 0 0,0 0 0,0 0 0,0 0 0,0-1 0,0 1 0,0 0 0,0 0 0,0 0 0,0 0 0,1 0 0,-1 0 0,0-1 0,0 1 0,0 0 0,0 0 0,0 0 0,1 0 1,-1 0-1,0 0 0,0 0 0,0 0 0,0 0 0,1 0 0,-1 0 0,0 0 0,0 0 0,1 0 0,-1 0 22,-1-1-15,1 1 0,0-1 0,-1 1 0,1-1 0,-1 1 0,1 0 0,-1-1 0,1 1 1,-1 0-1,1-1 0,-1 1 0,0 0 0,1 0 0,-1 0 0,1 0 0,-1-1 0,0 1 0,1 0 0,-1 0 0,1 0 0,-1 0 0,-1 0 0,-1 0 28,-41-4 107,-198 4 361,41 11-375,-189 6 96,340-16-182,-351 14 345,329-7-233,0 2-1,1 3 0,-103 34 0,156-41-180,-18 10 0,33-14-142,9-4 33,11-5-96,0-2-91,-1-2 0,0 0 0,0 0-1,18-19 1,-25 19 236,-8 11 85,-1-1 1,0 1 0,0-1-1,0 0 1,0 1 0,1-1-1,-1 1 1,0-1 0,0 1-1,0-1 1,0 0 0,0 1-1,-1-1 1,1 1-1,0-1 1,0 1 0,0-1-1,0 1 1,-1-1 0,1 0-1,-1 0-1,1 0 0,0 1 0,0-1 0,0 0 0,0 0 0,0 1 0,0-1-1,0 0 1,0 1 0,0-1 0,0 0 0,0 1 0,0-1 0,0 0 0,1 1 0,-1-1-1,0 0 1,0 1 0,1-2 0,12-17 9,46-43-2,10-13-4,15-15-13,3 3 1,110-85 0,322-204-15,-312 230 27,-20 15 22,74-54 134,-242 172-103,31-30 0,-50 42-51,1 1-1,-1-1 1,1 1 0,-1-1-1,1 1 1,-1-1-1,1 0 1,-1 1-1,0-1 1,1 0-1,-1 1 1,0-1-1,1 0 1,-1-1-1,0 2-2,0 0 0,0 0 0,0-1 0,0 1 0,0 0 0,0 0 0,-1 0 0,1-1 0,0 1 0,0 0 0,0 0 0,0 0 0,0 0-1,-1-1 1,1 1 0,0 0 0,0 0 0,0 0 0,0 0 0,-1 0 0,1 0 0,0 0 0,0 0 0,0 0 0,-1 0 0,1-1 0,0 1 0,0 0-1,0 0 1,-1 0 0,1 0 0,-3 0 0,1 1 0,-1-1-1,1 0 1,-1 1 0,1-1 0,-3 2-1,0-1-63,0 2 0,1-1 0,-1 0 0,1 1 0,0 0 0,-1 0 0,2 0 0,-1 0 0,0 1 0,0 0 0,1-1 1,0 1-1,-3 5 0,1-1-433,1 0 0,0 0 0,0 0 1,1 0-1,0 0 0,1 1 0,-2 8 1,-1 16-690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00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172 147 5497,'0'-4'961,"0"0"0,0-1 0,0 1 0,0 0 0,0 0-1,-2-6 1,1 6-710,0 0 0,-1 0 1,1 0-1,-1 0 0,0 0 0,0 1 0,0-1 0,-3-3 0,3 5-94,0 0 1,1 1-1,-1-1 0,-1 0 1,1 1-1,0 0 0,0-1 1,0 1-1,-1 0 0,1 0 1,-1 0-1,-4-1 0,-1 1 361,-1-1 0,-10 1 0,12 0-252,2 1-95,0 0 1,1 0-1,-1 0 0,0 1 1,0-1-1,1 1 0,-1 0 1,1 0-1,-1 1 0,-4 2 1,7-4-149,1 1 0,0 0 0,0 0 0,0-1 0,-1 1 0,1 0 0,0 0 0,0 0 0,0 1 0,0-1 0,1 0 0,-1 0 0,0 0 0,0 1 0,1-1 0,-1 0 0,1 1 0,-1-1 0,1 0 0,-1 1 0,1-1 0,0 1 0,0-1 0,0 1 0,0-1 0,0 1 0,0-1 0,0 0 0,0 1 0,0-1 0,1 1 0,-1-1 0,1 1 0,-1-1 1,1 0-1,0 2 0,1 1-8,0-1 0,0 1 0,1-1 0,-1 0 0,1 0 0,-1 0 0,1 0 0,0 0 0,0 0 0,1-1 0,-1 0 0,0 1 0,8 2 0,-1 0-1,0-1-1,0-1 1,0 1 0,15 1-1,-10-2-2,0-1 1,1-1-1,23-1 0,-31 0-3,0-1 0,0 0 0,0-1 0,0 0 0,0 0 0,-1 0 0,1-1 1,10-5-1,-15 6 2,0-1 0,0 1 0,0 0 0,-1-1 0,1 1 1,-1-1-1,1 0 0,-1 0 0,0 0 0,0 0 0,2-5 1,-3 6 3,0 0 0,0-1 0,0 1 1,0-1-1,-1 1 0,1-1 0,-1 0 1,1 1-1,-1-1 0,0 1 0,0-1 0,0 0 1,0 1-1,-1-1 0,1 0 0,-2-2 1,0 1 16,0-1 0,0 1 1,-1 0-1,1 1 0,-1-1 0,0 0 1,0 1-1,0 0 0,-1-1 1,1 1-1,-1 1 0,0-1 1,0 0-1,0 1 0,0 0 1,0 0-1,-6-2 0,1 1 32,0 0 0,0 1 0,-1 0 0,1 0 0,0 1 0,-1 0 0,-12 1 0,17 0-177,-1 0 0,1 1 0,0 0 1,-9 2-1,13-2 68,0-1-1,0 1 0,-1-1 1,1 1-1,0-1 0,0 1 1,0 0-1,0 0 1,0-1-1,0 1 0,0 0 1,0 0-1,0 0 1,0 0-1,0 0 0,0 1 1,1-1-1,-1 0 1,0 0-1,1 0 0,-1 1 1,1-1-1,-1 3 1,1-2-87,0 0-1,0 0 1,0 0 0,0 0 0,1 0 0,-1 0 0,2 3 0,6 19-591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00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50 6161,'-10'-5'897,"0"1"1654,1 0 1,-1 0 0,-15-3 0,23 7-2186,0 0-1,0 0 1,0 0-1,0 1 1,0-1-1,0 1 1,0-1-1,-1 1 1,-4 4 788,7-5-1116,0 1 0,0-1 0,0 0 0,0 0 0,0 0 0,0 1 0,0-1 0,0 0 0,0 0 1,0 1-1,0-1 0,0 0 0,0 0 0,0 0 0,0 1 0,0-1 0,0 0 0,0 0 0,1 0 0,-1 1 0,0-1 0,0 0 0,0 0 0,0 0 0,0 0 1,0 1-1,1-1 0,-1 0 0,0 0 0,0 0 0,0 0 0,1 0 0,5 4 54,0-1 1,0 0-1,0-1 1,1 1-1,-1-1 1,1-1-1,-1 1 1,8 0-1,-9-1-73,59 9 46,96 2-1,67-13-79,162-22-328,-1-21-234,-372 42 554,35-5-142,0 2-1,68 3 0,-119 2 163,0-1 0,1 1 1,-1 0-1,0 0 0,1 0 0,-1 0 0,0 0 0,1 0 1,-1 1-1,0-1 0,1 0 0,-1 0 0,0 0 0,1 0 0,-1 0 1,0 0-1,1 1 0,-1-1 0,0 0 0,1 0 0,-1 0 1,0 1-1,0-1 0,1 0 0,-1 1 0,0-1-9,0 1 0,0-1 1,0 0-1,0 1 0,0-1 0,-1 0 0,1 1 0,0-1 0,0 0 0,0 1 1,-1-1-1,1 0 0,0 1 0,0-1 0,-1 0 0,1 0 0,0 1 0,-1-1 1,-18 12-811,-3-5-127,1 0 341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6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22 10586,'-4'-8'4377,"4"3"-1928,5 2-505,12 2-360,7-2 65,13 2-665,7 1-280,-1 0-400,-1 1 24,1 3-80,-14-1-2200,16 8 1536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01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68 11578,'-7'-5'7469,"-6"2"-7431,7 2 811,-2 0-535,1 0 1,0 1 0,-9 0 0,15 0-254,0 0 0,0 0 0,0 0 0,0 1 0,0-1 1,0 0-1,0 0 0,0 1 0,1-1 0,-1 1 1,0-1-1,0 1 0,0-1 0,0 1 0,1-1 0,-1 1 1,-1 1-1,2-1-16,-1-1 0,1 1 0,0 0 0,-1 0 0,1-1 0,0 1 0,0 0 0,0-1 0,-1 1 0,1 0 0,0 0 0,0 0 0,0-1 1,1 1-1,-1 0 0,0 0 0,0 1 0,1 0 19,0 0 1,0 0-1,0 1 1,0-1 0,0 0-1,1 0 1,-1 0-1,1 0 1,-1 0 0,1-1-1,2 3 1,2 0-32,1 0 1,-1 0 0,1-1-1,-1 0 1,1 0 0,0-1-1,0 0 1,1 0 0,-1-1-1,12 1 1,-9-1-65,1-1 0,0 0 0,0-1 0,0 0 0,0 0 0,15-5 0,-23 5 6,1-1-1,-1 1 1,1-1-1,-1 1 1,1-1-1,-1 0 1,0 0-1,0-1 1,0 1-1,3-4 1,-5 5 22,0 0 1,0 0-1,0 0 1,-1 0-1,1 0 1,-1 0 0,1 0-1,-1 0 1,1 0-1,-1 0 1,1-1-1,-1 1 1,0 0-1,0 0 1,0 0-1,1-1 1,-1 1-1,0 0 1,-1 0-1,1 0 1,0-1-1,0 1 1,0 0 0,-1 0-1,1 0 1,-1 0-1,1 0 1,-1-1-1,1 1 1,-1 0-1,1 0 1,-1 0-1,0 0 1,-1-1-1,-3-3 11,0 0 0,-1 0 0,1 1 0,-1-1 0,0 1 0,-1 1 0,-7-4 0,4 2 0,-2 0 0,1 1 0,-19-4 0,24 7-6,0 0-1,0 0 1,0 0-1,0 1 1,0 0-1,0 0 1,0 1-1,0 0 0,0 0 1,-7 2-1,11-2-85,-1 0 0,0 0 0,1 0-1,-1 1 1,1-1 0,-1 1 0,1 0-1,0 0 1,0 0 0,0 0 0,0 0-1,0 0 1,0 0 0,0 1 0,1-1-1,-1 1 1,1-1 0,0 1 0,-1 0-1,1-1 1,1 1 0,-2 5 0,1-6-170,1 0 1,0 1-1,0-1 0,0 0 1,0 1-1,0 3 1,6 15-761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01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1559 5 6105,'-2'-3'6476,"-1"1"-3879,-9 2-1014,-5 1-861,0 1 0,0 0-1,-29 8 1,19-3-243,-181 56 1724,171-50-2034,-186 68 19,5 9 0,-305 175-1,487-245-275,1 2 0,1 2 0,-46 41 0,75-60-128,0 1 0,-8 11 0,15-19 1022,-2 1-277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02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3 8058,'-19'-2'5850,"12"2"-5112,1 0 0,-13 2 0,18-2-491,0 0-34,0 0 1,-1 0-1,1 1 1,-1-1-1,1 0 1,0 1-1,-1-1 1,1 1-1,0-1 1,0 1-1,-1 0 1,-1 1-1,0 1 301,1-3-423,1 1 0,0 0 0,0 0 0,0 0 0,-1 0 0,1 0 0,0 0 0,0 0 0,1 0 0,-1 0 0,0 1 1,0-1-1,0 0 0,1 1 0,-1-1 0,1 0 0,-1 1 0,1-1 0,0 1 0,-1-1 0,1 1 0,0-1 0,0 3 0,0-1-43,0 0 0,1 0 0,0 1-1,-1-1 1,1 0 0,0 0-1,1 0 1,2 6 0,3 6 58,-6-12-89,0-1-1,1 1 1,-1 0-1,1 0 1,-1-1-1,1 1 1,0-1-1,0 1 1,0-1-1,0 0 1,1 0-1,-1 0 1,3 2-1,1-1-10,-1-1 1,0 1-1,0-1 0,1-1 0,-1 1 0,1-1 1,0 0-1,-1 0 0,1 0 0,0-1 1,0 0-1,6-1 0,-7 1-15,0-1 1,0 1-1,0-1 0,0-1 0,0 1 0,-1-1 1,1 1-1,0-2 0,-1 1 0,1 0 1,-1-1-1,0 0 0,0 0 0,5-4 0,-8 6 7,0 0 0,0 0-1,0 0 1,0 0 0,0-1-1,-1 1 1,1 0 0,0 0-1,-1-1 1,1 1 0,-1 0-1,1-1 1,-1 1 0,1-1-1,-1 1 1,0 0-1,0-1 1,0 1 0,0-3-1,0 3 4,-1-1 0,1 0-1,-1 0 1,0 1-1,1-1 1,-1 0 0,0 1-1,0-1 1,0 1-1,0-1 1,-1 1 0,1 0-1,-2-2 1,-3-3 8,-1 1-1,0 0 1,-1 1 0,-14-8 0,16 9-67,-1 1 0,1-1 0,-1 1 0,0 0 1,0 0-1,0 1 0,0 0 0,0 0 0,0 1 0,0 0 1,0 0-1,0 1 0,0 0 0,0 0 0,-8 2 0,14-3-90,0 1 0,1-1 0,-1 0 0,0 0 0,1 1 0,-1-1 0,1 1 0,-1-1 0,1 0 0,-1 1 0,1-1 0,-1 1 0,0 0 0,0 6-1063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02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 7418,'-3'-3'3301,"-1"-1"759,4 4-3722,0 0 0,1 0 0,-1 0 0,0-1 0,1 1 0,-1 0-1,1 0 1,-1 0 0,1 0 0,-1 0 0,0 0 0,1 0 0,-1 0-1,1 0 1,-1 0 0,1 0 0,-1 0 0,0 0 0,2 0 0,299 15 1295,20 12-1403,-11-1-189,-1-21-48,-293-5-23,184-13-1908,-200 13 1912,24-4-1404,-23 4 1265,0 0 0,0 0 1,0 0-1,0 0 0,-1-1 0,1 1 0,0 0 0,0-1 1,0 1-1,-1 0 0,1-1 0,0 1 0,0-1 0,-1 1 0,1-1 1,1-1-1,-2 2 106,-1 0 1,1 0 0,0-1 0,0 1-1,0 0 1,-1 0 0,1-1 0,0 1-1,0 0 1,0 0 0,-1 0-1,1-1 1,0 1 0,-1 0 0,1 0-1,0 0 1,0 0 0,-1 0 0,1-1-1,0 1 1,-1 0 0,1 0 55</inkml:trace>
  <inkml:trace contextRef="#ctx0" brushRef="#br0" timeOffset="1">1371 1 8994,'-14'25'8083,"-7"7"-5451,5-9-1833,13-17-566,-1 0 0,1 0-1,1 0 1,-1 1 0,1-1-1,0 1 1,0 0 0,1-1-1,-1 10 1,2-13-201,0 0-1,0-1 1,0 1-1,0-1 1,0 1 0,1-1-1,-1 1 1,1-1-1,0 1 1,0-1-1,0 1 1,0-1-1,0 0 1,1 0 0,-1 1-1,0-1 1,1 0-1,0 0 1,0-1-1,-1 1 1,1 0-1,0 0 1,0-1 0,0 1-1,3 0 1,2 1 2,-1 0 0,1-1 1,-1 0-1,1 0 1,0-1-1,-1 0 0,1 0 1,0 0-1,0-1 1,0 0-1,0-1 0,0 1 1,7-3-1,-6 2-25,0-1 1,-1 0-1,1-1 1,-1 0-1,1 0 0,-1 0 1,0-1-1,0 0 0,-1-1 1,13-10-1,-17 14-7,0-1 0,-1 0 0,1 1 0,-1-1 0,1 0 0,-1 0 0,0 0 1,1 0-1,-1-1 0,0 1 0,0 0 0,-1 0 0,1-1 0,0 1 0,-1 0 0,0-1 0,1-2 0,-1 3 6,-1 0 0,1-1-1,0 1 1,-1 0-1,0 0 1,1-1 0,-1 1-1,0 0 1,0 0-1,-1 0 1,1 0 0,0 0-1,-1 0 1,-2-3-1,0 1 8,-1-1-1,-1 1 0,1 0 0,0 0 1,-1 1-1,0 0 0,0 0 0,0 0 1,0 1-1,0 0 0,-10-2 1,6 2-127,0 0 1,-1 2-1,1-1 1,-1 1-1,-15 2 1,-6 5-4972,30-7 3436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03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1147 464 7354,'-329'-124'10443,"171"53"-9053,-153-93-1,274 142-1115,-1 2-1,-41-16 0,64 30-164,-1 1 1,1 1-1,-1 0 1,-1 1-1,1 1 1,0 0-1,0 1 0,-22 2 1,36-1-107,0 0-6,0 0-1,0 1 1,0-1-1,-1 0 1,1 1-1,0-1 1,0 1 0,0 0-1,0-1 1,-2 3-1,3-3 1,1 0-1,0 0 1,0 0 0,0 0-1,0 0 1,0 0 0,0 0-1,0 1 1,-1-1 0,1 0-1,0 0 1,0 0 0,0 0-1,0 0 1,0 0 0,0 1-1,0-1 1,0 0-1,0 0 1,0 0 0,0 0-1,0 0 1,0 1 0,0-1-1,0 0 1,0 0 0,0 0-1,0 0 1,0 0 0,0 1-1,0-1 1,0 0 0,0 0-1,0 0 1,0 0 0,0 0-1,0 0 1,0 1-1,0-1 1,0 0 0,0 0-1,1 0 1,-1 0 0,6 4-181,-4-3 50,14 16-2069,10 5-2472,-5-8 3139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04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53 5401,'-80'-44'9956,"68"38"-7890,7 4-607,8 3-190,-2 0-572,2 0-164,22 10-182,-2-2-211,0 0 0,1-1-1,31 6 1,86 8-8,5 0-281,-119-16-58,0 1 0,-1 1-1,33 14 1,-51-18 409,-1 0 0,1 0 1,-1 1-1,0-1 1,0 2-1,0-1 0,-1 1 1,10 10-1,-14-13-41,0 0 0,-1 0 0,1 0 0,-1 0 0,2 7 0,-2-10-156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17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36 4913,'30'-7'2875,"-29"7"-2768,-1 0 1,0 0-1,1 0 0,-1 0 0,0-1 0,1 1 0,-1 0 0,0 0 0,1 0 1,-1-1-1,0 1 0,0 0 0,1 0 0,-1-1 0,0 1 0,0 0 0,1-1 0,-1 1 1,0 0-1,0-1 0,0 1 0,0 0 0,1-1 0,-1 1 0,0 0 0,0-1 1,0 1-1,0 0 0,0-1 0,0 1 0,0-1 0,0 1 0,0 0 0,0-1 1,0 1-1,0 0 0,0-1 0,0 1 0,-1 0 0,1-1 0,0 1 0,0 0 0,0-1 1,-1 1-1,1 0 0,0-1 0,0 1 0,0 0 0,-1-1 0,1 1 0,-1 0 1,0-2 395,-1 1 0,1-1 0,-1 1 0,0 0 1,1-1-1,-4-1 0,2 3-311,1 0 0,0-1 0,0 1 0,-1 0 0,1 0 0,0 0 0,0 0 0,-1 0 0,1 1 0,0-1 0,0 1 0,0-1 0,0 1 0,-1 0 0,1 0 1,0 0-1,0 0 0,0 0 0,1 1 0,-1-1 0,0 0 0,-2 3 0,-4 4 112,0 0 1,0 1 0,-6 9-1,13-17-258,-14 21 101,0 0 0,2 1 0,0 1 0,2 0 0,0 0 0,2 1 0,1 0 0,0 1 0,2 0 0,2 0 0,0 1 0,-1 48 0,6-66-157,0-1 0,0 1 0,0-1 0,1 0 0,1 1-1,-1-1 1,1 0 0,0-1 0,1 1 0,0 0 0,0-1 0,1 0-1,0 0 1,9 10 0,-7-12 1332,-3-9-719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18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9458,'-20'9'4873,"12"9"-704,7 3-2785,3 0 145,8 3-345,0-1-40,8 1-424,3 1-96,1-4-112,5-1-95,-2-9-185,3-7-56,4-11-224,-5-3-168,-1-9-417,-2-1-271,-2-2-4753,-1-1 4025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19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364 171 3825,'-29'1'995,"16"0"571,-1-1 0,-15-2 0,29 2-1487,0 0 0,0 0 0,-1 0-1,1 0 1,0 0 0,0 0 0,-1 0 0,1 0-1,0 0 1,-1 0 0,1 0 0,0 0 0,0 0 0,-1-1-1,1 1 1,0 0 0,0 0 0,-1 0 0,1 0 0,0 0-1,0-1 1,0 1 0,-1 0 0,1 0 0,0 0 0,0-1-1,0 1 1,0 0 0,0 0 0,-1-1 0,1 1 0,0 0-1,0-1 1,4-11 4010,10-10-3462,21-19-188,-34 38-421,1 1 1,-1 0-1,1-1 0,-1 1 1,0-1-1,0 1 0,0-1 1,-1 1-1,1-1 0,0 0 1,-1 1-1,0-1 0,0 0 0,1 1 1,-2-1-1,1 0 0,-1-3 1,1 4-14,-1 0-1,1 0 1,-1 0 0,0 1 0,0-1-1,0 0 1,0 0 0,0 1 0,0-1 0,-1 0-1,1 1 1,0-1 0,-1 1 0,1 0 0,-1-1-1,0 1 1,1 0 0,-1 0 0,-3-1-1,-3 0 9,1 0 0,-1 0 0,0 1 0,0 0 0,0 1 0,0-1-1,0 2 1,0-1 0,0 1 0,-10 2 0,8 0 48,-1-1 1,0 1 0,1 1-1,0 0 1,0 1 0,0-1-1,0 2 1,1 0-1,0 0 1,0 0 0,0 1-1,1 1 1,0-1 0,1 1-1,0 1 1,0-1-1,0 1 1,-8 16 0,9-11 21,0 0 0,1 0 1,1 1-1,0 0 1,1 0-1,0 0 0,2 0 1,-1 1-1,2-1 0,0 0 1,1 1-1,0-1 0,2 0 1,0 0-1,0 0 0,1 0 1,9 19-1,-2-6 45,15 26 0,-25-52-123,4 8-51,-5-10 29,0 1-1,0-1 1,0 0 0,0 1 0,0-1 0,0 0 0,0 1 0,0-1-1,0 0 1,0 1 0,0-1 0,0 0 0,0 1 0,0-1 0,0 0-1,0 0 1,0 1 0,-1-1 0,1 0 0,0 1 0,0-1 0,0 0-1,-1 0 1,1 1 0,0-1 0,0 0 0,-1 1 0,-5 1-201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19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10650,'0'-3'4329,"14"3"-2784,3 3-105,8 4-328,3 0-224,8 2-224,1-1-191,3 4-161,-1 0-408,-9 1-617,-2 2 497</inkml:trace>
  <inkml:trace contextRef="#ctx0" brushRef="#br0" timeOffset="1">487 63 9730,'-3'2'4322,"0"4"-3746,2-5-181,-2 6-106,1-1 0,0 1-1,0 0 1,0 0-1,1 0 1,0 0 0,0 0-1,0 9 1,2-8 55,-1-1-1,1 1 1,0 0 0,1-1-1,0 1 1,5 11 0,-5-12-64,1 1 0,-1-1 1,-1 1-1,2 8 1,-3-16-266,0 0 1,0 0-1,0 1 1,0-1-1,0 0 1,1 0-1,-1 0 1,0 0-1,0 1 1,0-1-1,0 0 1,0 0-1,0 0 1,0 0-1,0 1 1,-1-1-1,1 0 1,0 0-1,0 0 1,0 0-1,0 1 1,0-1-1,0 0 1,0 0-1,0 0 1,0 0-1,0 0 1,-1 1-1,1-1 1,0 0-1,0 0 1,0 0-1,0 0 1,0 0-1,0 0 1,-1 0-1,1 1 1,-6-6 219,4 4-216,1-1 0,-1 0 0,1 0 0,-1 0 1,1 0-1,0-1 0,-1-1 0,1-1-10,0 0-1,0 0 1,0 0-1,0-1 1,1 1-1,0 0 1,0 0 0,1 0-1,-1-1 1,1 1-1,0 0 1,1 0-1,2-8 1,-2 9-13,0 0 1,0 0-1,0 1 1,1-1 0,-1 1-1,1-1 1,0 1-1,0 0 1,0 0-1,0 0 1,1 1-1,-1-1 1,1 1-1,0-1 1,-1 1-1,1 1 1,5-3-1,4 0-595,1 1-1,-1 0 0,1 1 1,0 1-1,16 0 0,-2 0-501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7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53 11739,'-5'-6'1299,"-1"0"0,0 0 0,0 0 0,0 1 1,-8-5-1,11 8-1087,0 0 1,-1 0-1,1 1 0,0 0 0,0-1 1,-1 1-1,1 1 0,-1-1 1,1 0-1,-1 1 0,1 0 0,-1-1 1,0 2-1,-3-1 0,-2 2 10,0 0-1,0 1 0,0-1 0,1 2 1,0-1-1,-1 1 0,1 1 1,1-1-1,-1 1 0,1 1 1,0-1-1,0 1 0,0 1 1,1-1-1,0 1 0,-8 12 1,9-13-177,1 0 0,1 0 1,-1 0-1,1 1 1,0 0-1,1 0 0,-1-1 1,1 1-1,1 1 1,-1-1-1,1 0 0,1 0 1,-1 1-1,1-1 0,0 0 1,1 0-1,0 1 1,0-1-1,1 0 0,-1 0 1,4 8-1,-1-8-42,-1 0-1,1 0 1,1 0 0,-1-1-1,1 0 1,0 1 0,1-2-1,-1 1 1,1-1-1,0 0 1,1 0 0,-1 0-1,1-1 1,0 0 0,0-1-1,0 1 1,0-1 0,15 3-1,-5-1-198,0-2-1,1 0 1,0-1-1,0-1 1,0 0-1,0-2 1,22-2 0,17-6-285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20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202 137 5505,'1'0'211,"0"1"1,0-1-1,0 0 0,0 0 0,0 0 0,0 1 0,1-1 1,-1-1-1,0 1 0,0 0 0,0 0 0,0 0 0,0 0 1,0-1-1,0 1 0,0 0 0,0-1 0,0 1 0,0-1 1,0 1-1,0-1 0,0 0 0,0 1 0,-1-1 0,1 0 1,0 0-1,0 0 0,-1 1 0,1-1 0,0 0 0,-1 0 1,1 0-1,-1 0 0,0 0 0,1 0 0,-1 0 0,1 0 1,-1 0-1,0 0 0,0-2 0,1-1-26,0 1 1,-1-1-1,0 1 1,1-1-1,-1 0 0,-1 1 1,1-1-1,0 1 0,-1-1 1,0 1-1,0-1 1,0 1-1,0 0 0,0-1 1,-1 1-1,1 0 0,-1 0 1,0 0-1,-3-3 1,2 2-142,0 0 0,0 1 0,-1 0 1,1-1-1,-1 1 0,0 1 0,0-1 1,0 0-1,0 1 0,0 0 1,-1 0-1,1 0 0,-1 1 0,-4-2 1,2 2-13,1 1 0,-1-1 0,1 1-1,-1 0 1,1 0 0,-1 1 0,1 0 0,0 0 0,-1 0 0,1 1 0,-9 3 0,10-3 35,0 1 1,1-1-1,-1 1 1,1-1-1,0 1 0,-1 1 1,1-1-1,1 0 0,-1 1 1,0 0-1,1 0 0,0 0 1,0 0-1,-5 10 0,7-13-38,0 1-1,1 0 1,-1 0-1,0-1 1,1 1 0,-1 0-1,1 0 1,0 0-1,-1 0 1,1 0-1,0 0 1,0 0-1,1 0 1,-1-1-1,0 1 1,0 0 0,1 0-1,-1 0 1,1 0-1,0 0 1,0-1-1,0 1 1,-1 0-1,1-1 1,1 1 0,-1-1-1,0 1 1,0-1-1,1 1 1,-1-1-1,2 2 1,1-1-4,-1 1 0,1-1 0,0 0 0,0 0 1,0-1-1,0 1 0,0-1 0,0 0 0,0 0 0,1 0 0,-1 0 1,0-1-1,6 0 0,0-1-13,-1 0-1,0 0 1,0-1-1,0 0 1,15-6 0,41-22-1,-60 28-8,-4 1-1,1 0 1,0 1 1,0-1 0,0 0 0,-1 0 0,1 0 0,0 0 0,-1-1 0,1 1 0,-1 0 0,1-1 0,0-1 0,-12 14 143,-6 12-96,6-10-132,2 0-1,-8 14 1,15-25 0,1-1 1,-1 0 0,1 0 0,0 0-1,-1 0 1,1 1 0,0-1 0,0 0-1,0 0 1,0 0 0,0 1 0,0-1-1,0 0 1,0 0 0,0 0 0,1 1-1,-1-1 1,0 0 0,1 0 0,-1 0-1,1 0 1,-1 0 0,2 2 0,0-1-347,0 0 0,0 1 0,0-1 0,0 0 0,0-1 0,1 1 0,-1 0 1,5 2-1,14 4-1339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20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134 130 9762,'-2'-11'4041,"-2"3"-2305,-2 6-367,-13 2-537,2 6 0,-10 10-208,7 4-72,0 4-192,1 0-128,19 0-144,0-4-40,19-3-40,-2 1-256,7-12-968,0-2-736,11-12 1103</inkml:trace>
  <inkml:trace contextRef="#ctx0" brushRef="#br0" timeOffset="1">348 2 10266,'0'-1'4177,"1"3"-2433,-5 12-575,0 6-273,-4 8 112,-4 1-160,1 10-200,3 0-79,4 4-281,6 1-96,8-7-40,0-6-168,4-11-456,-2-8-3793,-6-8 3016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20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12835,'6'5'4745,"9"6"-3705,1 2-40,7 2-480,0 2-40,5 2-272,3 5 33,-3-3-522,-4-1 2002,-12-13-1345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21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33 9810,'38'4'4232,"-38"-4"-4162,0 0 0,0 0 1,1 0-1,-1 0 1,0 0-1,0 0 0,0 0 1,0 0-1,1 0 0,-1 0 1,0 0-1,0 0 1,0 0-1,0 0 0,0 0 1,1 0-1,-1 1 0,0-1 1,0 0-1,0 0 1,0 0-1,0 0 0,0 0 1,1 0-1,-1 1 0,0-1 1,0 0-1,0 0 1,0 0-1,0 0 0,0 1 1,0-1-1,0 0 0,0 0 1,0 0-1,0 0 1,0 1-1,0-1 0,0 0 1,0 0-1,0 0 0,0 1 1,0-1-1,0 0 1,0 0-1,0 0 0,-5 8 549,4-7-246,-17 24 1416,13-19-1590,0 0-1,0 1 1,1-1 0,-5 11 0,8-15-197,0 1 1,0 0 0,0-1-1,1 1 1,-1-1 0,1 1-1,0 0 1,0-1-1,0 1 1,0-1 0,0 1-1,0 0 1,1-1 0,-1 1-1,1-1 1,0 1 0,1 3-1,-1-4-181,0 0-1,0 0 1,0 0-1,0 0 1,0 0-1,0 0 1,1-1-1,-1 1 1,1 0-1,-1-1 1,1 1-1,-1-1 1,1 1 0,0-1-1,0 0 1,0 0-1,0 0 1,3 2-1,-4-3-129,0 0-1,0 0 1,0 0 0,0 0-1,0 0 1,1 0-1,-1 0 1,0 0 0,0-1-1,0 1 1,0 0-1,0 0 1,0-1 0,0 1-1,0-1 1,0 1-1,-1-1 1,1 0 0,0 1-1,0-1 1,0 0-1,0 1 1,-1-1 0,1 0-1,0 0 1,0-1 0,3-3-970,-1 0 0,0-1-1,3-6 1,-5 11 992,4-11-664,-1 1 0,5-16 0,1-26 3573,-9 46-695,1-1 0,4-12 0,-5 8 1882,-1 11-3622,0 1 1,0 0 0,0-1 0,0 1 0,0 0 0,0-1 0,0 1 0,0 0 0,0-1 0,0 1 0,0 0 0,0 0 0,0-1 0,0 1 0,-1 0 0,1-1 0,0 1 0,0 0 0,0 0 0,-1-1-1,1 1 1,0 0 0,0 0 0,0-1 0,-1 1 0,0 0 1007,1 0-379,-4 83 1062,4-80-1850,0 0-1,0 0 1,0 0-1,0 0 1,1-1-1,0 1 1,-1 0-1,1 0 1,0 0 0,0-1-1,0 1 1,1-1-1,-1 1 1,1-1-1,-1 1 1,1-1-1,0 0 1,0 1 0,0-1-1,0 0 1,0 0-1,5 3 1,0-1-10,-1 0 1,1-1-1,0 1 1,0-1-1,1 0 0,13 3 1,-20-6-26,-1 0 1,1 0 0,0 1-1,-1-1 1,1 0-1,0 0 1,-1 0-1,1 0 1,-1 0 0,1 0-1,0 0 1,-1 0-1,1 0 1,0-1-1,-1 1 1,1 0 0,-1 0-1,1 0 1,0-1-1,0 1-10,-1-1-1,0 1 1,0 0 0,0-1-1,1 1 1,-1-1 0,0 1-1,0 0 1,0-1 0,0 1-1,0 0 1,0-1-1,0 1 1,0 0 0,0-1-1,0 1 1,0-1 0,0 1-1,0 0 1,0-1-1,0 1 1,0 0 0,-1-1-1,0-2-104,0 1 0,0-1 0,-1 0 0,1 1 0,-1 0 0,-2-4 0,-6-5-119,0 0 1,1 0-1,1-1 1,0 0-1,0-1 1,-7-18 0,8 13 173,7 16 61,3 10 47,-1-6 93,1-1-99,127 51 185,-113-46-208,-1 0 0,1 2 0,23 13 1,-35-18-11,0 1 1,-1-1-1,1 1 0,-1-1 1,0 1-1,0 1 1,0-1-1,-1 0 1,1 1-1,-1 0 1,0 0-1,-1 0 1,1 0-1,-1 0 1,2 7-1,-3-9 15,-1-1-1,0 1 1,1-1 0,-1 1 0,0-1-1,-1 1 1,1-1 0,0 1 0,-1-1-1,1 1 1,-1-1 0,0 1 0,0-1-1,0 0 1,-2 3 0,0 1 127,-1 0 0,0-1-1,0 0 1,-8 7 0,25-24-676,23-16 1,-22 17 390,-11 9 93,-1 0 0,1 0 0,-1 0 0,1 0 0,0 1 0,0-1 0,3 0 0,2-2-55,-7 4 128,-1 0 1,0 0-1,0 1 1,0-1-1,0 0 0,1 0 1,-1 0-1,0 0 1,0 0-1,0 0 1,0 0-1,0 0 0,1 0 1,-1 0-1,0 1 1,0-1-1,0 0 1,0 0-1,0 0 1,0 0-1,0 0 0,0 1 1,0-1-1,0 0 1,1 0-1,-1 0 1,0 0-1,0 1 0,0-1 1,0 0-1,0 0 1,0 0-1,0 0 1,0 1-1,2 10 92,-1-1-12,1-2-104,1 0-1,-1 0 1,1 0-1,1 0 1,7 12 0,-11-20-2,2 3-48,-1-1 1,1 0-1,0 1 1,-1-1-1,1 0 1,0 0-1,0 0 1,1-1-1,-1 1 1,0 0-1,1-1 1,-1 1-1,6 1 0,-1 1-137,9 3-633,0 0-1,31 10 0,-37-15 575,-1 0-1,1 0 1,0-1 0,0 0-1,0 0 1,14-2-1,-22 1 255,-1 0 0,0-1-1,0 1 1,0 0-1,1 0 1,-1-1-1,0 1 1,0-1 0,0 1-1,0-1 1,0 1-1,0-1 1,0 0 0,0 1-1,0-1 1,0 0-1,0 0 1,0 0-1,0 0 1,0 0 0,-1 0-1,1 0 1,0 0-1,-1 0 1,1 0 0,-1 0-1,1 0 1,-1 0-1,0-1 1,1 1-1,-1 0 1,0 0 0,0 0-1,0-1 1,0 1-1,0 0 1,0 0 0,0-1-1,0 1 1,-1-2-1,0 0 109,1 0-1,-1 0 1,0 0-1,0 0 1,-1 0-1,1 0 1,-1 0-1,1 0 1,-1 1-1,0-1 1,0 0-1,0 1 1,0 0-1,-4-4 0,-1 2 147,0-1-1,0 1 1,-1 1-1,-8-5 1,13 7-200,0 1 1,1-1 0,-1 0-1,0 0 1,0 1 0,0 0-1,1 0 1,-1-1-1,0 1 1,0 1 0,0-1-1,1 0 1,-1 1-1,0 0 1,0-1 0,-2 2-1,4-1-39,0 0 0,0 0-1,0 0 1,-1 0-1,1 0 1,1 0 0,-1 0-1,0 0 1,0 0-1,0 0 1,0 0 0,1 1-1,-1-1 1,1 0-1,-1 1 1,1-1 0,-1 0-1,1 1 1,0-1 0,0 1-1,0-1 1,0 0-1,0 1 1,0-1 0,0 1-1,0-1 1,0 0-1,1 3 1,0 2 22,1 0 0,0-1 0,0 1 0,0-1 0,5 10 0,-3-9-14,0 0 1,1 0-1,0 0 1,0-1 0,0 1-1,1-1 1,10 7 0,-5-5-30,0 0 1,1 0 0,17 6 0,-28-13-9,-1 1 1,1-1 0,-1 0 0,1 0 0,-1 1 0,1-1 0,-1 0 0,1 0 0,-1 0 0,1 0 0,-1 0 0,1 0 0,-1 0 0,1 0 0,-1 0 0,1 0-1,-1 0 1,1 0 0,-1 0 0,1 0 0,-1 0 0,1-1 0,-1 1 0,0 0 0,1 0 0,0-1 0,-1 0-5,1 0 0,0 0 0,-1 0 0,0 0 0,1 0 0,-1 0 0,1 0 1,-1 0-1,0-2 0,3-7 32,-1-6 0,-2 14-12,0 0 0,0 0 0,0 0 0,1 1 0,-1-1-1,1 0 1,0-2 0,-1 4 41,0 0-2,0 0-2,0 12 45,5 15-102,-4-26-92,-1-1 0,1 1 0,0-1 1,-1 0-1,1 1 0,0-1 0,-1 1 1,1-1-1,0 0 0,-1 0 0,1 1 1,1-1-1,0 1-146,0-1 36,0 1-1,1-1 0,-1 0 1,1 0-1,-1 1 0,0-2 1,1 1-1,-1 0 1,0 0-1,1-1 0,-1 1 1,5-3-1,-3 2-12,0-1 0,0 0 1,0 0-1,6-4 0,-8 3 78,1 1 1,-1 0-1,0-1 0,-1 0 0,1 0 1,0 1-1,-1-1 0,1 0 1,-1 0-1,0 0 0,0-1 0,0 1 1,0-4-1,1-2-168,6-19-263,11-34 2193,-30 98 3646,7-18-4984,0 1 1,2 0 0,-1 26-1,4-11-897,9 53-1,-5-61 156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22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177 193 10530,'1'-1'320,"-1"-1"0,1 1 0,-1-1 0,1 0-1,-1 1 1,0-1 0,0 0 0,0 0 0,0 1-1,0-1 1,0 0 0,0 1 0,-1-3 0,0 0-192,0 1 1,-1 0-1,1 0 1,-1 0-1,0 0 1,-1-4-1,-3 0-161,-1-1 0,1 1 0,-14-11 0,18 16 101,-1 0 0,1 0 0,-1 0 0,1 1 0,-1-1-1,0 1 1,0-1 0,0 1 0,1 0 0,-1 0 0,-4 0-1,5 0 8,0 1 0,0 0 0,0 1 0,0-1 0,0 0 0,-1 0 0,1 1 0,0-1 0,0 1 0,0 0 0,0 0 0,0 0 0,1 0 0,-1 0 0,0 0 0,0 0 0,-2 2 0,-2 2 92,1 1 1,-1 0-1,1 0 1,0 0 0,-7 11-1,10-14-144,1 0-1,-1 0 0,0 0 0,1 0 0,0 0 0,0 0 0,0 0 1,0 0-1,0 1 0,1-1 0,-1 0 0,1 1 0,0-1 0,0 0 1,1 6-1,-1-8-15,1 0-1,-1 1 1,0-1 0,1 0 0,-1 0 0,1 0 0,0 0-1,-1 0 1,1 0 0,0 0 0,0 0 0,0 0-1,0 0 1,-1 0 0,1 0 0,0-1 0,1 1 0,1 1-1,-1-1 5,0-1 0,0 1 0,0-1 0,0 1 0,1-1-1,-1 0 1,0 1 0,0-1 0,0 0 0,3-1 0,4 0-17,0-1 1,-1-1 0,1 1 0,10-6 0,-9 4-156,0-1-1,0-1 1,-1 0 0,0 0 0,9-8 0,40-42-816,-30 29 833,-13 14 122,-10 9 36,0 0 0,0-1 0,-1 0 1,1 1-1,-1-1 0,0-1 0,6-10 0,-10 15-3,1 0 1,-1 1-1,0-1 0,0 1 1,1-1-1,-1 0 0,0 1 1,0-1-1,0 0 0,0 0 1,0 1-1,0-1 0,0 0 1,0 1-1,0-1 0,0 0 1,0 1-1,0-1 0,-1-1 1,1 2 1,-1-1 1,1 1 0,0 0 0,-1-1-1,1 1 1,-1 0 0,1 0 0,0-1-1,-1 1 1,1 0 0,-1 0 0,1 0-1,-1 0 1,1-1 0,-1 1 0,1 0-1,-1 0 1,1 0 0,-1 0 0,1 0-1,-1 0 1,-2 1 49,1-1 0,-1 1 0,1-1 0,-1 1 0,1 0 0,-1 0 0,1 0 0,0 0 0,-4 3 0,0 0 89,1 1-1,-1 0 1,1 1 0,0-1 0,1 1-1,-1 0 1,1 0 0,0 1 0,1-1-1,0 1 1,0 0 0,0 0 0,1 0-1,0 0 1,-2 8 0,3-11-73,1 1 0,-1 0 0,1 0 1,0-1-1,0 1 0,0 0 0,1 0 1,0 0-1,0-1 0,0 1 0,0 0 1,1-1-1,-1 1 0,1-1 0,0 0 1,1 1-1,-1-1 0,1 0 0,0-1 1,0 1-1,0 0 0,0-1 0,1 1 1,5 3-1,-1-2-209,0 0 1,1 0-1,0-1 1,0 0-1,0 0 1,0-1-1,1-1 1,-1 1-1,1-2 1,0 1-1,-1-1 1,1-1-1,0 0 1,0 0-1,-1-1 1,1 0-1,10-2 1,6-7-685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23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16 105 7898,'-6'16'8598,"5"-15"-6834,1-1-356,4 2-485,2 1-829,0-1-1,0 1 1,0-1 0,1 0-1,0-1 1,-1 1 0,1-1-1,8 0 1,-11-1-79,0 0 1,0-1 0,0 1-1,0-1 1,0 0-1,0 0 1,0 0-1,0-1 1,0 0 0,0 1-1,4-4 1,-1 1-8,4-1-52,0-1 0,-1-1 0,1 0 0,-1 0 0,13-13 0,-22 18 31,0 1 0,0 0 0,1-1 0,-1 1 1,-1-1-1,1 0 0,0 1 0,0-1 1,0 0-1,-1 1 0,1-1 0,-1 0 0,0 0 1,1-3-1,-1 4 5,0 0 1,0-1 0,-1 1 0,1 0-1,0-1 1,-1 1 0,1 0-1,-1 0 1,1-1 0,-1 1-1,0 0 1,1 0 0,-1 0 0,0 0-1,-2-2 1,1 1 0,-1 0 0,0 0 0,1 0 0,-1 0 0,0 0 0,-1 1 0,1-1 0,0 1 0,0 0 0,0 0 0,-1 0 0,1 0 0,-6 0 0,1 1 13,0 0 1,1 1-1,-1 0 1,1 0-1,0 1 1,-1 0 0,1 0-1,0 0 1,0 1-1,0 0 1,0 0-1,1 1 1,-12 8-1,14-9 20,-1 1 0,1-1-1,0 1 1,0 0-1,0 0 1,1 1 0,0-1-1,-1 1 1,1-1 0,1 1-1,-1 0 1,1 0 0,0 0-1,0 1 1,0-1-1,1 0 1,0 1 0,0-1-1,0 8 1,1-10-17,0 0 1,0-1-1,1 1 0,0 0 1,-1 0-1,1 0 1,0-1-1,0 1 0,1 0 1,-1-1-1,1 1 0,-1-1 1,1 0-1,0 1 1,-1-1-1,1 0 0,1 0 1,-1 0-1,0 0 0,0 0 1,1-1-1,-1 1 1,1-1-1,2 2 0,4 1 194,0 0-1,0-1 0,1 0 1,-1-1-1,18 3 0,-3-1 297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23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46 192 10474,'0'-1'272,"0"1"0,0 0 0,0-1 0,1 1 0,-1 0 0,0-1 0,0 1 0,0 0 0,1 0 0,-1-1 0,0 1 0,1 0 0,-1 0 0,0 0 0,0-1 0,1 1-1,-1 0 1,0 0 0,1 0 0,-1 0 0,0 0 0,1-1 0,-1 1 0,0 0 0,1 0 0,0 0 0,16-4 522,-7 3 150,20-8-107,1-1 1,36-18-1,-63 26-825,0 0 0,0 0 0,0-1-1,0 1 1,0-1 0,-1 0 0,1 0-1,-1-1 1,0 1 0,6-8 0,-8 9-15,0 0-1,0-1 1,0 1 0,0 0 0,0-1 0,0 1 0,-1-1 0,1 0 0,-1 1 0,1-1 0,-1 1 0,0-1 0,0 0 0,0 1 0,-1-1 0,1 1 0,-1-1 0,1 1 0,-1-1 0,-1-3 0,1 5-3,-1-5-16,-1 0-1,-6-10 1,8 15 18,1 0 1,-1 0-1,0 0 1,0 0-1,0 0 0,0 0 1,0 1-1,0-1 1,-2-1-1,3 2 3,0 0-1,-1 0 0,1-1 1,-1 1-1,1 0 1,-1 0-1,1 0 1,-1 0-1,1 0 1,0 0-1,-1 0 0,1 0 1,-1 0-1,1 0 1,-1 0-1,1 1 1,-1-1-1,1 0 1,0 0-1,-1 0 0,1 0 1,-1 1-1,1-1 1,0 0-1,-1 0 1,0 1-1,-1 2-2,-1 0 0,1 0 0,-1 0 0,1 0 0,0 0 0,0 1 0,0-1-1,1 1 1,-2 4 0,-10 37 13,11-36-5,-5 27 238,1 1-1,2-1 1,1 46 0,7-28 388,-2-41-376,0 0 0,-2 27 0,0-39-238,0 1 0,-1-1-1,1 1 1,0-1 0,-1 1-1,1-1 1,-1 1 0,0-1 0,0 1-1,1-1 1,-1 0 0,0 1-1,0-1 1,0 0 0,0 0-1,0 0 1,0 0 0,-1 0 0,1 0-1,0 0 1,-1 0 0,1 0-1,0 0 1,-1-1 0,1 1 0,-1-1-1,1 1 1,-1-1 0,1 1-1,-1-1 1,1 0 0,-1 0-1,-3 0 1,-1 0 8,0 0 0,0 0-1,0-1 1,0 0 0,1 0 0,-1-1 0,-9-3-1,8 2-190,1 0 0,-1 0 0,1 0 0,0-1 1,0 0-1,1 0 0,-1 0 0,1-1 0,-7-7 0,2-5-388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23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92 12395,'0'0'105,"0"0"1,0 0-1,1 0 1,-1 0-1,0 0 1,0 0-1,1 0 1,-1 0-1,0 0 1,1 0-1,-1 0 1,0 0-1,0 1 1,1-1-1,-1 0 1,0 0-1,0 0 1,0 0-1,1 0 1,-1 0-1,0 1 1,0-1-1,1 0 1,-1 0-1,0 0 1,0 1-1,0-1 1,0 0-1,0 0 0,1 0 1,-1 1-1,0-1 1,0 0-1,0 0 1,0 1-1,0-1 1,0 0-1,0 1 1,0-1-1,0 0 1,0 0-1,0 1 1,0-1-1,0 0 1,0 0-1,0 1 1,0-1-1,0 0 1,0 0-1,0 1 1,0-1-1,0 0 1,-1 0-1,1 1 1,0-1-1,0 0 1,0 1-1,-16 16 602,2-2-337,14-15-351,0 1 0,-1-1 1,1 0-1,0 1 0,0-1 1,0 1-1,-1-1 1,1 1-1,0-1 0,0 1 1,0-1-1,0 0 0,0 1 1,0-1-1,0 1 1,0-1-1,0 1 0,0-1 1,0 1-1,0-1 0,0 1 1,1-1-1,-1 1 1,0-1-1,0 1 0,0-1 1,1 0-1,-1 1 0,0-1 1,1 1-1,-1-1 1,0 0-1,1 1 0,-1-1 13,0 0-1,1 0 1,-1 0-1,0 0 1,0 0 0,0 0-1,0 0 1,0 0-1,1-1 1,-1 1-1,0 0 1,0 0-1,0 0 1,0 0-1,0 0 1,0 0-1,1-1 1,-1 1 0,0 0-1,0 0 1,0 0-1,0 0 1,0 0-1,0-1 1,0 1-1,0 0 1,0 0-1,0 0 1,0 0-1,0 0 1,0-1 0,0 1-1,0 0 1,0 0-1,0 0 1,0 0-1,0-1 1,0 1 60,0-1-1,0 0 1,0 1 0,0-1 0,0 1 0,0-1 0,1 1-1,-1-1 1,0 1 0,0-1 0,0 1 0,1 0-1,-1-1 1,0 1 0,1-1 0,-1 1 0,1-1 0,2 0-73,1-1 1,-1 1 0,1 0-1,-1 0 1,1 0 0,-1 1-1,1-1 1,0 1 0,-1 0 0,1 0-1,0 0 1,6 1 0,5 1-16,-4-1-2,1 0 0,22-1 0,-28-1-5,0 1 0,0-1 0,-1-1 0,1 1 0,0-1-1,0 0 1,-1-1 0,1 1 0,-1-1 0,8-6 0,-10 7-8,0 0 0,0 0 0,-1 0 0,1-1 0,-1 1 0,0-1 0,0 0 0,0 0 0,0 0 0,0 0 0,-1 0 0,1 0 0,-1 0 1,0-1-1,0 1 0,0 0 0,-1-1 0,1 1 0,0-7 0,-1 8 5,0 0 0,0 1 0,0-1 1,-1 0-1,1 1 0,0-1 0,-1 0 0,1 1 0,-1-1 0,1 1 1,-1-1-1,0 1 0,0-1 0,0 1 0,0 0 0,0-1 1,0 1-1,-2-2 0,1 1 1,0 1-1,0 0 1,0-1 0,-1 1 0,1 0-1,0 1 1,-1-1 0,1 0-1,0 1 1,-1-1 0,-3 1 0,-3-1 10,0 1 1,-1 1-1,1 0 1,0 0-1,-14 5 1,9-2 40,0 1 1,1 0 0,0 1-1,0 0 1,0 1 0,1 1-1,0 0 1,-13 12 0,22-17-25,-1 0 0,1 1 0,-1 0 0,1 0 0,0 0 1,0 0-1,1 0 0,0 0 0,-1 1 0,-2 8 0,5-10-8,-1-1 1,1 1-1,-1-1 0,1 1 0,0-1 1,0 1-1,0-1 0,0 1 0,1-1 1,-1 1-1,1-1 0,-1 0 0,1 1 1,0-1-1,0 1 0,0-1 0,0 0 1,0 0-1,1 0 0,-1 0 0,1 0 1,-1 0-1,4 2 0,1 2-11,1-1-1,0 1 1,0-2 0,0 1-1,1-1 1,0 0 0,-1-1-1,1 0 1,1 0-1,12 2 1,11 2 201,48 2-1,-61-7 405,17 1 56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24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39 9402,'-2'42'6129,"2"20"-2233,0-59-3724,-1 1 0,1-1 0,-1 1 0,1-1 0,-1 0 0,0 1 0,0-1 0,0 0 1,-3 5-1,-1 0 35,1-1 1,-9 9 0,9-11-181,-1 0 1,1 1-1,1 0 0,-1-1 1,-2 8-1,10-23-325,7-21-96,-6 11 314,0 0 0,2 0 0,13-27 0,-17 40 76,1 0 1,1 0-1,-1 0 0,1 1 1,0 0-1,0 0 0,1 0 1,0 1-1,0 0 0,0 0 1,1 0-1,7-4 0,-6 6-117,-1-1 0,0 1 0,1 0 0,0 1 0,-1 0 0,1 0 1,0 1-1,0 0 0,0 0 0,0 1 0,1 0 0,-1 0 0,0 1 0,0 0 0,10 3 0,16 6-527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25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9746,'0'0'233,"0"0"1,0-1-1,1 1 0,-1 0 0,0-1 1,0 1-1,1 0 0,-1-1 1,0 1-1,1 0 0,-1 0 0,0-1 1,1 1-1,-1 0 0,1 0 0,-1 0 1,0 0-1,1-1 0,-1 1 1,1 0-1,-1 0 0,0 0 0,1 0 1,-1 0-1,1 0 0,0 0 1,19-2 698,-15 1-271,0 1-343,24-3 1307,55-13 1,-77 14-1607,1-1 1,0 1 0,-1-1-1,1-1 1,-1 0 0,0 0-1,0 0 1,-1 0-1,1-1 1,-1-1 0,0 1-1,5-7 1,-8 9-16,-1-1 0,0 1 0,0-1 0,0 1 0,0-1 1,-1 0-1,0 1 0,1-1 0,-1 0 0,-1 0 0,1 0 0,-1 0 0,1 0 0,-1-5 1,0 7 7,0 0 0,-1 0 0,1 0 0,0 0 1,-1 1-1,1-1 0,-1 0 0,0 0 0,1 0 1,-1 0-1,0 1 0,0-1 0,0 0 0,0 1 1,-1-1-1,1 1 0,0-1 0,-1 1 1,1 0-1,-1-1 0,1 1 0,-1 0 0,1 0 1,-1 0-1,0 0 0,0 0 0,0 1 0,1-1 1,-1 1-1,-2-1 0,0 0 50,1 1 0,-1 0 0,1 0 0,0 1 0,-1-1 0,1 1 1,-1-1-1,1 1 0,0 0 0,0 0 0,-1 1 0,1-1 0,-5 3 0,0 1 164,0 0 0,1 1 1,-12 10-1,15-13-134,0 1 0,1-1 0,0 1 1,0 0-1,0 0 0,0 0 0,1 0 0,-3 6 1,4-8-67,1 0 1,-1 0 0,1 1 0,-1-1 0,1 0 0,0 0 0,0 1-1,0-1 1,0 0 0,0 0 0,0 1 0,1-1 0,-1 0 0,1 0-1,-1 1 1,1-1 0,0 0 0,0 0 0,2 3 0,2 3-13,1-1 1,0 1-1,0-2 1,0 1 0,10 8-1,41 27 984,-48-36-518,29 21 142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7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15 10450,'-8'3'10326,"2"4"-6853,-1 14-4160,5-13 1948,0-3-1089,0 2 65,0 0 0,0 1 1,0-1-1,1 1 1,0-1-1,1 1 0,0-1 1,1 13-1,0-14-79,0 0-1,0 0 1,0 0-1,1 0 1,0-1-1,5 9 1,-7-12-149,1-1 0,0 0 1,0 0-1,-1 1 0,1-1 1,0 0-1,0 0 0,0 0 1,0 0-1,0 0 0,1 0 0,-1 0 1,0-1-1,0 1 0,1 0 1,-1-1-1,0 1 0,1-1 1,-1 1-1,1-1 0,-1 0 0,0 1 1,1-1-1,-1 0 0,1 0 1,-1 0-1,1 0 0,-1 0 1,1 0-1,-1-1 0,0 1 0,1 0 1,1-2-1,1 0-59,0 1-1,0-2 1,0 1 0,-1 0-1,1-1 1,-1 0 0,0 0-1,0 0 1,5-5-1,23-36-870,-25 35 706,3-4 33,-1 0 0,-1 0 0,0-1 0,0 0 0,-2 0 0,7-25 0,-11 65 1026,-2-16-606,-5 80 1238,6-78-1327,1-1-1,0 1 1,0 0-1,1-1 0,5 18 1,-6-27-152,0 0 0,0 0 1,-1 0-1,1 0 0,1-1 0,-1 1 0,0 0 1,0 0-1,0-1 0,3 3 0,-4-4-28,1 1 1,-1-1-1,1 0 0,-1 0 0,1 1 0,0-1 0,-1 0 0,1 0 1,-1 0-1,1 0 0,0 0 0,-1 1 0,1-1 0,0 0 0,-1 0 1,1-1-1,-1 1 0,1 0 0,0 0 0,-1 0 0,1 0 1,-1 0-1,1-1 0,0 1 0,-1 0 0,1-1 0,-1 1 0,1 0 1,-1-1-1,1 1 0,-1 0 0,1-1 0,-1 1 0,0-1 1,1 1-1,-1-1 0,1 0 0,10-14-256,0-1 82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25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12 10290,'0'-1'236,"0"1"0,0-1-1,0 1 1,0-1 0,0 1-1,0-1 1,0 1 0,0-1-1,0 1 1,0 0 0,0-1-1,0 1 1,0-1 0,-1 1 0,1-1-1,0 1 1,0-1 0,-1 1-1,1 0 1,0-1 0,0 1-1,-1-1 1,1 1 0,0 0-1,-1-1 1,7 5 5148,8 2-3866,13 5-1778,-19-7 284,25 12 85,46 29-1,-78-45-106,-1 0 0,1 1 0,-1-1-1,1 0 1,0 1 0,-1-1 0,1 1 0,-1-1 0,1 1-1,-1-1 1,1 1 0,-1-1 0,0 1 0,1-1 0,-1 1 0,0-1-1,1 1 1,-1 0 0,0 0 0,0 0 0,-1-1 0,1 1 1,-1-1-1,1 1 0,-1-1 0,0 1 0,1-1 1,-1 1-1,0-1 0,1 0 0,-1 1 0,0-1 0,0 0 1,1 0-1,-2 1 0,-11 3 15,1-1-1,-1 0 1,-24 1 0,-39-2 19,54-2-13,1 0 0,-1 1 0,1 2 0,-27 5-1,46-7-78,0-1-1,0 1 0,0-1 0,-1 1 0,1 0 1,0 0-1,0 0 0,0 0 0,0 1 0,1-1 1,-1 0-1,0 1 0,0-1 0,1 1 0,-1 0 1,-2 3-1,4-3 0,-1 0 1,1 0-1,0 0 1,-1 0-1,1-1 1,0 1-1,0 3 1</inkml:trace>
  <inkml:trace contextRef="#ctx0" brushRef="#br0" timeOffset="1">441 219 11827,'-30'-5'4689,"6"4"-3241,-8 1-424,-7 0-152,-1 4-312,-2 2-160,4-2-200,10 2-336,7-1-224,9-1-640,9 1 2000,2-1-960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26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 12939,'-2'0'5545,"-2"12"-2712,-9 6-2057,-3 3-8,-8 5-400,-1-2-32,5 2-224,1 1-64,10-3 88,-3-4-168,5-3-1320,2-4-505,8-6 961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54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8 8114,'-19'8'3857,"-2"-10"-993,7 2-1584,12-2-327,3 2-25,14 0-160,11 1-104,15-1-328,7-4-88,11 0-176,-5 1-40,13 2-72,-4 1-184,-13 0-528,-2 0-352,-25 3-1265,-7-1 1473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54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36 6505,'-9'8'3081,"9"-2"-1225,17-2-399,10-1-25,17-1-208,-3-4-175,12-2-489,3-4-184,-7-3-224,0 3-328,-17-5-977,-9 1 809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54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10986,'0'0'64,"0"0"-1,0 0 0,0 0 0,0 0 0,0 0 0,0 0 1,0 0-1,0 0 0,0 0 0,0 0 0,0 0 1,0 0-1,0 0 0,-1 0 0,1 0 0,0 0 0,0 0 1,0 0-1,0 0 0,0 0 0,0 0 0,0 0 0,0 0 1,0 0-1,0 0 0,0 0 0,0 0 0,0 1 1,0-1-1,0 0 0,0 0 0,0 0 0,0 0 0,-1 0 1,1 0-1,0 0 0,0 0 0,0 0 0,0 0 1,0 0-1,0 0 0,0 0 0,0 0 0,0 0 0,0 0 1,0 1-1,0-1 0,0 0 0,0 0 0,0 0 1,0 0-1,0 0 0,0 0 0,0 0 0,0 0 0,0 0 1,0 0-1,0 0 0,0 0 0,1 0 0,-1 0 0,0 0 1,0 0-1,0 1 0,4 6 1094,8 9-785,-4-7 42,1 0 0,0 0 0,0-1 0,12 8 0,45 26 1190,-40-27-883,28 23-1,-46-32-608,0 1 1,-1 0-1,0 0 1,0 1-1,-1-1 1,0 2-1,8 13 1,-11-16-72,-1 0 0,1 1 0,-1-1 1,0 1-1,0-1 0,-1 1 0,0 0 0,0 0 1,0 0-1,-1 9 0,-1-7-1,0 0 0,-1 0 1,0 0-1,0 0 0,-1 0 0,0-1 0,-5 10 0,1-5 5,0 0 0,-1-1-1,-1 0 1,0 0-1,-1-1 1,0 0-1,0 0 1,-1-1 0,-17 11-1,7-7-791,-26 12 0,37-18-271,10-8 990,-1 0 1,1 0 0,0 1-1,0-1 1,0 0 0,0 1 0,0-1-1,0 0 1,0 1 0,0-1 0,1 0-1,-1 1 1,0-1 0,0 0-1,0 0 1,0 1 0,0-1 0,0 0-1,1 1 1,-1-1 0,0 0-1,0 1 1,1-1-14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55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6433,'7'-17'6139,"-1"9"-3716,-6 8-2319,0 0-1,0 0 1,0 0 0,0 0 0,0 0-1,1-1 1,-1 1 0,0 0-1,0 0 1,0 0 0,0 0 0,0 0-1,0 0 1,1 0 0,-1 0-1,0 0 1,0 0 0,0 0 0,0 0-1,0 0 1,1 0 0,-1 0-1,0 0 1,0 0 0,0 0 0,0 0-1,0 0 1,1 0 0,-1 0-1,0 0 1,0 0 0,0 0-1,0 0 1,0 0 0,0 0 0,1 0-1,-1 1 1,0-1 79,0 1 1,1-1-1,-1 1 1,0 0-1,0-1 1,0 1-1,0 0 1,0 0-1,0-1 0,0 1 1,0 0-1,0-1 1,0 2-1,-1 4 240,-1 187 1910,1-151-2115,8 67 0,-5-94-206,1 0 1,0 0-1,1-1 0,0 0 0,1 0 0,1 0 0,15 26 0,-20-37-151,1-1 0,0 1 0,0-1 0,0 1-1,1-1 1,-1 0 0,5 4 0,-6-6 96,-1 0 0,0 0 0,0 1 0,0-1 1,0 0-1,0 0 0,0 0 0,0 0 0,0 0 0,0 0 1,0 0-1,0 0 0,0 0 0,1 0 0,-1 0 0,0 0 1,0 0-1,0 0 0,0 0 0,0 0 0,0 0 0,0 0 1,0 0-1,0 0 0,1 0 0,-1 0 0,0 0 0,0 0 1,0 0-1,0 0 0,0 0 0,0 0 0,0 0 0,0 0 1,0 0-1,1 0 0,-1 0 0,0 0 0,0 0 0,0 0 1,0 0-1,0 0 0,0 0 0,0-1 0,0 1 0,0 0 0,0 0 1,0 0-1,0 0 0,0 0 0,0-5-1246,0 4 1045,-2-9-962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55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11626,'-1'7'4681,"3"5"-2784,5 2-153,2 5-279,3 0-129,5-2-440,5-2-200,3-2-264,2-4-136,3-6-136,5-3-48,3-7-176,-7-6-144,0-3-344,-11-1-296,-3-6 528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56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51 11642,'-6'-4'1678,"-18"-11"2237,24 15-3812,-1-1 1,0 0-1,0 1 1,1-1 0,-1 1-1,0-1 1,1 0 0,-1 0-1,0 1 1,1-1-1,-1 0 1,1 0 0,-1 0-1,1 0 1,0 1 0,-1-1-1,1 0 1,0 0-1,0 0 1,0 0 0,-1 0-1,1 0 1,0-1 0,1 1-71,-1 1 1,0-1-1,1 0 1,-1 1 0,0-1-1,1 1 1,-1-1-1,1 0 1,-1 1 0,1-1-1,-1 1 1,1-1 0,-1 1-1,1 0 1,-1-1-1,1 1 1,0 0 0,-1-1-1,1 1 1,0 0-1,-1-1 1,1 1 0,0 0-1,-1 0 1,2 0-1,21-1 244,-18 1-210,30 3 74,1 2-1,54 15 1,-83-18-116,-6-2-23,17 4 112,-1 0 0,0 1 0,0 1-1,23 12 1,-36-16-66,0 0 0,0 1 0,-1-1 1,1 1-1,-1 0 0,0 0 0,1 0 0,-1 1 0,-1-1 0,1 1 0,0-1 0,-1 1 0,0 0 1,0 0-1,0 0 0,0 0 0,-1 1 0,1-1 0,-1 0 0,0 1 0,-1-1 0,1 0 0,-1 6 1,-3 56 369,1-50-412,0-1 1,2 1-1,0 0 1,3 23-1,-1-31-711,-1 1-1,0 0 1,-1 14-1,-1-12-54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5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 11498,'-5'0'4513,"2"-2"-3224,10 2-297,-7 0-48,0 0-288,22 4-120,46 13-328,-33-9-400,-6-1-1136,1 3-744,-12-1 1135</inkml:trace>
  <inkml:trace contextRef="#ctx0" brushRef="#br0" timeOffset="1">4 199 9554,'-3'2'4049,"6"-2"-2057,7 2-391,6 0-417,5-2-224,11 0-496,7 0-144,4-2-416,2 4 3273,3 6-2417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57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143 152 8050,'8'-6'7933,"-7"5"-7594,0 0-1,1 0 1,-1 1 0,0-1-1,0 0 1,0 0 0,0 0-1,0 0 1,-1 0 0,1 0-1,0-1 1,0 0 0,3-4-254,-1 0 1,0 0 0,0-1 0,-1 1 0,0-1 0,0 1-1,1-12 1,-2 15-53,-1 0-20,0 0 0,1 0 1,-1-1-1,0 1 0,0 0 1,-1 0-1,1 0 0,-1 0 1,1 0-1,-1 0 0,0 0 1,-3-5-1,3 6-6,1 1-1,-1-1 1,0 1-1,0 0 1,0-1-1,-1 1 1,1 0-1,0 0 1,0 0-1,-1 0 1,1 0 0,-1 0-1,1 0 1,-1 0-1,1 0 1,-1 1-1,1-1 1,-1 1-1,0-1 1,1 1-1,-4-1 1,0 1 8,0 1 0,0-1 1,0 1-1,0 0 0,0 0 1,0 0-1,0 1 0,0 0 0,0 0 1,1 0-1,-1 1 0,1-1 1,0 1-1,-5 4 0,1-1 31,1 0-1,1 1 1,-1 0-1,1 0 1,1 0-1,-1 1 1,-4 8-1,7-12-4,1 1-1,0 0 0,0 0 0,0 0 1,1 0-1,0 0 0,0 0 0,0 0 1,0 1-1,1 7 0,0-10-26,0-1-1,1 0 1,-1 0 0,1 1-1,-1-1 1,1 0 0,0 0-1,0 0 1,0 0 0,0 0-1,0 0 1,0 0 0,0 0 0,1 0-1,-1 0 1,1-1 0,-1 1-1,1-1 1,0 1 0,0-1-1,0 0 1,-1 1 0,1-1-1,1 0 1,-1 0 0,0 0-1,3 0 1,3 1 5,0 0 1,1 0 0,-1-1-1,1-1 1,-1 1 0,1-1-1,0-1 1,-1 0-1,11-2 1,-11 1-2,-1-1-1,0 0 1,0-1-1,0 1 1,0-1 0,-1-1-1,1 1 1,-1-1-1,6-7 1,-6 7 38,1 1 1,9-6-1,-10 7 192,-5 4 12,-7 5 153,1 1-317,0 0 1,1 0-1,-1 0 1,1 0 0,1 1-1,0 0 1,0 0 0,0 0-1,1 0 1,-2 12-1,3-18-209,1 1-1,0-1 0,0 0 1,0 0-1,0 0 0,1 0 1,-1 1-1,0-1 0,1 0 0,0 2 1,0-2-324,0 0 0,0 0 0,0-1 0,0 1 0,0-1 0,1 1 0,-1-1-1,0 1 1,1-1 0,-1 1 0,1-1 0,1 1 0,23 13-2257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28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9202,'19'14'5105,"-11"12"-280,16 1-1368,-15 4-881,-1-2-431,3-1-993,-9-5-336,8-7-384,2-8-104,0-13-152,4-10-56,3-13-72,-8-4-24,8-4-120,-6 3-176,-2 2-616,10 3-144,-6 12 568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5:59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7210,'30'33'3046,"-28"-30"-2661,0-1 0,0 1 0,0-1 0,-1 1 0,1 0 0,-1 0 0,0 0 0,1 0 0,-1 0 0,-1 0 0,1 1 0,0-1 0,0 5 0,-1-1 138,-1 1 0,1-1 0,-3 13 0,-2 2 195,3-16-397,0 1 0,1 0-1,-1 12 1,2-19-314,0 0 0,0 0 0,0 0 0,0 0 0,0 1 0,0-1 0,0 0 0,0 0 0,0 0 1,0 0-1,0 0 0,0 0 0,0 0 0,-1 0 0,1 0 0,0 0 0,0 0 0,0 0 0,0 0 0,0 0 0,0 1 0,0-1 0,0 0 0,0 0 0,0 0 0,-1 0 1,1 0-1,0 0 0,0 0 0,0 0 0,0 0 0,0 0 0,0 0 0,0 0 0,0 0 0,-1 0 0,1 0 0,0-1 0,0 1 0,0 0 0,0 0 0,0 0 0,0 0 1,0 0-1,0 0 0,0 0 0,0 0 0,0 0 0,-1 0 0,1 0 0,0 0 0,0 0 0,0 0 0,0-1 0,0 1 0,0 0 0,0 0 0,0 0 0,0 0 1,0 0-1,0 0 0,0 0 0,0 0 0,0-1-7,-1 0-1,1 1 1,0-1 0,-1 1-1,1-1 1,0 1 0,-1-1 0,1 0-1,0 1 1,0-1 0,0 0-1,0 1 1,0-1 0,0 0 0,0 1-1,0-1 1,0 0 0,7-24-56,-6 22 52,2-7-15,1 1 0,0-1 0,1 1 0,0 0 0,0 0 0,9-10 1,-6 9 7,0 0 1,1 1 0,0 0 0,0 1 0,1 0 0,0 0-1,18-10 1,-26 17 27,-1 1 0,0-1 0,1 0 1,-1 1-1,1-1 0,-1 1 0,1-1 0,-1 1 0,1 0 0,-1 0 0,1 0 0,-1-1 0,1 1 0,-1 1 0,1-1 0,-1 0 1,1 0-1,-1 1 0,1-1 0,-1 0 0,0 1 0,1 0 0,-1-1 0,1 1 0,-1 0 0,0 0 0,0-1 0,1 1 1,-1 0-1,2 2 0,-2 0 59,1-1 0,-1 1 0,1-1 1,-1 1-1,0-1 0,0 1 1,0 0-1,-1 0 0,1-1 1,-1 1-1,1 0 0,-1 0 0,0 0 1,0 5-1,-2 8 383,-4 16 0,-2 15 160,7-42-560,1 0 0,0 0 0,0 0 0,1 0 0,0 0 0,-1 0 0,3 6-1,-2-15-124,0-1 0,0 1-1,0 0 1,1 0 0,0 0 0,3-7-1,-1 6-62,-1-1 0,1 1 0,0 0-1,8-7 1,1-2-152,3-4-163,31-30-1,-46 47 452,0 0-1,0 0 1,1 0 0,-1 0 0,1 0-1,-1 0 1,1 1 0,-1-1 0,1 0 0,-1 1-1,1-1 1,0 1 0,-1-1 0,1 1-1,0 0 1,-1 0 0,3 0 0,-3 0 17,0 0 0,0 1 0,0-1 0,0 1 0,0-1 1,0 1-1,0-1 0,0 1 0,0 0 0,0-1 0,0 1 0,-1 0 1,1 0-1,0 0 0,0-1 0,-1 1 0,1 0 0,-1 0 0,1 0 1,-1 0-1,1 0 0,-1 0 0,1 0 0,-1 1 0,1 1 0,0 4 155,0 0-1,0 0 0,-1 1 0,0 8 0,-1-10-55,1-1-1,0 1 1,0 0-1,1-1 0,0 1 1,0 0-1,0-1 1,0 1-1,4 7 1,-4-12-101,0 1 0,0-1 0,0 0 0,0 1 0,0-1 0,0 0 0,0 1 0,0-1 0,1 0 1,-1 0-1,0 0 0,1 0 0,-1 0 0,1 0 0,-1-1 0,4 2 0,-2-1-67,0-1 0,0 1 0,0-1 0,0 0 0,1 0 0,-1 0 1,0 0-1,5-1 0,4-2-794,0-1 0,-1 0 0,20-10 0,-30 14 751,16-8-1183,8-3-281,-1-2 0,0 0 1,-1-1-1,26-21 0,-45 32 1539,-1 0 0,0 0 0,-1 0 1,6-8-1,-8 11 80,1-1 1,-1 1 0,1-1-1,-1 1 1,0 0-1,0-1 1,1 0 0,-1 1-1,0-1 1,0 1-1,0-1 1,1 1-1,-1-1 1,0 1 0,0-1-1,0 0 1,0 1-1,0-1 1,0 1-1,0-1 1,0 1 0,-1-1-1,1 0 1,0 1-1,0-1 1,0 1-1,-1-1 1,1 1 0,0-1-1,0 1 1,-1-1-1,1 1 1,0-1 0,-1 1-1,1 0 1,-1-1-1,1 1 1,0-1-1,-1 1 1,1 0 0,-1 0-1,1-1 1,-1 1-1,1 0 1,-1 0-1,0-1 1,1 1 0,-2 0-1,-4-1 537,-1 0-1,0 0 1,0 0-1,0 1 1,0 1-1,-11 0 1,-41 11 1623,51-10-1977,0 0-1,0 1 0,0 0 0,0 0 1,1 1-1,-10 5 0,15-8-218,0 1 0,0-1 0,1 1-1,-1-1 1,0 1 0,1-1 0,-1 1 0,1 0-1,0 0 1,-1 0 0,1 0 0,0 0 0,0 0-1,0 0 1,0 0 0,1 0 0,-1 0 0,1 0-1,-1 1 1,1-1 0,0 0 0,-1 0-1,1 1 1,0-1 0,1 0 0,-1 1 0,1 2-1,0-3-23,-1-1 0,1 1 0,0-1 0,-1 0 0,1 0 0,0 1 0,0-1 0,0 0-1,0 0 1,0 0 0,0 0 0,0 0 0,0 0 0,1 0 0,-1 0 0,0-1-1,1 1 1,-1 0 0,0-1 0,1 1 0,-1-1 0,1 1 0,-1-1 0,2 0 0,6 2-1,-1-1 1,1-1-1,8 0 1,-11 0 1,2 0-6,0 0 1,0 0-1,0-1 0,-1 0 0,1-1 0,0 0 0,0 0 1,-1 0-1,1-1 0,11-6 0,-5 2 4,-9 5 7,-1-1-1,1 1 0,-1-1 0,7-5 0,-9 8 102,-3 3 3,-6 12 119,0 2 33,6-14-247,1-1 0,-1 1 0,1-1 0,-1 1 0,1 0-1,0-1 1,0 1 0,0-1 0,1 1 0,-1-1 0,1 1 0,-1-1 0,1 1 0,0-1 0,0 1 0,0-1-1,0 0 1,0 1 0,1-1 0,1 3 0,-2-5-167,0 1 0,0-1-1,0 0 1,0 1 0,0-1-1,0 0 1,0 1 0,0-1 0,1 0-1,-1 0 1,1 0 0,5 1-1083,-4 0-58,1 1 0,0 0 0,0 0 0,3 3 0,7 4-546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00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17 12291,'-9'-8'4953,"-8"1"-3241,-2 6-136,-4 5-527,-7 5-177,7 9-280,-4 5-104,12 5-128,7 0-112,4-1-128,6-2-40,13-4-72,3-1 0,8-8-32,6-5-216,-2-7-432,5-3 2776,-3-9-1783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00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12355,'0'7'1812,"-1"0"0,0 0 0,-2 11 1,-16 39 534,10-34-1369,8-20-880,-24 73 1384,22-62-1289,0-1 0,1 0 0,-1 26 0,3-36-166,0 0-1,0 0 1,0 0-1,0 0 1,1 0-1,-1 0 0,3 4 1,-3-7-37,0 1 0,0-1 0,0 0 0,1 1 0,-1-1 0,0 1 0,1-1 0,-1 0 0,0 1 0,1-1 0,-1 0 1,0 0-1,1 1 0,-1-1 0,1 0 0,-1 0 0,0 1 0,1-1 0,-1 0 0,1 0 0,0 0 0,0 0-51,0 0 1,0 0-1,0 0 0,0 0 0,0 0 1,0-1-1,0 1 0,0 0 1,0-1-1,0 1 0,0-1 0,-1 1 1,3-2-1,3-3-301,0 0 0,0 0 1,0-1-1,-1 0 0,0 0 0,5-8 0,-3 4-28,15-15 0,-20 23 374,1-1 0,0 1 0,0 0 0,0 0 1,0 0-1,0 0 0,1 0 0,-1 1 0,7-3 0,-9 4 52,0 0-1,-1-1 0,1 1 0,0 0 0,-1 0 0,1 0 0,0 0 0,-1 0 0,1 0 0,0 0 0,-1 0 1,1 1-1,0-1 0,-1 0 0,1 0 0,0 0 0,-1 1 0,1-1 0,-1 0 0,1 1 0,0-1 0,-1 1 1,2 0-1,-1 0 59,-1 0 1,1 1 0,0-1-1,0 0 1,0 1-1,-1-1 1,1 0 0,-1 1-1,1-1 1,-1 3 0,1 1 203,0 0-1,-1 0 1,0 1 0,0-1 0,-1 6 0,0-6-104,0 0 0,-1 0 0,1-1 1,-1 1-1,0-1 0,-4 6 0,4-6-121,-1 1-1,1-1 1,0 0-1,1 0 0,-1 1 1,1-1-1,-1 6 1,2-10-110,-1 1 1,1-1 0,0 0-1,0 1 1,0-1 0,0 1-1,1-1 1,-1 1-1,0-1 1,0 1 0,0-1-1,0 0 1,0 1 0,0-1-1,1 1 1,-1-1 0,0 0-1,0 1 1,1-1 0,-1 0-1,0 1 1,1-1-1,-1 0 1,0 1 0,1-1-1,-1 0 1,0 0 0,1 1-1,-1-1 1,0 0 0,1 0-1,-1 0 1,1 1 0,1-1 28,0 0 1,-1 0 0,1 1 0,0-1 0,-1 0-1,1 0 1,3-1 0,9-3 72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01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53 117 14483,'-12'17'4097,"-9"19"1,18-30-3761,0 1 0,0-1 1,1 0-1,0 1 0,0-1 0,1 1 1,-1 7-1,1-8-100,1-7-871,0-8-1489,0 4 1341,1-13-1554,4-20 1,0-2-2724,-1-21-2172,-4 20 8915,0 22 2597,0 19-4140,0 0 0,0 0 0,0 0-1,0-1 1,0 1 0,0 0 0,0 0 0,0 0-1,0 0 1,0 0 0,0 0 0,0-1-1,1 1 1,-1 0 0,0 0 0,0 0-1,0 0 1,0 0 0,0 0 0,1 0 0,-1 0-1,0 0 1,0-1 0,0 1 0,0 0-1,0 0 1,1 0 0,-1 0 0,0 0-1,0 0 1,0 0 0,0 0 0,1 0-1,-1 0 1,0 0 0,0 0 0,0 0 0,0 1-1,0-1 1,1 0 0,-1 0 0,0 0-1,0 0 1,0 0 0,0 0 0,0 0-1,1 0 1,-1 0 0,0 0 0,0 1 0,0-1-1,12 7 1025,-7-4-238,39 16 1035,-30-14-1564,0 1 0,19 10 1,-30-14-327,0 0 0,0 0 0,0 1 0,0-1 0,0 1 1,0 0-1,0 0 0,-1 0 0,1 0 0,-1 0 1,0 0-1,0 1 0,0-1 0,1 4 0,-3-4-37,1 0-1,0 1 1,-1-1-1,0 0 1,1 0-1,-1 0 0,0 0 1,-1 0-1,1 0 1,-1 1-1,1-1 1,-1 0-1,-2 5 1,-2 3 15,0 0 1,-8 13-1,4-10 3,-5 11 12,14-25-63,0 0-1,0 0 0,0 0 1,0 0-1,0 0 0,0 0 1,0 0-1,0 0 0,0 0 1,0 0-1,0 0 0,0 0 1,0 0-1,0 0 0,0 0 1,1 0-1,-1 0 0,0 0 1,0 0-1,0 0 0,0 0 1,0 0-1,0 0 0,0 0 1,0 0-1,0 0 0,0 0 1,0 0-1,0 0 0,0 1 1,0-1-1,0 0 0,0 0 1,0 0-1,0 0 0,0 0 1,0 0-1,0 0 0,7-8-994,0-1 691,1 0 0,0 0 0,15-11 0,-7 6 30,-15 13 256,32-26-611,-31 25 609,1 0 0,0 1-1,-1-1 1,1 1-1,0 0 1,0 0-1,0 0 1,5-1-1,-8 2 32,1 0 0,0 0-1,0 0 1,0-1 0,0 1-1,0 0 1,0 0-1,0 0 1,0 1 0,0-1-1,0 0 1,0 0 0,0 0-1,-1 1 1,1-1-1,0 0 1,0 1 0,0-1-1,0 1 1,-1-1 0,1 1-1,0-1 1,0 1-1,0 0 1,0 1 27,0-1 1,-1 0-1,1 1 0,-1-1 1,1 1-1,-1-1 1,1 1-1,-1-1 0,0 1 1,0-1-1,0 1 0,1-1 1,-2 3-1,1 2 153,-1 1 0,0 0 0,-1-1-1,0 1 1,-3 8 0,4-13-171,0-1-1,1 1 1,-1-1-1,1 1 1,-1-1-1,1 1 0,0 0 1,-1-1-1,1 1 1,0 0-1,0-1 1,0 1-1,0-1 1,1 1-1,0 2 1,-1-3-98,1 0 1,-1 0-1,1 0 1,-1-1 0,1 1-1,0 0 1,-1 0-1,1 0 1,0-1-1,0 1 1,0 0-1,0-1 1,-1 1 0,1-1-1,0 1 1,0-1-1,0 1 1,0-1-1,0 0 1,0 0 0,0 1-1,1-1 1,0 0-1,10 1-1659,1 0 684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01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1644 160 4401,'9'2'308,"-1"0"1014,0 0 1,0 0-1,0-1 0,0-1 1,0 1-1,0-1 1,0-1-1,16-2 0,-13 1 542,21-10 0,-28 10-1698,0 0-1,-1 0 1,1 0 0,-1 0 0,0-1 0,1 0-1,-1 1 1,5-7 0,-3 2-121,-1 1 0,0 0 0,0-1 1,-1 0-1,5-11 0,-7 14-18,1 1-1,-2-1 1,1 1 0,0-1-1,-1 1 1,1-1 0,-1 1-1,0-1 1,0 0 0,-1 1-1,1-1 1,-1 1-1,1-1 1,-2-3 0,1 6-3,1 0 0,0 0 0,0 1 0,-1-1 0,1 0 0,0 0-1,-1 1 1,1-1 0,-1 0 0,1 0 0,-1 1 0,1-1 0,-1 1 0,1-1 0,-1 0 0,1 1 0,-1-1 0,0 1 0,0 0 0,1-1 0,-1 1 0,0-1 0,0 1 0,1 0 0,-1 0 0,0-1 0,0 1-1,0 0 1,1 0 0,-1 0 0,0 0 0,0 0 0,0 0 0,0 0 0,1 0 0,-1 0 0,0 0 0,0 1 0,0-1 0,1 0 0,-1 1 0,0-1 0,0 0 0,1 1 0,-1-1 0,0 1 0,1-1 0,-1 1-1,0 0 1,-29 28 699,19-19-515,6-5-116,1 1 0,-1-1 0,1 0-1,0 1 1,1 0 0,-1 0 0,1 0-1,-3 8 1,5-10-53,0 0 0,0-1 0,0 2 0,0-1 0,1 0 1,-1 0-1,1 0 0,0 0 0,1 0 0,-1 0 0,1 0 0,-1 0 0,1 0 0,0 0 0,2 5 0,0-3-34,0-1 1,1 1-1,0-1 0,-1 0 0,1 0 1,1 0-1,-1 0 0,1-1 0,0 1 0,8 4 1,3 2-59,0-2 1,26 12-1,-6-5 39</inkml:trace>
  <inkml:trace contextRef="#ctx0" brushRef="#br0" timeOffset="1">1 577 11771,'4'14'5089,"-2"6"-2961,10 47-728,-12-33-199,3 0-601,0-1-176,-3-10-288,8-10-48,-3-9-328,4-4-328,8-8 360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02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11827,'-2'8'4881,"3"-4"-3033,3 3-592,-3-1-544,3 1-208,0 4-640,0-3-240,17 1 224</inkml:trace>
  <inkml:trace contextRef="#ctx0" brushRef="#br0" timeOffset="1">366 99 10130,'2'0'4545,"-14"-8"-2024,-6 0-577,-3 8-400,-4 4-351,-3 12-393,1 3-152,5 6-184,6 1-96,10-1-176,6 7-72,10-7-96,6 0 8,9-5-240,3-6-184,8-4-432,2-2-1305,-4-1 1457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02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19 13931,'-9'-2'5337,"8"1"-3993,1-3 9,8-1-649,2 2-168,9-1-280,2 4-136,3 1-456,1 6 2656,-5 8-1895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02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12299,'-2'8'5185,"-1"4"-3057,-4 7-631,3 16-681,2 10-280,-9 3-176,6 0-80,2-3-80,-4-10-24,7-10-32,4-5-48,-4-12-784,3-4-488,-3-7 672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03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12059,'6'29'6559,"-5"16"-3165,1 1-1752,-1-41-1534,-1-1 0,1 1 0,0-1 0,0 0 0,1 1 0,0-1 0,-1 0-1,4 5 1,-4-8-95,0 1-1,0 0 1,1-1-1,-1 1 1,1-1 0,-1 1-1,1-1 1,0 0-1,0 1 1,-1-1-1,1 0 1,0 0-1,0 0 1,0-1-1,0 1 1,0 0-1,0-1 1,0 1-1,3-1 1,2 1-97,0-1 0,1 0-1,-1-1 1,0 0 0,0 0 0,0 0-1,0-1 1,0 0 0,-1 0 0,1-1 0,0 0-1,-1 0 1,0 0 0,9-7 0,6-6-335,0 0 1,27-31-1,-44 43 416,9-6 26,-7 8 167,-6 2-175,0 0-1,0 1 1,0-1 0,0 0-1,0 0 1,0 0-1,0 1 1,0-1 0,0 0-1,0 0 1,0 0-1,0 1 1,0-1 0,0 0-1,0 0 1,0 1-1,0-1 1,0 0-1,0 0 1,0 0 0,0 1-1,0-1 1,0 0-1,0 0 1,0 0 0,0 1-1,-1-1 1,1 0-1,0 0 1,-19 39 1148,7-14-492,-10 29-1,16-37-428,1 0 0,-2 21 0,6-31-190,0 0 1,0 0-1,1 0 0,0 0 1,1 0-1,0 0 0,0 0 0,3 10 1,-4-15-51,1-1 1,-1 1-1,1 0 0,0 0 1,0-1-1,0 1 1,0 0-1,0-1 1,0 1-1,0-1 1,1 1-1,-1-1 1,0 0-1,1 0 0,-1 1 1,1-1-1,0 0 1,-1 0-1,1-1 1,0 1-1,0 0 1,-1 0-1,1-1 1,0 1-1,0-1 0,0 0 1,0 1-1,0-1 1,0 0-1,-1 0 1,1 0-1,0 0 1,0-1-1,0 1 0,0-1 1,2 0-1,13-7 352</inkml:trace>
  <inkml:trace contextRef="#ctx0" brushRef="#br0" timeOffset="1">272 137 9826,'0'14'5385,"6"-10"-352,8 0-3856,6 0-25,11-3-544,5 2-64,10-2-256,-3-2-16,-6-7-776,-7-6-448,-13 2 576</inkml:trace>
  <inkml:trace contextRef="#ctx0" brushRef="#br0" timeOffset="2">436 0 11995,'-1'10'5041,"-7"2"-2617,-3 2-535,-1 9-401,-3 0-264,-6 3-480,0 6-256,1-3-200,-1 2-79,6-2-618,0-9-391,7-5-1152,4-10 1136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04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12331,'5'11'5385,"7"4"-2921,0 2-503,1 5-881,3 2-312,0 3-368,4-4-112,0 1-336,1-2-248,3 1 184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30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11971,'13'40'6798,"-6"-19"-5307,-1 0 0,6 38 0,-1 6 1168,3 22-1321,-14-86-1339,0-1-1,0 0 1,0 0 0,0 1-1,0-1 1,0 0 0,0 0-1,0 1 1,0-1 0,0 0-1,0 0 1,0 0 0,0 1-1,0-1 1,0 0-1,0 0 1,0 0 0,-1 1-1,1-1 1,0 0 0,0 0-1,0 0 1,0 0 0,-1 1-1,1-1 1,0 0 0,0 0-1,0 0 1,-1 0-1,1 0 1,0 0 0,0 1-1,0-1 1,-1 0 0,1 0-1,0 0 1,0 0 0,-1 0-1,1 0 1,0 0 0,0 0-1,0 0 1,-1 0-1,1 0 1,0 0 0,0 0-1,-1-1 1,1 1 0,0 0-1,0 0 1,0 0 0,-1 0-1,1 0 1,0 0 0,0 0-1,0-1 1,0 1-1,-1 0 1,-12-9-352,11 8 338,1-2 0,-1 1 0,1 0 0,0 0 1,0 0-1,-1-1 0,1 1 0,1-1 0,-1 1 0,0-1 1,1 1-1,-1-1 0,1 1 0,0-1 0,0-4 0,-1 1 9,0 0 0,1 0 0,0 0-1,0 0 1,1 0 0,0 0 0,0 0 0,0 0-1,1 0 1,-1 0 0,1 0 0,1 0-1,-1 1 1,5-7 0,-3 5 8,1 1 0,-1-1-1,2 1 1,-1 0 0,0 1 0,1-1 0,0 1-1,0 0 1,1 1 0,-1-1 0,1 1 0,0 0 0,10-3-1,-10 4 27,1 1 0,0 0 0,0 0 0,0 1 0,0 0 0,0 0 0,0 1 0,0 0 0,1 0 0,-1 1 0,9 2 0,-11-2 31,-1 1-1,0 0 0,1 0 1,-1 0-1,0 1 1,0-1-1,0 1 0,-1 1 1,1-1-1,-1 0 0,0 1 1,1 0-1,-2 0 1,1 1-1,0-1 0,4 9 1,-4-5 71,0-1 0,3 11 1,3 6 111,-5-14-144,-1 0-1,0 1 1,4 16-1,-8-24-104,1-1 0,-1 1 0,1 0-1,-1-1 1,0 1 0,0 0 0,0 0 0,0 0 0,-1-1 0,1 1 0,-1 0-1,1-1 1,-1 1 0,0 0 0,0-1 0,0 1 0,-1-1 0,1 1-1,0-1 1,-4 4 0,0-2-1550,7-6-353,-1 0 984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05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8634,'5'12'2228,"0"1"0,4 19 0,2 27 568,-2-11-1810,-6-31-627,-1-5-66,1 1 0,0 0 0,1-1 0,8 19 0,-10-28-273,-1 0 0,0-1 0,1 0-1,-1 1 1,1-1 0,0 0-1,0 0 1,0 0 0,0 0 0,0 0-1,0 0 1,0-1 0,1 1-1,-1-1 1,1 1 0,-1-1 0,1 0-1,0 0 1,-1 0 0,1 0 0,0-1-1,-1 1 1,1-1 0,0 1-1,0-1 1,0 0 0,3-1 0,-2 1-33,-1-1 1,0 0 0,0 0-1,1 0 1,-1-1 0,0 1-1,0-1 1,0 1 0,0-1-1,0 0 1,-1 0 0,1-1-1,0 1 1,-1 0 0,4-6-1,2-2-95,-1 0-1,12-22 1,-13 18 46,0-1 0,-1 0-1,5-19 1,-1 3 72,-7 28 210,-1 9-59,-1 9 95,0-15-246,0 10 171,1-1 1,0 1-1,0 0 1,1-1-1,0 0 1,0 1-1,7 14 0,-7-21-116,-1 0 0,1 0 0,0 0 0,0-1-1,0 1 1,0 0 0,0-1 0,1 0-1,-1 1 1,1-1 0,2 2 0,-2-3-25,-1 0 1,0 0-1,1 0 1,-1 0 0,1 0-1,-1 0 1,1-1 0,-1 0-1,1 1 1,0-1-1,-1 0 1,1 0 0,-1 0-1,1-1 1,0 1 0,2-1-1,2-1-15,1-1 0,-1 0 0,0 0 0,0 0 0,-1-1 0,1 0 0,-1 0 0,9-8-1,44-45-558,-53 50 395,1-2-216,1 0 1,6-12 0,-10 11-238,-4 10 562,0-1 1,0 1-1,0 0 0,0 0 1,0 0-1,0-1 0,0 1 1,0 0-1,0 0 0,0 0 1,0 0-1,0-1 1,0 1-1,0 0 0,0 0 1,0 0-1,0-1 0,0 1 1,0 0-1,0 0 1,0 0-1,-1 0 0,1 0 1,0-1-1,0 1 0,0 0 1,-1 0-1,1 0-52,-1 0 0,0 0 0,0 0 0,1 0 0,-1 0 0,0 0 0,0 0 0,1 0 0,-1 0 0,0 1 0,0-1 0,1 0 0,-1 1 0,0-1 0,1 0 0,-1 1 0,0-1 0,1 1 0,-1-1 1,0 1-1,-3 3-469,-1-1 0,1 1 1,1 0-1,-1 0 0,0 0 1,1 0-1,0 1 0,0-1 1,0 1-1,-3 9 0,3 1-734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05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96 215 8698,'10'11'4321,"-10"3"-1289,0 5-527,2-7-737,-2 3-279,0-7-625,0-6-248,-5 0-480,5-2-344,0-2 2520,-1 1-1823</inkml:trace>
  <inkml:trace contextRef="#ctx0" brushRef="#br0" timeOffset="1">1 1 9674,'15'4'4305,"-3"4"-2201,-5 1-575,-2 3-673,7 0-152,-2-3 2849,8 2-2601</inkml:trace>
  <inkml:trace contextRef="#ctx0" brushRef="#br0" timeOffset="2">320 2 12811,'-1'11'5017,"-2"7"-3297,-1 4-79,-3 10-337,-3 4-240,0 5-552,2 5-176,8-2-208,7-6-56,13-8-192,4-9-248,2-11-720,-2-5 3112,-6-8-1776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06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19 8874,'-17'0'4537,"14"-6"-1104,4 2-1265,7 4-912,0 2-359,7 2-449,1-2-344,4 0-672,2-2-441,1 0-1895,1-6-1249,0-7 2576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06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6553,'0'0'332,"1"0"0,0 0 0,-1 0 0,1-1 0,0 1 0,0 0 0,-1 0 0,1 0 0,0 0 0,-1 0 0,1 1 0,0-1 0,0 0 0,-1 0 0,1 0 0,0 1 0,-1-1 0,1 0 0,0 0 0,-1 1 0,1-1-1,-1 1 1,1-1 0,-1 1 0,1-1 0,-1 1 0,2 0 0,-2 1-31,1-1 0,0 1 1,-1-1-1,1 1 0,-1 0 0,1-1 0,-1 1 0,0 0 0,0-1 0,0 1 0,0 2 0,-1 6 277,0-1-1,-1 1 1,-4 11-1,-5 18 592,2-14-704,2 0-1,1 1 0,-6 46 0,12-70-457,0 22 65,0-23-74,0 0 0,0 0 0,0 0 0,1 0 0,-1 0 0,0 0 0,0-1 0,1 1 0,-1 0 0,1 0 0,-1 0 0,1 0 0,-1 0 0,1 0 0,-1-1 0,1 1 0,0 0 0,-1-1 0,2 2 0,-1-2-7,-1 1 0,1-1 0,-1 0 1,1 0-1,-1 0 0,0 0 0,1 0 0,-1 0 0,1 0 1,-1 0-1,1 0 0,-1 0 0,1 0 0,-1 0 0,0 0 1,1 0-1,-1 0 0,1-1 0,-1 1 0,1 0 0,-1 0 1,0 0-1,1-1 0,-1 1 0,0 0 0,1 0 0,-1-1 1,0 1-1,1 0 0,-1-1 0,0 1 0,0 0 0,1-1 1,7-15-323,-7 13 260,1-2-16,2-5-129,1-1 0,0 1 0,1 0 0,12-18 1,-17 28 221,-1-1 1,1 0-1,-1 1 1,1-1 0,0 1-1,-1-1 1,1 1-1,-1 0 1,1-1 0,0 1-1,0 0 1,-1-1-1,1 1 1,0 0 0,-1 0-1,2-1 1,-2 1 13,1 0 0,-1 1 0,1-1 0,-1 0 0,1 0 0,-1 0 0,1 0 0,-1 0 0,1 1 0,-1-1 0,0 0 0,1 0 0,-1 1 0,1-1 0,-1 0 0,0 1 0,1-1 0,-1 0 0,1 1 0,0 2 155,1 0 0,0 0-1,-1 0 1,1 0 0,1 6-1,0 0 149,0-2-162,0-1 0,0 0 0,0 0 0,1 0 0,0-1 0,1 1 1,-1-1-1,1 0 0,0 0 0,6 4 0,13 13-1235,-6-8 650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07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319 135 9586,'-3'-28'3127,"2"10"-575,-7-33 0,7 49-2501,1 0-1,-1 0 1,0 0 0,0 0-1,0 0 1,0 0-1,0 1 1,0-1 0,0 0-1,0 0 1,-1 1 0,1-1-1,-1 1 1,1 0-1,-1-1 1,1 1 0,-1 0-1,0 0 1,0 0 0,1 0-1,-1 0 1,0 0-1,0 1 1,0-1 0,0 0-1,0 1 1,0 0-1,0-1 1,0 1 0,-1 0-1,1 0 1,0 0 0,0 1-1,0-1 1,0 0-1,0 1 1,0-1 0,0 1-1,0 0 1,0-1 0,0 1-1,1 0 1,-1 0-1,0 1 1,0-1 0,-1 2-1,-1 0 3,0 1 0,0 0 0,1 0 0,-1 1 0,1-1 0,0 1 0,0-1 0,1 1 0,-3 7 0,-3 8 188,-5 22 0,7-20-99,-5 15-9,1 0-1,2 1 1,2 1 0,2-1 0,1 1 0,2 44-1,2-67-117,1 0 0,1 0 0,0-1 0,9 26 0,-9-32-13,1 0 0,1 0 0,-1-1 0,1 1 0,1-1 0,-1 0 0,1 0 1,12 11-1,-10-15 381,-4-3-198</inkml:trace>
  <inkml:trace contextRef="#ctx0" brushRef="#br0" timeOffset="1">1 237 10746,'31'3'4417,"16"2"-2808,5 2-521,4-2-448,1 1-240,-9-2-152,-7 4-16,-12 0-376,-7 0 3513,-6-6-2553</inkml:trace>
  <inkml:trace contextRef="#ctx0" brushRef="#br0" timeOffset="2">422 260 9626,'5'28'5576,"6"10"-3230,-6-20-1382,-4-15-811,0-1 0,-1 1 0,1 0-1,-1-1 1,1 1 0,-1 0 0,0 0 0,0-1 0,-1 1 0,1 0-1,0 0 1,-1-1 0,0 1 0,1 0 0,-1-1 0,0 1 0,0-1-1,-1 1 1,1-1 0,-1 1 0,1-1 0,-1 0 0,1 0 0,-1 0-1,0 0 1,0 0 0,0 0 0,-3 2 0,4-4-145,1 0 1,0 1-1,-1-1 1,1 0-1,-1 0 1,1 0-1,0 1 0,-1-1 1,1 0-1,-1 0 1,1 0-1,-1 0 1,1 0-1,0 0 1,-1 0-1,1 0 0,-1 0 1,1 0-1,-1 0 1,1 0-1,-1 0 1,1 0-1,0 0 0,-1 0 1,1 0-1,-1 0 1,1-1-1,-1 1 1,1 0-1,0 0 1,-1-1-1,1 1 0,0 0 1,-1 0-1,1-1 1,0 1-1,-1 0 1,1-1-1,0 1 1,0-1-1,-1 1 0,1 0 1,0-1-1,0 1 1,0-1-1,0 1 1,-1 0-1,1-1 1,-1-2 8,1 0 0,-1 1 0,1-1 0,-1 0 0,1 1 0,0-6 0,1 2-20,0 0-1,0 0 0,1 0 0,-1 1 1,1-1-1,1 1 0,4-10 0,25-33-162,-30 45 152,8-10-50,3-7-10,1 1-1,1 1 1,21-19-1,-36 36 8,1 1-1,-1-1 0,1 1 1,-1-1-1,1 1 1,-1-1-1,1 1 1,0 0-1,-1-1 0,1 1 1,0 0-1,-1 0 1,1-1-1,0 1 0,-1 0 1,1 0-1,0 0 1,0 0-1,-1 0 0,1 0 1,0 0-1,0 0 1,-1 0-1,2 0 1,4 6-562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07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95 213 8394,'3'-4'667,"0"1"1,0-1-1,-1 1 1,1-1-1,-1 0 1,1 0-1,-1 0 1,0 0 0,-1-1-1,1 1 1,-1 0-1,0-1 1,1-6-1,-1 2-131,0 1 1,0-1-1,-1 0 0,0 1 0,-1-1 0,-2-11 1,2 15-381,-1 0-1,1 1 1,-1-1 0,0 0 0,0 1 0,-1-1 0,1 1 0,-1 0 0,0 0 0,-7-7 0,8 9-130,0 0 1,0 0-1,-1 0 1,1 0 0,-1 0-1,1 1 1,-1 0-1,0-1 1,0 1 0,1 0-1,-1 0 1,0 0-1,0 1 1,0-1 0,0 1-1,0-1 1,0 1-1,-6 0 1,8 1-26,-1-1 0,0 0 0,1 0 0,-1 1 0,0-1 0,1 1-1,-1 0 1,1-1 0,-1 1 0,1 0 0,0 0 0,-1 0 0,1 0 0,0 0 0,-1 0 0,1 0 0,0 1 0,0-1-1,0 0 1,0 1 0,0-1 0,0 1 0,1-1 0,-1 1 0,0-1 0,1 1 0,-1-1 0,1 1 0,-1 0-1,1-1 1,0 1 0,0 0 0,0-1 0,0 1 0,0 2 0,0-1-2,0 1 0,1-1-1,0 1 1,-1-1 0,1 1 0,0-1-1,1 1 1,-1-1 0,0 0 0,1 1 0,0-1-1,0 0 1,0 0 0,0-1 0,5 6-1,-4-5 0,1 0-1,0-1 0,-1 1 0,1-1 0,0 0 0,0 0 1,0 0-1,1 0 0,-1-1 0,6 2 0,-7-3-4,0 1 0,0-1 0,0 0-1,-1 0 1,1 0 0,0-1 0,0 1-1,0-1 1,-1 1 0,1-1 0,0 0-1,0 0 1,-1 0 0,1 0 0,-1-1-1,1 1 1,2-3 0,-5 5 48,0-1 0,1 0 0,-1 1 1,0-1-1,1 0 0,-1 1 0,0-1 0,1 1 0,-1-1 0,0 0 1,0 1-1,1-1 0,-1 1 0,0-1 0,0 1 0,0-1 0,0 1 1,0-1-1,0 1 0,0-1 0,0 0 0,0 2 0,2 3 119,18 46 309,-8-25-445,-12-24-213,1 0-1,-1 0 1,1-1-1,-1 1 1,1 0-1,-1 0 1,0 0-1,0 0 1,0 0-1,0 0 1,0-1-1,0 1 1,-1 3-1,-3 8-532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08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86 6025,'0'-1'1479,"-1"-10"6064,1 9-7370,-1-1 1,0 0-1,1 0 1,-1 0 0,0 1-1,-1-1 1,1 0-1,-4-4 1,-17-25 115,21 31-283,0 0 1,0 0-1,0-1 0,0 1 0,0 1 1,0-1-1,-1 0 0,1 0 0,0 0 0,0 1 1,-1-1-1,-1 0 0,2 0-6,0 1 1,1 0-1,-1 0 1,0 0-1,1 0 1,-1 0-1,0 0 0,1 1 1,-1-1-1,0 0 1,1 0-1,-1 0 0,1 0 1,-1 1-1,0-1 1,1 0-1,-1 1 0,1-1 1,-2 1-1,1 1-3,0-1 0,-1 1 0,1-1 0,0 1 0,0 0 0,0-1 0,1 1 0,-1 0 0,0 0 0,1 0 0,-1 0 0,1 0 0,-1-1 0,1 5 0,0 8 4,0-1 0,2 0-1,-1 1 1,2-1 0,-1 0-1,2 0 1,0 0-1,6 13 1,-4-12-49,1-1 0,0 1 0,1-1 0,0-1 0,1 0 0,0 0 0,12 11 0,-1-6-585,0-5 273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0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0 7906,'1'19'3752,"-1"12"-1599,-3 1-249,-2 13-743,-1 7-265,0 2-352,4 5-112,6-3-224,4-4-64,7-8 40,0-10-136,-3-7-464,1-7 344</inkml:trace>
  <inkml:trace contextRef="#ctx0" brushRef="#br0" timeOffset="1">0 144 11386,'31'-1'4009,"11"-2"-3609,6 2-88,-4 2-208,0 6-56,-11 7-2296,-6 4 1712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11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7234,'-2'0'3584,"2"5"-1063,0 3-137,0 3-367,-3-1-193,0 2-560,-2 0-175,4 1-417,2-1-184,-1 4-200,0 0-96,0 2-248,-5 4-184,6-10-848,6-2-513,6-14 945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12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9450,'2'2'3825,"2"5"-2481,4 1-136,-5 4-503,6 0-513,13 3-168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31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48 13515,'-4'13'3412,"2"1"0,-3 23 0,5-27-3000,-1 0 0,2 0 0,-1 0 0,2 0 0,-1 0 0,1 0 0,6 15 0,-7-22-368,1 1-1,0-1 1,0 0-1,0 1 1,0-1-1,0 0 1,1 0-1,-1-1 1,1 1-1,0-1 1,0 1-1,0-1 1,0 0 0,0 0-1,5 2 1,-6-3-47,0 0 1,-1 0-1,1-1 1,0 1-1,0-1 1,0 1-1,1-1 1,-1 0-1,0 0 1,0 0-1,0 0 1,0 0-1,0 0 1,0 0-1,0-1 1,0 1-1,0-1 1,0 1-1,0-1 1,0 0-1,0 0 1,-1 0-1,1 0 1,0 0-1,0-1 1,-1 1-1,1 0 1,-1-1-1,2-1 1,0-1-103,0 0 1,-1 0 0,1 0 0,-1-1 0,0 1 0,0-1 0,-1 1 0,1-1 0,-1 0-1,0 1 1,0-1 0,0 0 0,-1 0 0,0 0 0,0 0 0,0 0 0,-1 1-1,1-1 1,-1 0 0,0 0 0,-3-7 0,1 5 35,1-1 0,-2 0 0,1 1 0,-1 0 0,0 0 0,0 0 0,-1 0 0,0 1 0,0 0 0,-1 0 0,0 0 0,-8-6 0,4 5 133,-22-13 0,28 18-12,1 1 0,-1-1 0,0 1 0,0 0 0,0 0 0,1 0 0,-1 0 0,0 1 0,0 0 0,-6 0 0,10 0-41,-1 0-1,1 0 0,0 0 1,-1 0-1,1 0 0,0 0 1,-1 0-1,1 1 0,0-1 1,-1 0-1,1 0 1,0 0-1,-1 1 0,1-1 1,0 0-1,0 0 0,0 1 1,-1-1-1,1 0 0,0 1 1,0-1-44,0 1 0,0-1 0,0 0 0,0 1-1,0-1 1,0 0 0,0 1 0,0-1 0,0 0 0,0 1 0,0-1 0,0 0 0,0 1 0,1-1 0,-1 0 0,0 0 0,0 1 0,0-1 0,0 0 0,1 0 0,-1 1 0,0-1 0,0 0 0,1 0 0,-1 1 0,0-1 0,1 0 0,-1 0 0,0 0 0,0 0 0,1 0 0,-1 0 0,0 1 0,1-1 0,15 7-1084,1-1 0,27 8 0,-40-13 648,-1-1-1,0 1 0,0-1 0,1 0 0,-1 0 0,0 0 0,1 0 0,5-2 1,23-7-1872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12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41 9970,'-2'7'1370,"0"0"0,0 1 0,0-1-1,1 1 1,0-1 0,1 9 0,0-13-1261,0 0 0,1-1-1,-1 1 1,1-1 0,-1 1 0,1-1 0,0 0 0,0 1 0,0-1 0,1 0-1,-1 1 1,0-1 0,1 0 0,-1 0 0,1 0 0,0 0 0,0-1 0,0 1-1,0 0 1,0-1 0,3 3 0,-3-3-171,0 0-1,0 0 0,0 0 1,0 0-1,0 0 1,0 0-1,1-1 1,-1 1-1,0-1 1,0 0-1,0 1 1,0-1-1,1 0 1,-1 0-1,0 0 1,0-1-1,1 1 1,-1 0-1,0-1 1,0 0-1,0 1 1,0-1-1,0 0 1,0 0-1,0 0 1,0 0-1,0 0 1,0-1-1,-1 1 1,1-1-1,0 1 1,-1-1-1,1 0 0,-1 1 1,0-1-1,0 0 1,1 0-1,-1 0 1,0 0-1,-1 0 1,1 0-1,0 0 1,0 0-1,-1 0 1,0 0-1,1-1 1,-1 1-1,0 0 1,0 0-1,0 0 1,0-1-1,0 1 1,-1 0-1,1 0 1,-1 0-1,0-3 1,-1 0 34,0 0 0,-1 1 1,0-1-1,1 1 0,-2-1 1,1 1-1,0 0 0,-1 0 1,0 0-1,0 1 0,0-1 1,-5-2-1,2 1 172,1 1 0,-1 0 0,0 1 0,0 0 1,-1 0-1,1 0 0,-13-2 0,20 4 333,1 1-170,7-1-58,11 0-196,7 1-46,53 7 0,-68-5 15,-1 1 1,1-1-1,0 2 0,-1 0 0,0 0 0,0 0 1,13 9-1,-20-11 37,0 0 0,0 0 0,0 1 0,0-1 0,-1 1 0,1-1 0,-1 1 0,0 0 0,1 0 0,-1 0 0,-1 0 0,1 1 0,0-1 0,-1 0-1,0 1 1,2 5 0,-3-6 5,1 0-1,-1 0 1,0 0-1,0 0 0,-1-1 1,1 1-1,0 0 1,-1 0-1,0 0 0,0 0 1,0-1-1,0 1 0,0 0 1,0-1-1,-1 1 1,1-1-1,-1 1 0,0-1 1,0 0-1,-3 4 1,5-6-59,0 0 1,0 1 0,0-1-1,-1 0 1,1 0 0,0 0 0,0 0-1,0 1 1,0-1 0,-1 0 0,1 0-1,0 0 1,0 0 0,0 0-1,-1 0 1,1 0 0,0 1 0,0-1-1,-1 0 1,1 0 0,0 0 0,0 0-1,0 0 1,-1 0 0,1 0-1,-1-5-211,1 3 129,0 0 0,1 1 1,-1-1-1,0 0 0,1 1 0,0-1 0,0-2 0,17-16-139,-11 13 189,7-7-15,1 1 0,18-12 0,-29 22 50,0-1-1,1 1 1,0 1 0,9-5 0,-14 7 1,1-1-1,-1 1 1,0 0 0,1 0 0,-1 0 0,1 0 0,-1 0 0,1 0 0,-1 0 0,0 0 0,1 0-1,-1 0 1,1 0 0,-1 0 0,0 0 0,1 0 0,-1 0 0,1 1 0,-1-1 0,0 0-1,1 0 1,-1 0 0,0 0 0,1 1 0,-1-1 0,0 0 0,1 1 0,-1-1 0,0 0 0,1 0-1,-1 1 1,0-1 0,0 1 0,0-1 0,1 0 0,-1 1 0,3 15 250,-3-14-223,0 30 276,0-23-401,0-1 0,1 1 0,-1 0 0,1 0 0,3 9 0,-3-16-75,-1-1-1,1 0 0,0 1 0,0-1 0,-1 1 0,1-1 0,0 0 0,0 0 0,0 1 1,0-1-1,1 0 0,-1 0 0,0 0 0,0 0 0,1 0 0,-1-1 0,0 1 0,1 0 1,-1-1-1,1 1 0,-1-1 0,1 1 0,-1-1 0,4 1 0,-1-1-671,1 1-1,-1-1 0,1-1 0,-1 1 1,1 0-1,-1-1 0,7-2 1,17-5-1510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13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145 288 8442,'0'-2'381,"-1"1"0,0 0 0,0-1 0,1 1 0,-1 0 0,0 0 0,0 0 0,0 0 0,0 0 0,0 0 0,0 0 0,0 0 0,-1 0 0,1 0 0,0 1 0,0-1 0,-1 1 0,1-1 0,-3 0 0,2 1-84,0-1 0,0 1 0,0 0 0,0 1 0,0-1 0,0 0 0,0 0-1,0 1 1,0-1 0,0 1 0,0 0 0,-2 1 0,-3 2 157,-1 0 0,1 1 0,1-1 0,-1 2 0,-9 9 0,15-15-420,-6 8 261,-1 0 1,-7 11-1,14-17-270,-1 0-1,1 0 1,0-1-1,0 1 1,0 0 0,0 0-1,0 1 1,1-1-1,-1 0 1,0 0-1,1 0 1,0 0-1,0 1 1,-1-1-1,1 0 1,0 0-1,1 4 1,-1-5-24,1 0 0,-1-1 0,0 1 0,1 0 0,-1-1 0,0 1 0,1-1 0,-1 1 0,1-1 0,-1 1 0,1-1 0,-1 1 0,1-1 0,-1 1 0,1-1 0,-1 1 0,1-1 0,0 0 0,-1 1 0,1-1 0,0 0 0,-1 0 0,1 0 0,0 1 0,-1-1 0,1 0 0,0 0 0,-1 0 0,1 0 0,0 0 0,0 0 0,-1 0 0,1 0 0,0-1 0,-1 1 0,1 0 0,0 0 0,-1-1 0,1 1 0,0-1 0,4-1-53,0 0-1,-1 0 0,9-6 0,-8 5 31,-1 0 0,1-1 0,-1 0 0,0 0 0,0 0-1,0 0 1,-1-1 0,1 0 0,-1 1 0,0-1 0,-1 0-1,1-1 1,-1 1 0,0 0 0,0-1 0,0 1 0,-1-1-1,0 0 1,0 1 0,0-9 0,-1 19 197,0 4 15,0 1 0,0-1 0,1 0 0,0 0 0,4 10 0,-5-17-199,1-1-1,-1 1 0,1 0 0,0 0 0,0-1 0,-1 1 1,1 0-1,1-1 0,-1 1 0,0-1 0,0 1 0,0-1 1,1 0-1,-1 1 0,1-1 0,-1 0 0,1 0 0,-1 0 1,1 0-1,0 0 0,0-1 0,-1 1 0,1 0 0,0-1 1,0 1-1,0-1 0,0 0 0,0 0 0,-1 1 0,1-1 1,0 0-1,2-1 0,14-3-909,2-3 391</inkml:trace>
  <inkml:trace contextRef="#ctx0" brushRef="#br0" timeOffset="1">407 0 8970,'10'10'5577,"-10"13"-208,-4 15-3184,-2 6-385,-7 6-976,0 1-280,1-3-280,2-4-144,10-11-88,6-4-16,4-14-496,2-7-400,4-4-520,-1-2 712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13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176 341 5057,'1'0'320,"17"-2"4846,-18 2-4931,1 0-1,0-1 1,-1 1-1,1-1 1,-1 1-1,1 0 0,0-1 1,-1 1-1,1-1 1,-1 0-1,1 1 1,-1-1-1,0 1 0,1-1 1,-1 0-1,1 1 1,-1-1-1,0 0 1,0 1-1,1-1 1,-1 0-1,0-1 0,0 2-210,4-20 1172,0 0 0,-2 0 1,1-22-1,-4 35-1204,1 1-1,-1-1 1,0 1 0,0-1 0,-5-11-1,5 15 33,-1-1-1,1 1 0,-1 0 0,0 0 0,0-1 0,-1 1 0,1 1 0,0-1 0,-1 0 0,0 1 0,-4-4 0,4 4-15,0 0-1,0 0 1,0 1 0,0-1-1,0 1 1,0 0-1,-1 0 1,1 0 0,-1 0-1,1 1 1,-1-1 0,1 1-1,-1 0 1,1 0-1,-1 0 1,1 0 0,-1 1-1,1-1 1,0 1 0,-1 0-1,1 0 1,0 0-1,-1 1 1,-2 1 0,0 0 11,0 1 0,0 0 0,1 0 0,-1 1 0,1-1 0,0 1 0,0 0 0,1 0 0,-1 1 0,1-1 0,-4 8 0,3-4 17,0 1 1,1 0 0,-4 14-1,7-21-27,0 0-1,0 0 1,0 0 0,1 1-1,0-1 1,-1 0 0,1 0-1,0 1 1,1-1-1,-1 0 1,1 1 0,-1-1-1,1 0 1,0 0-1,1 4 1,-1-6-5,0 1-1,0-1 1,1 1-1,-1-1 1,0 0 0,0 0-1,0 0 1,1 1-1,-1-1 1,1-1 0,-1 1-1,1 0 1,-1 0 0,1 0-1,0-1 1,-1 1-1,1-1 1,0 1 0,-1-1-1,1 0 1,0 0-1,0 0 1,-1 1 0,4-2-1,1 1 2,0-1 0,-1 0-1,1 0 1,0-1-1,-1 0 1,7-2 0,0-2-44,0-1 0,0 1 1,-1-2-1,0 0 0,0 0 1,-1-1-1,0 0 0,-1-1 1,0 0-1,14-20 0,-6 3-44,-2 0-1,0 0 0,16-47 0,-27 60 91,-3 12 12,-1-1 1,1 1 0,-1 0-1,1-1 1,0 1 0,0 0-1,0 0 1,0 0 0,1 0 0,0-2-1,-2 13 348,-6 27 245,-1 62 0,8-64-173,1 0 1,9 44-1,-10-76-430,-1 0 1,0-1-1,1 1 0,0 0 1,-1 0-1,1 0 0,0-1 1,0 1-1,0 0 1,0-1-1,0 1 0,1-1 1,-1 1-1,0-1 1,1 1-1,-1-1 0,1 0 1,-1 0-1,1 0 0,2 2 1,1-2-26,-1 1 0,1-1 0,-1 0 0,1-1 0,-1 1 0,1-1 0,7 0 0,22 0-32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14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28 152 10338,'0'0'4048,"1"0"-1837,6-1-1983,-1 0 0,0 0 0,0-1 0,0 1 0,0-2 0,0 1 0,0-1 0,0 1 0,-1-2 0,1 1 0,7-6 0,-9 6-202,-1-1-1,1 1 0,0-1 1,-1 0-1,0 0 0,0 0 1,0 0-1,0 0 0,2-6 0,-3 7-21,-1 0 0,0 0-1,0 0 1,0 0 0,0 0-1,0-1 1,-1 1 0,1 0-1,-1-1 1,0 1 0,0 0-1,0 0 1,-1-6 0,0 8-4,1-1 1,0 1-1,-1 0 1,1-1 0,-1 1-1,0 0 1,1 0-1,-1 0 1,0 0 0,1 0-1,-1 0 1,0 0-1,0 0 1,0 0-1,0 0 1,0 0 0,0 0-1,0 0 1,0 1-1,-1-1 1,1 1 0,0-1-1,0 1 1,-1-1-1,1 1 1,0-1 0,0 1-1,-1 0 1,1 0-1,0 0 1,-1 0 0,1 0-1,0 0 1,-1 0-1,1 0 1,0 1 0,-1-1-1,0 1 1,-4 0 3,0 1 0,1 0 1,-1 1-1,1-1 0,0 1 0,0 0 1,-7 6-1,3-2 63,0 1 0,-13 14 0,20-20-31,0 0 0,0 0 1,1 1-1,-1-1 1,1 1-1,-1-1 0,1 1 1,0 0-1,0-1 0,0 1 1,0 0-1,0 0 0,1 0 1,-1 0-1,1 0 0,0 3 1,0-4-2,1-1 1,-1 1 0,1 0 0,0 0-1,0 0 1,0 0 0,0-1-1,0 1 1,0 0 0,0-1 0,1 1-1,-1-1 1,1 0 0,-1 1 0,1-1-1,-1 0 1,1 0 0,0 0-1,3 2 1,3 1 93,0-1-1,18 6 1,-14-6-225,1 0-1,0-1 1,0-1 0,-1 0-1,1-1 1,0 0 0,0-1-1,15-2 1,3-3-311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14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74 183 6841,'41'13'4005,"-40"-13"-3782,0 0 0,0 1 0,0-1 0,0 0 0,0 0 0,0 0 0,0 0 0,0 0 0,0 0 0,0 0 0,0 0-1,1 0 1,-1 0 0,0-1 0,0 1 0,0 0 0,0-1 0,-1 1 0,1-1 0,0 1 0,0-1 0,1 0 0,3-2 408,0 0-225,1-1-1,0 0 1,-1 0 0,0-1 0,0 1-1,7-9 1,-10 10-384,0 1 1,0-1-1,0 0 0,-1 0 0,1 0 0,-1 0 1,0 0-1,1 0 0,-2 0 0,1 0 0,0 0 0,-1-1 1,1 1-1,-1 0 0,0-5 0,-1 0 16,0-1 0,-1 1 0,0 1-1,0-1 1,-4-9 0,5 14-21,0 0 0,0 1 0,0-1 0,-1 1 0,1 0 0,-1 0-1,1-1 1,-1 1 0,0 0 0,0 0 0,0 0 0,0 1 0,0-1 0,0 0 0,0 1 0,-1-1 0,1 1 0,-1 0 0,-2-1 0,4 1-5,-1 1 0,0 0 1,1 0-1,-1 0 0,0 0 0,1 0 1,-1 0-1,0 0 0,1 0 1,-1 1-1,0-1 0,1 1 0,-1-1 1,1 1-1,-1 0 0,1-1 1,-1 1-1,1 0 0,0 0 1,-1 0-1,1 0 0,0 0 0,0 0 1,-1 1-1,1-1 0,0 0 1,0 0-1,0 1 0,1-1 0,-2 3 1,0 0 12,0 1 1,1-1-1,-1 1 1,1-1-1,0 1 1,0-1-1,1 1 1,-1 0-1,1 8 1,2-3 35,-1-1 1,2 1 0,-1-1-1,1 0 1,1 0-1,4 9 1,3 8 191,0 2 86,-4-12 122,0 1-1,7 34 0,-10-33-139,-2-4 94,3 23 0,-5-32-328,0-1-1,0 1 0,-1 0 0,0-1 1,0 1-1,0 0 0,0-1 0,-4 9 0,4-12-53,0 1 0,0 0-1,0-1 1,0 1-1,0-1 1,0 0-1,-1 1 1,1-1 0,0 0-1,-1 0 1,1 0-1,-1 0 1,1 0-1,-4 1 1,2 0 24,-1-1 0,1 0 0,-1 0 0,0 0 1,0-1-1,-6 1 0,3-1-61,1 0 0,-1 0 0,0-1 0,1 0 0,-1 0 0,1-1 0,-11-4 0,13 5-79,1-1 0,0 0 1,0 0-1,0 0 0,0 0 0,0 0 1,1-1-1,-1 0 0,1 1 1,-1-1-1,1 0 0,0 0 1,-3-5-1,-9-19-384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15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74 11378,'0'0'289,"-1"1"-1,0-1 1,1 0-1,-1 1 1,0-1-1,1 0 0,-1 1 1,1-1-1,-1 1 1,1-1-1,-1 1 1,1-1-1,-1 1 0,1 0 1,-1-1-1,1 1 1,0-1-1,-1 1 1,1 0-1,0-1 0,-1 1 1,1 0-1,0-1 1,0 1-1,0 0 0,0 0 1,0-1-1,0 1 1,0 1-1,-2 29 1679,2-22-1157,0 0-379,1 0 1,2 11-1,0 13 283,-3-33-704,0 0 1,0 1-1,0-1 0,0 0 1,0 1-1,0-1 0,0 0 1,0 1-1,-1-1 0,1 0 1,0 1-1,0-1 0,0 0 1,0 0-1,0 1 0,-1-1 1,1 0-1,0 0 0,0 1 1,0-1-1,-1 0 0,1 0 1,-1 1-1,1-1-5,0 0 0,-1 0-1,1-1 1,0 1 0,-1 0 0,1 0-1,0 0 1,-1 0 0,1 0 0,0-1-1,0 1 1,-1 0 0,1 0 0,0-1-1,0 1 1,-1 0 0,1 0 0,0-1-1,0 1 1,0 0 0,0-1 0,-1 1-1,1 0 1,0-1 0,0 1 0,0 0-1,0-1 1,0 1 0,0 0 0,0-1-1,0 1 1,-4-14-28,0 1 0,1 0 1,1-1-1,0 0 0,1-14 0,0 20 9,1 5-14,-1-1 0,1 1 1,0-1-1,0 1 0,1 0 0,-1-1 0,1 1 0,0 0 0,0-1 0,0 1 0,0 0 0,0 0 0,1 0 0,-1 0 0,1 0 0,0 0 0,0 0 0,0 1 0,0-1 0,1 1 0,-1-1 0,1 1 0,-1 0 0,1 0 1,5-3-1,0 2-46,0-1 0,1 1 1,-1 1-1,0 0 0,1 0 1,0 1-1,-1 0 0,16 0 1,10 7 258</inkml:trace>
  <inkml:trace contextRef="#ctx0" brushRef="#br0" timeOffset="1">253 159 9754,'2'1'851,"1"-1"0,0 0-1,0 0 1,-1 0 0,1 0 0,0 0 0,0-1-1,3 0 1,-2-1-297,-1 1-1,1-1 1,0 1-1,6-5 1,0-2-514,0 0 0,14-15 0,-17 15 357,-2 4-382,-1-1-1,0 0 0,0 0 0,0 0 0,5-11 0,-8 15-8,0 0-1,-1 0 0,1 0 1,-1 0-1,1-1 1,-1 1-1,0 0 1,0 0-1,1 0 0,-1-1 1,0 1-1,0 0 1,0 0-1,0 0 0,0 0 1,-1-1-1,1 1 1,0 0-1,-1 0 1,1 0-1,0 0 0,-1-1 1,1 1-1,-1 0 1,0 0-1,1 0 0,-1 0 1,0 0-1,1 1 1,-1-1-1,0 0 0,0 0 1,0 0-1,0 1 1,0-1-1,0 0 1,0 1-1,0-1 0,-2 0 1,0 0 56,0 0 1,0 0-1,0 1 0,0-1 1,0 1-1,0 0 1,1 0-1,-1 0 0,0 0 1,0 1-1,0-1 1,0 1-1,0-1 1,0 1-1,1 0 0,-1 0 1,0 0-1,0 1 1,1-1-1,-1 1 0,-3 3 1,1-2 79,0 1 0,0 0 0,1 1 0,0-1 0,-1 1 0,2 0 0,-1 0-1,1 0 1,-5 9 0,6-9-48,0 0 0,0-1 0,1 1 0,0 0 0,0 0 0,0 0 0,0 0-1,1 0 1,0 7 0,0-9-56,0-1 0,1 1 0,-1-1-1,1 0 1,0 1 0,0-1 0,0 0 0,0 0 0,0 1-1,0-1 1,0 0 0,1 0 0,-1 0 0,1 0 0,-1-1-1,1 1 1,0 0 0,0-1 0,0 1 0,0-1 0,4 3-1,-1-2-16,1 1 0,0-1 0,0-1 0,1 1 0,-1-1 0,0 0 0,0 0 0,1-1 0,7 0 0,0 0-58,-1-2-1,1 1 1,16-6-1,-20 5-54,0-2-1,-1 1 1,1-2-1,-1 1 1,0-1-1,17-12 1,-20 13 53,-1-1 0,1 0 0,-1 0 0,0 0 0,0-1 0,-1 0 0,1 0 0,-1 0 0,-1 0 0,5-10 0,-7 15 48,-1 0 1,1-1-1,-1 1 0,1 0 0,-1-1 0,0 1 0,0 0 1,1-1-1,-1 1 0,0-1 0,0 1 0,-1 0 0,1-1 1,0 1-1,0-1 0,-1 1 0,1 0 0,0-1 0,-1 1 0,0 0 1,1 0-1,-1-1 0,0 1 0,1 0 0,-3-2 0,2 2 20,0 0 0,0 0-1,-1 1 1,1-1 0,0 0-1,-1 1 1,1-1 0,-1 1-1,1-1 1,0 1-1,-1-1 1,1 1 0,-1 0-1,1 0 1,-1 0 0,1 0-1,-1 0 1,1 0 0,-1 0-1,1 1 1,-1-1-1,1 0 1,-3 2 0,1-1 36,1 0 1,0 1-1,0-1 1,-1 1-1,1 0 1,0 0-1,0 0 1,0 0-1,1 0 1,-1 0-1,0 0 1,1 0-1,0 1 1,-2 3-1,-1 2 107,0 0 1,1 1-1,-2 9 0,3-10-23,0 0-1,-1 13 1,3-18-125,0 0-1,0-1 0,0 1 1,1 0-1,-1 0 0,1-1 1,0 1-1,-1 0 1,1-1-1,0 1 0,3 3 1,-2-2-10,1 0 0,-1 0 0,1-1 0,0 1 0,0-1 0,1 1 0,-1-1 0,1 0 0,-1 0 0,8 3 1,-8-4-8,1-1 1,-1 1-1,1-1 1,-1 0 0,1-1-1,-1 1 1,1-1 0,0 1-1,-1-1 1,1 0-1,-1 0 1,1-1 0,0 1-1,6-3 1,24-6 782,10-5-440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15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13203,'29'3'8209,"14"5"-6519,-22-4-908,77 19-183,-93-22-587,1 0 0,-1 1 0,9 3 0,-13-4-9,0-1 0,0 1 0,0-1 1,0 1-1,0-1 0,0 1 0,-1 0 0,1-1 1,0 1-1,0 0 0,-1 0 0,1-1 0,0 1 1,-1 0-1,1 0 0,-1 0 0,1 0 0,-1 0 1,1 0-1,-1 0 0,0 0 0,1 0 0,-1 0 1,0 0-1,0 0 0,0 1 0,-1 2 17,0 0-1,-1 0 0,0 0 0,0 0 1,0 0-1,0 0 0,-1-1 0,-4 7 1,-2-1 12,-1 1 1,0-1-1,0-1 0,0 0 1,-1 0-1,-1-1 1,-14 7-1,7-5 26,-1 0 0,0-2 0,-37 9-1,33-11-2394,35-5 1510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16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268 210 12211,'-12'8'5433,"-6"4"-2633,-14 10-815,-5 2-377,-6 1-432,0 1-359,13-5-513,6-2-136,5-9-168,11-4-304,7-6-873,5-4-511,25-6 920</inkml:trace>
  <inkml:trace contextRef="#ctx0" brushRef="#br0" timeOffset="1">472 1 14539,'4'16'6017,"-4"13"-3568,-5 3-305,-5 12-823,1 5-281,-4 0-552,-1-1-168,8-9-160,-1-6-64,7-8-24,0-5-120,0-9-608,-3-7-336,-1-7-713,3-1-3080,0 3 3409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31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66 11146,'-1'-1'4361,"-1"-1"-2312,2 2-841,6 0-216,28 7 0,66 5-527,-37-12-169,2-11-168,-5-3-40,-3-1-8,-7-1 16,-18 3-864,-5 3-769,-15 8 945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31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7586,'9'14'3504,"4"-10"-967,9-3-561,22-1 65,-7-3-265,13-3-688,0-1-279,-4-2-417,2-1-144,-11 0-96,-3 2-104,-17 1-720,-5 0 3336,-13-1-2208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22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86 799 4745,'-4'0'3145,"-1"0"263,1 0-983,0 1-561,0 2-207,-2 21-225,-32 40-144,32-23-368,0 2-167,2 2-377,0-4-152,4-5-152,4-1-32,1-14 24,0-3-176,2-10-896,2-8-577,3-5 873</inkml:trace>
  <inkml:trace contextRef="#ctx0" brushRef="#br0" timeOffset="1">337 1 12723,'3'1'4713,"-4"10"-3537,-1 2-256,-3 8-128,-6 4-112,-1 5-271,-10 3-185,-13-1-152,3 0-400,-4 0 240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3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7546,'6'22'5662,"6"42"0,-8-38-2884,7 26-1,-10-48-2539,1 1 0,-1 0-1,1-1 1,1 1 0,-1-1 0,0 0-1,1 0 1,0 0 0,0 0-1,0 0 1,1 0 0,6 5 0,-9-8-217,1 0 0,0 0 1,0 0-1,0 0 1,0 0-1,0 0 1,0-1-1,0 1 1,0-1-1,0 1 1,0-1-1,0 0 0,0 0 1,1 0-1,-1 0 1,0 0-1,0 0 1,0-1-1,0 1 1,0 0-1,0-1 1,0 0-1,0 0 0,0 0 1,0 1-1,0-2 1,0 1-1,0 0 1,-1 0-1,1-1 1,1-1-1,2-1-102,-1 0-1,-1 0 1,1-1 0,-1 0-1,1 0 1,-1 0 0,-1 0-1,1 0 1,2-8 0,2-9-603,5-25 1,-3 14 44,-3 16 353,-6 17 285,1-1-1,-1 1 0,0 0 0,0 0 1,0 0-1,0-1 0,0 1 0,1 0 0,-1 0 1,0 0-1,0 0 0,0 0 0,1-1 1,-1 1-1,0 0 0,0 0 0,0 0 1,1 0-1,-1 0 0,0 0 0,0 0 0,0 0 1,1 0-1,-1 0 0,0 0 0,1 0 1,-1 0 5,1 0 0,-1 1 0,1-1 0,-1 0 0,0 1 0,1-1 1,-1 0-1,0 1 0,1-1 0,-1 1 0,0-1 0,1 1 0,-1-1 1,0 1-1,0-1 0,1 1 0,-1 0 0,8 18 162,-2-1 252,2 0 1,0-1 0,20 31-1,-25-44-319,0 0-1,-1 0 1,2-1 0,-1 0-1,0 1 1,1-1-1,-1 0 1,1-1-1,0 1 1,0-1 0,0 0-1,0 1 1,1-2-1,-1 1 1,0 0-1,1-1 1,-1 0 0,1 0-1,-1-1 1,1 1-1,8-1 1,-10 0-75,-1-1-1,1 1 1,0-1-1,-1 0 1,1 0 0,-1 0-1,0 0 1,1 0 0,-1 0-1,0-1 1,0 1-1,0-1 1,0 0 0,0 1-1,0-1 1,0 0 0,0 0-1,-1 0 1,1-1-1,-1 1 1,0 0 0,1-1-1,0-3 1,1-1-13,0-1-1,0 0 1,-1 0-1,0 0 1,-1-1 0,1-8-1,0-57-122,1-16-10,-1 54 244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32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9242,'12'16'5244,"11"3"-3097,-15-13-1559,17 13 450,2-2 0,0-1 0,48 21 0,-51-27-806,0 1 0,-2 1 0,1 1 0,30 24 0,-49-34-185,0 1 1,0 0-1,0 0 0,0 1 1,-1-1-1,0 1 0,0-1 1,0 1-1,-1 0 1,0 0-1,0 0 0,0 1 1,0-1-1,1 9 0,-2-7-9,-1-1 0,0 1 0,0 0 0,-1-1 0,1 1 0,-1-1 0,-1 0-1,1 1 1,-1-1 0,0 0 0,-1 0 0,-3 8 0,-2 0 14,-1 0 0,0-1-1,-1 0 1,-15 16 0,-52 44-27,40-40-291,-6 5-1070,31-23 827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32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302 107 8066,'1'0'347,"0"0"0,0 0 0,0 0 0,0 0 0,0-1 0,-1 1 0,1 0 0,0-1 0,0 1 0,0-1 0,0 1 0,-1-1 0,1 1 0,0-1 0,0 1 0,-1-1 0,1 0 0,0 0 0,-1 1 0,1-2 0,0 1-78,-1 0-1,1 0 1,-1 0-1,0-1 1,0 1-1,1 0 0,-1 0 1,0 0-1,0-1 1,0 1-1,0 0 1,0 0-1,-1-2 0,0-2 89,-1 1-1,1 0 1,-1 1-1,1-1 1,-1 0-1,-1 0 1,-4-6-1,4 6-254,0 1-1,-1-1 1,0 1-1,1 0 1,-1 0-1,0 0 1,-1 1-1,1-1 1,0 1-1,-1 0 1,1 0-1,-1 1 1,0-1-1,1 1 1,-1 0-1,0 0 1,0 1-1,0-1 1,0 1-1,0 0 1,0 1-1,1-1 1,-6 2-1,-1 0-71,1 1 1,0 0-1,-1 1 0,2 0 0,-1 0 0,0 1 1,1 0-1,0 1 0,-14 11 0,17-11-20,0-1 0,0 1-1,1 1 1,0-1 0,0 1-1,-8 13 1,7-7 12,0 1 0,-8 28 0,11-34-17,2 0 0,-1 0 0,1 0 1,1 0-1,-1 0 0,1 1 1,1-1-1,0 0 0,2 10 0,-2-12-5,1 0-1,-1 0 0,2 0 1,-1-1-1,1 1 0,0-1 1,0 1-1,0-1 0,1 0 1,-1 0-1,1 0 0,8 7 1,-4-6-105,0 0 0,1 0 0,-1-1 1,1 0-1,0-1 0,1 0 1,-1 0-1,1-1 0,-1 0 0,1-1 1,0 0-1,0 0 0,0-1 0,14 0 1,-3-2-986,-1 0 0,1-2 0,0 0 1,-1-1-1,0-1 0,22-9 0,21-12-866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33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69 3561,'1'-3'671,"-1"0"0,0 0 0,1 0 1,-1 0-1,0 0 0,-1 0 0,1 1 0,0-1 0,-1 0 1,0 0-1,-1-6 0,1 8-307,0-1 1,0 0-1,0 0 0,0 1 1,-1-1-1,1 1 0,0-1 1,-1 1-1,1 0 0,-1-1 1,1 1-1,-1 0 0,0 0 0,0 0 1,1 0-1,-1 0 0,0 0 1,0 1-1,-3-2 0,1 2-109,1-1-1,-1 1 1,0-1 0,0 1-1,1 0 1,-1 1-1,0-1 1,1 1-1,-1-1 1,0 1-1,1 0 1,-1 1-1,1-1 1,-5 3-1,0 0 37,-1 1-1,2 0 1,-1 1-1,-11 11 1,10-9-93,1 1 1,0 1 0,0-1-1,1 1 1,1 0-1,-8 14 1,11-16-124,-1-1 0,1 1 0,1 0-1,0 0 1,0 0 0,0 0 0,1 1 0,0-1 0,1 0 0,0 11 0,0-18-72,0 1 1,0-1 0,1 1 0,-1-1 0,0 1-1,1-1 1,-1 1 0,1-1 0,-1 1 0,1-1-1,0 1 1,0-1 0,1 2 0,-1-2-5,0 0 0,0-1 0,0 1 0,0 0 0,0-1 0,0 1 0,0-1 0,0 0 0,0 1 0,0-1 0,0 0 0,0 0 0,0 1 0,1-1 0,-1 0 0,0 0 0,0 0 0,0 0 0,0-1 0,2 1 0,1-1-12,0-1 1,0 1-1,-1-1 1,1 1-1,-1-1 1,1 0-1,-1 0 1,4-4-1,25-21-218,-22 16 96,0-1 0,0 0 0,13-24 0,-7 11 117,-18 29 64,0 0-1,0 0 1,0 1 0,1-1-1,-1 1 1,1-1-1,0 1 1,0-1-1,1 1 1,-1 4 0,1 3 52,1-1 0,3 24 0,2-13-92,-6-21-10,0 0-1,1-1 1,-1 1-1,0 0 1,1 0 0,-1-1-1,1 1 1,-1 0 0,1-1-1,0 1 1,-1-1-1,1 1 1,-1-1 0,1 1-1,0-1 1,0 1 0,-1-1-1,1 0 1,0 1-1,0-1 1,-1 0 0,1 0-1,0 1 1,0-1 0,1 0-1,16-4 1048,7-5-564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33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14243,'-23'13'7075,"0"3"-3570,16-10-3075,0 0 0,1 0-1,-1 1 1,1 0 0,1 0 0,-10 15-1,14-19-400,0-1 1,0 0-1,0 0 0,0 0 0,0 1 0,0-1 0,0 1 0,1-1 0,0 0 0,-1 1 0,1-1 1,0 1-1,0-1 0,0 1 0,0-1 0,1 1 0,-1-1 0,1 1 0,-1-1 0,1 0 1,0 1-1,0-1 0,0 0 0,0 0 0,1 0 0,-1 0 0,0 0 0,4 4 0,3 1-20,0 0-1,16 9 0,-13-10-1,-1 1 1,10 9-1,-18-14-3,1 1 1,-1-1-1,0 0 0,0 1 0,0 0 0,0-1 0,-1 1 0,1 0 0,-1 0 0,1 0 0,-1 0 0,1 4 0,-2-5 1,1-1 0,-1 1-1,0-1 1,0 1-1,0 0 1,0-1 0,0 1-1,0-1 1,-1 1-1,1-1 1,0 1-1,-1-1 1,1 1 0,-1-1-1,0 0 1,1 1-1,-1-1 1,-1 2 0,1-1 7,-1 0 1,0-1 0,0 1 0,0 0-1,0-1 1,0 1 0,0-1 0,0 0-1,-5 3 1,-1-2-97,0 1 0,1-1-1,-1 0 1,0-1 0,-14 1 0,21-2-14,0 0 1,0 0-1,0 0 0,0 0 1,0 0-1,0 0 0,0 0 1,1 0-1,-1 0 0,0 0 1,0-1-1,0 1 1,0 0-1,0-1 0,1 1 1,-2-1-1,2 0 2,0 1 0,0 0 1,-1 0-1,1 0 0,0 0 0,0-1 0,0 1 0,0 0 1,0 0-1,0 0 0,0-1 0,0 1 0,0 0 0,1 0 1,-1 0-1,0 0 0,0-1 0,0 1 0,0 0 0,0 0 1,0 0-1,0 0 0,0 0 0,0-1 0,0 1 0,1 0 1,-1 0-1,0 0 0,0 0 0,0-1 0,12-6-5865,31-15 2183,-30 15 3006,0 1 0,0 0 1,27-8-1,12 2 901,-35 9 888,0 0 0,0-2 0,23-9 1,-35 12-707,-1-1 1,1 1 0,-1-1 0,0 1-1,0-1 1,-1-1 0,1 1 0,0 0 0,-1-1-1,0 0 1,0 1 0,0-1 0,0-1-1,-1 1 1,0 0 0,4-9 0,-4 8 8,-1-1 0,1 1 0,-1-1 0,0 1 0,-1-1-1,1 0 1,-1 1 0,0-1 0,-1 0 0,0 1 0,-1-9 0,2 14-286,0-1 0,0 1 0,-1-1 0,1 1 0,0-1 0,0 1 0,0 0 0,-1-1 0,1 1 0,0-1 0,0 1 0,-1 0 0,1-1 0,-1 1 0,1 0 0,0-1 0,-1 1 0,1 0 0,0-1 0,-1 1 0,1 0 0,-1 0 0,1 0 1,-1-1-1,1 1 0,-1 0 0,0 0 0,0 0 24,-1 0 1,1 0 0,0 0 0,-1 0 0,1 1 0,0-1-1,-1 0 1,1 1 0,-3 0 0,0 1 43,0 1 1,0-1-1,0 1 1,0-1-1,-4 5 0,4-3-39,1 0-1,-1 1 1,1-1-1,0 1 0,1 0 1,-1 0-1,1 0 1,0 0-1,0 0 0,0 1 1,1-1-1,0 1 1,-1 8-1,1-3 3,1 1 0,0 0 0,0-1 0,1 1 1,4 17-1,-4-25-58,0 1-1,1 0 1,0 0 0,0-1 0,0 1 0,0-1 0,0 1 0,1-1 0,0 0 0,0 0 0,0 0 0,1-1 0,-1 1 0,7 4 0,-9-7-6,1 1 0,0-1 0,0 0 0,0 0 0,1 0 0,-1 0 0,0-1 0,0 1 0,0 0 0,1-1 0,-1 0 0,0 1 0,4-1 0,1 0 95,-1-1-1,0 0 1,0 0-1,9-3 1,28-12 145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33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147 104 6337,'14'-43'6013,"-9"29"-2653,5-23-1,-9 37-3285,-1 0 0,0-1 0,0 1 0,0 0 0,0 0 0,0-1 0,0 1 0,0 0 0,0-1 0,0 1 0,0 0 0,0 0 0,0-1 0,0 1-1,0 0 1,0 0 0,0-1 0,0 1 0,0 0 0,-1-1 0,1 1 0,0 0 0,0 0 0,0 0 0,0-1 0,0 1 0,-1 0 0,1 0 0,0 0 0,0-1 0,0 1-1,-1 0 1,1 0 0,0 0 0,0 0 0,-1 0 0,1-1 0,0 1 0,0 0 0,-1 0 0,1 0 0,0 0 0,-1 0 0,1 0 0,0 0 0,0 0 0,-1 0-1,1 0 1,0 0 0,0 0 0,-1 0 0,1 0 0,0 0 0,0 0 0,-1 1 0,1-1 0,0 0 0,0 0 0,-1 0 0,1 0 0,0 1 0,-17 8 1381,13-6-1342,1 0 0,0 0 0,0 1 0,1-1 0,-1 1 0,1 0 0,0-1 0,0 1 0,0 0 0,-2 5 0,0 3 19,1 0-1,-2 16 1,3-22-118,2 0 1,-1 0-1,1 1 1,0-1-1,0 0 1,1 0-1,-1 1 1,2-1-1,-1 0 0,1 0 1,-1 0-1,2 0 1,-1 0-1,1-1 1,0 1-1,7 10 0,20 25 121,18 25 560,-47-65-659,0 1-1,0-1 1,0 1 0,-1-1 0,1 1-1,0 0 1,-1-1 0,1 1 0,-1 0-1,0-1 1,1 1 0,-1 0 0,0 0-1,0 0 1,0-1 0,0 1 0,0 0-1,-1 2 1,0-2-12,0-1 1,1 1-1,-1-1 0,0 1 0,0-1 1,0 0-1,0 1 0,0-1 0,-1 0 1,1 0-1,0 0 0,0 0 0,-1 0 1,1 0-1,-1 0 0,1 0 0,-1 0 1,1-1-1,-3 1 0,0 1-73,0-1 0,0 0-1,0-1 1,-1 1 0,1-1-1,0 0 1,-1 0 0,1 0-1,-6-2 1,2 1-129,-5 0-428,0-1-1,0-1 0,0 0 0,-23-9 0,-12-9-573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34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11642,'33'-8'4922,"-6"-2"-2466,4 10-311,-9 0-193,9 0-472,-6-2-776,2-4-191,-3-1-594,-6-2 1034,-4 2-721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6:34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206 211 12339,'-2'1'326,"-3"0"250,-1 0 0,1 0-1,-1 1 1,1 0 0,0 0-1,0 1 1,0-1 0,0 1-1,0 0 1,1 0 0,-9 8 0,3 0-158,0 1 0,1 0 0,0 1 0,1 0 0,-7 15 1,2-1 276,-15 51 0,19-46-552,1 0 0,2 1 0,2 0-1,0 0 1,3 1 0,0-1 0,9 66 0,-2-64-130,1-1-1,1 0 1,2 0 0,1-1-1,2-1 1,1 0 0,29 48-1,-31-62-13,0-1 0,1 0 0,1 0 0,1-2 0,0 1 0,34 24 0,-36-30-4,1-2 1,0 0 0,0 0-1,1-2 1,0 0-1,0 0 1,0-1-1,1-1 1,-1-1 0,18 2-1,-13-4 2,0-1 0,-1 0 0,1-1 0,0-2 0,-1 0 0,1-1 0,26-9-1,-16 3 6,-1-2 0,0-2 0,50-31 0,-56 30-104,-1-1 1,-1-1-1,0 0 1,-1-2-1,-1-1 1,-1 0-1,-1-1 0,-1-1 1,-1 0-1,0-1 1,-2-1-1,-1 0 1,-1-1-1,-1 0 0,-1-1 1,-1 0-1,-2 0 1,5-35-1,-8 32 18,-1 0 0,-1 0-1,-1 0 1,-2-1 0,-1 1 0,-2 0 0,0 0-1,-2 1 1,-1 0 0,-2 0 0,-12-27-1,7 24 61,-2 1 0,-1 1 0,-1 0 0,-2 1 0,-28-29 0,33 40 65,-2 0 0,0 1 0,-1 1-1,0 1 1,-2 0 0,1 2 0,-1 0-1,-29-10 1,35 16 44,0 2 0,0 0 1,-1 1-1,1 0 0,-1 1 0,0 1 0,0 1 0,0 0 1,0 1-1,0 1 0,1 0 0,-1 1 0,1 1 0,-21 7 1,13-2-33,0 1 0,1 1 0,1 1 0,0 1 0,1 1 0,0 1 0,1 0 0,-25 27 0,33-31-162,1 0 1,1 0-1,0 1 1,0 0-1,1 1 1,1-1-1,0 2 0,1-1 1,0 1-1,1 0 1,-6 27-1,10-29-108,0 24 0,1-35 206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7:06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144 646 8682,'-78'-8'3589,"75"8"-3295,-1-1 1,1 1-1,0-1 0,0 0 1,0 0-1,0 0 1,-1 0-1,2-1 1,-1 1-1,0-1 1,-5-3-1,-6-4 1716,14 9-1958,0 0 0,-1-1 0,1 1-1,0 0 1,0 0 0,-1 0-1,1 0 1,0 0 0,0 0-1,-1 0 1,1 0 0,0 0-1,0 0 1,-1 0 0,1 0-1,0 0 1,0 0 0,-1 0-1,1 0 1,0 0 0,-1 0 0,1 0-1,0 0 1,0 0 0,0 0-1,-1 1 1,1-1 0,0 0-1,0 0 1,-1 0 0,1 0-1,0 1 1,0-1 0,0 0-1,0 0 1,-1 1 0,1-1 0,0 0-1,0 0 1,0 0 0,0 1-1,0-1 1,0 0 0,0 0-1,-1 1 1,1-1 0,0 0-1,0 1 1,0-1 0,0 0-1,0 0 1,0 1 0,1-1-1,0 20 972,0-15-796,4 35 1111,15 55 0,-15-77-1104,1 0-1,0 0 0,2 0 0,0-1 1,12 19-1,-18-33-202,0 1 0,1-1 0,-1 0 0,1 0 0,-1-1 0,1 1 0,0-1-1,0 1 1,4 2 0,-5-4-27,0-1 1,-1 1-1,1 0 0,0-1 0,0 1 0,0-1 0,0 0 0,0 1 0,0-1 1,0 0-1,0 0 0,-1-1 0,1 1 0,0 0 0,0 0 0,0-1 0,0 1 1,0-1-1,-1 0 0,4-1 0,5-4-8,-2 0 1,1 0-1,-1-1 1,0 0-1,0-1 1,-1 0-1,13-16 1,67-109-62,-68 102 53,183-307-151,-116 174-138,-13 23-876,-71 138 1123,0-2 140,1 0 0,-1 1 0,1 0 0,0-1 0,0 1 0,1 0 0,-1 1 0,1-1 0,5-4 0,3 3 453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7:07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 8482,'-4'1'3473,"4"-5"-1633,1 1-120,-1 3 73,0 0 127,4 20-392,8 52-279,-10-27-481,1-1-144,4-7-216,-2-5-120,2-9-208,-2-6-40,2-9-264,-5-4-336,2-9-960,2-6-785,-4-10 1393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7:07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66 6937,'-4'1'1518,"-2"1"-93,8-1 5001,12-1-5241,0-1-1,1 0 1,26-7-1,57-16-401,42-7-512,-138 30-265,5 0 8,0 0 0,0 0 0,1 1 0,6 0 0,-12 0-1,0 1 0,0-1 0,1 1-1,-1-1 1,0 1 0,0 0 0,0-1 0,0 1 0,0 0 0,-1 0-1,1 1 1,0-1 0,0 0 0,-1 1 0,1-1 0,-1 1-1,1-1 1,1 3 0,1 2 68,-1 1-1,1 0 1,-1-1 0,0 1-1,-1 1 1,0-1 0,0 0-1,0 1 1,-1-1 0,1 10 0,-1 12 327,-3 37 0,0-45-277,2-19-123,-2 97 524,2-79-559,1-1 0,1 0 0,6 22 0,-8-41-25,0 1-1,0-1 1,0 0 0,0 0-1,0 1 1,0-1-1,0 0 1,0 0-1,0 1 1,0-1 0,0 0-1,0 1 1,0-1-1,0 0 1,0 0-1,1 1 1,-1-1-1,0 0 1,0 0 0,0 0-1,0 1 1,1-1-1,-1 0 1,0 0-1,0 0 1,0 0 0,1 1-1,-1-1 1,-1-9-4289,-4 1 2457</inkml:trace>
  <inkml:trace contextRef="#ctx0" brushRef="#br0" timeOffset="1">99 378 9466,'0'4'4689,"4"6"-536,10 1-2593,5-1 1,9-4-17,8-1-312,6-6-608,-4-2-216,-4-6-312,-3 0-288,-11-3-656,8 2-240,0 9 560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32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 10058,'-4'-3'10585,"2"6"-7031,1 15-3966,1-11 1555,0 32 110,7 41 0,-5-60-921,2 1 0,0-1 0,2 1 0,10 25 0,-14-41-323,0 0 0,0 0-1,1 0 1,-1-1 0,1 1-1,1-1 1,-1 0 0,0 1-1,5 3 1,-7-8-32,-1 0 1,0 0-1,0 0 1,0 0-1,0 0 1,0 0-1,0 0 1,0 1-1,1-1 0,-1 0 1,0 0-1,0 0 1,0 0-1,0 0 1,0 0-1,1 0 1,-1 0-1,0 0 1,0 0-1,0 0 1,0 0-1,0 0 0,1 0 1,-1 0-1,0 0 1,0 0-1,0 0 1,0 0-1,0 0 1,1 0-1,-1-1 1,0 1-1,0 0 0,0 0 1,0 0-1,0 0 1,0 0-1,1 0 1,-1 0-1,0 0 1,0 0-1,0-1 1,0 1-1,0 0 0,0 0 1,0 0-1,0 0 1,0 0-1,0-1 1,0 1-1,0 0 1,0 0-1,0 0 1,0 0-1,0 0 1,0-1-1,0 1 0,0 0 1,0 0-1,0 0 1,0 0-1,0 0 1,0-1-1,0 1 1,0-13-1556,-1 12 1239,-6-46-6163,3 26 3915,-2-13 816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7:46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81 4353,'3'-2'1135,"0"0"1,0 0-1,0 0 1,-1-1-1,1 0 1,-1 1-1,1-1 1,2-5-1,-4 7-875,0-1-1,0 1 0,-1-1 1,1 0-1,0 0 0,0 1 0,-1-1 1,1 0-1,-1 0 0,0 1 1,0-1-1,1 0 0,-1 0 0,0 0 1,-1 0-1,1 1 0,0-1 1,-1-3-1,1 4-203,-1 1 1,1-1-1,0 1 0,0-1 1,-1 1-1,1-1 0,-1 1 1,1-1-1,-1 1 0,1-1 1,0 1-1,-1 0 1,1-1-1,-1 1 0,0-1 1,1 1-1,-1 0 0,1 0 1,-1-1-1,1 1 0,-1 0 1,-1 0-1,-2-2-22,-1 0 1,1 1-1,0 0 0,-1 0 0,0 0 0,1 1 0,-1-1 1,0 1-1,1 0 0,-1 0 0,0 1 0,1-1 1,-1 1-1,1 0 0,-1 1 0,1-1 0,-1 1 1,1 0-1,0 0 0,0 0 0,0 0 0,0 1 1,0-1-1,-6 7 0,1-1 17,2 1 0,-1 0 0,1 0 0,1 0 0,-1 1 0,2 0 0,-1 0 0,1 0 0,-4 14 0,7-18-13,1 0-1,0 0 1,0 0 0,0 0-1,0 0 1,1 0 0,0 0-1,1 9 1,0-11-13,0 0 0,0 0 0,0 0 0,1 0 0,-1 0 0,1 0 0,0 0 0,0-1 0,0 1 0,1-1 0,-1 0 0,1 1 0,3 2 0,-3-3-17,0 0 0,0-1 0,1 0 0,-1 0 0,0 0 1,1 0-1,-1 0 0,1-1 0,0 1 0,-1-1 0,9 1 0,-6-1-1,0 0-1,0-1 1,1 0 0,-1-1-1,0 1 1,0-1 0,7-2-1,-3 1 14,0-2 0,-1 1 0,1-1 0,-1-1 0,1 0 0,-1 0-1,-1-1 1,15-11 0,-20 14 2,1 0 0,-1-1 0,0 1 0,-1-1 0,1 0 0,-1 1 0,1-1 0,2-8 0,-4 9-7,0 1 1,0 0 0,-1-1 0,1 1-1,-1-1 1,0 1 0,0-1-1,1 1 1,-2-1 0,1 1 0,0-1-1,0 1 1,-1-1 0,1 1 0,-1-1-1,0 1 1,0 0 0,-1-3-1,-1 0-46,-1 0 0,0 0-1,0 0 1,0 0 0,0 1-1,-1-1 1,0 1 0,0 0 0,0 1-1,0-1 1,-1 1 0,1 0-1,-1 1 1,0-1 0,0 1-1,0 0 1,0 0 0,0 1-1,0 0 1,0 0 0,0 0-1,-1 1 1,1 0 0,0 0-1,-1 1 1,1 0 0,0 0-1,0 0 1,0 1 0,-10 3 0,14-4-511,0 0 0,0 0 0,0 0 0,0 0 0,0 0 0,0 1 1,0-1-1,0 1 0,0-1 0,1 1 0,-1 0 0,-1 2 0,-1 7-1994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7:47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654 11 7001,'-8'-7'12346,"0"4"-9120,5 3-3238,0 0 0,1 0 0,-1 0 0,0 1 0,1-1 0,-1 1 0,1-1 0,-4 2 0,-7 4 176,0 0 0,0 0 0,-21 15 0,10-5 117,-26 24 1,-157 131 357,166-142-575,-65 61 1,77-59-112,-38 47 1,66-76-93,-1 0 1,1 0-1,0 0 1,-1 0-1,1 0 1,0 0-1,0 0 0,0 0 1,1 1-1,-1-1 1,0 0-1,1 0 1,-1 4-1,2-6 8,-1 0 0,1 0-1,-1 1 1,0-1-1,1 0 1,-1 0-1,1 0 1,-1 0 0,1 0-1,-1 0 1,1 0-1,-1 1 1,1-1-1,-1-1 1,0 1 0,1 0-1,-1 0 1,1 0-1,-1 0 1,1 0-1,-1 0 1,1 0 0,0-1-1,0 1-222,15-7-2019,5-10 1070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7:47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8202,'-2'4'720,"1"0"-1,-1 0 1,0-1 0,0 1 0,0-1-1,-1 1 1,1-1 0,-1 0 0,-5 5-1,-14 14 131,-23 24 1228,40-41-1833,0 0 1,1 1-1,0 0 1,0 0 0,1 0-1,-1 1 1,1-1-1,1 1 1,-1 0 0,1 0-1,1 0 1,-1 0-1,0 8 1,2-11-199,0 1 0,0-1 0,0 0-1,1 0 1,-1 0 0,1 1 0,0-1 0,0 0 0,1 0-1,-1 0 1,1 0 0,0-1 0,0 1 0,0 0-1,0-1 1,1 1 0,0-1 0,-1 0 0,1 0 0,1 0-1,-1 0 1,0-1 0,6 4 0,-4-3-41,0 0 0,0-1 0,0 0 0,0 0 0,1-1 0,-1 0 0,0 1 0,1-2 1,-1 1-1,1-1 0,-1 1 0,1-2 0,-1 1 0,7-1 0,-5-1 13,0 1-1,0-1 1,-1 0-1,1 0 1,-1 0 0,1-1-1,-1 0 1,0-1 0,0 1-1,10-10 1,-14 12-1,0-1 0,-1 0 1,1 0-1,-1 0 0,1 0 0,-1 0 0,0 0 0,0 0 1,0 0-1,0 0 0,0-1 0,0 1 0,-1 0 1,1-1-1,-1 1 0,0 0 0,1-1 0,-1 1 1,0-1-1,0 1 0,-1 0 0,1-1 0,-1 1 0,1-1 1,-1 1-1,1 0 0,-1 0 0,-2-4 0,-1-3 33,-1 0 0,0 0 0,-1 0 0,0 1-1,-10-11 1,9 11-32,0 1 0,-1 1 0,1-1 1,-1 1-1,0 1 0,-15-8 0,19 10-31,-1 1 0,0 1 0,0-1 0,1 1 0,-1-1 0,-9 0 0,12 2-25,-1 0-1,0 0 1,0 0 0,0 1 0,0-1 0,1 1 0,-1-1-1,0 1 1,0 0 0,1 0 0,-1 0 0,-4 3 0,6-3-109,0 0 0,-1-1-1,1 2 1,0-1 0,0 0 0,-1 0 0,1 0 0,0 0 0,0 1 0,0-1 0,0 1 0,1-1 0,-1 0 0,0 1 0,1-1-1,-1 1 1,1 0 0,-1-1 0,1 1 0,0-1 0,0 1 0,-1 0 0,1-1 0,0 1 0,0 0 0,1-1 0,-1 1 0,0 0 0,1 2-1,9 14-946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7:48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55 10922,'-9'-9'2486,"1"0"1,-12-15-1,10 11-663,18 21 2853,34 30-4347,-5-6-124,44 28 0,206 113 567,-240-147-613,1-2-1,79 28 1,-117-49-145,55 21 104,-56-20-104,0 1 0,0 0 0,0 0 1,13 10-1,-21-14-226,16 13 589,-12-10-1395,-7-6-2724,1 1 2768</inkml:trace>
  <inkml:trace contextRef="#ctx0" brushRef="#br0" timeOffset="1">888 387 11971,'-2'0'586,"1"0"1,-1 1 0,0-1 0,0 0 0,0 1 0,0-1-1,1 1 1,-1 0 0,0 0 0,1-1 0,-1 1-1,-1 2 1,0-1-250,0 0 0,0 1-1,0 0 1,1-1 0,-4 6-1,1 0-238,0-1-1,1 1 0,0 0 1,-4 13-1,7-17-39,-1 1 0,1-1 0,0 1-1,1 0 1,-1-1 0,1 1 0,0 0 0,0 0 0,0-1 0,1 1-1,-1 0 1,1 0 0,0-1 0,1 1 0,1 4 0,-2-7-40,0 0 0,0 0 0,0-1 0,0 1 0,0 0 0,0-1 0,1 1 0,-1-1 0,0 1 0,1-1 0,-1 0 0,1 0 0,0 1 0,-1-1 0,3 1 1,0-1-1,-1 1 1,1-1-1,0 0 1,-1 0-1,1-1 1,0 1-1,5 0 1,3-1 20,0-1-1,1 0 1,22-5 0,-24 3-4,-1 0 0,1 0 0,-1-1 1,1 0-1,15-10 0,-21 11-6,-1 1-1,0-1 0,-1 0 1,1-1-1,0 1 0,-1-1 1,0 1-1,0-1 1,0 0-1,0 0 0,0 0 1,-1 0-1,0-1 0,0 1 1,2-8-1,-3 10-6,0-1-1,-1 1 1,1 0-1,-1-1 0,0 1 1,0 0-1,0-1 1,0 1-1,0-1 1,-1 1-1,1 0 0,-1-1 1,1 1-1,-1 0 1,0 0-1,0-1 1,0 1-1,-1-2 1,-1 1 43,1 0 0,0 1 1,-1-1-1,0 1 0,1-1 1,-1 1-1,0 0 0,0 0 1,0 0-1,-6-2 0,-4-1-724,0 1 0,0 0 0,0 1 0,-1 1 0,-14-1 0,19 2-4054,8 1 2040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7:48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1147 8674,'4'27'3863,"-4"-27"-3789,0 1-1,0-1 0,0 0 1,0 0-1,0 0 1,0 1-1,1-1 0,-1 0 1,0 0-1,0 0 1,0 1-1,0-1 0,1 0 1,-1 0-1,0 0 0,0 0 1,0 1-1,1-1 1,-1 0-1,0 0 0,0 0 1,1 0-1,-1 0 1,0 0-1,0 0 0,1 0 1,-1 0-1,0 0 0,0 0 1,1 0-1,-1 0 1,0 0-1,0 0 0,1 0 1,-1 0-1,0 0 1,0 0-1,1 0 0,-1 0 1,0 0-1,0-1 0,1 1 1,-1 0-1,0 0 1,0 0-1,1-1 0,9-8 2926,-8 6-2645,-1 0 1,0 0-1,0 0 0,0 0 0,0 0 0,0 0 0,0 0 0,0-5 0,-1-30 809,0 20-742,1-50-79,-3 0 1,-3 1-1,-3-1 1,-23-87-1,0 38-568,-83-196 0,94 272 111,-1 1-1,-2 2 1,-46-59 0,63 91-184,5 5-6364,4 11 5425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7:49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10970,'-4'5'4329,"0"0"-2744,0 7-425,-2 7-152,2 2-152,2 6-312,2-4-160,3 2-192,2-1-87,3 1-81,-1-1-16,2-3-281,2 1-319,-3-6 1296,2-3-736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7:49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12 6217,'-23'-10'3849,"17"9"408,2 1-2104,10 0-625,-6 0-216,11 1-392,24 3-192,39 3-311,-30-3-105,0-4-160,-3 0-32,-6 1-224,-6-1-208,-10 7-873,-9 1 753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7:50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8218,'3'2'807,"0"-1"0,0 1 0,0 0-1,-1-1 1,1 0 0,7 2 0,-1-1 459,1-1 0,15 1-1,-17-2-649,0 1 0,0 0 0,0 0 0,10 3 0,-16-3-562,0-1-1,-1 1 1,1 0-1,0 0 1,0-1-1,-1 1 1,1 1-1,0-1 1,-1 0-1,1 0 1,-1 0-1,1 1 1,-1-1-1,0 1 1,0-1-1,0 1 1,0 0-1,0-1 1,0 1-1,0 0 1,0 0-1,0-1 1,-1 1-1,1 0 1,-1 0-1,0 0 1,1 0-1,-1 0 1,0 0-1,0 0 1,0 0-1,0 0 1,-1 0-1,1 0 1,0-1-1,-1 1 1,0 0-1,1 0 1,-1 0-1,0 0 1,0-1-1,-2 4 1,-4 6-17,0-1 1,-1 0 0,0 0-1,0-1 1,-1 0 0,-19 14 0,19-19-6,8-4-27,0 0 1,1 1-1,-1-1 1,0 0 0,0 0-1,1 1 1,-1-1-1,0 1 1,0-1 0,1 1-1,-1-1 1,0 1-1,1-1 1,-1 1-1,0 0 1,12-2 274,96-18-57,-100 17-217,61-10 852,-44 9-433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7:50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10170,'6'11'4657,"-4"2"-2160,-2 12-769,-2 2-40,-4 9-599,0 1-297,3-5-456,3 3-120,0-8-176,0-3-224,5-6-640,-2-5-3417,-7 2 2945</inkml:trace>
  <inkml:trace contextRef="#ctx0" brushRef="#br0" timeOffset="1">0 289 9762,'7'-10'4337,"5"10"-1824,5 0-569,11 4-256,5-1-335,6-2-617,4 3-256,-3-2-216,-2 2-200,-2 2-704,-4 1-368,-8 4 519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7:50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9858,'18'0'3859,"-2"-1"-2470,0 2 0,0 0 1,-1 0-1,22 5 0,-34-5-1265,0 0 0,0 0 0,-1 1-1,1-1 1,0 0 0,0 1 0,-1 0 0,1 0-1,0 0 1,-1 0 0,0 0 0,0 0 0,1 0-1,-1 1 1,-1-1 0,4 5 0,-4-5-105,0 0 1,-1 0-1,1 0 1,0 0-1,-1 0 1,1 0-1,-1 0 1,0 0-1,0 1 1,1-1-1,-1 0 1,-1 0-1,1 0 1,0 0-1,0 0 1,-1 0-1,0 0 0,1 0 1,-1 0-1,0 0 1,0 0-1,0 0 1,0 0-1,0-1 1,-2 3-1,-5 7 131,1 0-1,-11 19 0,18-30-134,0 1 0,0-1 0,0 1 0,0-1 0,0 1 0,0-1-1,0 0 1,0 1 0,0-1 0,0 1 0,0-1 0,0 0 0,0 1 0,0-1-1,0 1 1,1-1 0,-1 0 0,0 1 0,0-1 0,0 0 0,1 1-1,-1-1 1,0 0 0,0 1 0,1-1 0,-1 0 0,0 0 0,1 1 0,-1-1-1,0 0 1,1 0 0,-1 0 0,1 1 0,-1-1 0,0 0 0,2 0-1,14 5 273,-4-3-242,0-1 0,0-1 1,0 0-1,0-1 0,0 0 1,-1-1-1,20-5 0,-17 2-189,-1-2 60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32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49 5841,'-10'-26'3869,"6"15"-627,4 11-2739,0 0 0,0 0 0,0 0 0,0 0 0,-1 0 1,1 0-1,0 0 0,0 0 0,0 0 0,0 0 0,0 0 0,0 0 0,0 0 0,6 24 1873,20 61 1779,-23-75-3898,1-1 1,1 1 0,-1-1-1,2-1 1,-1 1-1,11 11 1,-14-17-230,0-1 1,1 1-1,-1-1 0,1 0 1,-1 0-1,1 0 0,0 0 1,0-1-1,0 1 1,0-1-1,0 0 0,0 0 1,1 0-1,-1 0 1,5 1-1,-4-2-32,0 0 0,0-1 0,1 1 0,-1 0-1,0-1 1,0 0 0,0 0 0,0-1 0,0 1 0,7-4 0,0-1-200,-1-1 1,0 0-1,0-1 0,0 0 1,-1-1-1,16-19 1,-11 11-198,-1-1 0,0 0 0,-2-1 0,15-32 0,-25 50 416,0-1-1,-1 1 1,1 0 0,0 0-1,0-1 1,-1 1 0,1 0 0,0 0-1,2-2 1,-2 3-7,-1 0-1,0 0 1,0-1-1,0 1 1,0 0 0,1 0-1,-1 0 1,0 0 0,0 0-1,0 0 1,0 0 0,1 0-1,-1 0 1,0 0 0,0 0-1,0 0 1,1 0 0,-1 0-1,0 0 1,0 0 0,0 0-1,1 0 1,-1 0 0,0 0-1,0 0 1,1 0-1,2 9 364,0 9 227,-1 0-1,-1 31 1,1 8 196,-1-43-632,12 126 953,-8-110-991,1-1 1,16 49-1,-22-76-146,0-1 0,1 0 1,-1 0-1,1 0 0,-1 0 0,1 0 0,-1 0 0,1 0 0,-1 0 0,1 0 1,0-1-1,-1 1 0,1 0 0,0 0 0,0 0 0,0-1 0,0 1 0,1 0 1,-1-1 14,0 0 0,-1 0 0,1 0 0,0-1 0,0 1 0,0 0 0,0 0 0,0-1 0,0 1 0,-1-1 1,1 1-1,0-1 0,0 1 0,-1-1 0,1 1 0,0-1 0,-1 0 0,1 0 0,-1 1 0,1-1 0,-1 0 1,1 0-1,0-1 0,16-20-11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7:51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0 7474,'-44'12'3840,"42"-3"-727,2 5-680,-1 4-497,1 2-296,0 6-647,0-2-273,4 2-384,3-2-128,1-1-72,-2-5-136,0-6-640,-5 3-344,2-14 511</inkml:trace>
  <inkml:trace contextRef="#ctx0" brushRef="#br0" timeOffset="1">1 250 11026,'20'4'4473,"-6"0"-2568,9-2-705,3-1 16,8 8-248,8-13-303,1 4-113,6-4-248,-8-5-104,-1 12-144,-5-3-200,-15 5-664,-2 0-577,-11 3 801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7:51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 7778,'-2'-2'2638,"4"2"-680,10 2 473,20 5 430,-27-5-2378,4 0 90,0 1-1,-1-1 0,0 2 1,1-1-1,-2 1 0,15 9 0,-21-12-532,0 1 0,1-1 0,-1 1 0,0-1 0,0 1 0,0 0 0,0 0 0,0 0 0,0-1 0,-1 1 0,1 0 0,0 0 0,-1 0 0,0 0 0,1 0 0,-1 0 0,0 0 0,0 0 0,0 0 0,-1 0 0,1 0 0,0 0 0,-1 0 0,0 4 0,-2 1-10,1 0-1,-1 0 0,0 0 0,0-1 0,-7 10 0,3-6 4,0 0-1,0-1 1,-1 0-1,0 0 1,-10 8-1,3-10 389,13-7 306,12-3-305,18-4-629,0 1-1,43-3 1,-59 8-141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2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 8698,'-3'-12'3345,"8"5"-1905,1 1-256,-2 7 368,1 12-15,-2 19-353,-1 15-152,0 17-256,-1 5-103,3 7-121,3 0-80,5-6-184,4-7-96,-2-17-120,4-7 24,-2-21-512,0-10-496,0-18 584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20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0 10690,'-40'11'5264,"34"-9"-4973,0 1-1,0-1 1,0 1 0,1 1 0,-1-1 0,1 1 0,-9 7 0,10-7-81,-1 0-1,-10 6 0,12-9-149,0 1-1,0 0 1,0 0-1,0 0 0,1 1 1,-1-1-1,1 1 1,-1-1-1,1 1 0,-4 5 1,6-7-44,0 0 0,0 1 1,0-1-1,-1 0 0,1 0 0,0 0 1,0 0-1,1 0 0,-1 0 0,0 0 0,0 0 1,0 0-1,1 0 0,-1 0 0,0 0 1,1 0-1,-1 0 0,1 0 0,0 0 1,-1 0-1,1 0 0,0 0 0,0 1 1,2 1 41,6 9 166,2 0-1,-1 0 1,1-1 0,1-1 0,20 14-1,-20-15 75,0 0-1,-1 1 1,1 0-1,-2 1 1,18 22-1,-26-29-231,0-1 0,-1 0 0,1 1 0,-1-1 0,1 1-1,-1-1 1,0 1 0,-1 0 0,1-1 0,-1 1 0,1 0-1,-1-1 1,0 1 0,-1 0 0,1 0 0,-1-1 0,1 1 0,-1 0-1,0-1 1,0 1 0,-1-1 0,1 1 0,-1-1 0,0 0-1,0 1 1,0-1 0,0 0 0,0 0 0,-1-1 0,1 1 0,-1 0-1,0-1 1,0 1 0,0-1 0,0 0 0,0 0 0,0 0-1,-1-1 1,-4 3 0,2-2-164,1-1 0,-1 0 0,1 0 0,-1 0 0,1 0-1,-1-1 1,0 0 0,1 0 0,-1-1 0,0 1 0,1-1 0,-1-1 0,1 1 0,-1-1-1,1 0 1,0 0 0,0 0 0,0-1 0,0 1 0,-5-5 0,-1-4-1703,5-4 766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21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10042,'8'4'4145,"2"12"-2097,2 8-351,-6 18-129,0 6-208,-2 11-567,0 3-185,1 1-200,3-4-88,0-10-112,0-3-32,0-7-80,-3-2 64,1-9-728,-1-7-504,0-11 672</inkml:trace>
  <inkml:trace contextRef="#ctx0" brushRef="#br0" timeOffset="1">208 274 12251,'23'-18'4409,"-9"10"-3217,6 4-328,7-1 16,-1 5-16,5 5-392,-3-5-191,0 7-89,-7-7-104,-2 7-665,-5 6-263,-14 11 456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21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1 370 7666,'24'0'3936,"-6"-1"-1431,10-2-537,6 2-207,-10-1-593,4 0-320,-2 2-392,-3 0 32,-3 2-344,0 4-56</inkml:trace>
  <inkml:trace contextRef="#ctx0" brushRef="#br0" timeOffset="1">564 0 11795,'6'3'6418,"-6"2"-3377,-12 9-2231,3-5-136,2 0-569,1 0-1,0 0 1,1 1-1,0 0 1,1 0-1,0 1 1,-5 18-1,8-24-105,0 1 0,0-1 0,0 0 0,1 0 1,0 0-1,0 1 0,0-1 0,1 0 0,0 0 0,0 0 0,0 0 0,0 0 0,1 0 0,0 0 0,0 0 0,0-1 0,1 1 0,5 7 0,1-2 0,0-1 1,1 0-1,0-1 0,0 0 1,1-1-1,19 10 1,-5-3 34,-10-7 181,-1 2 0,25 18 1,-37-26-157,0 1-1,0-1 1,-1 1 0,1 0 0,-1 0-1,1 0 1,-1 0 0,0 0 0,0 0-1,2 2 1,-3-3-38,0 0-1,0 0 1,0 0 0,1 1-1,-1-1 1,0 0 0,0 0-1,0 0 1,-1 0 0,1 0-1,0 0 1,0 0 0,0 0-1,-1 0 1,1 0-1,-1-1 1,1 1 0,-1 0-1,1 0 1,-1 0 0,1 0-1,-1 0 1,0-1 0,1 1-1,-1 0 1,0 0 0,0-1-1,1 1 1,-1-1 0,0 1-1,-1 0 1,-5 3-60,0 0 1,-1-1 0,1 0-1,-1-1 1,1 1 0,-1-1-1,-14 2 1,15-4 78,1 1 0,-1-1 0,1 0 0,-1 0-1,1-1 1,-1 0 0,1 0 0,-1 0 0,1-1 0,-9-3 0,-11-11 383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22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11402,'41'-7'4665,"1"-8"-2752,1 5-73,0-2-303,-10 4-209,5 5-544,-4-1-144,-6 3-352,4 1 0,-12 4 760,-4 1-6617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09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1754 104 6993,'1'-5'883,"-1"1"-1,1-1 0,-1 1 1,0-1-1,0-7 0,-1 10-625,1 0 0,0 0 0,-1 0 0,0 0 0,1 0-1,-1 0 1,0 0 0,0 0 0,0 1 0,0-1 0,0 0-1,0 1 1,-1-1 0,1 1 0,-3-3 0,-2-1 143,-1 1 1,0 0-1,1 1 0,-1-1 1,-1 1-1,1 1 0,0-1 1,-1 1-1,1 1 0,-11-2 1,-9 0 58,-43 2 0,61 1-360,-229 15 419,202-12-484,-126 18 67,127-14-81,0 2 0,-53 20 0,31-4-21,1 3-1,2 2 1,1 3-1,1 1 1,-81 73-1,92-68-19,-93 108-11,6 21 1,82-90 3,-67 159 0,96-195 19,3 2-1,1 0 1,2 1 0,3 0-1,1 0 1,-2 86 0,7-61 3,-1 103 4,14-3 0,-6-140 0,2 0 0,0-1 0,2 0 0,15 35 0,0-13-5,40 62 0,-43-81 3,1 0-1,2-2 1,52 51-1,-31-40-1,85 59 0,-99-81 5,0-1 0,1-1 0,1-2 1,54 18-1,143 26-3,-134-42 11,1-4 1,0-4 0,146-6-1,-159-8-2,122-23 0,-150 16 7,-2-2 1,68-27 0,98-61 95,-178 78-74,-1-2-1,-1-1 0,-2-2 0,-1-2 1,-1-1-1,-1-2 0,-2-1 0,-2-2 0,-1-1 1,45-78-1,71-183 56,-127 254-69,-2 0 0,-2-1 0,-3 0 0,-1-1-1,-2 0 1,-2-1 0,0-54 0,-9 32 6,-2 0 1,-4 1-1,-3-1 0,-3 2 0,-2-1 1,-37-92-1,25 88 21,-73-135 1,85 182-39,-1 1-1,-2 0 1,0 1 0,-2 2 0,0 0 0,-2 1 0,0 1 0,-1 1 0,-52-30 0,41 30 23,-1 1 0,-1 2 0,0 2 1,-1 1-1,-1 3 0,0 0 0,-43-3 0,8 5 83,-36-5 0,94 11-151,0-2 0,1 0 0,0-1 0,-27-13 0,37 15-90,3 2-16,0 0-1,1 0 0,-1 0 0,0 1 0,0-1 0,1 1 0,-1-1 1,-3 0-1,5 1 109,0 0 0,0 0 0,0 0 0,0 0 0,0 0 0,-1 0 0,1 0 0,0 0 0,0 0 0,0 0 0,0 0 1,0 0-1,0 0 0,0 0 0,-1 0 0,1 0 0,0 0 0,0 0 0,0 0 0,0 0 0,0 0 0,0 0 0,0 1 0,0-1 0,-1 0 0,1 0 0,0 0 1,0 0-1,0 0 0,0 0 0,0 0 0,0 0 0,0 0 0,0 0 0,0 1 0,0-1 0,0 0 0,0 9-733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09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269 102 10274,'1'-10'5965,"-1"8"-5846,0 0 0,0-1 0,0 1 0,0 0-1,0 0 1,-1 0 0,1 0 0,-1-1 0,1 1 0,-2-3-1,0 0-14,1 2-59,1 0 0,-1 1 0,0-1-1,0 0 1,-1 1 0,1-1 0,-1 1 0,1-1-1,-1 1 1,0 0 0,0 0 0,0 0-1,0 0 1,0 0 0,0 0 0,0 0 0,-1 1-1,-3-3 1,2 2-6,-1-1 1,0 1-1,-1 1 0,1-1 0,0 1 0,0-1 0,-1 1 0,1 1 0,-1-1 0,1 1 1,0 0-1,-1 0 0,1 1 0,-1 0 0,1 0 0,0 0 0,-1 0 0,1 1 1,0 0-1,0 0 0,0 0 0,0 1 0,1-1 0,-1 1 0,1 1 0,-1-1 1,1 0-1,0 1 0,-6 7 0,7-7-38,-1 0 1,1 0-1,0 0 1,0 1-1,1-1 1,-1 1-1,1 0 1,0-1 0,0 1-1,1 0 1,0 0-1,-1 0 1,2 1-1,-1-1 1,1 0-1,-1 0 1,1 0-1,1 1 1,-1-1-1,1 0 1,2 9-1,1-2 12,2 0 0,-1-1 0,1 1 0,1-1 0,0-1 0,13 17 0,58 50 178,-29-29-74,-29-28 350,24 19 1,-43-38-414,1 0 1,-1 0 0,0 0-1,0 0 1,0 0 0,1 0-1,-1 1 1,0-1-1,0 0 1,-1 1 0,1-1-1,0 1 1,1 1-1,-2-2-16,0 0 0,-1 0 0,1 0-1,0 0 1,0 0 0,-1 0-1,1 0 1,0 0 0,-1 0-1,1 0 1,-1-1 0,1 1 0,-1 0-1,1 0 1,-1-1 0,0 1-1,0 0 1,1-1 0,-1 1-1,0 0 1,0-1 0,1 1-1,-1-1 1,-2 1 0,-4 3 140,-1 0 1,1-1-1,-1 0 1,0 0-1,0-1 1,-14 3-1,-53 3 417,72-8-600,-17 2-85,-1-1 1,1-1-1,0-1 0,-31-6 1,40 4-430,8 1 752,4 1 390,19-2-247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10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17 7554,'-11'-1'6695,"-6"-3"-3834,-10-2-1670,-9 1-640,35 5-519,-1 0 1,0 0-1,0 0 0,0 0 0,1 0 1,-1 1-1,0-1 0,0 0 0,1 1 1,-1 0-1,0-1 0,1 1 0,-1 0 1,1 0-1,-1 0 0,1 0 0,-1 0 1,1 0-1,0 1 0,-1-1 0,1 0 1,0 1-1,0-1 0,0 1 0,0-1 1,0 1-1,1-1 0,-2 4 1,0 0 0,1 1 0,-1-1 0,1 1 0,0-1 0,1 1 0,-1 11 0,2-12-30,-1 0 1,1 0-1,0 0 0,0 1 1,1-1-1,-1 0 0,1-1 0,0 1 1,0 0-1,1 0 0,-1-1 1,1 1-1,0-1 0,0 0 1,6 5-1,-7-7-3,0 0-1,0 0 1,1 0-1,-1-1 1,1 1 0,-1 0-1,1-1 1,0 0-1,0 0 1,-1 0 0,1 0-1,0 0 1,0-1-1,0 1 1,0-1 0,0 1-1,0-1 1,0 0-1,0-1 1,0 1 0,0 0-1,0-1 1,0 0-1,0 1 1,0-1-1,0 0 1,-1-1 0,4-1-1,-3 2 0,0 0 1,-1-1-1,0 1 0,1-1 0,-1 0 0,0 0 0,0 0 0,0 0 0,0 0 1,0 0-1,0-1 0,0 1 0,-1 0 0,1-1 0,-1 0 0,0 1 0,0-1 1,1-3-1,-1 3 0,-1 1 1,0-1-1,0 0 1,0 1-1,0-1 1,0 0 0,-1 0-1,1 1 1,-1-1-1,0 0 1,0 1-1,1-1 1,-2 1 0,1-1-1,0 1 1,0 0-1,-1-1 1,0 1-1,-2-4 1,-1 2-1,0-1 1,1 1-1,-1-1 1,-1 1-1,1 1 0,0-1 1,-1 1-1,0 0 1,-10-3-1,12 4 0,-1 0 0,1 1 0,-1 0 0,0 0 0,1 1 0,-1-1 0,0 1 0,0 0 0,0 0 0,0 0 0,1 1 0,-1 0 0,-7 2 0,10-2-10,1-1-1,-1 1 1,1 0 0,0 0-1,-1 0 1,1 0 0,0 0 0,-1 0-1,1 0 1,0 0 0,0 0-1,0 1 1,0-1 0,0 0-1,1 1 1,-1-1 0,0 1-1,0-1 1,0 3 0,1-3-58,0 0-1,0 0 1,-1 0 0,1 0-1,0-1 1,0 1 0,0 0-1,0 0 1,0 0 0,0 0-1,1 0 1,-1 0 0,0 0-1,0 0 1,1-1 0,-1 1-1,1 0 1,-1 0 0,0 0-1,1-1 1,0 1 0,-1 0-1,1 0 1,-1-1 0,1 1-1,0 0 1,-1-1 0,1 1-1,0-1 1,0 1 0,-1-1-1,1 1 1,0-1 0,1 1-1,16 4-784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32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 14507,'-21'-6'5833,"18"6"-3088,5 3-1001,12 9-95,6-1-265,7 2-720,4-1-240,9-11-264,-2 1-40,3-10-272,1-4-552,-10 8-1032,-5 2 2584,-19 14-1096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11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143 221 6745,'-8'-3'2029,"0"0"-1,-14-9 0,6 3-428,12 7-1342,-1 0 1,1 1-1,0-1 1,0 1-1,-1 0 1,1 0-1,-1 0 1,1 1-1,-9 0 1,11 0-205,1 0 0,-1 0 0,1 0 1,-1 0-1,1 1 0,-1-1 1,1 0-1,-1 1 0,1-1 0,0 1 1,-1 0-1,1-1 0,0 1 0,-1 0 1,1 0-1,0 0 0,0 0 0,0 0 1,0 0-1,0 0 0,0 1 0,0-1 1,0 0-1,0 0 0,0 1 0,1-1 1,-1 0-1,1 1 0,-1-1 1,1 1-1,-1-1 0,1 2 0,-1 2-18,1 0-1,0-1 0,0 1 1,1 0-1,-1-1 0,1 1 1,0-1-1,0 1 0,0-1 1,1 1-1,0-1 0,0 0 0,0 0 1,3 5-1,-4-6-25,1-1 0,0 1-1,0-1 1,0 1 0,1-1 0,-1 0-1,0 0 1,1 0 0,0 0 0,-1 0 0,1-1-1,0 1 1,0-1 0,0 0 0,0 0-1,0 0 1,0 0 0,0 0 0,0-1-1,6 1 1,-8-1-6,1 0-1,-1 0 0,0 0 1,0 0-1,1-1 0,-1 1 1,0 0-1,0-1 0,0 1 1,0-1-1,1 1 1,-1-1-1,0 0 0,0 1 1,0-1-1,0 0 0,0 0 1,-1 0-1,1 0 1,0 1-1,0-1 0,0-2 1,2-1 6,-1 0 1,0-1-1,0 1 0,1-7 1,1 0 2,2-6 3,0 1 1,-1-1-1,-1 0 0,-1 0 1,0-1-1,0-25 1,-4 27 1,-1 0 0,-4-17 0,4 25-8,1 2 1,0 1 0,-1 0 1,1 0-1,-5-8 0,6 12-5,0 0 0,-1 0-1,1 1 1,-1-1-1,1 0 1,-1 0 0,1 0-1,-1 1 1,0-1-1,1 0 1,-1 1 0,0-1-1,0 1 1,1-1-1,-1 1 1,0-1-1,0 1 1,0-1 0,0 1-1,1 0 1,-1-1-1,0 1 1,0 0 0,0 0-1,0 0 1,0 0-1,0 0 1,0 0 0,0 0-1,0 0 1,0 0-1,-1 1 1,0-1 4,1 1 0,0 0 0,0 0-1,0-1 1,0 1 0,0 0 0,0 0 0,0 0 0,0 0 0,0 0 0,0 1-1,0-1 1,1 0 0,-1 0 0,1 1 0,-1-1 0,1 0 0,-1 0 0,1 1-1,-1-1 1,1 1 0,0-1 0,0 3 0,-1 5 11,1 0 0,1 14 0,0-20-16,1 19 2,1 0 0,10 39 0,-8-47-5,0 0-1,0-1 0,1 1 0,1-1 0,11 16 0,-15-23-117,2-1 1,-1 1-1,0-1 0,1 0 0,0 0 0,0-1 0,1 0 0,-1 1 0,1-2 0,0 1 0,0-1 0,0 0 0,0 0 0,9 2 0,-7-3-83,0-1 0,10 1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11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123 317 7098,'1'-2'616,"-1"-1"0,1 1 0,-1 0 0,0-1 1,0 1-1,0-1 0,0 1 0,-1-1 1,1 1-1,-1 0 0,0-5 0,0 5-320,-1-1-1,1 1 0,0 0 1,-1-1-1,1 1 0,-1 0 1,1 0-1,-1 0 0,-3-3 1,2 3-211,1 0 1,-1 0-1,0 0 1,1 1 0,-1-1-1,0 1 1,0 0-1,0 0 1,0 0 0,0 0-1,0 0 1,0 1-1,0-1 1,0 1 0,0 0-1,0 0 1,-1 0-1,-5 1 1,7 0-57,1-1-1,-1 1 1,0-1 0,1 1-1,-1 0 1,1 0-1,-1 0 1,1 0 0,-1 0-1,1 0 1,-1 0 0,1 0-1,0 1 1,-2 2-1,1-2-3,0 1 0,0 0-1,1 0 1,-1 0 0,1 1-1,0-1 1,-1 4 0,0 3 0,1 0 1,0 0 0,1 0-1,0 13 1,1-16-19,-1-1-1,1 0 1,1 0 0,-1 0 0,1 0-1,0 0 1,0 0 0,0 0-1,1-1 1,5 9 0,-7-12-5,1 0 0,-1-1 0,1 1 0,-1 0 0,1 0 0,0-1 0,0 1 1,0-1-1,0 0 0,0 0 0,0 1 0,0-1 0,0 0 0,1-1 0,-1 1 0,0 0 0,0-1 0,1 1 1,-1-1-1,1 0 0,-1 0 0,0 0 0,1 0 0,-1 0 0,1 0 0,-1-1 0,0 1 0,1-1 0,-1 1 1,3-2-1,-1 0 0,0 0 1,-1 0 0,1-1 0,0 1 0,-1-1 0,1 0 0,-1 0 0,0 0-1,0-1 1,0 1 0,0-1 0,0 1 0,-1-1 0,2-5 0,4-6 0,-1 0 1,7-24-1,-8 22-2,-2-1-1,0 0 1,-1 0 0,-1-1-1,0 1 1,-2-1 0,0 1 0,-1 0-1,0-1 1,-2 1 0,0 0-1,-2 0 1,0 0 0,-8-21 0,0 14 8,13 25-8,-1-1 0,1 1 1,0 0-1,0-1 0,-1 1 0,1-1 1,-1 1-1,1 0 0,0-1 0,-1 1 0,1 0 1,-1-1-1,1 1 0,0 0 0,-1 0 1,1-1-1,-1 1 0,1 0 0,-1 0 0,1 0 1,-1 0-1,1 0 0,-1 0 0,1 0 1,-1 0-1,1 0 0,-1 0 0,1 0 0,-1 0 1,1 0-1,-1 0 0,1 0 0,-1 0 1,1 1-1,-1-1 0,1 0 0,-1 0 0,1 1 1,-1-1-1,1 0 0,0 1 0,-1-1 1,1 0-1,-1 1 0,1-1 0,0 0 0,-1 2 1,-2 6 56,1 1 0,1 0 0,-1 1 0,1-1 0,0 14 0,1 11 108,0 0-1,2 0 1,2 0 0,0-1 0,3 1 0,1-1 0,13 34 0,-16-54-166,1-1 0,0 0 1,1 0-1,0 0 0,1-1 1,13 15-1,-15-20 110,0 0 0,0 0 0,0-1-1,1 0 1,0 0 0,0 0 0,0-1 0,1 0-1,-1-1 1,1 1 0,11 2 0,-13-5 34,0 0 0,0 0 0,10-1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23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31 7082,'0'-1'693,"0"1"1,0-1-1,0 0 1,0 0-1,0 1 1,0-1 0,-1 0-1,1 1 1,0-1-1,0 0 1,-1 0 0,1 1-1,-1-2 1,1 2-545,-1-1 0,1 1 0,0 0 0,-1 0 0,1-1 0,0 1 0,-1 0 0,1 0 0,-1-1 0,1 1 0,0 0 1,-1 0-1,1 0 0,-1 0 0,1-1 0,-1 1 0,1 0 0,-1 0 0,0 0-135,-1 1 1,1-1-1,0 0 0,0 1 1,0-1-1,0 1 0,0-1 0,0 1 1,0-1-1,0 1 0,0 0 1,0-1-1,0 1 0,0 0 0,0 0 1,1 0-1,-1 0 0,0 0 1,0 0-1,0 1 0,-3 6 26,0 0 0,0 0 0,1 0 0,0 1 0,1-1 0,0 1 0,0 0 0,0 14 0,2-20-34,0 0 0,0 1 0,1-1-1,0 0 1,0 0 0,0 0 0,0 1 0,0-1-1,1 0 1,-1 0 0,1-1 0,0 1-1,0 0 1,2 2 0,-1-1-2,0-1-1,1 0 1,-1 1 0,1-1 0,0-1-1,0 1 1,0-1 0,6 3-1,-7-3 4,0-1 1,1 0-1,-1 0 0,0 0 0,1-1 0,-1 1 0,1-1 0,-1 0 0,1 0 0,-1 0 0,1 0 0,-1-1 0,1 0 0,-1 1 0,0-1 1,1 0-1,-1-1 0,0 1 0,0 0 0,1-1 0,-1 0 0,0 0 0,-1 0 0,1 0 0,0 0 0,-1 0 0,1-1 0,-1 0 0,0 1 1,1-1-1,-1 0 0,-1 0 0,1 0 0,0 0 0,-1 0 0,1 0 0,-1-1 0,0 1 0,0 0 0,-1-1 0,1 1 0,0-5 0,-1 4 8,0-1 0,0 1 0,0-1 0,-1 1 0,0 0 0,0-1 0,0 1 0,0 0 0,-1 0 0,1 0-1,-1 0 1,0 0 0,0 0 0,-1 0 0,1 0 0,-1 1 0,0-1 0,0 1 0,0 0 0,0 0 0,-7-5-1,3 3 17,-1 0 0,1 0 0,-1 1 0,0 0 0,-10-4 0,13 6-8,1 1-1,0 0 0,0 0 0,0 0 1,-1 1-1,1-1 0,0 1 0,-1 0 1,1 0-1,0 1 0,-1-1 0,1 1 1,-4 1-1,7-2-47,0 1-1,0-1 1,0 1 0,0-1-1,0 1 1,0-1 0,0 1-1,0 0 1,0 0 0,1-1-1,-1 1 1,0 0 0,1 0-1,-1 0 1,0 0 0,1-1-1,-1 1 1,1 0-1,-1 0 1,1 0 0,0 0-1,-1 0 1,1 1 0,0-1-1,0 0 1,-1 0 0,1 0-1,0 0 1,0 0 0,0 0-1,1 0 1,-1 0 0,0 0-1,0 0 1,1 2 0,5 11-297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23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89 9386,'-7'1'977,"-1"1"0,1 0 0,0 0 0,0 1 0,0 0 0,0 0 0,-12 8 0,16-9-839,0 0-1,1 0 1,0 0 0,-1 0 0,1 1-1,0-1 1,0 1 0,0-1 0,0 1 0,1 0-1,-1 0 1,1 0 0,0 0 0,0 0-1,0 0 1,0 0 0,0 0 0,0 0-1,1 1 1,0 4 0,0-4-99,0-1-1,1 0 1,-1 0 0,1 0 0,0 1-1,0-1 1,0 0 0,0 0-1,1 0 1,-1 0 0,1-1 0,0 1-1,0 0 1,0-1 0,0 1 0,0-1-1,1 0 1,-1 1 0,1-1-1,-1 0 1,6 2 0,-4-1 3,1 0 0,0-1 0,0 0-1,0 0 1,0-1 0,0 1 0,0-1 0,0 0 0,1 0 0,-1-1 0,0 0-1,11 0 1,-7-2-13,0 0 0,-1 0 0,1-1 0,-1 0 0,0 0 0,1-1 0,-2 0 0,1 0 0,0-1 0,-1 0 0,0 0 0,0-1 0,8-8 0,-10 8-13,1 0 0,-1-1 0,0 1 1,-1-1-1,1 0 0,-1 0 1,-1-1-1,1 1 0,-1-1 0,-1 1 1,1-1-1,-1 0 0,-1 0 0,2-13 1,-3 18-10,0 0 1,0 0 0,0 0-1,-1 0 1,1 1 0,-1-1-1,0 0 1,1 0-1,-1 1 1,0-1 0,-1 0-1,1 1 1,0-1 0,-1 1-1,0-1 1,1 1-1,-1 0 1,0 0 0,0 0-1,0 0 1,0 0 0,-1 0-1,1 0 1,-1 1-1,1-1 1,-5-1 0,2 1-4,0 0-1,0 1 1,0-1 0,0 1 0,0 0 0,0 1 0,-1-1 0,1 1 0,0 0-1,0 1 1,0-1 0,0 1 0,0 0 0,-7 2 0,3 0-79,0 1 1,1 0 0,-1 0 0,1 1-1,0 0 1,0 1 0,-9 8-1,11-9-208,1 0 1,0 1-1,0-1 0,0 1 0,1 0 1,0 0-1,0 1 0,0-1 0,-4 14 1,6-14 39,1 0 0,0 0 1,-1 9-1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24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26 9242,'-1'-1'338,"0"0"0,1 0 0,-1 1 0,0-1 0,0 0 0,0 1-1,0-1 1,0 1 0,0-1 0,0 1 0,0-1 0,0 1 0,0 0 0,0 0 0,0-1 0,0 1 0,-1 0 0,1 0-175,0 0 0,-1 1 0,1-1-1,0 0 1,0 0 0,0 1 0,0-1 0,0 1 0,0-1 0,0 1 0,0 0 0,0-1 0,-1 2 0,-1 1-34,0-1 0,1 1 1,0 0-1,-1 0 0,1 0 1,0 1-1,0-1 0,-1 4 0,-1 4 93,0-1 0,1 1 0,0 0 0,0 0 0,2 0 1,-2 18-1,3-24-165,0 0 0,0 1 0,1-1 0,0 0 0,0 0 1,0 0-1,3 6 0,-3-8-33,1 0-1,-1-1 1,1 1 0,0 0-1,-1 0 1,1-1 0,0 1-1,1-1 1,-1 0 0,0 0-1,1 1 1,3 1-1,-4-3-15,-1 0 0,1 0 0,0 0 0,-1-1-1,1 1 1,0 0 0,-1-1 0,1 0-1,0 1 1,0-1 0,0 0 0,-1 0-1,1 0 1,0 0 0,0 0 0,0 0-1,0 0 1,3-2 0,-2 1 4,0 0 1,0-1-1,-1 1 1,1-1-1,0 0 1,0 0-1,-1 0 1,0 0-1,1 0 1,2-4-1,-1 1 14,0-1-1,0 0 1,0 0 0,0-1-1,-1 1 1,0-1 0,0 0 0,-1 0-1,3-10 1,-5 10-3,1 0 0,0 0-1,-1 0 1,-1 0 0,1 0 0,-1 0 0,0 0 0,-1 1 0,1-1-1,-2 0 1,-4-11 0,6 15-9,-1 0 0,1 0-1,-1 1 1,0-1 0,1 0 0,-1 1 0,-1-1-1,1 1 1,0 0 0,-1 0 0,1 0 0,-1 0-1,1 0 1,-1 1 0,0-1 0,0 1-1,0-1 1,0 1 0,0 0 0,0 0 0,0 1-1,0-1 1,0 1 0,-1-1 0,1 1 0,0 0-1,-6 1 1,5-1-36,0 1 1,0 0-1,1 0 1,-1 1-1,1-1 0,-1 1 1,1 0-1,-1-1 0,1 2 1,0-1-1,0 0 0,0 1 1,0-1-1,0 1 1,1 0-1,-1 0 0,1 0 1,0 0-1,0 0 0,0 0 1,0 1-1,0-1 1,1 1-1,0 0 0,-1-1 1,0 8-1,2-9-102,0-1 0,0 1 0,0 0 0,0-1 0,1 1 1,-1-1-1,0 1 0,1-1 0,0 1 0,-1-1 0,1 0 0,0 1 0,-1-1 0,1 0 0,0 1 1,0-1-1,0 0 0,0 0 0,0 0 0,0 0 0,2 2 0,14 6-900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25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88 7866,'6'-24'4543,"-5"21"-4058,0 0-1,0 0 1,0-1 0,-1 1 0,1 0-1,-1 0 1,0-1 0,0-4 0,-3 2 622,-1 7-100,-4 12 234,6-9-1120,1-1-1,-1 1 1,1 0-1,0 0 1,0 0 0,0 8-1,-1 2 62,-1 2-28,2-8-71,-1 1 0,1-1 1,1 1-1,0 16 0,1-19-56,0 1 1,0-1-1,1 1 0,0-1 0,0 0 0,0 0 0,1 0 0,0 0 0,0 0 1,7 9-1,-8-13-15,0 0 0,0 0 0,0 0 0,0 0 0,0-1 0,0 1 0,0-1 0,1 1 0,-1-1 0,1 0 0,-1 0 0,1 0 1,-1 0-1,1 0 0,0 0 0,-1-1 0,1 1 0,0-1 0,0 0 0,-1 0 0,1 0 0,0 0 0,0 0 0,-1-1 0,1 1 0,0-1 0,-1 0 0,5-2 0,-2 1 7,1-1 0,-1 0 0,0 0 0,0-1 0,0 1 0,0-1-1,-1 0 1,1 0 0,-1-1 0,0 1 0,-1-1 0,1 0-1,-1 0 1,0-1 0,4-8 0,-3 6 3,-1 0-1,0 0 1,-1-1 0,0 1-1,0-1 1,-1 0 0,0 1-1,0-1 1,-1 0 0,-1-12 0,1 17-10,-1 1 0,1-1 1,-1 1-1,0 0 0,0-1 1,0 1-1,-1 0 1,1-1-1,-1 1 0,0 0 1,0 0-1,0 0 0,0 1 1,0-1-1,-4-3 1,2 3 3,1 1 0,-1 0 0,1 0 0,-1 0 0,0 0 1,0 0-1,0 1 0,0-1 0,0 1 0,0 0 1,-6 0-1,0 0 0,0 1 1,-1 0-1,1 1 1,0 0-1,0 0 1,0 1-1,0 1 1,0 0-1,-17 7 1,19-6-106,0-1 0,1 2 0,-1-1 0,-10 9 0,16-11-18,0 0 0,0 0 0,0 0 1,0 0-1,0 0 0,1 1 0,-1-1 0,1 0 0,-1 1 0,1-1 0,0 1 0,0 0 0,0 0 0,1-1 0,-1 1 0,1 0 0,-1 5 0,1 14-516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25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15 7466,'-2'-4'6144,"-3"3"-4295,-5 2-1973,9-1 814,-2 1-531,1-1 0,0 1 1,-1-1-1,1 1 0,0 0 1,0 0-1,-1 0 0,-1 2 0,-1-1-35,1 0 0,0 1 0,0-1 0,0 1 0,1 0 0,-1 0-1,1 1 1,0-1 0,-1 1 0,1-1 0,1 1 0,-1 0 0,1 0 0,-1 0-1,1 1 1,-2 5 0,2-3 47,0 1-1,1 0 1,0-1 0,0 1-1,1 0 1,0 0-1,1 10 1,-1-15-137,1-1-1,-1 1 1,1 0 0,-1-1 0,1 1-1,0-1 1,0 1 0,0-1 0,1 0-1,-1 0 1,0 1 0,1-1-1,-1 0 1,1 0 0,0 0 0,0 0-1,0-1 1,0 1 0,0 0 0,0-1-1,0 1 1,1-1 0,-1 0 0,0 0-1,4 1 1,-1-1-9,0 0 0,0 0 1,1-1-1,-1 1 0,0-1 0,0-1 0,1 1 1,-1-1-1,0 0 0,0 0 0,0 0 1,0-1-1,0 1 0,0-1 0,0-1 0,-1 1 1,6-4-1,-5 3-9,0 0 0,-1 0 0,1-1 0,-1 0 0,0 0 0,0 0 0,0 0 0,0-1 0,-1 0 0,0 1 0,0-1 1,0 0-1,0-1 0,-1 1 0,3-7 0,-5 8-5,1 0-1,-1 1 1,0-1 0,0 1 0,0-1 0,0 0-1,0 1 1,-1-1 0,0 1 0,0-1-1,0 1 1,0-1 0,0 1 0,-1 0 0,1 0-1,-1-1 1,0 1 0,0 0 0,0 1-1,0-1 1,-1 0 0,1 0 0,-1 1 0,-5-4-1,4 2-3,-1 1-1,0 0 1,0 0-1,0 0 0,0 1 1,-1-1-1,1 1 0,-1 0 1,0 1-1,1 0 1,-1 0-1,0 0 0,0 0 1,-10 1-1,13 0-78,1 1 0,-1-1 1,0 1-1,1-1 0,-1 1 0,1 0 0,-1 0 0,1 0 0,-1 0 0,1 0 1,0 1-1,-1-1 0,1 1 0,0-1 0,0 1 0,0 0 0,0 0 0,1 0 1,-1 0-1,0 0 0,1 0 0,-1 1 0,1-1 0,0 0 0,0 1 1,0-1-1,-1 4 0,1 14-490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30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30 2120,'-8'-4'9559,"-6"-11"-5732,8 9-2185,1 1-824,5 5-802,0 0-1,-1 0 1,1 0 0,0 0-1,0 0 1,0 0 0,0 0-1,0 0 1,0 0-1,0 0 1,0 0 0,0 0-1,0 0 1,0 0 0,0 0-1,0 0 1,0 0 0,0 0-1,0 0 1,-1 0-1,1 0 1,0 0 0,0 0-1,0 0 1,0 0 0,0 0-1,0 0 1,0 0 0,0 1-1,0-1 1,0 0 0,0 0-1,0 0 1,0 0-1,0 0 1,0 0 0,0 0-1,0 0 1,0 0 0,0 0-1,0 0 1,0 0 0,0 0-1,0 0 1,0 0 0,0 0-1,0 0 1,0 0-1,0 1 1,0-1 0,0 0-1,3 19 663,-3-17-723,36 129 1555,19 86-263,-46-178-1048,6 75 0,-14-84-143,-1-15-32,1 0-1,0 0 1,1 0-1,4 16 1,-6-29-22,1 0 0,0 0 0,-1-1 0,1 1 0,0 0 1,0 0-1,1 0 0,-1-1 0,0 1 0,0-1 0,1 1 0,-1-1 0,4 3 0,7 8 8,-11-11-26,0 1 0,0 0 1,0 0-1,0 0 1,0 0-1,0 0 1,1 4-1,-1-1-51,1-2-93,-1-4-34,-1-6-839,-1 6 724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31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 4673,'-6'-11'7594,"5"11"-4922,1 2-699,13 27-298,69 150 462,6 60-670,-85-229-1417,15 38 213,3-1 1,27 48 0,-23-56-118,-25-39-149,0 0 0,0 0-1,-1 0 1,1 0-1,0 0 1,0 0 0,0 0-1,0 0 1,0 0-1,0 0 1,0 0 0,0 0-1,0 0 1,0 0 0,0 0-1,0 0 1,0 0-1,0 0 1,0 0 0,0 0-1,0 0 1,0 0 0,0 0-1,0 0 1,0 0-1,0 0 1,0 0 0,0 0-1,0 0 1,0 0 0,0 0-1,0 0 1,0 0-1,0 0 1,0 0 0,0 0-1,0 0 1,0 0 0,0 0-1,-5-4-242,-7-8-658,-5-13-2198,12 8 2179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32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39 9370,'-28'1'4702,"40"-1"-487,34-8-3585,45-7-53,-63 7-380,5 0 35,-33 7-227,0 1-1,0 0 1,1 0-1,-1 0 1,0 0 0,0 0-1,0 0 1,1 0-1,-1 0 1,0 0 0,0 0-1,0 0 1,0 0-1,1 0 1,-1 0 0,0 0-1,0 0 1,0 0-1,1 0 1,-1 0 0,0 1-1,0-1 1,0 0-1,0 0 1,0 0 0,1 0-1,-1 0 1,0 0-1,0 0 1,0 1 0,0-1-1,-2 5 86,-10 7 7,11-11-86,-118 114 183,95-93-178,17-16-10,1 0 0,-1 0-1,1 1 1,-9 12 0,15-19-7,0 0 1,0 0-1,0 0 0,0 0 1,0 1-1,0-1 0,0 0 1,0 0-1,-1 0 0,1 0 0,0 0 1,0 1-1,0-1 0,0 0 1,0 0-1,0 0 0,0 0 1,0 1-1,0-1 0,0 0 1,0 0-1,0 0 0,0 0 0,0 1 1,0-1-1,0 0 0,1 0 1,-1 0-1,0 0 0,0 0 1,0 1-1,0-1 0,0 0 1,0 0-1,0 0 0,8 2-14,13-3 3,-15 0 11,35-5 45,45-12-1,-45 8 103,-33 8-73,0 1 1,0-1-1,15 1 0,-23 1-65,1 0-1,-1 0 0,0 0 1,1 0-1,-1 0 0,1 0 0,-1 0 1,1 0-1,-1 0 0,0 0 1,1 0-1,-1 0 0,1 1 0,-1-1 1,0 0-1,1 0 0,-1 1 1,0-1-1,1 0 0,-1 0 0,0 1 1,1-1-1,-1 0 0,0 1 1,1-1-1,-1 0 0,0 1 0,0 0 2,0 0-1,0-1 0,0 1 1,0 0-1,0 0 0,0-1 1,0 1-1,0 0 0,0 0 1,0-1-1,-1 1 0,1 0 1,0-1-1,-1 2 0,-3 4 26,1-1 0,-1 0 0,-4 5 0,6-8-17,-14 14 23,0-1 1,0 0 0,-21 13-1,-23 20-5,58-46-35,0-1-1,1 1 1,-1-1-1,1 1 0,-1 0 1,1 0-1,0 0 1,-1 0-1,1 0 0,0 0 1,1 0-1,-1 0 1,0 0-1,1 0 1,-1 1-1,0 2 0,1-4 0,0 1 0,1-1 0,-1 0 0,0 1 0,1-1-1,-1 0 1,0 0 0,1 1 0,-1-1 0,1 0 0,0 0-1,0 0 1,-1 0 0,1 0 0,0 0 0,0 0-1,0 0 1,0 0 0,0 0 0,0 0 0,0-1 0,0 1-1,0 0 1,0-1 0,1 1 0,-1-1 0,2 1 0,2 1 7,0-1 1,0 1-1,0-1 1,0 0 0,0-1-1,10 1 1,32-5 188,-36 2-40,0 1 1,1 0-1,14 2 0,-26-1-137,1 0-1,0 0 0,0 0 0,-1 0 0,1 0 0,0 0 0,-1 0 0,1 1 0,0-1 0,-1 0 0,1 0 0,-1 1 1,1-1-1,0 0 0,-1 1 0,1-1 0,-1 1 0,1-1 0,-1 1 0,1-1 0,-1 1 0,1-1 0,-1 1 0,0-1 1,1 1-1,-1 0 0,0-1 0,0 1 0,1-1 0,-1 1 0,0 0 0,0-1 0,0 1 0,0 0 0,1 0 0,-1-1 0,0 1 1,0 0-1,-1-1 0,1 1 0,0 0 0,0-1 0,0 1 0,0 0 0,-1-1 0,1 2 0,-2 3 63,0-1 0,0 1 0,-1 0 0,-5 7 0,-5 5 2,0-1 0,-1 0-1,0-1 1,-19 14-1,30-25-75,1-3-112,4-7 273,10-10 1288,14-10-733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34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95 9762,'37'-16'4262,"-23"6"-709,-9 7 399,-9 12-1068,-71 126 1913,39-74-4348,-38 90 0,70-139-479,4-11-81,1-2-37,10-21-445,8-20-208,3 0 1,1 2-1,47-62 0,-59 89 918,-11 13-109,0 0-1,0 0 1,0 0-1,0 0 0,0 0 1,0 1-1,0-1 1,0 0-1,0 0 0,0 0 1,0 0-1,0 0 1,0 0-1,0 0 1,0 0-1,0 0 0,0 0 1,0 0-1,0 1 1,0-1-1,0 0 0,0 0 1,0 0-1,0 0 1,0 0-1,0 0 1,0 0-1,0 0 0,1 0 1,-1 0-1,0 0 1,0 0-1,0 0 0,0 0 1,0 0-1,0 0 1,0 0-1,0 0 1,0 0-1,0 0 0,0 0 1,1 0-1,-1 0 1,0 0-1,0 0 0,0 0 1,0 0-1,0 0 1,0 0-1,0 0 1,0 0-1,0 0 0,0 0 1,0 0-1,0 0 1,1 0-1,-1 0 0,0 0 1,0 0-1,0 0 1,0 0-1,-2 8 281,-16 26 225,-1-1 0,-1-1-1,-2-1 1,-1-1-1,-31 30 1,49-54-470,2-3-16,0 0 1,0 0 0,0 0-1,-5 4 1,8-7-32,0 0-1,0 0 1,0 0-1,0 0 1,0 0-1,0-1 1,0 1 0,0 0-1,0 0 1,0 0-1,0 0 1,0 0-1,0 0 1,0 0 0,0 0-1,0 0 1,0 0-1,0 0 1,0 0-1,0 0 1,0 0 0,0 0-1,0 0 1,0-1-1,0 1 1,0 0-1,0 0 1,0 0-1,0 0 1,0 0 0,0 0-1,0 0 1,0 0-1,0 0 1,0 0-1,0 0 1,0 0 0,0 0-1,-1 0 1,1 0-1,0 0 1,0 0-1,0 0 1,0 0 0,0 0-1,0 0 1,0 0-1,0 0 1,0 0-1,0 0 1,0 0-1,0 0 1,0 0 0,0 0-1,0 0 1,0 0-1,0 0 1,-1 0-1,1 0 1,0 0 0,0 0-1,0 0 1,0 0-1,0 0 1,3-10-411,10-14-586,25-39-3248,4 3 1,94-108-1,-71 104 2881,-21 28 3515,-52 44 2337,-5 7-2861,-1 2-596,-16 18 1187,-38 60-1,-17 45-1442,82-135-823,-4 7 555,6-7-338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33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28 135 8154,'-8'-7'2356,"5"5"-1406,1 0-1,0 0 1,-1 0 0,-3-4-1,6 5-822,-1 1 0,1-1 0,0 1 0,0-1 0,-1 1 0,1-1 0,0 1 0,0-1 0,-1 1-1,1-1 1,0 0 0,0 1 0,0-1 0,0 1 0,0-1 0,0 1 0,0-1 0,0 0 0,0 1 0,0-1 0,0 1 0,1-1 0,-1 1 0,0-1 0,0 1 0,0-1-1,1 0 1,-1 1 0,0-1 0,1 1 0,0-1 0,2-2 128,1-1-1,0 1 1,0 0 0,1 1-1,-1-1 1,0 1-1,10-4 1,-3 1-57,18-8 7,0 2-1,1 1 0,0 1 0,1 2 1,40-5-1,-66 11-189,-1 1 4,-1-1-1,1 1 1,0 0 0,-1 0 0,7 1 0,-9-1-15,-1 0 1,1 1-1,-1-1 0,1 0 1,-1 0-1,1 1 1,-1-1-1,1 0 0,-1 1 1,1-1-1,-1 1 0,0-1 1,1 1-1,-1-1 0,0 0 1,1 1-1,-1-1 0,0 1 1,1 0-1,-1-1 1,0 1-1,0-1 0,0 1 1,0-1-1,0 1 0,1-1 1,-1 1-1,0 0 0,0-1 1,0 1-1,0-1 0,-1 1 1,1-1-1,0 1 1,0 0-1,0 0 0,-2 7 23,0-1 0,-1 1-1,1-1 1,-1 1 0,-1-1-1,1 0 1,-1 0 0,0-1-1,-8 9 1,-5 6 14,-30 25 1,2 0-9,37-38-29,2-2-1,1 0-1,-1 0 1,1 1-1,0 0 0,1 0 1,-7 14-1,10-20-3,1-1 0,0 1 0,0-1 0,0 1 0,0-1-1,0 1 1,-1 0 0,1-1 0,0 1 0,0-1 0,0 1-1,0-1 1,1 1 0,-1 0 0,0-1 0,0 1 0,0-1 0,0 1-1,1-1 1,-1 1 0,0-1 0,0 1 0,1 0 0,0 0-1,0 0 0,0-1 0,-1 1 1,1-1-1,0 1 0,0-1 1,0 1-1,0-1 0,0 0 0,0 1 1,0-1-1,2 0 0,2 1-3,0-1-1,1 0 1,-1 0-1,7-1 1,18-4 1,0-1-1,46-17 1,-72 22 8,0-1 1,0 0 0,-1 1 0,7-6 0,-9 7-4,-1 0-1,0 0 1,0 0 0,0 0 0,0 0 0,0 0 0,0 0 0,0 1-1,0-1 1,1 0 0,-1 0 0,0 0 0,0 0 0,0 0 0,0 0-1,0 0 1,0 0 0,0 0 0,0 0 0,0 0 0,0 0-1,0 0 1,0 1 0,0-1 0,0 0 0,1 0 0,-1 0 0,0 0-1,0 0 1,0 0 0,0 0 0,0 0 0,0 1 0,0-1 0,0 0-1,0 0 1,0 0 0,0 0 0,0 0 0,0 0 0,0 0 0,-1 0-1,1 0 1,0 1 0,0-1 0,0 0 0,0 0 0,0 0 0,0 0-1,0 0 1,0 0 0,0 0 0,0 0 0,0 0 0,0 1 4,-1 2 0,0 0-1,0-1 1,1 1 0,-2 0 0,1-1 0,0 1 0,0-1 0,-1 1 0,1-1 0,-3 3-1,-22 22 26,18-20-25,-29 30 21,-45 58 1,81-94-28,1-1 1,-1 1-1,1 0 1,-1 0-1,1-1 1,-1 1-1,1 0 1,-1 0-1,1 0 1,0 0-1,0-1 1,-1 1-1,1 0 0,0 0 1,0 0-1,0 0 1,0 0-1,0 0 1,0 1-1,0-1 0,1-1 0,-1 1-1,1 0 1,-1-1 0,0 1 0,1 0-1,-1-1 1,1 1 0,-1-1 0,1 1-1,0-1 1,-1 1 0,1-1 0,0 1-1,-1-1 1,1 0 0,1 1 0,4 1-8,-1 0 1,1-1 0,0 1 0,10 0 0,-9-2 6,7 1 29,20 0-1,-20-1 36,20 1-1,-33-1-46,-1 0 0,1 0 0,-1 1 0,1-1 0,-1 0 0,1 0 0,-1 0 0,1 0 0,-1 0 0,1 1 0,-1-1 0,1 0 0,-1 0 0,1 1-1,-1-1 1,0 0 0,1 1 0,-1-1 0,1 1 0,-1-1 0,0 0 0,1 1 0,-1-1 0,0 1 0,1 0 0,-1 14 591,0-8-486,-1 2 44,1-6-127,0 0 1,0 1-1,0-1 0,0 0 0,-1 1 1,0-1-1,1 0 0,-1 0 0,-1 0 0,1 0 1,-2 4-1,0-3-5,2-3-24,0 0 0,0 0 1,0 0-1,0 1 0,1-1 0,-1 0 0,0 1 0,1-1 1,-1 1-1,0-1 0,1 0 0,0 1 0,-1-1 0,1 3 0,1-5-36,-1 1-1,1 0 0,0-1 0,0 1 1,-1 0-1,1-1 0,0 1 0,0-1 1,-1 1-1,1-1 0,-1 1 0,1-1 1,0 0-1,-1 1 0,1-2 0,11-12-588,5 0 238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37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2825,'-4'0'5637,"-2"1"658,6-1-6213,0 1-1,0-1 1,0 1-1,0-1 1,0 1-1,0-1 1,0 1-1,0 0 1,0-1-1,0 1 0,0-1 1,0 1-1,0-1 1,0 1-1,0-1 1,1 2-1,11 34 734,5 5-338,28 76 836,-10-10-414,74 190 429,-92-263-1267,2-1 0,1-1 0,1-1 0,2-1 1,1-1-1,54 52 0,-59-63-69,28 24-1240,-45-41 846,0 1-785,-2-4-2335,-3-5 1586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6:29:37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87 8658,'-2'0'1679,"2"0"-196,0-1-1411,0 1 1,1 0-1,-1 0 1,0 0-1,1 0 1,-1 0-1,0 0 0,1 0 1,-1 0-1,0 0 1,1 0-1,-1-1 1,0 1-1,0 0 1,1 0-1,-1 0 0,0-1 1,0 1-1,1 0 1,-1 0-1,0-1 1,0 1-1,0 0 1,1-1-1,-1 1 0,0 0 1,0-1-1,4-2 392,112-58 455,-111 58-866,-1 1-6,0 0 0,-1 0 0,1 0 0,8-2-1,-11 4-34,0-1-1,1 1 0,-1 0 0,0 0 0,0 0 0,0 0 0,0 0 0,0 0 0,0 0 0,1 0 0,-1 1 0,0-1 0,0 0 1,0 1-1,0-1 0,0 1 0,0-1 0,0 1 0,0-1 0,0 1 0,0 0 0,0-1 0,-1 1 0,3 1 0,-2 1-1,1-1 0,0 0 0,-1 1 0,0-1 0,1 1 0,-1-1 0,0 1 0,0-1 0,-1 1-1,1 0 1,0-1 0,-1 1 0,0 0 0,1 0 0,-1 0 0,0-1 0,-1 1 0,1 0 0,0 0 0,-1-1 0,-1 5-1,-2 5 12,0-1-1,-1 0 0,-12 18 0,9-14-7,-10 20 16,14-25-14,-1 1 0,-1-1 0,0 1-1,-10 12 1,14-22-12,1 1 0,0 0 0,-1-1 0,1 1 0,0 0 0,0 0 0,0 0 0,0 0 0,1 0 0,-2 3 1,2-5-3,0 1 1,0-1-1,0 0 1,0 1 0,0-1-1,0 1 1,0-1 0,0 0-1,0 1 1,1-1-1,-1 1 1,0-1 0,0 0-1,0 1 1,0-1 0,1 0-1,-1 1 1,0-1-1,0 0 1,1 1 0,-1-1-1,1 1 1,0-1 3,0 1-1,-1-1 1,1 1 0,0-1-1,0 0 1,1 1 0,-1-1 0,0 0-1,0 0 1,0 0 0,0 0-1,2 0 1,10-1 104,0 0 0,-1-1 0,1-1-1,12-3 1,-10 2 202,-1 0 1,21-1-1,-34 4-276,1 1 1,-1 0 0,0 0-1,0 0 1,0 0-1,0 0 1,1 0-1,-1 1 1,0-1 0,0 0-1,0 0 1,0 1-1,0-1 1,0 1 0,0-1-1,1 1 1,-1-1-1,-1 1 1,1 0-1,1 0 1,-1 0-15,-1 0-1,1 1 1,-1-1 0,0 0-1,1 0 1,-1 0 0,0 0 0,0 0-1,0 0 1,0 0 0,0 1-1,0-1 1,0 0 0,0 0-1,0 0 1,0 0 0,-1 0-1,1 0 1,0 0 0,-1 1-1,1-1 1,-2 1 0,-9 23 108,-16 23 0,15-27-94,-18 40 0,29-60-34,1 1 0,-1-1 0,1 0 0,-1 0 0,1 1 0,0-1 0,0 0 0,-1 1 0,1-1 0,0 0 0,0 1 0,0-1 0,0 0 0,1 1 0,-1-1 0,0 0 0,1 1 0,-1-1 0,0 0 0,1 1 0,0-1 0,-1 0 0,1 0 0,0 0 0,-1 0 0,1 1 0,0-1 0,0 0 0,0 0 0,0-1 0,0 1 0,0 0 0,0 0 0,0 0 0,1-1 0,1 2 0,4 0 16,0 1 1,0-1-1,0 0 1,0-1-1,11 1 1,-6 0 55,-8-1-45,6 0 197,-1 1-1,0 0 1,17 6 0,-23-7-150,0 0 0,0 1 0,-1 0 0,1-1 0,-1 1 0,1 0 0,-1 0 1,0 0-1,1 1 0,-1-1 0,0 1 0,-1-1 0,1 1 0,0-1 0,1 6 0,8 18 595,12 56 0,-21-76-662,-2-4-52,1 0 0,-1 0 0,1 0 0,0 0 0,0 0-1,0 0 1,0 0 0,0 0 0,0 0 0,3 2 0,4 1-160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34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10754,'-22'3'4513,"13"-2"-2432,4 1-65,15 4-175,10 1-241,8-2-408,12 3-32,3-8-255,2 2-177,3-2-336,-4-3-136,-4 3-128,-4-4-208,-15 3-864,-4-1 2240,-17-10-1272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35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14603,'-2'14'5873,"-2"13"-3584,-2 8-321,-2 11-463,-1 6-385,4 0-704,-2-2-160,6-6-120,1-8-160,3-10-648,3-13-408,1-9 2192,5 0-1200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36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 11586,'-1'-2'5884,"-1"5"-2656,1 6-2584,1 0 0,-1 0 0,2 0 0,0 10 0,-1-18-628,2 17 398,0-1 0,5 19 0,-5-29-270,0 0 0,0 0-1,1-1 1,0 1 0,0 0 0,1-1 0,0 0 0,0 0 0,7 8 0,-5-7-57,1-1-1,-1-1 1,1 1 0,0-1 0,1 0-1,-1-1 1,1 1 0,0-2 0,0 1-1,9 2 1,-13-5-86,0 0 0,0 0 0,0 0 1,0 0-1,0-1 0,0 0 0,0 0 0,0 0 0,0-1 1,0 1-1,0-1 0,0 0 0,0 0 0,0 0 0,0 0 0,-1-1 1,1 0-1,0 1 0,-1-1 0,1-1 0,-1 1 0,0 0 1,0-1-1,3-3 0,2-3-143,0-1 0,-1 0 0,0-1 0,-1 1 1,6-13-1,22-61-960,-23 57 818,-11 26 278,3-7-8,0 1-1,-1 0 1,1-1-1,-2 1 1,1-1-1,0-8 0,-5 58 1370,1-21-930,1-1 0,2 33 0,1-42-314,-1-1 0,1 0 1,1 0-1,0 0 0,0 0 0,1 0 0,1-1 0,-1 1 0,1-1 0,1 0 0,0-1 0,11 14 1,-14-19-135,-1-1 0,1 1 0,0-1 0,0 0 0,0 0 0,6 3 0,-7-4-35,0 0 1,0-1-1,-1 1 0,1-1 1,0 1-1,0-1 0,0 0 1,0 0-1,0 0 0,1 0 1,-1 0-1,0 0 0,0 0 1,2-2-1,16-6 438,0-2-344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37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13667,'12'62'8825,"-9"-49"-7234,2 1 0,7 18-1,-10-26-1403,1-1-1,0 1 0,1 0 0,-1-1 1,1 0-1,0 0 0,0 0 0,1 0 1,0-1-1,-1 1 0,1-1 0,1 0 1,-1-1-1,1 1 0,-1-1 0,13 5 1,-16-7-177,0-1 0,0 1 0,0 0 0,1-1 1,-1 1-1,0-1 0,0 0 0,1 0 1,-1 0-1,0 0 0,0 0 0,1 0 1,-1 0-1,0-1 0,0 1 0,1-1 1,-1 0-1,0 0 0,0 0 0,0 0 1,0 0-1,0 0 0,0 0 0,0 0 1,0-1-1,-1 1 0,1-1 0,-1 0 1,1 1-1,1-3 0,2-4-27,0-1-1,-1 0 1,0 1-1,0-1 1,3-16-1,-4 18-13,34-102-1551,-25 79 1778,9 4-141,-20 25-58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37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13035,'8'15'5593,"-3"-2"-2912,2 6-713,2 6-32,-7 4-463,4 8-377,-6 5-624,0 0-160,0-7-168,0-7-48,0-19-632,-1-9-424,0-19-1225,-2-6-4312,-5-4 4529,-5-4-2185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24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58 5625,'-2'-6'1341,"0"0"-1,0 0 1,0-1 0,1 1-1,0 0 1,0 0 0,1-8-1,-2 45 1631,-2-7-2633,-8 33 1,2-17-208,2 0 0,1 1 0,2 0 1,2 47-1,2-83-95,1 1 0,1-1 1,-1 0-1,1 1 0,2 7 1,-3-12-28,1 1 1,0-1-1,0 1 0,0-1 1,-1 1-1,1-1 1,1 1-1,-1-1 1,0 0-1,0 1 1,0-1-1,1 0 0,-1 0 1,1 0-1,-1 0 1,1 0-1,-1 0 1,1 0-1,-1-1 0,3 1 1,3 2 17,1-2-1,0 1 1,0-1 0,-1 0 0,1-1-1,0 0 1,8-1 0,57-9 104,-48 6-92,2 0 8,-3 0 27,0 0 0,25-8 0,-49 12-79,1 0-1,-1-1 1,0 1-1,1 0 1,-1 0 0,1 0-1,-1 0 1,0-1-1,1 1 1,-1 0-1,0 0 1,1-1-1,-1 1 1,0 0-1,0 0 1,1-1-1,-1 1 1,0-1 0,-2-3-639,-11-2-980,-5 2 708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38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10186,'4'1'4345,"0"6"-2384,4 2-1345,0 7 424,3-3-848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38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10506,'0'0'29,"-3"2"805,0-1 1,0 1 0,0-1-1,0 0 1,-1 0 0,1 0-1,0 0 1,-4 0 0,1 0-102,1 0 1,-1 0-1,1 1 1,-1-1-1,1 1 1,0 0-1,0 1 1,-9 4-1,12-6-655,1 0 0,-1 0 0,0 1 0,1-1 0,-1 0 0,1 0-1,0 1 1,-1-1 0,1 1 0,0 0 0,0-1 0,0 1 0,0 0 0,0-1 0,0 1-1,0 0 1,1 0 0,-1 0 0,1 0 0,-1 0 0,1 0 0,0 0 0,0 0 0,0 0-1,0 0 1,0 0 0,0 0 0,1 3 0,1 1-58,0 0 1,1-1-1,-1 1 0,1-1 0,0 0 0,0 0 1,1 0-1,0-1 0,0 1 0,5 4 0,5 4 79,31 19-1,7 5 502,-48-33-484,0 0 1,0 0-1,0 1 0,-1-1 1,5 7-1,-7-9-57,0 1 0,0-1 0,0 0 0,0 1 1,0-1-1,0 1 0,0-1 0,-1 1 0,1-1 0,-1 1 0,0-1 0,0 1 1,0 4-1,0-6-48,-1-1 0,1 1 1,0-1-1,0 1 0,0 0 1,-1-1-1,1 1 1,-1-1-1,1 1 0,0-1 1,-1 1-1,1-1 0,-1 1 1,1-1-1,-1 1 1,1-1-1,-1 0 0,1 1 1,-1-1-1,1 0 0,-1 1 1,0-1-1,1 0 1,-1 0-1,0 0 0,1 1 1,-1-1-1,0 0 0,1 0 1,-2 0-1,-22-2 30,-38-14-778,0 1-1113,47 14 1278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38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145 247 9746,'0'0'12,"4"-1"1106,-1 0-1,1 0 0,0 0 0,5-3 0,-8 4-796,1-1-1,-1 0 0,0 0 1,0 0-1,1 0 0,-1-1 1,0 1-1,0 0 0,0 0 1,0-1-1,-1 1 1,1-1-1,0 1 0,1-3 1,0-3 12,-1 0 1,1 0 0,-1 0 0,0 0-1,0 0 1,-2-14 0,0 4 44,-6-30 0,5 40-319,1-1-1,-1 1 0,-1 0 0,1 0 1,-7-11-1,7 15-43,0 1 0,0-1 0,0 0 0,0 1 0,0 0 0,-1-1 0,1 1 0,-1 0 0,0 0 0,1 1 0,-1-1 0,0 0 0,0 1 0,0 0 0,-4-2 0,4 2 1,0 1-1,0-1 1,0 0 0,0 1 0,0 0 0,0 0-1,0 0 1,0 0 0,0 0 0,-1 1 0,1-1-1,0 1 1,0 0 0,-4 2 0,3-2 10,0 1 1,1 1-1,-1-1 1,1 1-1,-1-1 0,1 1 1,0 0-1,0 0 1,-4 6-1,3-3 41,-1 1-1,2 0 1,-1-1-1,1 1 1,0 0 0,1 1-1,-1-1 1,1 0-1,1 1 1,-1 0-1,1 10 1,1-11 46,0 0 1,0 0-1,1 1 0,0-1 1,4 10-1,-4-13-61,0 0 1,1 0-1,0-1 0,-1 1 0,1 0 1,1-1-1,-1 0 0,1 1 0,-1-1 1,1 0-1,3 3 0,-4-5-39,-1 0 0,1 0 0,-1 0 0,1 0 0,0-1 0,-1 1 0,1 0 0,0-1 1,-1 1-1,1-1 0,0 0 0,0 0 0,-1 1 0,1-1 0,0 0 0,0 0 0,-1-1 0,1 1 0,0 0 0,0-1 0,1 0 0,5-2 17,0 0-1,0 0 1,10-7-1,5-2 17,-15 9-5,-1 0 1,1 0-1,0 1 1,0 0 0,11-1-1,-18 3 19,1 0 0,-1 0 0,0 1 0,0-1 0,0 0 0,1 1 0,-1-1 0,0 1 0,0 0 0,0-1 0,0 1 0,0 0 0,0 0 0,0 0 0,0 0-1,0 0 1,0-1 0,-1 2 0,1-1 0,0 0 0,-1 0 0,1 0 0,0 2 0,3 5 99,-1 0 1,4 11-1,-7-17-178,1 0 107,0 0 1,-1 0 0,1 0-1,0 0 1,0 0-1,2 2 1,14 13 212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39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10442,'2'17'4992,"7"4"-1838,2 5-926,-5 2-710,-1 1-1,-1 0 0,0 47 1,-2-34-765,0-24-465,-2-17-286,0-1 0,0 0 0,0 0 0,0 0-1,0 0 1,0 0 0,0 1 0,1-1 0,-1 0-1,0 0 1,0 0 0,0 0 0,0 0 0,0 0-1,0 1 1,0-1 0,0 0 0,0 0 0,0 0-1,1 0 1,-1 0 0,0 0 0,0 0 0,0 0 0,0 0-1,0 0 1,0 0 0,1 1 0,-1-1 0,0 0-1,0 0 1,0 0 0,0 0 0,0 0 0,1 0-1,-1 0 1,0 0 0,0 0 0,0 0 0,0 0-1,0 0 1,1 0 0,-1-1 0,0 1 0,0 0-1,0 0 1,0 0 0,0 0 0,1 0 0,4-7-61,-2 3-5,-2 0 1,1 0-1,0-1 0,-1 1 0,0 0 0,1-1 0,-1-7 0,1-36-720,-2 35 520,0 0 1,1 0-1,3-15 1,-3 24 241,0 0 0,1 0 1,-1 1-1,0-1 0,1 1 1,0-1-1,0 1 0,0 0 1,0-1-1,0 1 0,1 0 0,0 1 1,-1-1-1,1 0 0,4-2 1,-6 4 42,0 1-1,0-1 1,0 1 0,0-1 0,1 1 0,-1-1 0,0 1-1,0-1 1,1 1 0,-1 0 0,0 0 0,0 0 0,1 0-1,-1 0 1,0 0 0,1 0 0,-1 0 0,0 0 0,1 1 0,-1-1-1,0 0 1,0 1 0,0-1 0,1 1 0,-1 0 0,0-1-1,0 1 1,0 0 0,1 1 0,1 0 80,0 1 0,0-1-1,-1 1 1,1 0 0,-1 0 0,0 0 0,0 0 0,0 0 0,2 5-1,-1 0 110,-1 1 0,0-1 0,0 1 0,0-1-1,-1 1 1,-1 0 0,1 12 0,-2-3 123,-1-1-1,-6 31 1,8-48-329,0 0 1,0 1-1,-1-1 0,1 0 1,0 1-1,0-1 0,0 0 0,0 1 1,0-1-1,0 0 0,0 1 1,-1-1-1,1 0 0,0 1 1,0-1-1,0 0 0,-1 0 0,1 1 1,0-1-1,0 0 0,-1 0 1,1 0-1,0 1 0,-1-1 1,1-1-39,0 1 0,-1-1 0,1 1 0,0-1 0,0 1 0,0-1 0,0 0 0,0 1 0,0-1 0,0 1 0,0-1 1,0 0-1,0 1 0,0-1 0,0 0 0,0 1 0,1-1 0,-1 1 0,0-2 0,7-20-417,9-26 0,-12 40 353,-1-3-85,2 1 0,0 0 0,0 0 0,11-15 0,-11 19 158,0 1 0,0-1 0,0 1 0,1 0 0,0 1 0,12-9 0,-16 12 69,0 0 0,1 0 0,-1 0-1,1 0 1,-1 0 0,1 0 0,-1 1 0,1-1-1,-1 1 1,1-1 0,-1 1 0,1 0-1,-1 0 1,1 0 0,0 1 0,-1-1-1,1 1 1,-1-1 0,1 1 0,-1 0 0,1 0-1,-1 0 1,0 0 0,1 0 0,-1 1-1,0-1 1,0 1 0,0-1 0,0 1-1,0 0 1,0 0 0,2 2 0,-1 1 94,1 0 0,-1-1 0,0 1 1,0 0-1,-1 0 0,4 11 0,-1-1 186,2 19 0,0-3-119,-7-29-229,1-1 0,-1 1 0,1-1-1,-1 1 1,1 0 0,0-1 0,-1 1 0,1-1 0,0 1-1,1 0 1,-1-1-15,-1-1 0,1 0 0,-1 1 0,1-1 0,-1 0 0,1 0 0,-1 0 0,1 1 0,-1-1 0,1 0 0,-1 0 0,1 0 0,0 0 0,-1 0 0,1 0 0,-1 0 0,1 0 0,-1 0 0,1 0 0,-1 0 0,1 0 0,0-1 0,-1 1 0,1 0 0,-1 0 0,1-1 0,-1 1 0,1 0 0,-1 0 0,1-1 0,14-10-2204,6-7 1029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39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217 212 11042,'-3'-4'1264,"1"0"0,-1 1 0,0 0 1,0-1-1,0 1 0,-1 0 0,1 0 0,-5-2 0,3 2-847,0 0 0,0 0 1,-1 1-1,1-1 1,-1 1-1,1 1 0,-1-1 1,0 1-1,-9-1 0,10 2-290,0 0-1,0 1 1,0 0-1,0 0 0,0 0 1,0 1-1,1-1 1,-1 1-1,0 0 0,1 1 1,-1-1-1,1 1 1,0 0-1,-4 3 0,4-2-65,0-1-1,0 1 0,0-1 1,1 1-1,-1 0 0,1 0 1,0 1-1,0-1 0,1 1 1,-1-1-1,1 1 0,0 0 1,-2 8-1,4-12-54,-1 1 0,1 0 1,0 0-1,0-1 0,0 1 1,0 0-1,0 0 0,0-1 0,0 1 1,1 0-1,-1-1 0,1 1 0,-1 0 1,1-1-1,0 1 0,-1 0 1,1-1-1,0 1 0,0-1 0,0 1 1,0-1-1,0 0 0,0 1 0,1-1 1,-1 0-1,0 0 0,1 0 1,-1 0-1,1 0 0,-1 0 0,1 0 1,-1-1-1,1 1 0,0 0 0,-1-1 1,1 1-1,0-1 0,0 0 1,-1 0-1,1 0 0,0 1 0,0-2 1,-1 1-1,1 0 0,0 0 0,3-1 1,2-1-45,-1-1 1,1 0-1,0 0 1,-1 0-1,1-1 0,-1 0 1,0 0-1,10-10 1,-10 9-7,1-1 0,0 1-1,0 1 1,0-1 0,14-5 0,-20 10 45,0-1 1,0 1-1,0 0 1,0 0-1,-1-1 0,1 1 1,0 0-1,0 0 1,0 0-1,0 0 0,0 0 1,0 0-1,0 1 1,-1-1-1,1 0 0,0 0 1,0 1-1,0-1 1,0 0-1,-1 1 0,2 0 1,-1 0 8,0 0 0,0 0 1,0 0-1,0 0 0,0 1 0,0-1 1,0 0-1,0 1 0,-1-1 1,1 0-1,0 3 0,1 2 58,0 1-1,-1 0 1,0 0-1,0 8 1,0 0 40,-1-8-56,0 0 0,0 0 0,1-1 0,3 14 0,-4-20-68,0 1 0,1-1 0,-1 1 0,0-1 1,0 1-1,0-1 0,1 1 0,-1-1 0,0 1 0,0-1 0,1 1 0,-1-1 1,0 0-1,1 1 0,-1-1 0,1 0 0,-1 1 0,0-1 0,1 0 0,-1 0 0,1 1 1,-1-1-1,1 0 0,-1 0 0,1 0 0,-1 1 0,1-1 0,-1 0 0,1 0 0,-1 0 1,1 0-1,-1 0 0,1 0 0,0 0 0,10-5-187</inkml:trace>
  <inkml:trace contextRef="#ctx0" brushRef="#br0" timeOffset="1">480 0 14411,'-5'34'6425,"-8"9"-3256,-2 16-1392,2 5-105,10 2-872,6-2-320,9-12-312,5-8-32,4-20-152,1-13-416,-1-19 1352,-6-7-832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40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12811,'2'3'1133,"0"-1"0,1 0 1,-1 0-1,1 0 0,-1 0 0,1-1 1,4 3-1,-1-1-312,0-1 1,0 0 0,7 2-1,2-2-406,0 0-1,18 1 0,-2-3-759,43-7 0,4 1-2145,31 3-4000,-109 3 6474,0 0 0,0 0 0,1 1 0,-1-1 0,0 0 0,0 0 0,0 0 0,0 0 0,0 0 0,0 0 0,0 0 0,0 0 0,1 0 0,-1 0 0,0 0 0,0 0 0,0 0 0,0 0 0,0 0 0,0 0 0,0-1 0,0 1 0,1 0 0,-1 0 0,0 0 0,0 0 0,0 0 0,0 0 0,0 0 0,0 0 1,0 0-1,0 0 0,0 0 0,0 0 0,0-1 0,0 1 0,0 0 0,1 0 0,-1 0 0,0 0 0,0 0 0,0 0 0,0 0 0,0 0 0,0-1 0,-6-1 1577,-1 3-1098,1 0-1,0 0 1,0 0 0,-1 1-1,1 0 1,0 0-1,1 1 1,-1-1-1,0 1 1,-9 7-1,12-8-270,0 1-1,1-1 1,-1 1-1,0 0 1,1-1-1,0 1 1,-1 1-1,1-1 1,1 0-1,-1 0 0,0 1 1,1-1-1,-1 1 1,1-1-1,-1 5 1,1 0 114,0 0 1,0 0-1,1 0 1,0 0-1,1 13 1,0-16-204,-1 0 1,1 0-1,1 1 1,-1-1 0,1 0-1,-1 0 1,2 0 0,-1 0-1,4 5 1,-5-8-105,0 0 1,1-1-1,-1 1 1,0-1-1,1 0 1,-1 1-1,1-1 1,0 0-1,-1 0 1,1 0-1,0 0 1,0 0-1,-1-1 1,1 1-1,0 0 1,0-1 0,0 1-1,0-1 1,0 0-1,0 0 1,0 0-1,0 0 1,0 0-1,0 0 1,0 0-1,0-1 1,0 1-1,0-1 1,2 0-1,5-2-518,0-1 0,0 0-1,-1 0 1,14-10 0,-13 8-1376,0-1 0,9-9 1,14-22-1132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40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13283,'-13'124'11703,"6"-74"-9368,0 96 0,7-133-2194,2 0 1,-1-1 0,7 21-1,-8-31-137,0-1 0,1 0 0,-1 1 0,1-1 0,-1 0 0,1 1 0,0-1 0,-1 0 0,1 0 0,0 1 0,0-1 0,0 0 0,0 0 0,0 0 0,0 0 0,0 0 0,1 0 0,-1 0-23,0-1 0,-1 0 0,1 0 0,0 0 0,-1 0 0,1 0 0,0 0 0,-1 0 0,1 0 0,0 0 0,0 0 0,-1-1 0,1 1 0,-1 0 0,1 0 0,0-1 0,-1 1 0,1 0 0,0-1 0,-1 1 0,1 0 1,-1-1-1,1 1 0,0-1 0,2-4-210,1 1 1,0-1 0,-1 1 0,0-1-1,0 0 1,2-6 0,6-13-419,1 2 0,17-25-1,-28 46 668,-1 0 0,1 1 0,-1-1 0,1 0 0,0 1 0,-1-1-1,1 0 1,0 1 0,-1-1 0,1 1 0,0-1 0,0 1 0,0-1-1,0 1 1,0 0 0,-1-1 0,1 1 0,0 0 0,0 0 0,0 0 0,0-1-1,0 1 1,0 0 0,0 0 0,0 0 0,0 1 0,0-1 0,0 0 0,1 0-1,-1 1 61,1 0-1,0 0 0,0 0 1,-1 0-1,1 0 1,0 0-1,-1 1 0,1-1 1,-1 0-1,1 1 0,-1-1 1,0 1-1,1 1 0,1 2 156,0 0 0,-1 1 0,0-1 0,0 0 0,0 1 0,1 10 0,3 37 807,-3-27-903,-2-15-15,0-1-651,1-18-1065,3-10-166,6-3 712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41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10058,'1'21'5057,"6"2"-1104,-1 4-800,0 6-393,-6-7-503,0 4-1017,0-5-424,-3-10-536,0-5-176,-1-11-648,-2-10-384,4-9 32,1-2 312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41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12419,'11'7'2168,"1"-1"1,0-1 0,0 0-1,17 4 1,-13-4-309,28 12 0,-40-15-1740,0 1 1,0-1 0,-1 1-1,1 0 1,-1 0 0,0 0-1,0 0 1,0 0 0,0 1 0,0-1-1,-1 1 1,1 0 0,-1 0-1,0 0 1,0 0 0,-1 0-1,1 0 1,-1 1 0,0-1-1,0 0 1,0 8 0,0 5 59,0 1 0,-2 0 0,-4 35 1,3-39-142,10-33-773,-3 8 332,25-53-1935,-26 56 2057,1 0-1,0 1 1,0-1 0,1 1 0,10-10 0,-15 16 304,-1 1 1,1-1-1,0 0 1,-1 1-1,1-1 1,0 0-1,0 1 1,0-1-1,-1 1 1,1-1-1,0 1 1,0 0-1,0-1 1,0 1-1,0 0 1,0-1-1,0 1 1,0 0-1,0 0 1,0 0-1,0 0 1,0 0-1,0 0 1,0 0-1,0 1 1,0-1-1,0 0 1,0 0-1,0 1 1,0-1-1,-1 0 1,1 1-1,0-1 1,0 1-1,0 0 0,0-1 1,-1 1-1,2 1 1,2 2 305,-1 0-1,0 1 1,-1-1 0,1 1 0,3 9-1,-1-4 10,-2-3-88,-1-3-131,-1 0 1,1 0-1,0 0 0,1 0 0,-1-1 1,0 1-1,1-1 0,0 0 0,0 1 0,0-2 1,0 1-1,4 3 0,-3-4-75,0 1 0,1-1-1,-1 0 1,0 0 0,1-1-1,-1 1 1,7 0 0,-9-1-49,-1-1 0,1 0 0,0 0 0,0 0 0,0 0 1,0 0-1,0 0 0,0 0 0,0-1 0,0 1 0,-1-1 0,1 0 0,0 1 0,0-1 0,-1 0 1,1 0-1,0 0 0,-1 0 0,1 0 0,-1 0 0,3-3 0,4-6-262,-1 0 0,13-23 0,-6 9-189,2 1 50,-11 19 356,-1-2 0,-1 1 0,1 0 1,-1-1-1,4-8 0,-7 12 54,1 0 0,-1 1-1,0-1 1,0 0 0,0 0-1,0 0 1,0 0 0,0 1-1,0-1 1,-1 0 0,1 0-1,-1 1 1,1-1 0,-1 0 0,0 0-1,1 1 1,-1-1 0,0 1-1,0-1 1,-2-1 0,3 2 3,0 1 0,-1-1 0,1 1 0,0 0 0,-1-1 0,1 1 0,0-1 0,-1 1 0,1 0 0,-1-1 0,1 1 0,0 0 0,-1 0 1,1-1-1,-1 1 0,1 0 0,-1 0 0,1 0 0,-1-1 0,1 1 0,-1 0 0,0 0 0,1 0 0,-1 0 0,1 0 0,-1 0 0,1 0 0,-1 0 0,1 0 0,-1 1 0,1-1 0,-1 0 1,1 0-1,-1 0 0,1 1 0,-1-1 0,-1 1 21,1 0 0,0 0 1,-1 0-1,1 0 0,0 0 0,0 1 1,0-1-1,0 0 0,-2 4 1,0 1 63,1 1 1,-1 0 0,1 0-1,0 0 1,1 0 0,-1 9 0,1-8-21,-3 28 95,1 0 0,2 1 0,2-1-1,1 0 1,9 45 0,51 174 134,-60-246-283,1 2-5,15 64 64,-16-66-72,-1 0-1,0 0 1,0 0-1,-1 0 1,-1 0 0,-1 11-1,2-19-12,0 0 1,0 0-1,-1 0 0,1 0 1,0 0-1,-1-1 0,1 1 0,0 0 1,-1 0-1,1 0 0,-1-1 1,1 1-1,-1 0 0,0-1 1,1 1-1,-1 0 0,0-1 1,1 1-1,-1-1 0,0 1 0,0-1 1,1 1-1,-3 0 0,1-1-18,1 0 0,-1 1 1,0-1-1,0 0 0,1 0 0,-1 0 0,0 0 0,0 0 0,0-1 0,1 1 0,-4-1 0,-1-2-96,1 1 0,-1-1 0,0 1 0,1-1 0,-1-1 0,-5-4 0,-2-5-40,0 0-1,-20-27 1,-3-10 198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41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13123,'-5'26'5561,"10"1"-2400,-1 1-1105,0 5-175,-1 0-289,-3-6-800,-1-7-312,-1-13-280,-2-7-344,4-15-200,3-4-3281,8-14 2529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25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9338,'11'10'4257,"-11"7"-1993,1 6-239,-6 15-553,5 7-408,0 6-456,-8-3-167,9-2-225,-1 0-40,6-9-96,1-4-24,0-10 0,-7-6-64,0-12-528,0-2-313,-3-8-1167,3 3-1377,0 1 2233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42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11162,'89'39'10948,"-67"-32"-9843,0 2 0,-1 1 0,39 24 0,-56-32-1030,-1 0 0,0 1-1,0 0 1,-1-1 0,1 1 0,0 0 0,-1 0 0,0 1 0,0-1 0,0 0 0,0 1 0,0-1 0,-1 1 0,1 0 0,-1 0 0,0-1-1,0 1 1,-1 0 0,1 0 0,-1 0 0,1 0 0,-1 0 0,-1 0 0,1 0 0,0-1 0,-2 6 0,-1 3 17,0 0-1,-1 0 1,-1 0 0,1-1 0,-11 16 0,19-41-1486,-4 14 1390,1-3-31,0 1 1,0-1-1,0 1 1,0 0-1,1-1 1,-1 1-1,3-3 1,31-34-96,-31 33 136,1 2-1,0-1 0,0 0 1,8-4-1,-12 8 26,1 0 1,-1 1 0,1-1-1,0 0 1,-1 1-1,1-1 1,-1 1 0,1-1-1,0 1 1,-1 0-1,1 0 1,0 0 0,-1 0-1,1 0 1,0 0-1,0 0 1,-1 0 0,4 2-1,-4-1 32,1 0-1,0 0 0,0 0 1,-1 0-1,1 1 1,-1-1-1,1 1 0,-1-1 1,0 1-1,1 0 1,-1-1-1,0 1 0,0 0 1,0 0-1,-1 0 1,1 0-1,0 0 0,-1 0 1,1 0-1,0 4 1,1 5 210,-1 1 0,1 15-1,-2-25-231,0 25 297,-1-21-290,1 0 0,-1 0 0,2 0 0,-1 0 0,1 0 0,0 0 0,2 8 0,-3-14-42,0 0 0,0 0 0,0 0 0,1 1 0,-1-1 0,0 0 0,0 0 0,0 0 0,0 0 0,1 1 0,-1-1 0,0 0 0,0 0 0,0 0 0,1 0 0,-1 0 0,0 1 0,0-1 0,1 0 0,-1 0 0,0 0 0,0 0 0,1 0 0,-1 0 0,0 0 0,0 0 0,1 0 0,-1 0 0,0 0 0,0 0 0,1 0 0,-1 0 0,0 0 0,0 0 0,0-1 0,1 1 0,-1 0 0,0 0 0,1 0 0,0-1 35,1 0 0,0 0 1,-1 0-1,1 0 0,-1 0 1,1 0-1,-1 0 0,3-2 1,14-22 142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43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215 114 11699,'-2'-4'5162,"1"-2"-3836,1 1-372,-1-4-373,-1 0 0,0 1 0,0-1 0,-1 1 0,0 0 0,-5-10 0,8 16-455,-1 0 1,0 1 0,0-1 0,0 0-1,0 1 1,0-1 0,-1 0-1,1 1 1,0 0 0,-1-1 0,1 1-1,-1 0 1,0 0 0,1 0-1,-1 0 1,0 0 0,1 0 0,-1 0-1,0 0 1,0 1 0,0-1-1,0 1 1,0-1 0,0 1 0,-3 0-1,2 0-20,0 0-1,0 1 1,0-1-1,-1 1 0,1 0 1,0 0-1,0 0 1,0 0-1,1 1 0,-1-1 1,0 1-1,0 0 1,-3 3-1,-3 3 54,1 1-1,0 1 1,0-1 0,1 1-1,-6 12 1,5-9-101,1 0 0,1 1-1,0 0 1,1 0 0,0 0 0,1 0-1,1 1 1,1-1 0,0 1 0,0 0-1,1 0 1,2 15 0,0-12-37,2 0 0,-1 0 0,2-1 0,1 1 0,0-1 0,1 0 0,1 0 1,0 0-1,15 23 0,-19-34-19,1-1-1,0 1 1,0-1 0,1 0 0,-1 0 0,1-1 0,0 1-1,0-1 1,9 6 0,-9-8-26,-1 0 0,0-1 0,0 1-1,1-1 1,-1 1 0,1-1 0,-1-1 0,1 1 0,0-1-1,-1 1 1,1-2 0,-1 1 0,1 0 0,6-2 0,-3 0 30,-1 0 1,1 0 0,-1-1 0,0 0 0,0 0-1,0-1 1,0 0 0,0 0 0,9-9 0,-8 6 42,-1-1 1,8-12 0,-14 19-49</inkml:trace>
  <inkml:trace contextRef="#ctx0" brushRef="#br0" timeOffset="1">163 278 12459,'9'6'5513,"14"-2"-2665,6-1-583,4-6-761,4 1-496,5-9-607,-5-1-209,-1 1-568,-6 3-481,-11 0-95,-4 4 384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43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9170,'-43'29'4929,"36"-13"-1472,7 8-641,-1 3-175,2 7-577,2 10-239,-2 8-609,-1 1-264,4-2-488,2-10-176,2-14-328,2-9-472,4-16 1240,3-6-728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44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 8098,'-1'0'371,"1"0"1,-1 0-1,0 0 0,1-1 1,-1 1-1,1 0 1,-1 0-1,0 0 1,1 0-1,-1 0 0,1 0 1,-1 0-1,1 0 1,-1 1-1,0-1 1,0 0-1,1 1-66,-1-1-1,1 1 1,0-1-1,-1 1 1,1-1-1,0 1 1,0 0-1,0-1 1,-1 1-1,1 0 1,0-1 0,0 1-1,0 0 1,0-1-1,0 1 1,0 0-1,0-1 1,0 1-1,1 0 1,1 19 1426,1-1 0,6 23 0,-7-33-1492,2 1 1,-1 0-1,1-1 1,0 0-1,1 0 1,6 8 0,-10-15-227,0-1 0,0 1 0,0-1 0,0 1 1,1-1-1,-1 0 0,0 1 0,1-1 1,-1 0-1,1 0 0,-1 0 0,1 0 0,-1 0 1,1-1-1,0 1 0,0 0 0,-1-1 0,1 1 1,0-1-1,0 0 0,0 1 0,-1-1 1,1 0-1,0 0 0,0 0 0,0 0 0,0-1 1,-1 1-1,1 0 0,0-1 0,3-1 1,0 0-39,-1-1 1,1 0 0,-1 0 0,0 0 0,0 0 0,0-1 0,0 1-1,-1-1 1,1 0 0,2-5 0,1-2-164,0 0 1,5-14-1,9-14-135,-13 27 261,12-14 0,-18 23 77,1 0 1,-1 1-1,1-1 0,0 1 0,-1 0 0,1 0 0,0 0 1,0 0-1,1 0 0,5-2 0,-8 4 0,-1 0 0,1 0 0,0 0 0,-1 0 0,1-1 1,0 1-1,0 0 0,-1 1 0,1-1 0,0 0 0,-1 0 0,1 0 0,0 0 0,-1 0 0,1 1 0,0-1 1,-1 0-1,2 1 0,-1 0 36,1 1 0,-1-1 0,0 0 0,0 1 0,1-1 0,-1 0 0,1 4 0,12 19 693,12 34 1,7 13 369,-31-67-1060,0 0 1,1-1-1,-1 0 1,1 1-1,0-1 1,0 0-1,6 4 0,-8-6-50,0 0-1,0 0 1,0-1-1,0 1 1,0 0-1,0-1 1,1 1-1,-1-1 1,0 1-1,0-1 1,1 0-1,-1 1 1,0-1-1,0 0 0,1 0 1,-1 0-1,0 0 1,1 0-1,-1 0 1,0-1-1,1 1 1,-1 0-1,0 0 1,0-1-1,0 1 1,1-1-1,-1 0 1,2 0-1,-2-1-28,1 0 0,-1 1 0,0-1 1,0 0-1,0 0 0,0 0 0,0 0 0,0 0 0,1-2 0,1-3-139,-2 3-86,1 1 0,-1-1 0,0 0 0,-1 0-1,2-7 1,1-8-2130,-3 18 2323,1 1 0,-1 0 0,0-1 0,0 1 0,0 0 0,0-1 0,1 1 0,-1 0 0,0 0 0,0-1 0,1 1 0,-1 0 0,0 0 0,1-1 0,-1 1-1,0 0 1,1 0 0,-1 0 0,0 0 0,1-1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44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107 170 8794,'-6'36'5105,"6"-6"656,0-3-2864,4 1-793,2-2-143,-1-10-969,0-5-392,3-10-488,-4-5-160,-4-12-744,0-4 1896,0 0-1064</inkml:trace>
  <inkml:trace contextRef="#ctx0" brushRef="#br0" timeOffset="1">0 1 12851,'1'18'5329,"14"-3"-2929,2 0-679,-1-6-417,2 0-408,3-9-944,2-1-224,-1-14 128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45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0 10722,'13'31'5129,"-6"6"-1688,2 6-504,-6 7-489,-2 2-527,2-9-849,2-2-384,6-10-432,2-18-96,-6-6-208,-1 1-112,20 8-792,-4-11-480,5-8 871</inkml:trace>
  <inkml:trace contextRef="#ctx0" brushRef="#br0" timeOffset="1">1 148 13043,'6'12'5689,"10"-3"-2768,10 1-857,11 2-616,1-3-511,4-4-625,-5-5-232,0-4-456,-4-2-241,1-8 321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45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11538,'6'21'4327,"-1"0"0,5 40 0,-4 41-345,-4-59-3170,9 55 0,-11-96-805,1 1 0,-1-1 0,1 1-1,0-1 1,2 4 0,-3-5-10,0-1-1,0 0 1,0 0-1,0 0 1,0 0 0,0 1-1,0-1 1,1 0-1,-1 0 1,0 0-1,0 0 1,0 0 0,0 0-1,0 1 1,1-1-1,-1 0 1,0 0-1,0 0 1,0 0 0,0 0-1,1 0 1,-1 0-1,0 0 1,0 0-1,0 0 1,0 0 0,1 0-1,-1 0 1,1 0-12,-1 0 1,0-1-1,1 1 1,-1-1 0,1 1-1,-1 0 1,0-1-1,1 1 1,-1-1-1,0 1 1,0 0-1,1-1 1,-1 1 0,0-1-1,1 0 1,13-35-1005,29-49 0,-43 84 1029,1-1 0,0 1 0,0-1 1,0 1-1,0 0 0,0 0 0,1 0 0,-1-1 0,0 1 0,1 0 1,-1 0-1,0 1 0,2-2 0,-2 2 14,0 0 1,0-1-1,-1 1 1,1 0-1,0 0 0,0 0 1,-1 0-1,1 0 0,0 0 1,0 0-1,-1 1 0,1-1 1,0 0-1,-1 0 1,1 0-1,0 1 0,0-1 1,-1 0-1,1 1 0,0-1 1,-1 1-1,1-1 1,-1 1-1,1-1 0,-1 1 1,1-1-1,-1 1 0,1-1 1,-1 1-1,1 1 0,2 2 110,-1 1 0,1-1 0,-1 1 0,0-1 0,-1 1 0,1 0 0,0 7 0,4 36 555,-6-43-616,2 39 358,-1-21-137,4 29 0,-5-50-261,1 0 0,-1 0 0,1 0 0,-1 0 0,1 0-1,0 0 1,-1 0 0,3 3 0,-3-5-24,1 1 0,0-1 0,-1 1 1,1-1-1,-1 1 0,1-1 0,0 0 0,0 1 0,-1-1 0,1 0 0,0 0 0,-1 0 0,1 1 1,0-1-1,0 0 0,1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46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9802,'-3'4'4779,"5"5"-1794,1-2-1730,-1 5-372,0-1-1,-1 1 1,0-1-1,-1 1 1,-1 15-1,-11 60 688,2-25-1013,9-54-525,-4 48 112,5-49-134,0 0 1,0 1-1,1-1 1,0 0-1,2 10 1,-2-16-11,-1 0 0,0-1 0,0 1 0,0-1 0,1 1 0,-1-1 0,0 1 0,0-1 0,1 1 0,-1-1 0,0 0 0,1 1 0,-1-1 0,1 1 0,-1-1 0,1 0 1,-1 1-1,1-1 0,-1 0 0,1 1 0,-1-1 0,1 0 0,-1 0 0,1 0 0,-1 1 0,1-1 0,-1 0 0,1 0 0,-1 0 0,1 0 0,0 0 0,-1 0 0,1 0 0,-1 0 0,1 0 1,-1 0-1,2-1 0,2 0-1,-1 0 1,1-1 0,-1 0-1,6-3 1,-1 0 8,14-5 38,1 2-1,-1 0 1,1 1 0,37-6 0,-27 8 16,1 2 0,57 2-1,-75 2-303,-8 3 98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46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10082,'2'1'869,"-1"0"0,0 0 0,1 1 0,-1-1 0,0 0 1,0 1-1,0-1 0,2 4 0,5 15 2592,-6-9-2817,1 22 1,-2-17 383,0 106 1384,-3-72-1818,-5 133 523,7-179-1115,1 2-140,1-5-485,-2-2 525,1 1 0,-1 0 0,1-1 0,-1 1 0,0-1 0,1 1 0,-1-1 0,0 0 0,1 1 0,-1-1 0,0 1 0,0-1 0,0 0 0,1 1 0,-1-2-1,0-5-958,0-1-1,0 0 1,-1 0-1,0 1 1,-1-1-1,-1-7 1,-1-3-1361,-4-17-4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47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9578,'2'-2'531,"-1"0"0,1 1 0,-1-1 0,1 1 0,0-1 0,0 1 0,0 0 0,-1 0-1,1 0 1,0 0 0,1 0 0,-1 0 0,4-1 0,-3 2-200,-1 0-1,1 0 1,0 0-1,-1 1 1,1-1 0,0 0-1,-1 1 1,1 0-1,-1-1 1,1 1-1,-1 0 1,3 2 0,6 3 163,0 0 1,-1 1 0,0 0 0,0 1 0,-1 0 0,0 1 0,-1 0 0,1 0 0,-2 0-1,1 1 1,8 16 0,-15-23-444,0-1 0,0 1 0,0 0 0,0 0 0,0 0 0,0 0 0,-1 0 0,1 0 0,-1 0 0,0 0 0,0 0 0,0 0 0,0 0 0,0 0 0,-1 0 0,0 0 0,1 0 0,-1 0 0,0-1 0,0 1 0,-1 0 0,1 0 0,-1-1 0,1 1 0,-4 4 0,-2 0-22,0 0 0,0 0 0,-1-1 0,0 1 0,0-2 0,-12 7-1,13-8-284,0 0 0,0-1 0,0 0 0,0 0-1,0 0 1,-11 1 0,9-4-916,9 0 1159,0 0 1,0 0-1,0 0 0,0 0 1,0 0-1,0 0 1,0 0-1,0 0 1,0 0-1,0 0 1,0 0-1,0 0 1,0 0-1,0 0 1,0 0-1,0 0 1,0 0-1,0-1 1,0 1-1,0 0 1,0 0-1,0 0 1,0 0-1,0 0 1,0 0-1,0 0 1,0 0-1,0 0 1,0 0-1,0 0 1,0 0-1,0 0 1,0 0-1,0 0 1,0 0-1,0 0 1,0 0-1,0-1 1,0 1-1,0 0 1,0 0-1,0 0 1,0 0-1,0 0 1,0 0-1,0 0 1,0 0-1,0 0 1,0 0-1,0 0 1,0 0-1,0 0 1,1 0-1,-1 0 1,0 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25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1 161 9450,'1'-1'413,"0"0"1,0 0-1,0-1 0,0 1 0,0 0 1,1 0-1,-1 0 0,0 0 0,0 0 1,1 0-1,-1 1 0,1-1 0,2 0 0,-1 0 137,1 0-1,0 1 0,0-1 0,6 1 0,15 0 558,44 1 192,-59 0-1202,0 0 0,-1 1 0,1 0 0,17 7 0,-24-8-78,0 0-1,0 1 0,0-1 0,0 1 0,-1 0 0,1 0 1,0 0-1,-1 0 0,0 0 0,1 1 0,-1-1 0,0 1 1,0-1-1,-1 1 0,1 0 0,0-1 0,-1 1 0,0 0 0,0 0 1,0 0-1,0 1 0,0-1 0,0 0 0,-1 0 0,1 0 1,-1 1-1,0-1 0,0 0 0,0 0 0,-1 0 0,1 1 1,-1-1-1,0 0 0,0 0 0,0 0 0,0 0 0,0 0 0,-3 5 1,0-3 4,0 0 1,0 0-1,-1 0 1,1-1-1,-1 1 1,0-1-1,0 0 1,0-1-1,-10 6 1,-6 2 54,-30 10 1,12-5-13,34-14-119,1 0 0,-1-1 0,0 1 0,1-1 0,-1 0-1,-7 1 1,8-3-607,7-3 281</inkml:trace>
  <inkml:trace contextRef="#ctx0" brushRef="#br0" timeOffset="1">561 0 10370,'5'0'4489,"-18"7"-2312,-6 8-537,-12 17-456,-4 10-312,2 17-343,5 2-137,10 4-128,6-1-56,11-3-80,2-4-32,10-6-32,5-7-16,8-11-24,4-4 24,7-18-480,-4-6-1289,8-14 1177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47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 11787,'-16'0'5145,"2"0"-2441,-2 4-591,-17 16-137,5 13-392,-8 12-487,3 9-241,13 7-368,1-1-128,22 0-200,5-5-64,15-11-96,6-8-96,10-12-520,2-8 368,5-20 16</inkml:trace>
  <inkml:trace contextRef="#ctx0" brushRef="#br0" timeOffset="1">525 69 12435,'-2'-2'969,"0"0"1,1 0 0,-1 0 0,0 0 0,0 0-1,0 1 1,0-1 0,-3-1 0,3 2-739,0 0-1,0 1 1,0-1 0,0 0-1,0 1 1,0 0 0,0 0 0,0-1-1,0 1 1,0 0 0,0 1 0,0-1-1,0 0 1,0 0 0,0 1 0,0-1-1,0 1 1,-2 1 0,-3 1 47,-1 1 0,1 0 0,-1 1 0,1 0 0,0 0 0,1 1 0,0-1 0,-1 1 0,-6 10 0,5-6-159,1-1 1,0 1 0,1 0 0,0 1-1,1-1 1,-4 14 0,5-11-48,0 0 1,1 1-1,1-1 1,0 1-1,0 16 1,2-20-63,0-1 1,0 0 0,1 0 0,0 1-1,1-1 1,0 0 0,0 0-1,4 9 1,-4-14-18,0 0 0,0-1 0,0 1 0,0-1 0,1 1 0,-1-1 0,1 0-1,0 0 1,0 0 0,0 0 0,1-1 0,-1 1 0,1-1 0,-1 0 0,1 0 0,0 0 0,0 0 0,0-1-1,8 3 1,-5-3-258,1 1-1,0-1 1,0 0-1,0-1 1,0 0 0,0 0-1,0-1 1,-1 0-1,1 0 1,0-1-1,0 0 1,-1 0-1,1 0 1,-1-1-1,0-1 1,0 1-1,0-1 1,10-7 0,8-14-889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4:4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62 235 7658,'-39'-4'4745,"16"2"1953,40 3-4540,23-1-1,-8-2-1513,-1-2 0,38-10 0,-64 13-508,1 0-1,-1 0 1,1 0-1,-1 1 1,1 0-1,7 0 1,-12 1-82,1-1 1,-1 0-1,1 0 1,-1 1-1,0-1 1,1 1-1,-1-1 1,0 1-1,1 0 1,-1-1-1,0 1 1,0 0 0,1 0-1,-1 0 1,0 0-1,0 0 1,0 0-1,0 0 1,0 1-1,-1-1 1,1 0-1,0 0 1,-1 1-1,1-1 1,0 0-1,-1 1 1,1-1-1,-1 3 1,1 6 116,0 1 0,-1 0 0,0-1 0,-1 1 0,0-1 0,-3 13 0,-1 8 56,1-2-103,1-11-135,1 0-1,1 0 1,0-1-1,3 36 1,-2-53-19,0 1 1,0-1-1,0 1 1,1-1-1,-1 1 0,0-1 1,0 1-1,0 0 1,0-1-1,0 1 1,1-1-1,-1 1 0,0-1 1,1 0-1,-1 1 1,0-1-1,1 1 1,-1-1-1,0 1 0,1-1 1,-1 0-1,1 1 1,-1-1-1,1 0 1,-1 1-1,0-1 0,1 0 1,0 0-1,-1 0 1,2 1-1,-2-1 33,1-1-1,0 1 1,-1 0 0,1-1 0,0 1-1,-1 0 1,1-1 0,0 1-1,-1-1 1,1 1 0,-1-1-1,1 0 1,-1 1 0,1-1-1,-1 1 1,1-1 0,-1 0 0,0 1-1,1-1 1,-1 0 0,0 0-1,0 1 1,0-1 0,1-1-1,4-27 125</inkml:trace>
  <inkml:trace contextRef="#ctx0" brushRef="#br0" timeOffset="1">476 1 12971,'18'18'6153,"0"1"-2560,-3 2-1329,-3 7-111,-6 6-817,-5 8-384,-6 13-480,-10 1-152,1 5-216,-9-7-72,8-7-464,3-7 328,-4-22-48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6:58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71 2441,'-16'26'1812,"16"-26"-1695,-1 1 0,1-1-1,0 0 1,0 0 0,0 0 0,-1 1 0,1-1 0,0 0 0,0 0-1,-1 0 1,1 0 0,0 0 0,-1 0 0,1 0 0,0 1 0,0-1-1,-1 0 1,1 0 0,0 0 0,-1 0 0,1 0 0,0 0 0,0 0-1,-1 0 1,1 0 0,0-1 0,-1 1 0,1 0 0,0 0 0,0 0 0,-1 0-1,1 0 1,0 0 0,0-1 0,-1 1 0,1 0 0,-1-1 0,-8-9 6474,7 7-3952,1 3-2567,1 0 0,0-1 0,0 1 1,0 0-1,-1-1 0,1 1 0,0 0 0,0-1 0,0 1 1,0 0-1,0-1 0,0 1 0,0 0 0,0-1 0,0 1 1,0 0-1,0-1 0,0 1 0,0-1 0,0 1 0,0 0 1,0-1-1,0 1 0,0 0 0,0-1 0,1 1 0,-1 0 1,0-1-1,0 1 0,0 0 0,1 0 0,-1-1 0,0 1 1,0 0-1,1 0 0,-1-1 0,0 1 0,0 0 0,1 0 1,-1-1-1,0 1 0,1 0 0,13-8-7,-8 6-11,0-1 0,0 0 0,0-1-1,-1 1 1,7-6 0,5-3 40,-14 10-66,-1 1 1,1 0 0,0 0 0,-1 0 0,1 1 0,0-1 0,-1 1 0,1-1 0,0 1-1,-1 0 1,1 0 0,0 0 0,0 0 0,-1 1 0,1-1 0,0 1 0,4 1-1,-1 0 26,7 1 41,0 0-1,0-1 1,0 0 0,0-1-1,17 0 1,-10-2-48,0 2-1,0 0 0,-1 2 1,21 4-1,-21-3-3,0-1 0,0-1 1,0 0-1,36-3 0,-1-4 291,27-3 76,-63 6-340,1 0 0,0 2 0,0 0-1,30 5 1,-27-3-14,-13-2-28,-1 0 1,0-1 0,0 0 0,0 0 0,0-1-1,-1 0 1,1 0 0,0-1 0,8-4 0,-9 3 7,1 1 0,0 1 0,0-1 1,0 1-1,0 0 0,0 1 1,0 0-1,9 0 0,-9 1 2,0 0 0,0-1-1,10-2 1,-12 2-23,1 0 0,-1 0 0,1 1-1,0 0 1,9 0 0,1 2 25,1-1 0,36-4 0,-39 1-10,1 2 0,0-1 1,0 2-1,19 2 0,-34-2-28,32 5 74,62 6 1,-69-12-20,0 2 1,-1 0 0,43 11 0,-13-2 87,-51-10-117,-1 0 1,1-1-1,0 0 0,-1 0 1,1 0-1,0 0 0,0 0 1,-1-1-1,1 0 1,4-1-1,-5 1-368,0-1 1415,-7-2-6530,2 2 3324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6:5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91 2248,'-9'-3'4334,"2"0"-4243,4 3-69,1-1-1,-1 0 0,0 0 1,1 0-1,-1 0 0,1-1 0,0 1 1,-4-3-1,-1-5 5966,7 9-5855,0 0 0,0-1 1,-1 1-1,1 0 0,0-1 0,0 1 0,0 0 0,0-1 0,0 1 1,0 0-1,0 0 0,1-1 0,-1 1 0,0 0 0,0-1 0,0 1 1,0 0-1,0 0 0,0-1 0,0 1 0,1 0 0,-1 0 0,0-1 1,0 1-1,0 0 0,1 0 0,-1-1 0,0 1 0,0 0 0,0 0 1,1 0-1,-1 0 0,0-1 0,1 1 0,-1 0 0,0 0 0,0 0 1,1 0-1,-1 0 0,0 0 0,1 0 0,-1 0 0,0 0 1,1 0-1,18-3-215,-15 3 591,58-4 33,-41 3-495,20-2 146,-14 1 192,53-9-1,-58 7-239,0 1 0,34 0 1,24-2 97,-71 4-211,1 0 0,-1 0 0,1 1 0,-1 0 0,1 1 0,-1 0 0,14 3 0,-2 2 35,0-2 1,0 0 0,0-2 0,0 0 0,0-1 0,0-1 0,28-4-1,-25 3-21,0 0-1,0 1 0,1 2 0,30 5 0,14 1 169,-31-7-13,0-2-1,1-1 1,47-10 0,-65 10-110,1 1 1,0 0-1,34 5 0,-27-2-33,-12-2 17,-1 0-1,0-2 0,1 0 1,29-8-1,-32 6 1,-10 3-56,0 0 0,-1 0 1,1 0-1,0 0 0,0 0 1,-1 1-1,1 0 0,0 0 1,0 0-1,0 0 1,0 0-1,7 3 0,-9-3-11,1 2 9,1-1 0,-1 0 0,1 0 0,-1-1 1,1 1-1,0-1 0,0 1 0,4-1 0,-8 0-27,1 0 0,-1 0 0,0 0 0,0 0 0,0 0 0,1 0 0,-1-1 0,0 1 0,0 0 0,0 0-1,1 0 1,-1 0 0,0 0 0,0 0 0,0 0 0,1 0 0,-1-1 0,0 1 0,0 0 0,0 0 0,0 0 0,1 0 0,-1 0-1,0-1 1,0 1 0,0 0 0,0 0 0,0 0 0,0-1 0,0 1 0,0 0 0,0 0 0,1-1 0,-2 1-53,1-1 0,0 1 0,0-1 1,0 1-1,-1-1 0,1 1 0,0-1 0,0 1 1,-1 0-1,1-1 0,0 1 0,-1-1 0,1 1 1,0 0-1,-1-1 0,1 1 0,-1 0 0,1 0 1,-1-1-1,-16-9-532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7:00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3945,'1'0'8652,"6"0"-1566,24 1-7513,-19-1 550,-6 0-66,-1 0 0,0 0-1,1 1 1,-1-1 0,0 1-1,1 0 1,-1 1 0,6 2 0,-2 1 31,0-1 1,-1 2-1,0-1 0,0 1 1,14 14-1,-13-12-58,-6-5-16,1 0 0,0 0 0,0-1 0,0 1 0,0-1 0,1 0 1,6 2-1,-8-3-8,-1 0 1,1-1-1,0 1 0,0-1 1,-1 1-1,1-1 1,0 0-1,0 0 0,0-1 1,0 1-1,-1 0 1,1-1-1,4-1 0,5-2 6,-1 2-1,0-1 0,1 1 0,0 1 0,-1 0 0,16 1 0,-11 0 25,0-1 0,24-4 0,-17-2 40,-17 5-51,0 0 0,0 1-1,1-1 1,9 0 0,-14 2-7,0 0-1,0 0 1,-1 1 0,1-1-1,0 0 1,0 1 0,0-1-1,0 1 1,0 0 0,0-1-1,-1 1 1,1 0 0,0 0 0,0 0-1,-1 1 1,1-1 0,-1 0-1,3 3 1,8 14 212,-10-15-186,0 0 0,0 0 0,0 0 0,0 0 0,3 2 0,-4-4-35,0 0 0,0-1 1,0 1-1,0 0 0,0-1 0,0 1 1,0-1-1,1 1 0,-1-1 1,0 0-1,0 1 0,1-1 1,-1 0-1,0 0 0,1 0 1,-1 0-1,3 0 0,129-20 210,-96 14-173,-19 3 13,20-4 0,13-4 136,-27 5-79,0 2 1,32-2-1,-42 5-84,50-4 173,0 3-1,0 3 0,88 13 1,-137-12-190,-1 0 8,16 1-1,-27-3-13,1 0 0,-1 0 0,0 0 0,1 0 1,-1-1-1,0 0 0,1 0 0,-1 0 0,0 0 0,5-2 0,-2-1 14,-3 3-9,0-1 1,0 0-1,0 1 1,0-1-1,-1-1 1,1 1-1,4-5 0,-7 2 1808,0 3-1036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18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44 9714,'-78'-6'8947,"70"4"-7815,8 1-274,5 0-91,13-1-613,32 0-1,4 2-33,133-21 36,-158 17-119,-8 2 20,0 0 0,-1 1 0,1 1 1,0 2-1,22 3 0,-15-2 43,-19-2-34,0 0 0,-1 1-1,12 3 1,-19-5-43,0 1 0,0-1 0,0 1 1,0-1-1,0 1 0,-1-1 0,1 1 1,0-1-1,0 1 0,0 0 0,-1 0 1,1-1-1,0 1 0,-1 0 0,2 1 1,-2-1 93,0-1-26,0 0-45,-1 0-24,114 4-28,-108-3 272,-8 0 695,-4 2-161,-9 5 81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31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7170,'-8'3'11493,"4"3"-7721,4 16-5198,0-9 2735,4 67-529,-4-47-1648,0-30-485,0-5-836,0 0 881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3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19 9306,'-13'-6'4193,"11"4"-1841,4 0-367,3-2-497,-5 3-392,0 0-584,0-1-247,9 1-321,7 2-329,4 2 257</inkml:trace>
  <inkml:trace contextRef="#ctx0" brushRef="#br0" timeOffset="1">233 305 11378,'3'13'4473,"1"-12"-2752,3 6-465,-1 0-200,-2-3-248,0 6-776,-2-8-8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32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0 188 10906,'39'32'4007,"-39"-31"-3911,1 0 0,0-1 1,-1 1-1,1-1 0,0 1 1,0-1-1,-1 0 1,1 1-1,0-1 0,0 0 1,0 0-1,-1 0 1,1 1-1,0-1 0,0 0 1,0 0-1,0 0 1,0 0-1,0 0 0,-1 0 1,1-1-1,0 1 1,0 0-1,0 0 0,0-1 1,-1 1-1,1 0 1,1-1-1,1-1 93,20-2 558,-20 3-695,0 1 0,0-1 0,0 1 0,0-1-1,-1 0 1,1 0 0,5-2 0,-3 0-45,-1 0 0,1 0 0,-1 0 1,0-1-1,0 0 0,0 1 0,-1-1 1,1-1-1,-1 1 0,0 0 0,0-1 1,-1 0-1,4-6 0,-3 3-99,0 0 0,0-1 1,-1 1-1,0-1 0,0 0 0,-1 0 0,0-13 0,-1 19 77,-1 0-1,1-1 0,-1 1 0,0 0 0,0 0 1,0-1-1,0 1 0,-1 0 0,1 0 1,-1 0-1,0 1 0,0-1 0,0 0 1,0 1-1,0-1 0,-1 1 0,-4-4 1,6 5 76,0 0 1,0 0-1,-1 0 1,1 0-1,0 1 1,0-1 0,-1 0-1,1 1 1,-1-1-1,1 1 1,-1 0-1,1-1 1,0 1-1,-1 0 1,1 0 0,-1 0-1,1 0 1,-1 0-1,1 0 1,-1 0-1,1 1 1,-1-1 0,1 0-1,-1 1 1,1-1-1,0 1 1,-1 0-1,1-1 1,0 1 0,-1 0-1,1 0 1,0 0-1,0 0 1,0 0-1,0 0 1,0 0-1,0 0 1,0 0 0,0 0-1,-1 3 1,0 1 169,-1 0 1,1 0 0,1 0 0,-1 0-1,-1 8 1,-1 2 158,3-8-299,-1 0 0,1-1 0,0 1 0,0 0 0,0 0 0,1 0 0,0-1 0,1 1 0,0 0 0,0 0 0,0 0 0,1-1 0,0 1 0,0-1 0,0 1 0,1-1 0,3 6 0,0-2-45,0-1 0,1 0 0,15 15 1,-18-21-58,0 1 0,0-1 1,0 0-1,1 0 0,-1-1 1,1 1-1,0-1 1,0 0-1,-1 0 0,8 1 1,-2-1-74,-1 0 0,1-1 0,0 0 0,16 0 0,6-6-51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33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14051,'0'2'5385,"1"-2"-3760,0 0-297,2 1-368,1 0-304,-3 2-600,2-2-424,-3-1 248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26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12 8202,'0'0'257,"1"-1"-1,-1 1 1,0 0 0,0-1 0,0 1-1,0 0 1,0-1 0,0 1 0,0 0-1,0-1 1,0 1 0,0-1 0,0 1 0,0 0-1,0-1 1,0 1 0,-1 0 0,1-1-1,0 1 1,0 0 0,0-1 0,0 1-1,-1 0 1,1 0 0,0-1 0,0 1 0,-1 0-1,1 0 1,-1-1 0,1 1-62,-1 0 1,0-1 0,0 1-1,1 0 1,-1 0 0,0 0-1,0 0 1,1 0 0,-1 0-1,0 0 1,0 0-1,1 0 1,-2 1 0,-4 0 98,1 1-1,0 0 1,-6 3 0,2 0-97,0 1 0,0 0 0,1 0 0,-1 1 0,2 0 0,-14 15 0,5-3 34,-24 38-1,29-39-162,1 1 0,0 0 0,2 1 0,-11 32 0,16-39-54,0 1 1,0 0-1,1-1 0,1 1 1,0 0-1,1 0 1,4 27-1,-3-36-14,0 1 1,0-1-1,1 0 1,-1 0-1,1 0 0,1 0 1,-1 0-1,1 0 1,0-1-1,0 1 0,0-1 1,0 1-1,1-1 0,0-1 1,4 5-1,-4-5-10,0-1 0,0 1 0,0-1 0,1 0 0,-1 0-1,0 0 1,1 0 0,-1-1 0,1 0 0,0 0 0,0 0 0,-1-1 0,1 1-1,0-1 1,0 0 0,-1-1 0,7 0 0,-3-1 442,0 0 1,1 0-1,8-4 1,25-15 384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33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47 5745,'-34'-31'3522,"26"21"1566,8 10-4992,-1 0 0,1 0 0,0-1 0,0 1 0,0 0 1,0 0-1,0 0 0,0 0 0,0 0 0,0-1 0,0 1 0,0 0 0,0 0 0,0 0 0,0 0 0,0 0 0,0 0 1,0-1-1,0 1 0,0 0 0,0 0 0,0 0 0,0 0 0,0 0 0,1 0 0,-1-1 0,0 1 0,0 0 0,0 0 1,0 0-1,0 0 0,0 0 0,0 0 0,0 0 0,1 0 0,-1-1 0,1 1 178,0 0-1,1 0 1,-1-1-1,0 1 0,1 0 1,-1 0-1,0 0 1,3 1-1,-2-1-600,24 2 748,0 0 0,-1 2 1,33 9-1,-8 1-154,48 10-57,-88-22-213,0-1 1,1 0 0,-1-1 0,0 0-1,0 0 1,1-1 0,15-4-1,-19 3-161,-6 1 127,0 1-1,1-1 1,-1 1 0,1-1 0,-1 1 0,0 0-1,1 0 1,-1 0 0,1 0 0,-1 0 0,2 0 0,-1 3-143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34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8298,'5'0'7579,"-4"0"-7506,-1 0 1,0-1-1,1 1 0,-1 0 0,0 0 0,1 0 0,-1 0 0,0 0 0,0 0 1,1 0-1,-1 0 0,0-1 0,1 1 0,-1 0 0,0 0 0,0 0 0,1-1 1,-1 1-1,0 0 0,0-1 0,1-2 3665,-1 3-3695,0 0 0,0 0-1,1-1 1,-1 1 0,0 0 0,0 0-1,0 0 1,0-1 0,1 1 0,-1 0-1,0 0 1,0 0 0,0 0 0,0 0-1,1 0 1,-1-1 0,0 1 0,0 0-1,1 0 1,-1 0 0,0 0 0,0 0-1,0 0 1,1 0 0,-1 0-40,1 0 0,-1 0 1,0 0-1,1 0 0,-1 0 1,1 0-1,-1-1 0,0 1 0,1 0 1,-1 0-1,0 0 0,1 0 0,-1-1 1,0 1-1,1 0 0,-1 0 1,0-1-1,0 1 0,1 0 0,-1-1 1,0 1-1,0 0 0,0-1 0,1 1 1,-1 0-1,0-1 0,0 1 1,0 0-1,0-1 0,0 0-208,0 1-19,0 0 54,0 0 70,-2-2 157,-7-6-7213,7 8 5535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36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23 7754,'36'-16'3816,"-30"12"-1111,-6 2-168,2 2-449,-4 0-280,1 0-551,0 0-241,-13 30-296,-39 41-136,23-33-240,2-2-104,6-7-136,1-3-72,9-10-464,4-2-376,4-11-1152,1-4-257,2-18 1305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37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9706,'0'0'4409,"4"13"-1616,7 3-633,7 13-352,4 3-255,11 6-521,0-1-232,2-9-288,3 4-112,-12-8-200,-8-3-72,-4-4-24,-12-11-160,1-2-640,-2-3-328,-1-2 528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37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9 7882,'0'-8'4017,"-4"7"-817,-4 4-767,-8 15-473,-4 6-375,-10 19-681,-1 5-344,4 6-368,6 3-64,17 2-88,5 0-16,13-8-24,2-1 0,5-9 8,2-8-80,1-6-448,1-10-432,1-4 567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37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 13683,'-4'0'650,"1"0"0,0 0 0,0 0 0,0 1 1,-1 0-1,1 0 0,0 0 0,0 0 0,0 0 0,1 0 0,-1 1 0,-5 3 1,4-2-472,1 0 1,0 0 0,0 0-1,0 0 1,0 1 0,1-1-1,-1 1 1,-2 6 0,1-2-256,1 1 0,0 0 0,0 0 1,1 0-1,0 1 0,0-1 1,1 0-1,0 12 0,2-12 68,0-1 0,0 0 0,0 0-1,1 0 1,0 0 0,1-1 0,0 1-1,7 14 1,5 3 73,20 27 0,-17-26 70,-13-19-85,2 3 128,10 18 0,-15-24-118,-1-1-1,1 1 0,-1 0 1,0-1-1,0 1 1,0 0-1,-1 0 0,1 0 1,-1 5-1,0-7-34,0 0-1,0 0 0,-1 0 1,1-1-1,-1 1 1,1 0-1,-1 0 0,1 0 1,-1 0-1,0-1 1,0 1-1,0 0 0,0-1 1,0 1-1,0-1 1,-1 1-1,-1 1 0,1-1-1,-1-1-1,1 1 1,-1-1 0,1 0-1,-1 1 1,1-1-1,-1 0 1,0 0-1,1-1 1,-1 1-1,-3 0 1,2-1-15,0 1 0,0-1 0,0 0 0,0 0 0,0-1 0,0 1 0,0-1 0,0 0 0,0 0 0,1 0 0,-1 0 0,0-1 0,0 0 0,1 0 0,-1 0 0,1 0 0,-4-3 0,4 2-34,0-1 0,-1 0 0,2 0 0,-1 0 0,0 0 0,1 0 0,0 0-1,-3-7 1,4 8-17,0 0-1,0 1 0,1-1 1,-1 0-1,1 1 0,0-1 0,-1 0 1,1 0-1,0 1 0,1-1 1,-1 0-1,0 0 0,1 1 0,0-1 1,-1 0-1,3-3 0,-2 4 16,1 0 0,-1 0 0,1 1 0,-1-1 0,1 0 0,0 1 0,0-1 0,0 1 0,0 0 0,0-1 0,0 1 0,0 0 0,0 0 0,1 0 0,3 0 0,6-3-238,21-2 1,-28 5 51,15-1-340,5 0 185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3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14259,'-11'1'5489,"-1"9"-3952,-3 4-89,-2 10-584,2 4-200,8 5-392,1 3-96,8 0-88,3 1-32,8-2-56,2-7 0,5-7-144,1-7-192,4-7-768,-1-4-616,0-6 1039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38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8 136 11178,'0'6'2568,"1"1"1,-2 11-1,-2 12 1121,1-24-3448,1 1-1,1-1 1,-1 1 0,1-1-1,0 1 1,0-1-1,1 1 1,0-1 0,0 0-1,3 11 1,0-9-156,-1-1 1,1 0 0,1 0 0,-1 0 0,1 0-1,0-1 1,12 11 0,-14-14-81,0 0 1,0 0-1,1 0 1,-1-1-1,1 0 1,0 0-1,0 0 1,0 0-1,0 0 0,0-1 1,0 1-1,0-1 1,0 0-1,1-1 1,-1 1-1,7 0 1,-9-2-7,-1 1 1,1 0-1,0-1 1,-1 1-1,1-1 1,-1 0-1,1 1 1,0-1 0,-1 0-1,1 0 1,-1 0-1,0 0 1,1 0-1,-1-1 1,0 1-1,0 0 1,0 0-1,0-1 1,0 1 0,0-1-1,1-2 1,2-3-108,-1-1 1,0 0 0,2-11 0,1-1-356,9-31-1451,-4 9-420,-2 19 1386</inkml:trace>
  <inkml:trace contextRef="#ctx0" brushRef="#br0" timeOffset="1">276 30 12619,'11'-30'5081,"4"45"-3241,2 2-119,2 7-497,1 4-128,-1 3-296,-1 3-96,-6 4-200,-4-4-119,-8 1-201,-6-1-32,-8-3-64,-2-1-24,-7-8-256,5-4-256,3-10-537,3-6 17,12-2 544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39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8034,'0'-17'4370,"0"16"-4191,0 1-1,0 0 1,0 0-1,0-1 1,0 1-1,0 0 1,0 0-1,0-1 1,0 1-1,0 0 1,1 0-1,-1 0 1,0-1-1,0 1 1,0 0-1,0 0 1,0 0-1,0-1 1,0 1-1,1 0 1,-1 0-1,0 0 1,0 0-1,0-1 1,1 1-1,5 2 2054,-4-2-2034,3 6 1705,99 105-79,-83-90-1425,-2-2 190,29 38 0,-42-49-485,0 1 1,-1-1-1,-1 1 1,0 0 0,0 0-1,0 0 1,-1 0 0,2 12-1,-3-8-20,-1-1 0,0 0 0,-1 1-1,-2 23 1,-14 47 137,15-82-219,0 5-24,-1 0 1,0 0-1,0 0 1,0-1-1,-1 1 0,0-1 1,0 0-1,-1 1 1,1-2-1,-1 1 1,0 0-1,0-1 1,-9 7-1,12-9 32,-1-1 0,0 1 0,0-1 0,1 1 0,-1-1 0,-1 0 0,1 0 0,0 0 0,0 0 0,0 0 0,0 0 0,-1-1 0,1 1 0,0-1 0,-4 1 0,-1-1 136</inkml:trace>
  <inkml:trace contextRef="#ctx0" brushRef="#br0" timeOffset="1">396 221 11907,'-7'0'4961,"6"0"-2897,6 1-768,-5-1-103,6 0-481,22 6-296,37 8-296,-32-10-16,0-4-200,-3 2-488,-10-1 408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39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5 305 12371,'-4'5'5025,"6"-3"-3129,8-1-7,11-1-521,2 1-272,5-6-536,2-2-184,-2 1-104,-3-1-176,-3 3 1905,-2 0-1473</inkml:trace>
  <inkml:trace contextRef="#ctx0" brushRef="#br0" timeOffset="1">446 0 14123,'-2'3'5649,"0"8"-3488,9 9-849,-6 6 48,2 14-288,0 4-207,-3 0-457,2 0-96,5-7-160,-4-2-64,3-10-48,1-5 0,-3-7-208,0-6-264,0-3-640,-5-5-545,1-10 977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26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0 608 10290,'0'-1'6602,"10"-5"-3731,73-13-2285,-52 13-479,-20 4-81,0 0 3,21-3 0,-30 5-25,1 0-1,-1 0 1,0 0-1,0 0 1,0 0-1,0 0 1,0 1-1,0-1 1,0 1-1,0-1 0,0 1 1,0 0-1,0 0 1,0 0-1,0 0 1,2 2-1,-3-1 2,0-1 1,0 0-1,0 1 0,0-1 0,0 1 1,-1-1-1,1 1 0,-1-1 1,1 1-1,-1 0 0,0-1 0,1 1 1,-1-1-1,0 4 0,-2 23 209,2-26-183,-6 29 489,-9 33 0,7-36-193,-6 51 0,13-73-320,1-5-18,-1 1 1,1-1 0,0 0 0,0 1 0,0-1 0,0 0 0,0 0 0,0 1 0,0-1 0,1 0 0,-1 0 0,0 1 0,1-1 0,0 1 0,-1-2 4,0 0 1,0 0-1,0 1 0,0-1 1,0 0-1,0 0 1,0 0-1,0 0 0,0 0 1,0 0-1,0 0 0,0 0 1,0 0-1,1 0 1,-1 0-1,0 0 0,0 0 1,0 0-1,0 0 1,0 0-1,0 0 0,0 0 1,0 0-1,0 0 1,0 0-1,0 0 0,0 0 1,0 0-1,1 0 1,-1 0-1,0 0 0,0 0 1,0 0-1,0 0 0,0 0 1,0 0-1,0 0 1,0 0-1,0-1 0,0 1 1,0 0-1,0 0 1,0 0-1,0 0 0,0 0 1,0 0-1,0 0 1,0 0-1,0 0 0,0 0 1,1 0-1,-1 0 1,0 0-1,0 0 0,0-1 1,0 1-1,0 0 0,0 0 1,0 0-1,0 0 1,0 0-1,-1 0 0,1 0 1,0 0-1,0 0 1,0 0-1,0 0 0,7-15-216</inkml:trace>
  <inkml:trace contextRef="#ctx0" brushRef="#br0" timeOffset="1">415 19 8810,'15'-12'4977,"-8"7"-216,-5 3-3377,5 4-87,-11 12-673,-15 1-192,-7 9-272,-8 1-200,8 2-704,6 2-97,5-10 377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4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10722,'30'-53'4569,"-30"52"-4310,1 0 1,-1 0-1,0 0 0,1 0 0,0 0 0,-1 0 1,1 0-1,0 0 0,-1 0 0,1 0 0,0 1 1,0-1-1,0 0 0,0 0 0,1 0 0,-2 1-156,1 1 1,-1-1-1,0 0 0,1 0 0,-1 1 1,1-1-1,-1 1 0,0-1 0,0 0 0,1 1 1,-1-1-1,0 1 0,0-1 0,1 0 1,-1 1-1,0-1 0,0 1 0,0-1 0,0 1 1,1 0-1,0 3 153,5 14 588,-2 1 1,0-1-1,3 33 0,1 7-56,-3-32-465,2 1 1,10 31-1,-14-50-277,1 0 0,0 0-1,0 0 1,0-1-1,1 0 1,0 0 0,0 0-1,1 0 1,0-1-1,0 0 1,8 6 0,-13-11-42,-1 0 1,1-1 0,0 1 0,-1-1-1,1 0 1,0 1 0,0-1 0,0 1 0,-1-1-1,1 0 1,0 0 0,0 1 0,0-1-1,0 0 1,0 0 0,-1 0 0,1 0 0,0 0-1,0 0 1,0 0 0,0 0 0,0-1-1,-1 1 1,2 0 0,-1-1 0,0 0 0,1 0-1,-1 0 1,0 0 0,0 0 0,0 0-1,0 0 1,-1 0 0,1 0 0,0 0-1,0 0 1,-1-1 0,2-1 0,0-4 5,1 0 0,-1-1 0,-1 1 1,2-9-1,5-133-322,-3 38-2110,-5 105 1791,1 0 0,0 0 1,4-11-1,-5 14-41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40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9602,'12'6'4737,"-7"-6"-1200,6 0-1089,6-2-647,4-1-321,5-2-648,-4-2-328,4 2-208,-5 1 168,12 1-319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41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10282,'9'9'5652,"-1"11"-3127,-6-16-2041,17 59 2479,-12-39-2222,0 0 0,2-1 1,1 1-1,19 34 0,-25-54-634,-1 1 1,1 0-1,0-1 0,0 0 0,7 6 0,-9-8-69,0-1 0,-1 0 0,1 0 0,0 0-1,0 0 1,0 0 0,0 0 0,0 0 0,0 0 0,0-1 0,0 1-1,0-1 1,1 1 0,-1-1 0,0 0 0,0 0 0,4 0-1,-6-1-28,1 1-1,0 0 0,0 0 0,-1 0 0,1-1 0,-1 1 0,1 0 0,0-1 1,-1 1-1,1-1 0,-1 1 0,1-1 0,-1 1 0,1-1 0,-1 1 1,1-1-1,-1 1 0,1-1 0,-1 0 0,0 1 0,1-1 0,-1 0 0,0 1 1,0-1-1,1 0 0,-1 1 0,0-1 0,0 0 0,0 1 0,0-1 1,0 0-1,0-1 0,1-6 35,7-19 20,-4 15-59,2-19 0,17-96-1844,-15 94 414,-7 29 1218,1 0 0,0 0 0,5-7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41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43 9570,'-2'-15'8420,"-6"6"-5280,5 7-3046,-1 0 1,1 0-1,0 1 1,-1 0-1,1-1 1,-6 0-1,4 0-44,-1 1-1,0 0 0,0 0 0,0 0 0,1 1 0,-1-1 1,0 2-1,0-1 0,0 0 0,0 1 0,0 0 0,1 1 1,-1-1-1,0 1 0,-6 3 0,-1 2 50,0 0 1,0 1-1,0 0 0,1 1 1,0 1-1,-10 11 0,16-16-66,1 1-1,0 1 1,0-1-1,0 1 1,1-1-1,0 1 1,0 1-1,1-1 1,0 0-1,1 1 1,-1 0-1,-2 14 1,5-17-32,0-1 0,-1 0 1,2 0-1,-1 1 0,0-1 1,1 0-1,-1 0 0,1 0 1,1 0-1,-1 0 0,0 0 0,1 0 1,0 0-1,0 0 0,0-1 1,0 1-1,1-1 0,-1 1 1,1-1-1,0 0 0,0 0 1,0 0-1,0 0 0,1-1 0,-1 1 1,8 3-1,-3-2-108,1 0 0,0-1 0,0 0 0,0 0 0,0-1-1,1 0 1,-1-1 0,0 0 0,1 0 0,18-2 0,20-6-305</inkml:trace>
  <inkml:trace contextRef="#ctx0" brushRef="#br0" timeOffset="1">65 132 12219,'-4'0'5465,"3"3"-2697,7-2-1103,-6-1-393,2 0-552,28 3-264,33 1-168,-21-4-112,6-4-6121,-1-4 4537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42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4 156 11586,'-1'0'7808,"0"5"-6070,-1 7-1329,2 106 2102,1-105-2360,0-1-1,1 1 1,1-1 0,0 0 0,0 1-1,1-1 1,9 17 0,-10-23-124,0 1 1,1-1-1,0 0 1,1-1-1,-1 1 1,1-1-1,0 1 1,1-2-1,-1 1 1,1 0-1,0-1 1,0 0-1,10 4 1,-14-6-28,0-1 1,1-1 0,-1 1-1,0 0 1,1-1-1,-1 1 1,0-1-1,1 1 1,-1-1 0,1 0-1,-1 0 1,0 0-1,1-1 1,-1 1 0,1 0-1,3-2 1,-3 0-36,0 1-1,-1-1 1,1 1 0,0-1 0,-1 0-1,1 0 1,-1 0 0,0 0 0,0 0-1,0-1 1,3-3 0,1-5-219,1-1 0,-2 0 0,0 0 0,7-24 0,5-35-450,-12 47 602,-4 10 121,-1 14-14,0 0 0,0 0 0,-1 0-1,1 0 1,0 0 0,0 0 0,0 0 0,0 0-1,-1 0 1,1 0 0,0 0 0,0 0-1,0 0 1,0 0 0,-1 1 0,1-1 0,0 0-1,0 0 1,0 0 0,0 0 0,0 0 0,0 0-1,-1 0 1,1 1 0,0-1 0,0 0-1,0 0 1,0 0 0,0 0 0,0 1 0,0-1-1,0 0 1,0 0 0,0 0 0,0 1 0,-3 3 108,1 1 0,-1 0 0,-1 7 0,2-4 27,1 0-1,0 1 0,0-1 0,1 1 1,0-1-1,0 0 0,1 1 0,0-1 1,1 1-1,-1-1 0,2 0 0,-1 0 1,1 0-1,5 10 0,-5-13-70,-1 0 1,1-1-1,0 1 1,0-1-1,0 0 0,1 0 1,0 0-1,-1 0 1,1 0-1,1-1 0,-1 1 1,0-1-1,1-1 1,0 1-1,-1 0 0,1-1 1,0 0-1,0 0 1,0-1-1,1 1 0,-1-1 1,0 0-1,11 0 1,-14-1-54,0-1 1,1 1-1,-1 0 1,1-1-1,-1 0 1,0 0-1,1 0 1,-1 0-1,0 0 1,0 0-1,0 0 1,0-1-1,0 1 1,0-1 0,0 1-1,0-1 1,-1 0-1,1 0 1,2-3-1,2-4 25,0-1 0,-1 1 0,5-13 0,52-142 96,-52 133-158,-3-1 0,0 0 0,3-44-1,-9 67-144,-1 0 0,0 0-1,-1 0 1,0 0 0,0 0-1,-5-15 1,5 22-33,1 1 0,-1-1 0,0 1-1,0-1 1,0 1 0,0-1 0,-2-1 0,3 3 96,0 0 1,0 0 0,0-1 0,-1 1 0,1 0 0,0 0 0,0 0-1,0-1 1,-1 1 0,1 0 0,0 0 0,0 0 0,0 0 0,-1 0 0,1 0-1,0 0 1,0-1 0,-1 1 0,1 0 0,0 0 0,0 0 0,-1 0 0,1 0-1,0 0 1,0 0 0,-1 0 0,1 0 0,0 0 0,0 1 0,-1-1-1,1 0 1,0 0 0,0 0 0,-1 0 0,1 0 0,0 0 0,0 0 0,-1 1-1,1-1 1,0 0 0,0 0 0,0 0 0,0 1 0,-1-1 0,1 0-1,0 0 1,0 0 0,0 1 0,0-1 0,-1 3-399,0 0 1,0 0-1,1 0 0,-1 6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42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17404,'4'0'6673,"-3"0"-4392,2 0-1305,-3 0-208,0 0-176,0-1-280,0 0-320,0-1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56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7 278 9354,'-7'0'6321,"11"1"-3687,19 1-2022,-11-3-535,1 0 0,0 0-1,-1-1 1,0-1 0,1 0-1,-1 0 1,17-8 0,-9 1-21,1-1 0,26-19 0,-37 22-36,0 0-1,0 0 1,-1-1 0,0-1 0,15-19 0,-21 25-3,0-1 0,-1 1 0,1-1 0,-1 0 0,3-8 0,-5 10-7,1 1 0,-1 0 0,1 0 0,-1-1 0,0 1 1,0 0-1,0 0 0,-1-1 0,1 1 0,0 0 0,-1 0 0,1-1 0,-1 1 0,0 0 1,-2-4-1,1 2 6,0 1 1,-1-1-1,1 0 1,-1 1-1,0 0 0,0 0 1,0-1-1,-1 2 1,1-1-1,-1 0 1,0 1-1,-7-4 1,5 3 8,0 1 1,0 0-1,-1 0 1,1 1-1,0 0 1,-1 0-1,1 0 1,-9 1-1,5 1 73,0 0 1,0 0-1,0 1 0,0 0 1,0 0-1,1 2 0,-1-1 0,1 1 1,0 0-1,0 1 0,-12 8 1,16-9-43,1 0 1,-1 0 0,1 0 0,0 0 0,1 1 0,-1-1 0,1 1-1,0 0 1,0 0 0,0 0 0,1 1 0,0-1 0,0 1 0,0-1-1,0 1 1,1 0 0,0 0 0,1-1 0,-1 1 0,1 0 0,0 0-1,0 0 1,1 0 0,0-1 0,0 1 0,0 0 0,1-1 0,-1 1-1,2-1 1,-1 1 0,0-1 0,1 0 0,0 0 0,0 0 0,1 0-1,-1 0 1,7 6 0,-1-4-47,0-1 0,0 1 0,0-1 0,0-1 0,1 0 0,0 0 1,0-1-1,1 0 0,15 3 0,-9-3-61,1-1 1,0-1 0,0 0-1,-1-1 1,22-2 0,-27 0-354,-1-1 0,0 0-1,1 0 1,-1-1 0,-1-1 0,1 1 0,0-2 0,13-7 0,7-8-647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57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9170,'1'6'1595,"1"0"-1,0 0 1,4 9-1,3 8 579,-6-15-1597,3 13 853,1 0 0,15 32 0,-18-47-1334,-1 0 0,1 0 0,0 0-1,1-1 1,-1 1 0,1-1-1,0 0 1,0 0 0,1-1 0,0 0-1,-1 0 1,10 5 0,-8-6-62,0 0 0,0 0 0,0 0 0,1-1 0,-1 0 0,12 1 1,-15-3-28,-1 0 0,1 0 1,0 0-1,-1 0 0,1 0 1,-1-1-1,1 0 0,0 0 1,-1 0-1,1 0 0,-1 0 1,0-1-1,1 1 0,-1-1 1,5-4-1,-1 0 4,0-1-1,-1 1 0,0-1 1,0 0-1,-1-1 0,0 0 1,0 0-1,4-10 0,-1 1-105,-2-1-1,10-36 1,-14 45-95,0 0 1,0-13 0,-2 19-86,0-1 0,0 1 0,0 0 1,0-1-1,-1 1 0,0 0 0,1 0 1,-1-1-1,-3-4 0,4 7 105,0 1 0,0 0 0,-1-1 0,1 1 0,0-1-1,-1 1 1,1 0 0,0-1 0,-1 1 0,1 0 0,0-1 0,-1 1 0,1 0 0,-1 0 0,1-1-1,0 1 1,-1 0 0,1 0 0,-2 0 0,-9 0-1795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57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1 241 6809,'22'6'3403,"-13"-3"-1852,1-1 0,12 2 0,-18-3-1250,-1-1 1,1 0-1,-1 0 1,1-1-1,-1 1 1,0-1-1,1 1 1,-1-1-1,0 0 1,5-3-1,1-1 37,0 0 0,-1-1 0,0 0 0,0-1 0,7-7 0,-6 5-233,-2 3-73,-1-1 1,0 0-1,-1 0 0,0 0 1,0-1-1,0 0 1,-1 0-1,4-10 1,-7 16-39,-1 1 0,1-1 0,-1 0 0,0 0-1,1 1 1,-1-1 0,0 0 0,0 0 0,0 0 0,0 1 0,0-1 0,-1 0 0,1 0 0,0 1 0,-1-1 0,1 0 0,-1 0 0,0 1 0,1-1 0,-1 1 0,0-1-1,0 1 1,0-1 0,0 1 0,-1-1 0,1 1 0,0 0 0,0 0 0,-1 0 0,1 0 0,-3-2 0,0 0-1,-1 1-1,0-1 1,0 1-1,0 0 1,0 0-1,0 0 1,0 1 0,-1-1-1,-6 1 1,9 0 50,0 1 1,0 0 0,0 0 0,0 0 0,0 0 0,-1 1 0,1-1-1,0 1 1,1 0 0,-1 0 0,0 0 0,0 0 0,0 0-1,0 1 1,1-1 0,-1 1 0,1 0 0,-1 0 0,1 0-1,0 0 1,-1 0 0,1 0 0,0 1 0,1-1 0,-1 1-1,0-1 1,1 1 0,-1 0 0,1-1 0,-2 6 0,2-2 76,-1 0 1,1 0 0,1 1 0,-1-1 0,1 1-1,0-1 1,1 10 0,0-5 22,-1 0-20,2-1 0,-1 1 1,1 0-1,1-1 0,0 1 0,0-1 0,1 0 0,5 10 0,-7-16-106,1 0 0,-1-1 0,1 1-1,-1-1 1,1 1 0,0-1 0,1 0 0,-1 0-1,7 4 1,-7-5-42,0-1 0,0 1 0,0-1 0,0 0 0,0 0-1,0 0 1,1-1 0,-1 1 0,0-1 0,1 1 0,-1-1-1,0 0 1,1-1 0,3 0 0,0 0-522,0-1 0,0-1 0,-1 1-1,1-1 1,-1 0 0,1 0 0,-1-1 0,0 0 0,-1 0 0,9-8-1,29-25-1951</inkml:trace>
  <inkml:trace contextRef="#ctx0" brushRef="#br0" timeOffset="1">411 34 11186,'7'64'8026,"11"30"-4008,-4-25-2413,-11-57-1403,-3-22-449,0-4-27,1 14 271,-1-33-713,10-57 0,-8 77 443,1 1 1,0-1 0,5-13-1,-5 20 117,-1 0 0,1 0 1,0 1-1,1-1 0,-1 1 0,1-1 0,0 1 0,5-5 0,1 3-84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58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8594,'47'32'4123,"-38"-23"-1544,-7-4-644,-2 0-694,27 67 4024,-23-62-5170,1 0 0,1-1 0,0 1 0,0-1 0,1-1-1,7 9 1,-12-15-107,1 0 0,-1 0-1,0 0 1,1 0-1,0-1 1,-1 1 0,1-1-1,0 0 1,0 1-1,0-1 1,3 0 0,-3 0-27,-1-1 0,0 0 0,1 0 0,-1 0 0,1 0 0,-1-1 0,0 1 0,1-1 0,-1 1 0,0-1 0,0 0 0,1 0 0,-1 0 0,0 0 0,0 0 0,3-2 0,-1-1-147,0 0 0,0 1 0,0-2-1,0 1 1,-1 0 0,0-1 0,0 1-1,0-1 1,0 0 0,-1 0 0,0 0-1,4-11 1,-2 0-268,0-1 0,3-31 0,-6 8 417,-1 40 54,0 0 1,0-1 0,0 1 0,0 0 0,0 0 0,0-1 0,0 1-1,0 0 1,0 0 0,0 0 0,0-1 0,0 1 0,0 0 0,0 0 0,0-1-1,0 1 1,-1 0 0,1 0 0,0 0 0,0-1 0,0 1 0,0 0-1,0 0 1,-1 0 0,1-1 0,-4 5 377,-3 8 199,5-2-366,0 0 0,0 0-1,1 0 1,1 0 0,-1 0 0,2 0-1,1 12 1,-1-6-21,1 9 138,2 0 1,12 47 0,24 46 236,-24-73-445,-8-21-36,7 37 0,-13-49-68,0-1 0,-1 1 0,0 0-1,-1 0 1,-2 15 0,1-25-22,1 1 0,0-1 0,-1 0 0,1 0 1,-1 0-1,0 1 0,0-1 0,0 0 0,0 0 0,0 0 1,0 0-1,-1-1 0,1 1 0,-1 0 0,1 0 0,-1-1 0,-2 3 1,1-3 4,1 1 0,-1-1 1,0 0-1,0 0 0,1 0 1,-1 0-1,0 0 0,0-1 1,0 1-1,0-1 0,0 0 1,-5 0-1,3-1-6,0 1-1,0-1 1,-1 0 0,1-1-1,0 1 1,1-1-1,-1 0 1,0-1-1,0 1 1,1-1 0,-1 0-1,1 0 1,0 0-1,0 0 1,0-1 0,1 0-1,-1 1 1,-3-6-1,2 1-115,0 1 0,0-1 0,0 0-1,1 0 1,0 0 0,1 0 0,0-1-1,0 1 1,-2-18 0,4 23-37,1 0-1,0 0 1,0 1-1,0-1 1,0 0-1,0 0 1,0 1-1,1-1 1,-1 0-1,1 0 1,0 1-1,0-1 1,0 1 0,0-1-1,0 1 1,1-1-1,-1 1 1,1 0-1,-1 0 1,1-1-1,0 1 1,0 0-1,0 1 1,0-1 0,0 0-1,1 0 1,3-1-1,26-13-671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26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10298,'8'22'4313,"4"-1"-2633,7 10-623,0 0-193,-7 9-72,-1 2 32,-4-1-120,-6 0-31,-4-1-177,-9 0-104,-1-3-136,2-4-72,-6-14-184,9-4-400,-2-15-2305,-4-8 1913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58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55 10002,'-20'-27'6687,"24"39"-1684,8 23-3761,-7-22-938,33 82 1073,-32-81-1241,1-1 0,1 0 0,0 0 0,16 19 0,-20-28-108,-1 0 1,1-1-1,-1 0 1,1 0-1,0 0 0,0 0 1,7 3-1,-9-5-21,0 0-1,0-1 0,0 1 0,0 0 0,0-1 0,0 0 1,0 1-1,0-1 0,0 0 0,1 0 0,-1 0 1,0 0-1,0-1 0,0 1 0,0 0 0,0-1 0,0 0 1,0 1-1,0-1 0,2-1 0,-1 0 0,0-1 0,0 1 0,0-1 0,0 1 0,-1-1 0,1 0 0,-1 0 0,1 0 1,-1 0-1,2-4 0,3-8-3,6-16-1,-12 29-3,26-65-1089,40-68 1,-60 124 2296,-1 11-681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59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20 264 10402,'3'-1'568,"0"1"-1,0-1 0,0 1 0,0-1 1,0 0-1,-1 0 0,1-1 1,0 1-1,0 0 0,-1-1 0,1 0 1,4-3-1,-4 1-241,1 1 1,-1-1-1,0 1 0,0-1 0,-1 0 1,1 0-1,3-8 0,-3 4-237,0 0-1,-1 1 0,0-1 1,0-1-1,-1 1 1,0 0-1,0 0 0,-1 0 1,0-12-1,-1 17-54,1 0 0,-1 0-1,1 1 1,-1-1 0,0 0-1,0 0 1,0 1 0,0-1-1,-1 1 1,1-1 0,-1 1-1,1-1 1,-5-3 0,5 5-2,0 0 1,-1 0 0,1 0 0,-1 0 0,1 0 0,-1 0 0,1 1 0,-1-1 0,1 0-1,-1 1 1,0 0 0,1-1 0,-1 1 0,0 0 0,1 0 0,-1 0 0,0 0 0,0 0-1,1 0 1,-1 0 0,0 0 0,1 1 0,-1-1 0,-2 2 0,1-1 11,1 0 1,-1 1-1,1-1 1,0 1-1,0-1 1,0 1-1,0 0 1,0 0-1,0 0 1,0 0-1,0 0 1,1 0-1,-1 0 1,1 1-1,0-1 1,0 0-1,0 1 1,0-1 0,0 1-1,0 0 1,0 4-1,-1 3 70,1 1-1,0-1 1,1 1-1,1 13 1,-1-20-89,1 0 0,-1 0 1,1 0-1,1 1 0,-1-1 1,0 0-1,1 0 0,0 0 1,0-1-1,0 1 0,1 0 1,-1-1-1,1 1 0,0-1 1,4 5-1,-4-6-33,-1-1 1,0 1-1,0-1 1,0 1-1,1-1 1,-1 0-1,1 0 1,-1 0-1,1 0 0,-1 0 1,1 0-1,0-1 1,-1 1-1,1-1 1,0 0-1,0 0 1,-1 0-1,1 0 1,0 0-1,-1-1 0,1 1 1,0-1-1,-1 1 1,1-1-1,-1 0 1,3-2-1,9-5-529,0 0 0,-1-1 0,14-12 0,21-14-2293,-40 29 2385,1 0 0,0 1 1,0 0-1,1 1 1,0 0-1,0 1 0,0 0 1,0 0-1,0 1 0,0 0 1,20 0-1,-27 2 601,-1 1 0,1-1 0,0 1 0,-1-1 0,1 1 0,-1 0 0,1 0 0,-1 0 0,1 0 0,-1 1 0,0-1 0,1 1 0,-1-1 0,0 1 0,0 0 0,2 3 0,3 2 737,-1 2-1,0-1 1,5 11-1,9 12 914,-20-31-1787,0 1 0,1-1-1,-1 1 1,0-1 0,1 1 0,-1-1-1,1 0 1,-1 1 0,0-1-1,1 0 1,-1 1 0,1-1-1,-1 0 1,1 0 0,-1 1-1,1-1 1,-1 0 0,2 0-1,-2 0-12,0 0 0,1 0-1,-1 0 1,0 0-1,0 0 1,1-1 0,-1 1-1,0 0 1,0 0-1,0 0 1,1 0 0,-1-1-1,0 1 1,0 0-1,0 0 1,0-1 0,1 1-1,-1 0 1,0 0-1,0-1 1,0 1 0,0 0-1,0 0 1,0-1 0,2-19 49,-3 2-59,-2 1-1,0 0 1,-6-17-1,-3-18-176,12 48 128,-1 1 1,1-1-1,0 0 0,0 0 0,0 0 0,1 0 0,0 0 0,0-5 0,0 7-36,0 0 0,-1 0 0,1 0 0,0 0 0,0 0 0,0 1 0,0-1 1,0 0-1,1 0 0,-1 1 0,1-1 0,-1 0 0,1 1 0,-1 0 0,4-2 0,-5 2 70,0 1-1,1 0 0,-1 0 0,0 0 1,1 0-1,-1 0 0,1 0 0,-1 0 0,1 0 1,-1 0-1,0 0 0,1 0 0,-1 0 1,1 0-1,-1 0 0,0 0 0,1 0 0,-1 0 1,1 1-1,-1-1 19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59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 9922,'-3'-4'4713,"-3"2"-2112,4 13-721,0 11-216,2 17-543,1 10-265,7 14-288,1-1-72,6 1-216,3-3-80,1-16-104,0-6-72,1-16-280,-2-9-216,2-19 272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8:59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79 10362,'-12'0'5177,"9"0"-928,11 1-2744,3 2-65,9-5-504,8-3-312,-1-7-448,8-3-24,-3-1-160,1 0 280,1-1-208</inkml:trace>
  <inkml:trace contextRef="#ctx0" brushRef="#br0" timeOffset="0.99">360 237 12955,'6'2'842,"-1"-1"1,0 0-1,1 0 1,-1 0-1,1-1 1,-1 0 0,11-1-1,-11 1-521,0-1 1,0-1-1,0 1 0,0-1 1,0 1-1,-1-1 0,9-5 1,-8 3-267,0 1 0,0-1 0,0-1 0,0 1 0,-1-1 0,0 1 0,1-1 0,-2-1 0,1 1 0,-1 0 0,0-1 0,0 0 0,0 0 1,2-7-1,-2 4-41,1-4 2,0 0 0,2-14 0,-5 24-14,-1 0 0,0 0-1,0 0 1,1 0 0,-2 0 0,1 1-1,0-1 1,0 0 0,-1 0 0,0 0-1,1 0 1,-1 1 0,0-1 0,-1 0 0,-2-4-1,3 6 0,0-1 0,-1 1 0,1 0 0,-1 0 0,0 0 0,1 0-1,-1 0 1,0 0 0,1 0 0,-1 1 0,0-1 0,0 1 0,0-1 0,0 1-1,0 0 1,0 0 0,1-1 0,-1 1 0,0 1 0,0-1 0,0 0 0,0 0 0,-2 1-1,0 0 8,1 0-1,-1 0 0,1 0 0,-1 0 1,1 1-1,0-1 0,-1 1 0,1 0 1,0 0-1,0 0 0,-4 4 0,3-2 44,1 1 0,-1 0-1,1 1 1,0-1-1,0 0 1,1 1-1,0 0 1,0-1 0,0 1-1,0 0 1,1 0-1,0 0 1,0 0 0,1 10-1,-1-10-4,2 0 0,-1-1-1,1 1 1,0 0 0,0-1 0,1 1 0,-1-1-1,1 0 1,0 1 0,1-1 0,-1 0-1,1 0 1,0 0 0,0-1 0,8 9-1,-8-9-47,1-1 0,0 0-1,1 1 1,-1-1-1,0-1 1,1 1 0,0-1-1,-1 1 1,1-1-1,0-1 1,10 3 0,-7-3 185,0 0 0,-1 0 0,1-1 0,0-1 0,0 1 0,0-1 0,9-2 1,19-5 460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0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12691,'-4'25'5177,"7"-1"-2657,6 3-791,-1-2-193,3 3-336,6-4-752,2 0-216,6-7-272,3-1-216,0-10-664,1-5-512,-6-9 848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0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0 11386,'-23'2'5418,"-1"7"-2386,-3 10-1015,-3 5-353,1 6-856,1 5-328,10 1-424,5-3-64,12-6-424,5-7-472,12-11 576</inkml:trace>
  <inkml:trace contextRef="#ctx0" brushRef="#br0" timeOffset="1">1082 7 12883,'-4'3'5065,"6"1"-3049,0 4-303,-2-8-49,0 0-328,7 25-720,4 32-232,-9-37-239,-2-1-113,3-9-497,4 0-471,-5-5-592,10-5 816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1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10706,'11'7'4273,"0"-5"-2512,6-2-1353,4 0 136,6-2-400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1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44 10938,'1'4'882,"2"7"1398,-1 0 0,0 0 0,1 17-1,-3-24-2032,0-1 0,0 1-1,0-1 1,-1 0 0,0 1-1,1-1 1,-1 1-1,-1-1 1,1 0 0,0 0-1,-1 0 1,0 0-1,1 0 1,-1 0 0,-4 4-1,6-6-246,0-1 0,0 0 0,-1 0 0,1 1 0,0-1 0,0 0-1,0 0 1,0 0 0,-1 1 0,1-1 0,0 0 0,0 0 0,0 0 0,-1 1-1,1-1 1,0 0 0,0 0 0,-1 0 0,1 0 0,0 0 0,-1 0 0,1 0-1,0 1 1,0-1 0,-1 0 0,1 0 0,0 0 0,-1 0 0,1 0 0,0 0-1,0 0 1,-1-1 0,1 1 0,0 0 0,0 0 0,-1 0 0,1 0 0,-1-1-34,1 0 0,-1 1 0,1-1 0,0 0 0,-1 0 0,1 0 0,0 1 0,0-1 0,0 0 1,0 0-1,0 0 0,0-1 0,0-3-215,0-1 0,0 1 1,2-8-1,2 3 56,0 0 0,0 1 0,1 0 0,1-1 0,-1 1 0,1 1 0,1-1 1,0 1-1,0 0 0,0 1 0,15-11 0,-20 16 214,0 1 0,-1 0 0,1-1 1,0 1-1,0 0 0,0 0 0,0 1 1,0-1-1,0 0 0,0 1 0,0-1 0,1 1 1,1-1-1,-3 1 34,1 1 0,-1-1 0,1 0 0,-1 1 0,1-1 0,-1 1 0,1-1 0,-1 1 1,0-1-1,1 1 0,-1 0 0,0 0 0,0 0 0,0 0 0,1 0 0,-1 0 0,0 0 0,0 0 0,-1 0 0,3 3 1,2 3 223,-1 0 1,1 0-1,-1 0 1,-1 1 0,0-1-1,0 1 1,0 0-1,2 10 1,-5-16-242,2 4 99,-1 0 0,0 0 0,0 0 0,-1 0 0,0 1 0,0-1 0,0 0 0,-1 0 0,-1 9 0,-2-6-77,-2 15-92,5-23-31,1 0 0,0-1 0,0 1 0,0 0 0,0-1-1,0 1 1,0-1 0,0 1 0,0 0 0,0-1 0,0 1 0,0-1 0,1 1 0,-1 0 0,0-1-1,0 1 1,1-1 0,-1 1 0,0-1 0,0 1 0,1 0 0,-1-1 0,1 0 0,-1 1-1,1-1 1,-1 1 0,1-1 0,-1 1 0,1-1 0,0 1 0,11 3-544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1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1 165 13227,'2'33'6462,"7"16"-4765,-3-19-740,-3-12-714,1 0 0,1 0 0,1-1 0,0 0 0,1 0-1,1-1 1,10 17 0,-14-26-203,1 0-1,1-1 1,-1 1 0,1-1-1,0 0 1,0-1 0,11 8-1,-12-10-27,1 0 0,-1 0-1,1-1 1,-1 1 0,1-1 0,0-1-1,0 1 1,0-1 0,0 0 0,0 0-1,8-1 1,-9 0-13,0 0-1,0-1 1,0 1 0,0-1 0,0 0-1,-1-1 1,1 1 0,0-1 0,-1 0-1,8-4 1,-6 2-52,0-1 0,-1 1 0,1-1 0,-1 0 1,0 0-1,7-9 0,-3 1-121,-1 0 0,0-1 0,-1 0 1,0 0-1,-1 0 0,4-17 1,-4-2-30,-5 26 181,1-1 1,-1 1-1,4-10 0,-5 17 24,1 0-1,-1 0 0,0 0 1,0 0-1,0 0 0,0 0 1,0 0-1,0 0 0,1 0 1,-1 0-1,0 0 0,0 0 1,0 0-1,0 0 0,0 0 1,0 0-1,0 0 0,0 0 1,1 0-1,-1 1 0,0-1 1,0 0-1,0 0 0,0 0 1,0 0-1,0 0 0,0 0 1,0 0-1,0 0 0,0 0 1,0 1-1,0-1 0,0 0 1,1 0-1,-1 0 1,0 0-1,0 0 0,0 0 1,0 1-1,0-1 0,0 0 1,0 0-1,0 0 0,0 0 1,0 0-1,0 0 0,-1 0 1,1 1-1,3 8 79,2 19 207,-3-17-96,0 1 1,1-1-1,0 0 0,5 12 1,-4-14 8,1 1 0,0-1-1,0 0 1,1-1 0,0 1 0,0-1 0,13 12 0,-16-17-141,0-1 0,1 1 0,-1-1 0,1 1 0,-1-1 0,1 0 0,0 0 0,0-1 0,0 1 0,0-1 0,0 0 1,1 0-1,-1 0 0,0 0 0,0-1 0,1 0 0,-1 0 0,0 0 0,1 0 0,7-2 0,-6 0-36,0 0 0,1-1 1,-1 1-1,-1-1 0,1-1 0,0 1 0,-1-1 0,1 0 0,-1 0 1,0 0-1,-1-1 0,1 1 0,5-9 0,-1 1-12,-1 0 0,0-1-1,-1 0 1,10-26 0,-13 27-47,0 0 0,0-1 0,-2 0 0,1 1 0,-2-1 0,0 0 0,0 0 0,-1 0 0,-1 0 0,0 0 0,0 0 0,-2 0 0,0 1 0,0-1 0,-1 1 0,0 0 0,-1 0 0,-1 0 0,0 0 1,0 1-1,-1 0 0,-1 1 0,-11-14 0,16 21-86,1 0 1,-1 1-1,1-1 0,-1 1 1,0-1-1,0 1 1,0 0-1,0 0 0,-1 0 1,1 1-1,-5-2 1,8 2 164,-1 1 0,1 0 0,-1 0-1,1 0 1,-1 0 0,1 0 0,-1 0 0,1 0 0,-1 0 0,1 0 0,-1 0 0,1 0 0,-1 0 0,1 0 0,-1 0 0,1 1 0,-1-1 0,1 0 0,-2 1 0,2-1-7,-1 1 1,1 0 0,-1 0-1,1 0 1,0-1 0,-1 1-1,1 0 1,0 0 0,-1 0-1,1 0 1,0 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2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9746,'4'9'2681,"0"0"1,5 17-1,-6-12-778,2 19 0,0 63-399,-4-48-455,1-7-451,9 52 0,-12-104-803,1 1 0,1-1 0,0 0 0,0 1 0,1-1 0,3-11 0,-1 9 68,1 0-1,6-16 0,-8 24 130,0 0 0,-1 0-1,2 0 1,-1 0-1,0 1 1,1-1 0,8-6-1,-11 10 32,0 0 0,0 0-1,0 0 1,0 0-1,0 1 1,0-1-1,0 1 1,0-1 0,0 1-1,1-1 1,-1 1-1,0-1 1,0 1 0,1 0-1,-1 0 1,0 0-1,1 0 1,-1 0-1,0 0 1,1 0 0,-1 0-1,0 0 1,0 1-1,1-1 1,-1 0 0,0 1-1,0-1 1,1 1-1,-1 0 1,0-1 0,0 1-1,0 0 1,0-1-1,1 3 1,2 1 112,0 0 1,0 1-1,-1 0 1,0 0-1,0 0 1,3 6-1,12 33 488,7 12-23,-22-50-545,1 0-1,-1 0 1,1-1 0,1 1 0,-1-1 0,7 7 0,-10-11-82,0 0-1,1 0 0,-1 0 0,0 0 1,0-1-1,1 1 0,-1 0 0,1 0 1,-1-1-1,0 1 0,1-1 0,-1 1 1,1-1-1,-1 0 0,1 0 0,-1 1 1,1-1-1,0 0 0,-1 0 0,1-1 1,-1 1-1,3-1 0,0 0-626,1-1 1,-1 0-1,0-1 0,0 1 0,-1 0 1,5-4-1,-3 2-481,17-12-1272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27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23 11314,'-10'-9'4737,"4"3"-2520,1 4-1417,1-2-32,8 2-376,-4 2-88,0 0-272,18 3-16,49 4-16,-30-7-304,-5-2-1584,-4 1 1336</inkml:trace>
  <inkml:trace contextRef="#ctx0" brushRef="#br0" timeOffset="1">16 165 9554,'-7'14'4193,"7"-6"-1881,4 0-703,10-3-393,5 1-280,7-3-448,9-3-216,4 0-200,2-3-456,-4 1 280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2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156 138 12451,'-2'-9'1706,"0"1"1,0-1-1,0 1 1,-5-9-1,2 6-1447,0 0 0,-1 0-1,0 1 1,-12-15 0,17 24-251,0-1 0,0 1 0,0-1 0,-1 1 0,1 0 0,0 0 0,-1 0 0,1 0 0,-1 0 0,0 0 1,1 0-1,-1 0 0,0 0 0,1 1 0,-1-1 0,0 1 0,0-1 0,1 1 0,-1 0 0,0-1 0,0 1 0,0 0 0,0 0 0,1 1 1,-1-1-1,0 0 0,-3 1 0,2 1 6,0-1 0,1 0 1,-1 1-1,1 0 0,-1 0 1,1-1-1,-1 1 0,1 1 0,0-1 1,0 0-1,0 1 0,0-1 1,1 1-1,-1-1 0,-2 6 1,1 2 53,0 1 1,0-1-1,1 0 1,1 1 0,0-1-1,0 1 1,1-1-1,2 18 1,-2-22-21,1-1 0,0 1 0,0-1 1,1 1-1,0-1 0,-1 0 0,2 0 0,-1 0 0,4 6 0,-5-10-37,0 0-1,-1 0 0,1 0 0,0 0 0,0 0 0,0 0 0,0 0 0,0 0 0,0-1 1,0 1-1,0 0 0,0-1 0,0 1 0,0-1 0,0 1 0,0-1 0,0 0 0,1 1 1,-1-1-1,0 0 0,2 0 0,-1 0-4,1 0 1,-1 0-1,0-1 0,0 1 1,1-1-1,-1 0 0,0 0 0,0 0 1,0 0-1,4-2 0,1-3-10,0 1-1,0-1 0,0-1 0,9-11 0,47-71-101,-62 86 112,1 1-1,0-1 1,0 1 0,0 0 0,0-1 0,1 1 0,3-3-1,-12 30 789,4-17-601,-3 9 148,-3 18-1,7-32-342,0 1-1,1 0 1,0 0-1,0 0 1,0 0-1,0 0 1,0 0-1,1 0 1,0 0-1,2 6 1,-3-8 125,1-1 0,0 1 0,0-1 0,0 1 1,0-1-1,0 1 0,0-1 0,3 2 0,17 10 360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3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4 13179,'-7'-1'2657,"-1"0"0,-10 0 0,-16 3 129,-29 11-1375,58-12-1341,1 1 0,0-1 0,0 1 0,0 0 0,0 0 0,0 0 0,0 0 0,0 1 0,-3 3 0,6-5-62,0 0 0,0 0 0,0 0 0,0 0 0,0 1-1,0-1 1,0 0 0,0 1 0,0-1 0,1 0 0,-1 1 0,1-1 0,-1 1 0,1-1 0,-1 1 0,1-1 0,0 1 0,0-1 0,0 1 0,0 0 0,0-1 0,0 1 0,0-1 0,1 1 0,-1-1 0,0 1 0,1-1 0,-1 1 0,2 1 0,4 6-4,-1-1 0,2 1 0,-1-2 0,11 11 0,-12-13 2,8 8 88,1-1 1,-1-1-1,2 0 0,20 11 0,-32-21-39,-1 1-1,0-1 1,1 1-1,-1 0 1,0 0-1,0 0 1,4 4-1,-6-6-48,0 0-1,0 0 1,0 1 0,0-1-1,0 0 1,0 0 0,1 0-1,-1 0 1,0 1 0,0-1-1,0 0 1,0 0 0,0 0-1,0 0 1,0 1-1,0-1 1,0 0 0,0 0-1,0 0 1,0 1 0,0-1-1,0 0 1,0 0 0,0 0-1,-1 0 1,1 1 0,0-1-1,0 0 1,0 0-1,0 0 1,0 0 0,0 1-1,0-1 1,0 0 0,-1 0-1,1 0 1,0 0 0,0 0-1,0 0 1,0 0 0,0 1-1,-1-1 1,1 0 0,0 0-1,0 0 1,0 0-1,0 0 1,-1 0 0,1 0-1,0 0 1,0 0 0,0 0-1,-1 0 1,1 0 0,0 0-1,0 0 1,0 0 0,0 0-1,-1 0 1,1 0-1,-18 0 98,14 0-88,-36-3-277,25 1-580,-1 1 0,0 1 1,-16 2-1,12 3-389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3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144 247 10642,'4'0'2363,"-3"0"-1786,0 0 1,1 0-1,-1 0 0,1 0 1,-1 0-1,1 0 1,-1-1-1,0 1 0,1 0 1,-1-1-1,0 1 0,1-1 1,0 0-1,-1 0-505,0-1 1,0 1-1,0 0 1,0-1-1,0 1 0,-1 0 1,1-1-1,-1 1 0,1-1 1,-1 0-1,1 1 1,-1-1-1,0 1 0,0-1 1,0-3-1,1 2-60,-1-1-1,1 0 1,-1 0-1,0 0 1,0 0 0,-1 0-1,1 0 1,-1 0-1,0 0 1,0 1-1,0-1 1,0 0 0,-1 1-1,0-1 1,1 1-1,-1-1 1,-1 1 0,-3-5-1,0 1 8,-1 0-1,-1 1 1,1 0-1,-1 1 1,-11-7-1,16 10-13,1 1-1,-1 0 1,1 0 0,-1 1-1,1-1 1,-1 0 0,0 1-1,1-1 1,-1 1 0,-4 0-1,6 0 0,-1 1 1,0-1-1,1 1 0,-1-1 0,0 1 1,1-1-1,-1 1 0,1 0 1,-1 0-1,1 0 0,-1 0 0,1 0 1,0 0-1,-1 0 0,1 0 0,0 0 1,-2 3-1,-2 3 38,1 0 0,0 0-1,1 0 1,0 0 0,0 1 0,-3 11 0,2 0 173,-4 29 0,8-40-152,-1-1 1,1 0-1,0 0 0,2 8 1,-2-14-54,0 0 0,0 1-1,0-1 1,0 0 0,1 0 0,-1 1 0,0-1 0,1 0 0,-1 0 0,1 0-1,0 1 1,-1-1 0,1 0 0,0 0 0,0 0 0,-1 0 0,1 0 0,0 0-1,0-1 1,0 1 0,0 0 0,0 0 0,1-1 0,-1 1 0,0 0 0,0-1-1,0 0 1,0 1 0,3 0 0,-2-1-4,0-1 0,0 1 0,0-1 0,1 1 0,-1-1 0,0 1 0,0-1 0,0 0 0,0 0 0,0 0 0,0 0 0,-1-1 0,1 1 0,0 0 0,0-1 0,-1 1 0,1-1 0,-1 0 0,2-2 0,3-4 6,1 0 0,8-18 0,1-9 10,-1-1 0,-2 0-1,16-66 1,-29 100-19,4-16 18,-4 17-14,0 1 0,0-1 0,0 0-1,0 1 1,0-1 0,0 0-1,0 0 1,0 1 0,0-1-1,0 0 1,0 0 0,-1 1 0,1-1-1,0 0 1,-1 1 0,1-1-1,0 0 1,-1 0 0,1 1 0,-1 0 0,1 0 0,0 0 0,-1 0 0,1 0 0,0 0 0,0 0 0,-1 0 0,1 0 0,0 0 0,0 0 0,-1 0 0,1 0 0,0 0 0,-1 1 0,1-1 0,0 0 0,0 0 0,0 0 0,-1 0 0,1 1 0,0-1 0,0 0 0,0 0 0,-1 0 0,1 1 0,0-1 0,0 0 0,0 1 0,-6 9 150,4-5-71,0 1 1,0-1-1,1 1 1,0 0-1,0 10 1,1 32 357,1-42-387,0 10 97,0 0 0,2-1 0,0 1 0,0-1 0,2 0 1,0 1-1,11 22 0,-12-30-101,1 0 1,0 0-1,0-1 1,1 0-1,0 0 1,9 8-1,-10-11-47,0 0 0,0 0 0,0 0 0,1-1 0,0 0 0,-1 0 0,1-1 0,0 0 0,12 3 0,-14-4-52,1 0-1,0-1 1,-1 0 0,1 0 0,0 0-1,0-1 1,-1 1 0,1-1-1,7-3 1,4-1-1208,20-11 0,-8 3-2799,2 1 1743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4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28 227 10930,'-15'3'2438,"6"-1"-589,8-2 248,4-2 1383,4-2-3140,1-1 1,-1 0-1,-1-1 1,1 0-1,-1 0 1,0 0-1,0-1 0,-1 0 1,8-11-1,-5 5-334,-1-1 0,-1 1-1,0-1 1,7-23-1,-12 33-1,0-1 0,0 1 0,0 0-1,-1-1 1,0 1 0,0-1-1,0 1 1,-1-8 0,1 11-4,0 0 1,-1 0-1,1 0 1,0 0-1,-1 0 1,1 0-1,-1 0 1,1 0-1,-1 0 0,1 0 1,-1 0-1,0 0 1,0 0-1,1 1 1,-1-1-1,0 0 1,0 1-1,0-1 1,0 0-1,0 1 0,0-1 1,0 1-1,0-1 1,0 1-1,0 0 1,0-1-1,0 1 1,0 0-1,0 0 1,0-1-1,0 1 0,0 0 1,-1 0-1,1 1 1,0-1-1,0 0 1,-2 1-1,1-1 1,-1 1-1,0 0 1,1 0-1,-1 0 1,1 0-1,-1 1 1,1-1 0,0 1-1,-1 0 1,-1 2-1,-21 21 82,21-19 6,0-1-1,1 1 1,0-1-1,0 1 1,0 0-1,0 0 1,1 0-1,0 0 1,0 1-1,1-1 1,0 1-1,0-1 1,1 1-1,-1-1 1,1 1-1,1-1 1,-1 1-1,1-1 1,3 11-1,-3-11-33,1-1 0,0 0 0,0 1 0,0-1 0,1 0 0,0 0 0,0-1 0,0 1 0,1 0 0,4 4 0,-5-6-67,0 0 1,1-1 0,-1 1-1,1 0 1,0-1 0,0 0-1,0 0 1,0 0 0,0-1 0,0 1-1,0-1 1,1 0 0,7 1-1,-4-1 149,-1-1 0,1 0 0,0 0 0,0-1 0,-1 0 1,10-2-1,16-7 301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4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0 237 11466,'4'1'287,"9"2"1544,0-1 1,15 1-1,-24-3-1424,1 0 0,0 0 0,0-1 0,-1 1 0,1-1 0,0 0 1,-1-1-1,1 1 0,7-4 0,-3 0-259,-2 0 0,1 0 0,0 0 0,-1-1 0,0 0 0,-1-1 0,1 1 0,-1-1 0,0 0 0,6-11 0,-9 13-135,-1 1 0,0 0 0,1-1 0,-2 1 1,1-1-1,0 0 0,-1 1 0,0-1 0,0 0 0,0 0 1,-1 0-1,0 0 0,0 0 0,0 0 0,0 0 0,-1 1 1,0-1-1,0 0 0,0 0 0,-4-8 0,3 9 5,0 1 0,0 0 0,0 0 0,-1 0 0,1 0-1,-1 0 1,0 0 0,0 1 0,0-1 0,0 1 0,0 0 0,-1 0-1,1 0 1,-1 0 0,1 0 0,-1 1 0,1 0 0,-7-2-1,8 3 8,-1-1-1,0 1 0,1-1 1,-1 1-1,0 0 0,0 0 1,1 0-1,-1 0 0,0 1 1,1-1-1,-1 1 0,0 0 1,1-1-1,-1 1 1,0 0-1,1 1 0,0-1 1,-1 0-1,1 1 0,0-1 1,-1 1-1,1 0 0,0 0 1,0 0-1,1 0 0,-4 3 1,2 1 34,0 0 0,0 0 0,1 1 0,0-1 0,0 1 0,1-1 0,-1 1 0,1-1 0,1 1 0,-1 0 0,1-1 0,1 1 0,-1 0 0,2 9 0,3 7 207,0 0 0,15 37 0,-4-22 300,35 62-1,-28-58-215,-18-33-237,0 1-1,-1 0 1,0-1-1,-1 2 1,4 19-1,-7-30-104,0 1 1,0-1-1,0 1 0,0 0 1,0-1-1,0 1 0,0 0 1,0-1-1,0 1 0,0 0 1,0-1-1,0 1 0,0 0 1,-1-1-1,1 1 0,0-1 1,-1 1-1,1 0 0,0-1 1,-1 1-1,1-1 0,0 1 1,-1-1-1,1 1 0,-1-1 1,1 0-1,-1 1 1,1-1-1,-1 1 0,1-1 1,-1 0-1,0 0 0,1 1 1,-1-1-1,1 0 0,-1 0 1,0 0-1,1 1 0,-1-1 1,0 0-1,1 0 0,-1 0 1,0 0-1,1 0 0,-2-1 1,-3 1 3,1-1 1,-1 0 0,0 0 0,-7-3 0,2 1-53,1-1-1,0 0 1,1 0 0,-1-1 0,1 0-1,0-1 1,0 0 0,-9-9-1,-9-12 72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5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12883,'0'3'5100,"2"2"-3450,3 2 2413,7 18-3416,17 47 0,-24-57-472,16 35 82,-18-44-239,0-1 0,0 1 1,1-1-1,0 0 0,0 0 0,7 7 0,-11-12-14,1 1-1,-1-1 0,1 0 1,-1 1-1,1-1 0,-1 1 0,1-1 1,-1 0-1,1 1 0,0-1 1,-1 0-1,1 0 0,-1 1 1,1-1-1,0 0 0,-1 0 0,2 0 1,-2 0-1,1 0 0,-1 0 1,0 0-1,0-1 0,1 1 0,-1 0 1,0 0-1,0 0 0,0-1 1,1 1-1,-1 0 0,0 0 1,0 0-1,0-1 0,1 1 0,-1 0 1,0-1-1,0 1 0,0 0 1,0 0-1,0-1 0,0 1 0,0 0 1,0-1-1,0 1 0,1-4 23,-1-1-1,0 1 0,-1 0 1,0-5-1,1 9-24,-10-62 109,-7-61-387,17 121 231,0 0-1,0 0 1,0 0 0,0 0 0,0 0 0,0 0-1,1-1 1,-1 1 0,1 0 0,-1 0 0,1 0-1,1-2 1,-2 4 5,0-1-1,1 1 1,-1-1-1,0 1 0,1 0 1,-1-1-1,1 1 1,-1-1-1,1 1 1,-1 0-1,1 0 0,-1-1 1,1 1-1,-1 0 1,1 0-1,-1-1 1,1 1-1,0 0 0,0 0-63,0 0 0,1 0-1,-1 0 1,0 0-1,0 1 1,1-1 0,-1 0-1,0 0 1,0 1-1,0-1 1,2 2 0,33 18-3664,-16-9 2470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5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0 231 7850,'7'-2'6546,"4"2"-3836,-3 0-1587,-1-1-833,0 0 0,0 0 0,0-1 0,0-1 0,-1 1 0,1-1 0,-1 0 0,1 0 0,-1-1 0,0 0 0,0 0 0,-1 0-1,8-8 1,-3 2-260,0-1 1,-1 0-1,0 0 0,-1-1 0,12-20 0,-18 26-18,1 1 0,-1 0 0,0-1 0,0 1 0,0-1 0,1-10 1,-3 15-6,0-1 0,0 0 0,0 1 0,0-1 1,0 0-1,0 0 0,0 1 0,-1-1 0,1 0 1,-1 1-1,1-1 0,-1 0 0,0 1 0,1-1 1,-1 1-1,0-1 0,0 1 0,0 0 0,0-1 1,-1 1-1,1 0 0,0 0 0,0 0 0,-1-1 1,-2 0-1,3 1 15,-1 0 0,0 0 1,0 1-1,1-1 0,-1 1 0,0-1 0,0 1 1,0 0-1,0-1 0,1 1 0,-1 0 1,0 0-1,0 0 0,0 1 0,0-1 0,0 0 1,1 1-1,-1-1 0,0 1 0,0 0 1,0-1-1,1 1 0,-1 0 0,1 0 0,-1 0 1,0 0-1,1 0 0,0 1 0,-2 1 1,-3 2 193,1 1 1,0 0-1,0 1 1,0-1-1,-5 12 1,7-12-85,0 0-1,0 0 1,1 1 0,0-1 0,0 1 0,0 0 0,1-1 0,0 1 0,0 8 0,1-12-104,0 0 0,0 0 1,1 0-1,-1 0 0,1 0 1,-1 0-1,1-1 0,0 1 1,0 0-1,1 0 0,-1 0 1,1-1-1,-1 1 0,1-1 1,0 1-1,-1-1 0,1 0 1,1 0-1,-1 0 0,0 0 1,0 0-1,1 0 0,3 2 1,2 0 2,1-1 1,-1 1-1,1-1 0,0-1 1,-1 0-1,1 0 1,0-1-1,12 1 0,-6-2-114,0 0 0,0-1 0,0 0 0,19-5-1,-27 4-231,-1 0-1,1 0 0,-1 0 1,1-1-1,-1 0 0,0 0 0,0 0 1,0-1-1,0 0 0,7-7 1,-10 8 73,0 0 0,0-1 0,0 0 0,-1 1 0,0-1 1,1 0-1,-1 0 0,0 0 0,-1-1 0,1 1 0,-1 0 0,0-1 1,0 1-1,0-1 0,-1 1 0,1-9 0,-2 9 463,1 0 1,-1-1-1,0 1 0,0 0 1,0 0-1,0 0 0,-1 0 1,0 0-1,1 1 0,-1-1 1,-1 0-1,1 1 0,-1-1 1,1 1-1,-1 0 0,0 0 0,0 0 1,0 0-1,-1 0 0,1 1 1,-8-4-1,11 5-148,-1 1 0,1 0 0,-1-1-1,1 1 1,-1 0 0,0 0 0,1 0 0,-1 0 0,0 0 0,1 0-1,-1 0 1,0 0 0,1 0 0,-1 0 0,1 0 0,-1 0-1,0 0 1,1 0 0,-1 1 0,0-1 0,1 0 0,-1 0 0,1 1-1,-1-1 1,0 1 0,0 0-1,0 0 1,0 0-1,0 0 0,0 1 1,0-1-1,0 0 0,0 1 1,1-1-1,-1 1 0,0 1 1,-1 3-15,1 0 1,-1 0 0,1 0 0,0 9-1,1-9-46,1 0-1,-1 0 0,1-1 0,0 1 1,0 0-1,1 0 0,0 0 0,0-1 0,0 1 1,1-1-1,0 0 0,0 1 0,0-1 1,1 0-1,-1-1 0,1 1 0,0-1 1,1 0-1,-1 0 0,1 0 0,-1 0 0,1-1 1,0 0-1,1 0 0,-1 0 0,0 0 1,1-1-1,0 0 0,-1-1 0,11 3 0,-4-3 243,0 1 0,1-2 0,-1 0 0,24-3 0,14-5 294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6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186 125 7842,'-3'-2'1929,"0"0"0,0 0 1,0-1-1,0 1 0,-2-4 1,-2-3-113,-9-16 0,-6-7-1292,16 26-488,1 0 1,-1 0-1,-7-5 0,11 9-32,0 1 0,1 0 0,-1 0 1,0 0-1,0 0 0,0 0 0,0 0 0,-1 0 0,1 0 0,0 1 0,0-1 1,0 1-1,0 0 0,-1 0 0,1-1 0,-3 2 0,4-1-1,-1 1-1,1-1 1,0 1 0,-1-1 0,1 1-1,0 0 1,-1 0 0,1-1-1,0 1 1,0 0 0,0 0-1,0 0 1,0 1 0,0-1 0,0 0-1,-1 2 1,-12 22 59,12-21-49,0 2 20,-1 1 0,1-1 0,0 1 0,0 0 0,0 0 0,1 0 0,0 13 0,1-17-14,0 0 0,0 0 0,0 1 0,1-1 0,-1 0 0,1 0-1,0 0 1,0 0 0,0 0 0,0-1 0,0 1 0,1 0 0,-1 0 0,1-1-1,0 1 1,0-1 0,0 1 0,0-1 0,0 0 0,3 2 0,-3-2-14,0-1 0,0 0 0,0 0 0,0-1 1,-1 1-1,1 0 0,0-1 0,0 1 0,0-1 1,0 1-1,1-1 0,-1 0 0,0 0 1,0 0-1,0 0 0,0 0 0,0-1 0,0 1 1,0-1-1,0 1 0,0-1 0,0 0 0,3-1 1,3-2 1,-1-1 0,1 0 1,-1 0-1,7-7 1,-6 5 2,16-15 14,-19 16-5,1 0 0,0 1 1,0 0-1,10-7 0,-16 12-13,0 0 0,0 0 0,1 0 0,-1 0 0,0 0 0,0 0 0,0-1 0,1 1 0,-1 0 0,0 0 1,0 0-1,0 0 0,0 0 0,1 0 0,-1 0 0,0 0 0,0 0 0,1 0 0,-1 0 0,0 0 0,0 0 0,0 1 1,0-1-1,1 0 0,-1 0 0,0 0 0,0 0 0,0 0 0,1 0 0,-1 0 0,0 0 0,0 1 0,0-1 0,0 0 1,0 0-1,1 0 0,-1 0 0,0 1 0,0-1 0,0 0 0,0 0 0,0 0 0,0 0 0,0 1 0,0-1 0,0 0 1,0 0-1,2 14 460,-1-9-261,0 5 10,0 0 1,1 0-1,1 0 0,0 0 0,0 0 1,7 13-1,-9-21-256,0 0 0,0 1-1,0-1 1,1 0 0,-1 0 0,1 0 0,-1-1 0,1 1 0,0 0 0,0-1-1,0 1 1,0-1 0,0 1 0,0-1 0,0 0 0,0 0 0,0 0 0,1 0-1,-1 0 1,0-1 0,1 1 0,-1-1 0,1 1 0,-1-1 0,0 0 0,1 0-1,-1 0 1,1 0 0,-1 0 0,1-1 0,-1 1 0,0-1 0,5-1 0,18-9-361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6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 11506,'5'21'5490,"2"4"-1922,-6 12-1879,-2 9 31,-4 3-648,-2 3-247,14-7-393,7-5-120,10-13-152,3-8-112,0-12-488,-4-7-353,-1-10-5944,-6-2 4753</inkml:trace>
  <inkml:trace contextRef="#ctx0" brushRef="#br0" timeOffset="1">23 70 11891,'-15'4'5185,"10"-2"-2313,2 1-975,11 2-409,10 1-432,12-1-656,5 0-128,14-1-160,3-1 40,11-7-104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6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12451,'0'-6'4841,"1"11"-3281,3 7-104,1 17-287,2 7-177,0 15-320,-2-1-120,2-1-168,-1-5-96,2-10-104,3-5-200,1-7-920,2-3 2984,-3-2-1831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27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6417,'1'-1'436,"0"0"0,0 0 0,0 1 0,0-1 0,0 0 0,0 1-1,0-1 1,0 1 0,0-1 0,1 1 0,-1 0 0,0-1 0,0 1-1,0 0 1,1 0 0,1 0 0,-2 0-183,0 0-1,1 1 1,-1-1 0,0 0-1,0 1 1,1-1 0,-1 1-1,0 0 1,0-1-1,0 1 1,0 0 0,0 0-1,2 1 1,-1 0-55,0 1 1,0-1-1,0 1 0,0 0 1,-1 0-1,1 0 0,-1 0 1,1 0-1,-1 0 1,0 0-1,1 6 0,-1 3 10,0-1 0,0 1 1,-1 0-1,-1-1 0,-2 15 0,-15 59 81,6-38-204,8-28-63,-1 3 39,-3 32 0,7-48-22,1 0 1,0 0-1,0 0 0,0 0 0,1-1 1,0 1-1,0 0 0,1 0 1,-1-1-1,5 10 0,-4-12-22,0-1-1,0 1 0,0-1 0,0 1 1,0-1-1,0 0 0,1 0 0,-1 0 1,1 0-1,-1 0 0,1-1 0,0 1 1,0-1-1,-1 0 0,1 0 1,0 0-1,0 0 0,0 0 0,1 0 1,-1-1-1,4 1 0,4-1 25,-1 0 0,1 0 0,0-1 0,19-4 0,43-14 86,-69 18-155,1 0 0,-1 0 0,0-1 0,0 1 1,0-1-1,0 0 0,7-5 0,-11 7 22,1-1-1,-1 1 1,0-1 0,1 1-1,-1 0 1,0-1 0,1 1 0,-1-1-1,0 1 1,0-1 0,0 1-1,1-1 1,-1 1 0,0-1-1,0 0 1,0 1 6</inkml:trace>
  <inkml:trace contextRef="#ctx0" brushRef="#br0" timeOffset="1">465 35 12179,'-7'-2'4593,"8"12"-3401,-1 6-280,0 14-136,0 7-80,-4 11-24,4 6-159,3-1-177,1 2-32,4-7-144,-3-4-40,-1-10-40,-2-10 40,-4-13-584,-3-10-528,2-10-4146,2-10 3434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7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1 265 10402,'64'-28'4169,"-59"27"-3633,0-1 0,0 1 0,1 0 0,-1 0 0,11 0 0,5-1 789,-13-1-1156,0 0 1,0 0-1,-1 0 1,1-1-1,-1 0 0,0 0 1,0-1-1,-1 0 0,1 0 1,-1-1-1,0 0 1,0 0-1,-1 0 0,0-1 1,0 0-1,0 0 0,-1 0 1,6-15-1,-7 15-147,-1 0 0,0 0 0,-1 0 0,1-1-1,0-10 1,-2 15-11,0 1-1,0 0 0,-1-1 1,1 1-1,0-1 0,-1 1 1,1 0-1,-1-1 0,0 1 0,0 0 1,0 0-1,0 0 0,0-1 1,0 1-1,-1 0 0,1 0 1,-1 1-1,1-1 0,-4-2 1,3 2-1,0 0 1,0 1 0,-1 0 0,1-1 0,-1 1 0,1 0 0,-1 0-1,1 0 1,-1 1 0,0-1 0,1 1 0,-1-1 0,0 1 0,1 0 0,-1 0-1,0 0 1,0 0 0,1 1 0,-1-1 0,0 1 0,1-1 0,-1 1 0,1 0-1,-1 0 1,1 0 0,-3 2 0,1-1 27,0 1-1,1-1 1,-1 1 0,1 0-1,-1 0 1,1 0 0,0 0 0,1 1-1,-1-1 1,0 1 0,1 0-1,0 0 1,0 0 0,-3 8-1,3-6-1,1 0-1,-1 0 0,1 0 1,1 0-1,-1 0 0,1 0 1,0 0-1,0 0 0,1 0 1,0 0-1,0 0 0,0 0 1,1 0-1,0 0 0,0 0 1,1-1-1,-1 1 0,1-1 1,0 0-1,1 0 1,-1 0-1,1 0 0,0 0 1,0-1-1,0 0 0,1 1 1,0-2-1,0 1 0,0-1 1,0 1-1,9 3 0,-5-4-275,0 0-1,1 0 1,-1-1-1,1 0 1,-1-1-1,15 1 1,59-6-4970,-36 0 3361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7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89 7346,'0'-4'857,"-1"0"0,1 0 0,-1 0 0,1 1 1,-1-1-1,0 0 0,-3-6 0,3 9-624,0-1-1,0 1 0,0 0 1,0 0-1,0 0 1,0 0-1,0 0 1,0 0-1,0 0 0,0 0 1,0 0-1,-1 0 1,1 1-1,0-1 1,-1 0-1,1 1 1,0-1-1,-1 1 0,1 0 1,-1-1-1,1 1 1,-1 0-1,-2 0 1,2 0 18,-1 1 0,0-1 0,1 0 1,-1 1-1,0 0 0,1 0 1,-1 0-1,1 0 0,-5 2 1,-23 16 1373,22-13-1201,2-1-225,0-1 1,1 1-1,-1 0 1,1 0-1,0 1 0,1 0 1,-5 6-1,7-9-153,0 1 1,0 0-1,0 0 0,0-1 0,1 1 0,-1 0 0,1 1 1,0-1-1,0 0 0,1 0 0,-1 0 0,1 0 1,0 7-1,0-9-42,1-1 0,-1 0 1,0 1-1,0-1 0,1 0 1,-1 1-1,1-1 0,-1 0 0,1 1 1,0-1-1,-1 0 0,1 0 1,0 0-1,0 0 0,0 0 1,0 0-1,0 0 0,2 2 1,-1-2-4,-1-1 0,1 1 1,0 0-1,0 0 1,0-1-1,0 1 1,0-1-1,0 1 0,0-1 1,0 0-1,3 0 1,1-1-14,1 1 0,-1-1 0,0-1 0,0 1 0,1-1 0,-1 0 1,6-4-1,2-2-148,0 0 1,-1-1 0,19-17-1,-17 13-1,-13 12 144,15-10-43,-17 11 62,0-1 0,1 1 1,-1 0-1,1 0 0,-1 0 0,1 0 1,-1 0-1,1-1 0,-1 1 1,1 0-1,-1 0 0,0 0 0,1 1 1,-1-1-1,1 0 0,-1 0 0,1 0 1,-1 0-1,1 0 0,-1 0 1,1 1-1,-1-1 0,0 0 0,1 0 1,-1 1-1,1-1 0,-1 0 1,0 1-1,1-1 0,-1 0 0,0 1 1,0-1-1,1 0 0,-1 1 1,3 5 69,0 0 0,-1-1 1,3 9-1,-3-9-23,-1 0 0,1 1 1,1-1-1,-1-1 0,1 1 0,5 7 0,-4-6-10,-3-5-107,0 1-1,1 0 1,-1 0 0,1 0-1,0-1 1,-1 1-1,1-1 1,0 1-1,0-1 1,0 0-1,0 1 1,0-1 0,3 1-1,11 1-258</inkml:trace>
  <inkml:trace contextRef="#ctx0" brushRef="#br0" timeOffset="1">491 1 12379,'-3'0'1144,"-1"0"0,1 0 0,-1 0 0,1 0 1,-1 1-1,1 0 0,-4 1 0,3-1-608,1 0 0,-1 1 1,1-1-1,-1 1 0,1 0 0,-5 4 0,6-5-437,0 1-1,0 0 1,1 0-1,-1-1 1,0 1-1,1 0 0,-1 1 1,1-1-1,0 0 1,-1 0-1,1 0 1,0 1-1,1-1 1,-1 1-1,0-1 1,1 1-1,-1-1 1,1 1-1,0-1 1,0 1-1,0-1 0,0 5 1,1-1-59,1-1 0,-1 1 0,1-1 0,0 0 0,0 0 0,1 0 0,-1 0 0,1 0 0,1 0 0,-1 0 0,5 4 0,3 3-13,1-2 0,20 15 0,-27-21-11,-4-3-10,0-1-1,0 1 0,0 0 0,0-1 0,0 1 1,0 0-1,0-1 0,-1 1 0,1 0 0,0 0 0,-1 0 1,1 0-1,0 0 0,-1 0 0,1 0 0,-1 0 1,1 0-1,-1 0 0,0 0 0,0 1 0,1-1 1,-1 0-1,0 0 0,0 0 0,0 0 0,0 2 1,-1-1 5,0-1 0,0 1 1,0 0-1,0-1 1,0 1-1,0-1 1,0 0-1,-1 1 1,1-1-1,0 0 1,-1 1-1,0-1 1,1 0-1,-4 1 0,-3 2-185,1-1-1,-2 0 1,1-1-1,0 0 1,0 0-1,-1-1 1,-16 1-1,16-4-635,9 2 820,-1 0 1,1 0 0,0 0-1,0 0 1,0 0 0,0 0-1,0-1 1,0 1 0,0 0-1,0 0 1,0 0 0,0 0-1,-1 0 1,1 0 0,0-1-1,0 1 1,0 0 0,0 0-1,0 0 1,0 0 0,0 0-1,0 0 1,0-1 0,0 1-1,0 0 1,0 0 0,0 0-1,0 0 1,0 0 0,0 0-1,1-1 1,-1 1 0,0 0-1,0 0 1,0 0 0,0 0-1,0 0 1,0 0-1,0-1 1,0 1 0,0 0-1,0 0 1,0 0 0,1 0-1,-1 0 1,0 0 0,0 0-1,0 0 1,0 0 0,21-7 285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8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9826,'8'0'5409,"3"0"-688,-7 8-2688,-3 8-17,-3 10-792,-5 12-303,0 8-489,1 3-112,6 2-200,6-4-80,10-14-224,6-4-240,7-17-609,0-8-343,7-5 808</inkml:trace>
  <inkml:trace contextRef="#ctx0" brushRef="#br0" timeOffset="1">20 130 9186,'-13'1'5457,"6"2"168,10 2-3832,5 3-137,8 0-728,12-5-256,13-2-352,11-1-199,12-1 1687,-3 0-1312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8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5 12203,'-2'-4'5345,"1"8"-2809,-3 21-1047,-5 14-33,1 22-448,-3 4-112,4 1-320,7-2-103,8-18-265,4-7-104,8-15-144,0-10-208,3-14-529,-1-6 2026,-3-6-1145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9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24 10514,'0'0'285,"-1"0"0,1 0 0,-1 1 0,1-1-1,0 0 1,-1 1 0,1-1 0,0 0 0,-1 1-1,1-1 1,0 0 0,-1 1 0,1-1 0,0 1 0,0-1-1,-1 1 1,1-1 0,0 1 0,0-1 0,0 1 0,0-1-1,0 0 1,-1 1 0,1-1 0,0 2 0,1-2-120,-1 1 0,0-1 0,1 1 0,-1-1 0,1 1 0,-1-1 0,0 0 0,1 1 0,-1-1-1,1 0 1,-1 1 0,1-1 0,-1 0 0,1 0 0,0 1 0,-1-1 0,1 0 0,-1 0 0,1 0 0,-1 0 0,1 0 0,0 0 0,0 0 0,4 1 101,1-1-1,-1-1 1,0 1-1,1-1 0,-1 0 1,11-3-1,5-1-61,89-9-82,-24 3-2255,-80 10 1825,2 0-211,0 0 0,0 0 1,0 1-1,10 0 0,-17 0 487,1 0 0,0 1 0,0-1 0,-1 0 0,1 1 0,0-1 0,-1 1-1,1 0 1,-1 0 0,1-1 0,0 1 0,-1 0 0,0 0 0,1 0 0,-1 1 0,0-1 0,1 0 0,-1 0 0,0 1 0,0-1 0,0 1 0,0-1 0,0 1 0,-1-1 0,2 2 0,0 7 516,0-1 1,0 0 0,-1 0-1,-1 1 1,1-1 0,-1 1-1,-2 12 1,0-6 833,3 24 0,-1-36-1115,1 1 0,0 0 0,0 0 1,0 0-1,0-1 0,1 1 0,0-1 0,0 1 0,3 4 0,-4-7-170,0-1-1,1 1 0,-1 0 1,1-1-1,-1 1 1,1-1-1,0 1 1,-1-1-1,1 0 1,0 0-1,0 0 1,0 0-1,0 0 1,0 0-1,0 0 1,0-1-1,0 1 1,0-1-1,0 0 0,1 1 1,-1-1-1,0 0 1,0 0-1,0 0 1,0-1-1,1 1 1,-1 0-1,0-1 1,2 0-1,1-1-49,1 0 1,-1 0-1,0 0 0,0-1 0,-1 0 0,1 0 1,0 0-1,-1 0 0,0-1 0,5-5 1,-4 3-132,-1 0 1,1 0-1,4-11 1,-7 11 0,1 1 0,0 0 0,0 0 1,1 0-1,-1 0 0,6-4 0,-9 9 131,1-1-1,-1 1 1,0-1 0,1 1-1,-1 0 1,1-1 0,0 1 0,-1 0-1,1 0 1,-1-1 0,1 1-1,-1 0 1,1 0 0,1 0 0,-2 0 13,0 0 0,0 0 1,1 0-1,-1 0 1,0 0-1,1 0 0,-1 0 1,0 0-1,0 1 1,1-1-1,-1 0 0,0 0 1,0 0-1,0 0 1,1 1-1,-1-1 0,0 0 1,0 0-1,0 0 1,1 1-1,-1-1 0,1 3 41,0-1 0,0 0-1,-1 1 1,1-1-1,0 5 1,0 2 139,1-3 91,1-1 0,0 1 0,0 0 0,0-1 0,0 0 0,1 0 0,0 0-1,5 6 1,-8-11-240,0 0-1,-1 1 0,1-1 0,-1 0 0,1 1 0,-1-1 0,1 0 0,0 0 0,-1 0 1,1 1-1,0-1 0,-1 0 0,1 0 0,-1 0 0,1 0 0,0 0 0,-1 0 1,1 0-1,0 0 0,-1-1 0,1 1 0,0 0 0,15-7 123,-13 6-103,0-1-39,0 1-1,0-1 1,0 1 0,-1-1 0,1 0 0,-1 0 0,0 0 0,1-1 0,-1 1 0,0-1 0,0 1 0,-1-1 0,1 1 0,0-1 0,-1 0 0,1 0-1,-1 0 1,0 0 0,1-4 0,23-71-1479,-18 52 1818,6 0-227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09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13307,'-1'4'6220,"-3"2"-3855,-1 1-1089,1 1-800,0-1 0,1 2 0,0-1 0,0 0 0,1 0 0,0 1 0,1 0 0,-1 10 0,1-16-437,1 1 0,0 0 1,0-1-1,1 1 0,-1 0 0,1 0 0,0-1 0,0 1 0,0-1 0,0 1 0,0-1 1,1 1-1,0-1 0,-1 0 0,1 0 0,1 0 0,-1 0 0,0 0 0,1 0 0,-1-1 1,6 5-1,-1-3-34,-1-1 0,1 0-1,0 0 1,0 0 0,0-1 0,0 0 0,0-1 0,0 1 0,0-1 0,1-1 0,-1 1-1,0-1 1,1-1 0,-1 1 0,0-1 0,0-1 0,1 1 0,-1-1 0,0 0-1,0-1 1,-1 0 0,1 0 0,11-7 0,-17 9-5,0 0 0,0 1-1,0-1 1,0 0 0,0 0 0,0 0-1,0 0 1,0 0 0,0 0 0,-1-1-1,1 1 1,0 0 0,-1 0 0,1-1-1,-1 1 1,0 0 0,1 0 0,-1-1-1,0 1 1,0 0 0,1-1 0,-1 1-1,0-1 1,-1 0 0,1-2-2,-1 1 0,0 0 0,-1 0 0,1 0 0,0 0 0,-1 0 0,0 1 0,1-1-1,-5-4 1,-1-2 3,-1 1 0,0-1 0,-1 1-1,0 1 1,0 0 0,0 0-1,-14-7 1,15 10-156,0 0 0,-1 0 0,1 1 0,-1 0-1,0 1 1,0 0 0,0 0 0,0 1 0,-16-1 0,22 2 91,0 0 0,0 0 0,1 0 0,-1 1 0,0-1 0,1 1 0,-1 0 0,0 0 1,1 0-1,-1 0 0,1 0 0,-3 2 0,4-3 77,1 1-1,-1 0 1,0 0-1,1 0 1,-1 0 0,1 0-1,-1 0 1,1 0-1,0 0 1,-1 2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14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41 7458,'-3'-7'11086,"-9"-6"-7607,7 10-3377,0 0-1,-1 1 1,0-1-1,1 1 1,-1 0-1,0 1 1,0-1-1,-11 0 1,15 2-72,-1-1 1,1 1-1,-1 0 1,1 1-1,-1-1 0,1 0 1,0 1-1,-1-1 1,1 1-1,-1 0 1,1 0-1,0 0 0,0 0 1,-3 2-1,-1 0 57,1 1 0,0 0-1,-6 8 1,8-9-44,0 1 0,0 0-1,0-1 1,1 1 0,0 0 0,0 1 0,0-1 0,0 0 0,-1 7 0,0 3 78,-3 23 1,5-33-117,1-1 1,0 0-1,0 1 0,0-1 1,1 0-1,-1 1 0,1-1 1,0 0-1,0 0 0,0 1 1,0-1-1,0 0 0,1 0 1,-1 0-1,1-1 0,0 1 1,0 0-1,0-1 0,0 1 1,1-1-1,-1 1 0,1-1 1,-1 0-1,1 0 0,0 0 1,0-1-1,0 1 0,0-1 1,0 1-1,0-1 0,0 0 1,4 1-1,1-1 0,-1 1-1,1-1 1,0-1 0,0 0-1,0 0 1,0 0 0,0-1-1,0 0 1,-1-1 0,1 1-1,0-1 1,9-5 0,-11 5-1,-1 0 1,0-1 0,0 1 0,0-1 0,0-1 0,-1 1 0,1 0 0,-1-1 0,0 0 0,0 0 0,0 0 0,-1-1 0,1 1 0,-1-1 0,0 0-1,0 0 1,3-10 0,-5 11 6,0 0 0,0 0 1,-1 0-1,1 0 0,-1 0 0,0 0 0,0 0 0,-1 0 0,1 0 0,-1 0 0,0 0 0,0 0 0,-1 0 0,1 1 0,-1-1 1,1 0-1,-1 1 0,0-1 0,-4-3 0,4 4-1,1 1-1,-2-1 1,1 1 0,0 0-1,0-1 1,-1 1 0,1 0-1,-1 1 1,0-1 0,0 0 0,1 1-1,-1 0 1,0-1 0,0 1-1,0 0 1,-1 1 0,1-1-1,0 0 1,0 1 0,0 0 0,0 0-1,-1 0 1,1 0 0,-5 1-1,1 1 3,0 0-1,0 0 1,-10 5-1,15-6-53,-1 0-1,1 1 0,0-1 1,-1 1-1,1-1 0,0 1 0,0 0 1,0 0-1,0 0 0,0 0 0,-2 4 1,4-5-29,-1-1 0,1 1 0,0-1 0,-1 1 0,1-1 0,0 1 0,0-1 0,0 1 0,-1 0 1,1-1-1,0 1 0,0-1 0,0 1 0,0-1 0,0 1 0,0 0 0,0-1 0,0 1 0,0-1 1,0 1-1,1-1 0,-1 1 0,0 0 0,1 0 0,-1 0-61,1-1 0,0 1 0,0 0 0,0-1 0,-1 1 0,1-1 0,0 1 0,0-1 0,0 1 0,1 0 0,9 4-622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15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423 788 4353,'0'0'213,"0"0"0,0 1 1,0-1-1,0 0 0,1 0 0,-1 0 0,0 0 1,0 0-1,0 0 0,1 0 0,-1 0 1,0 1-1,0-1 0,0 0 0,1 0 0,-1 0 1,0 0-1,0 0 0,1 0 0,-1 0 1,0 0-1,0 0 0,0 0 0,1-1 0,-1 1 1,0 0-1,0 0 0,0 0 0,1 0 1,-1 0-1,0 0 0,0 0 0,0 0 1,1-1-1,-1 1 0,0 0 0,0 0 0,0 0 1,0 0-1,0-1 0,1 1 0,-1 0 1,0 0-1,0 0 0,0 0 0,0-1 0,0 1 1,0 0-1,0 0 0,0-1 0,0 1 1,-1-8 5374,-2 2-4721,3 4-1304,-5-10 847,0 1-1,0 0 1,-8-11-1,1 1-66,-28-46 613,-2-7-451,-81-140 175,52 97-433,53 84-194,1-1-1,1-1 0,-12-38 1,26 62-44,1 9-9,1 0 0,0 1 0,0-1 0,-1 0 0,1 0 0,-1 1 0,0-1 0,1 0 1,-1 1-1,0-1 0,0 1 0,0-1 0,0 1 0,0-1 0,0 1 0,-1 0 0,1-1 0,0 1 0,-3-1 0,4 2-14,0-1 0,0 1 0,-1 0-1,1 0 1,0 0 0,0 0 0,-1 0 0,1 0-1,0-1 1,-1 1 0,1 0 0,0 0-1,0 0 1,-1 0 0,1 0 0,0 0 0,-1 0-1,1 0 1,0 0 0,0 1 0,-1-1-1,1 0 1,0 0 0,-1 0 0,1 0 0,0 0-1,0 0 1,-1 0 0,1 1 0,0-1 0,0 0-1,-1 0 1,1 0 0,0 1 0,0 0-74,-1-1 0,1 1 1,0 0-1,0 0 0,0 0 0,0-1 1,0 1-1,0 0 0,0 0 1,0-1-1,0 1 0,1 1 0,0 2-496,0 0-1,1 0 0,-1 0 0,4 6 0,6 6-409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15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69 332 10706,'-53'5'3776,"52"-5"-3580,0 0-1,0 0 1,0 0 0,0 0 0,1 0 0,-1 0 0,0 0-1,0 1 1,0-1 0,0 0 0,0 0 0,0 1 0,0-1-1,1 1 1,-2 0 0,2-1-103,0 0 0,1 0 0,-1 0 0,1 0 0,-1 0 0,0 0 0,1 0-1,-1 0 1,1 0 0,-1 0 0,0 0 0,1 0 0,-1 0 0,1 0 0,-1 0 0,0 0 0,1 0 0,-1 0 0,1-1-1,139-77 4380,-3 2-4172,-52 33-256,154-52 0,-208 86-39,54-20-12,-74 22-107,-11 7 106,0 0 0,0 0 0,0 0 0,0 0-1,0 0 1,1 0 0,-1 0 0,0 0 0,0 0 0,0 0 0,0 0 0,0-1 0,0 1 0,0 0 0,0 0 0,0 0 0,0 0-1,0 0 1,0 0 0,0 0 0,0 0 0,0 0 0,0 0 0,0-1 0,0 1 0,0 0 0,-1 0 0,1 0 0,0 0 0,0 0 0,0 0-1,0 0 1,0 0 0,0 0 0,0 0 0,0 0 0,0 0 0,0 0 0,0 0 0,0-1 0,0 1 0,0 0 0,-1 0 0,1 0 0,0 0-1,0 0 1,0 0 0,0 0 0,0 0 0,0 0 0,0 0 0,0 0 0,0 0 0,0 0 0,0 0 0,-1 0 0,-1 0-151,0 0 1,-1 0-1,1 0 1,0 0-1,0 1 1,-1-1-1,-2 1 1,-13 5-1097,-19 8 0,6 2 608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25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1 4801,'0'0'2607,"0"0"-298,0 0-285,0 0-339,0 0-216,0 0-215,0 0-138,0 0-166,-5 1 1055,-75 28-1324,19-4-546,48-21-98,-5 2 56,1 1 0,-1 1 1,-25 15-1,42-23-82,0 1 1,1-1-1,-1 0 1,0 1-1,1-1 0,-1 1 1,0-1-1,1 1 1,-1-1-1,1 1 0,-1-1 1,1 1-1,0 0 1,-1-1-1,1 1 0,-1 0 1,1-1-1,0 1 1,0 0-1,-1 0 1,1-1-1,0 1 0,0 0 1,0 0-1,0-1 1,0 1-1,0 0 0,0 0 1,0-1-1,0 1 1,0 0-1,0 0 0,1 0 1,0 2 24,1-1 0,-1 0 0,1 1-1,0-1 1,0 0 0,0 0 0,3 2 0,-1 0 0,8 7 132,-1-1 0,2 0 0,0-1 0,0-1 0,0 0 0,1-1 0,0 0 0,19 6 0,-15-7 40,-12-5-108,-1 0-1,0 1 1,-1-1 0,1 1-1,0 0 1,0 1 0,-1-1 0,0 1-1,1 0 1,-1 0 0,0 0 0,6 7-1,16 22 340,-27-29-672,1-3 171,0 0 0,0 0-1,0 0 1,0 0-1,0 0 1,0 0 0,0 0-1,0 0 1,0 0-1,0 0 1,0 0-1,0 0 1,0 0 0,0 0-1,0 0 1,0 0-1,0 0 1,-1 0 0,1 0-1,0 0 1,0 0-1,0 0 1,0 0 0,0 0-1,0 0 1,0 0-1,0 0 1,0 0 0,0 0-1,0 0 1,0 0-1,0 0 1,0 0-1,0 0 1,0 0 0,0 0-1,0 0 1,0 0-1,0 0 1,0 0 0,0-1-1,0 1 1,0 0-1,0 0 1,-1 0 0,1 0-1,0 0 1,0 0-1,0 0 1,0 0-1,0 0 1,0 0 0,0 0-1,1 0 1,-1 0-1,0 0 1,0 0 0,0 0-1,0-1 1,0 1-1,0 0 1,0 0 0,0 0-1,0 0 1,0 0-1,0 0 1,0-1-1012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39:57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173 119 3145,'-1'-13'9748,"-3"2"-6662,2 9-2950,0 0 0,0 0-1,0 0 1,0 0 0,0 1 0,0-1 0,0 1 0,-1-1 0,-3-1 0,0-1 7,2 2-66,0 0-1,0 0 1,0 0-1,-7-2 1,9 4-43,0 0 1,0-1-1,0 1 0,0 0 1,0 0-1,0 0 0,0 0 1,0 1-1,1-1 0,-1 1 1,0-1-1,0 1 1,0-1-1,0 1 0,0 0 1,-1 1-1,-3 1 39,1 1 1,-1 0-1,1 0 1,0 0 0,0 1-1,0 0 1,1 0-1,0 0 1,0 0-1,0 1 1,0-1-1,1 1 1,0 0-1,-3 9 1,4-10-44,1 0 0,0 1 0,0-1 1,0 1-1,1-1 0,0 0 0,0 1 1,0-1-1,0 1 0,1-1 1,0 1-1,0-1 0,1 0 0,-1 0 1,1 0-1,0 1 0,1-2 0,2 6 1,-2-5-12,0-1-1,0 0 1,1 0 0,-1 0 0,1 0 0,0 0 0,0-1 0,0 0 0,0 0-1,0 0 1,1 0 0,0-1 0,-1 1 0,1-1 0,6 1 0,-7-1-9,1-1 0,-1-1 0,0 1 0,1-1 0,-1 1 1,0-1-1,1-1 0,-1 1 0,1 0 0,-1-1 0,0 0 0,0 0 1,0-1-1,1 1 0,-1-1 0,0 1 0,0-1 0,5-5 0,-2 3 15,-1-1-1,0-1 0,0 1 0,-1-1 0,1 0 0,-1 0 0,-1-1 1,1 1-1,-1-1 0,0 0 0,-1 0 0,1 0 0,-1-1 0,-1 1 1,0-1-1,0 0 0,0 0 0,-1 1 0,0-1 0,0 0 0,-1 0 1,0 0-1,-1 0 0,0 0 0,0 0 0,0 0 0,-1 0 0,-3-8 1,2 10 20,1 0 0,-1 1 1,0-1-1,0 0 1,-1 1-1,1 0 1,-1-1-1,-1 2 1,1-1-1,-7-5 1,9 8-23,0 0 0,-1 1 0,1-1 1,-1 1-1,1 0 0,-1-1 0,0 1 1,0 0-1,1 1 0,-1-1 0,0 0 1,0 1-1,0 0 0,0-1 0,0 1 1,0 0-1,0 1 0,0-1 1,0 0-1,1 1 0,-1 0 0,0 0 1,0 0-1,-4 2 0,5-2-36,-1 0-1,0 0 1,1 1-1,0 0 1,-1-1-1,1 1 1,0 0-1,-4 4 1,6-5-34,-1 0 0,0 0 0,1 0 0,-1-1 0,1 1 0,0 0 1,-1 0-1,1 0 0,0 0 0,-1 0 0,1 0 0,0 0 0,0 0 0,0 0 0,0 0 0,0 0 1,0 0-1,0 0 0,0 0 0,0-1 0,1 1 0,-1 0 0,0 0 0,1 0 0,-1 0 0,0 0 1,1 0-1,-1 0 0,2 1 0,14 14-455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28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12115,'1'-1'667,"1"0"1,0 0 0,0 1-1,0-1 1,0 0 0,0 1-1,3-1 1,26 0 434,-20 1-467,5 0-413,0 1-1,0 1 1,0 1-1,0 0 1,-1 1 0,1 0-1,-1 1 1,0 1-1,20 11 1,-30-14-188,-1 0 1,1 0-1,-1 0 1,0 0 0,0 1-1,0 0 1,0 0-1,-1 0 1,0 1 0,1-1-1,2 7 1,-5-9-23,0 0 0,0 1 0,0-1 1,-1 0-1,1 0 0,-1 1 0,1-1 0,-1 0 0,0 1 1,0-1-1,0 0 0,0 1 0,0-1 0,-1 0 0,1 0 1,-1 1-1,1-1 0,-1 0 0,0 0 0,0 0 0,0 1 1,0-1-1,0 0 0,-1 0 0,1-1 0,0 1 0,-1 0 1,-3 2-1,-3 4 20,-1-1 0,0-1 1,0 0-1,0 0 0,-17 7 0,2-3-45,-30 9-1,42-16-1431,-20 3-1,30-6-1637,3 1 1261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26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28 3985,'0'-9'11761,"0"7"-5769,-1 4-3940,-1 19-1874,-17 69 783,14-61-687,1 1-1,1-1 1,2 51-1,1-63-241,-1-13-65,-1-12-232,0-109-256,3 86 403,1 0 1,2-1-1,11-43 0,-11 51 257,-4 24 48,0 0-183,0 0 1,-1 0-1,1 0 0,0 0 1,0 0-1,0 0 0,0 0 1,0 0-1,0 0 0,0 0 0,0 0 1,-1 0-1,1 0 0,0 0 1,0 0-1,0 0 0,0 0 0,0 0 1,0 0-1,0 0 0,0 0 1,-1 0-1,1 0 0,0 0 1,0 0-1,0 0 0,0 0 0,0 0 1,0 1-1,0-1 0,0 0 1,0 0-1,0 0 0,0 0 0,0 0 1,0 0-1,-1 0 0,1 0 1,0 0-1,0 0 0,0 1 1,0-1-1,0 0 0,0 0 0,0 0 1,0 0-1,0 0 0,0 0 1,0 0-1,0 0 0,0 1 0,0-1 1,-1 44 231,-1 43-1,0-64-145,0 1-1,-7 24 1,6-37-47,0 0-1,-1 0 1,0 0 0,0-1-1,-9 15 1,12-25-42,1 0-1,0 0 1,0 0-1,0 1 1,0-1-1,0 0 1,0 0 0,0 0-1,-1 0 1,1 0-1,0 1 1,0-1-1,0 0 1,0 0 0,-1 0-1,1 0 1,0 0-1,0 0 1,0 1-1,-1-1 1,1 0 0,0 0-1,0 0 1,0 0-1,-1 0 1,1 0-1,0 0 1,0 0 0,-1 0-1,1-1-28,0 1 0,0 0 1,0 0-1,-1-1 0,1 1 0,0-1 0,0 1 0,0 0 0,0-1 0,0 1 0,0 0 1,0-1-1,0 1 0,0 0 0,0-1 0,0 1 0,0-1 0,0 1 0,0 0 0,0-1 1,0 1-1,0 0 0,1-1 0,2-11-434,9-23 0,-6 21-254,6-25 1,-8 24-627,-1 0 0,2-19 1,-5 28 566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28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41 6993,'-3'-8'10629,"-3"3"-7425,-13-3-4491,12 6 2366,4 1-1022,-7-3 198,0 1 0,-1 0 0,1 1 0,-1 0 0,-19-1 0,18 4 175,1 0 1,0 1-1,-17 5 0,23-6-27,5-1-389,0 0 0,0 0 0,0 0 0,0 0 0,0 0 0,0 0 0,0 0 0,0 0 0,0 0 0,0 0 0,0 0-1,0 0 1,0 0 0,0 0 0,0 0 0,-1 0 0,1 0 0,0 0 0,0 0 0,0 0 0,0 0 0,0 0 0,0 0 0,0 0 0,0 0 0,0 0 0,0 0 0,0 0 0,0 0-1,0 0 1,0 0 0,0 0 0,0 1 0,0-1 0,0 0 0,0 0 0,0 0 0,0 0 0,0 0 0,0 0 0,0 0 0,0 0 0,0 0 0,0 0 0,0 0 0,0 0-1,0 0 1,0 0 0,0 0 0,0 0 0,0 1 0,0-1 0,0 0 0,0 0 0,0 0 0,0 0 0,0 0 0,0 0 0,0 0 0,0 0 0,0 0 0,0 0 0,0 0 0,0 0-1,0 0 1,1 0 0,-1 3 19,1-1-14,-1-1 0,1 0 0,-1 0 0,1 1 0,0-1 0,-1 0 0,1 0 0,0 0 0,0 0 0,0 0 0,0 0 0,-1 0 0,2 0 1,-1 0-1,2 1 0,5 5 33,1 0-11,62 52 412,-56-48-343,-7-4-27,0-1 0,14 7 0,-20-12-1004,-4-3-496,1 1 982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2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7842,'-5'9'5781,"-1"4"-2333,4-7-2737,-4 11 1928,-9 36-1,1-1-1312,13-50-1288,-7 21 259,0 1 0,2 0 0,-7 47 0,11-38-228,2-33-103,0 0 0,-1 0 0,1 0 0,0 0 0,0 0 0,0 0 0,0 0 0,0 0 0,0 0 1,0 0-1,0 0 0,0 0 0,-1 0 0,1 0 0,0 0 0,0 0 0,0 0 0,0 0 0,0 0 0,0 0 0,0 0 0,0 0 0,-1 0 0,1 0 0,0 0 0,0 0 0,0 0 0,0 0 0,0 0 0,0 0 0,0 0 0,0 0 0,0 0 0,-1 0 0,1 0 1,0 0-1,0 0 0,0 0 0,0 0 0,0-1 0,0 1 0,0 0 0,0 0 0,0 0 0,0 0 0,0 0 0,-3-2-4382,3 2 4239,-1-2-1574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39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6 5977,'1'-6'13831,"2"9"-10024,2 9-2634,-5-12-1159,0 2 34,0 0 1,0-1-1,0 1 1,0 0-1,0-1 1,0 1-1,-1 0 1,1-1 0,-1 1-1,1 0 1,-1-1-1,1 1 1,-1-1-1,0 1 1,0-1-1,1 1 1,-1-1 0,-2 2-1,-2 5 2,3-4-38,0-1 0,0 1 0,-1 0 1,0-1-1,0 0 0,0 1 0,0-1 0,0 0 0,0 0 1,-1-1-1,0 1 0,1-1 0,-7 3 0,0-1-266,1-1-1,-1 0 1,-1 0-1,1-1 1,0-1-1,-18 1 0,-3-4-318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39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203 184 6497,'0'-8'7132,"3"-2"-4208,2-11-2049,-4 13-542,0 4-166,0 0-1,0 0 1,-1 0-1,0 0 0,0 0 1,0 0-1,0 0 1,-1 0-1,1 0 0,-1 0 1,0 0-1,-1 0 1,-1-5-1,0 3 17,0 0-1,-1 1 1,1 0 0,-1 0-1,0 0 1,0 0 0,-1 0-1,0 1 1,1 0 0,-2 0-1,1 0 1,-6-3-1,8 5-144,0 1 0,0 0 0,0-1-1,0 1 1,0 0 0,0 1-1,-1-1 1,1 0 0,0 1-1,0 0 1,-1 0 0,1 0-1,0 0 1,-1 0 0,1 1-1,0 0 1,0-1 0,-1 1-1,1 0 1,0 1 0,0-1-1,0 0 1,0 1 0,0 0-1,-2 2 1,0-1-9,1 1 0,-1 0 1,1 0-1,1 1 0,-1-1 0,0 1 0,1 0 0,-4 7 1,2-2 44,1 1 0,0-1 1,-4 16-1,8-23-54,-1 1-1,1-1 1,0 0 0,0 0-1,0 0 1,0 0 0,0 1-1,1-1 1,0 0 0,-1 0-1,3 3 1,-1 3 26,-2-7-41,1 0 1,-1 1-1,1-1 1,0 0-1,-1 0 1,1 0-1,0 0 1,0 0-1,0 0 1,1-1 0,-1 1-1,0 0 1,1-1-1,-1 1 1,1-1-1,-1 1 1,1-1-1,0 1 1,0-1 0,0 0-1,-1 0 1,1 0-1,0 0 1,0 0-1,0-1 1,1 1-1,-1-1 1,0 1-1,0-1 1,0 0 0,0 1-1,0-1 1,1 0-1,-1-1 1,0 1-1,3-1 1,0 1-14,0-2 1,1 1-1,-1 0 1,0-1-1,0 0 1,0 0-1,0-1 0,0 1 1,-1-1-1,9-6 1,2-4-58,22-24 0,-17 17 59,-20 19 8,1 1-1,-1-1 0,1 1 1,-1-1-1,1 1 0,-1 0 1,1-1-1,-1 1 0,1 0 1,-1-1-1,1 1 0,0 0 1,-1 0-1,1-1 0,0 1 2,-1 0-1,0 0 0,0 0 0,0 0 1,1 0-1,-1 1 0,0-1 1,0 0-1,0 0 0,0 0 0,1 0 1,-1 0-1,0 0 0,0 0 0,0 0 1,0 1-1,0-1 0,1 0 1,-1 0-1,0 0 0,0 0 0,0 1 1,0-1-1,0 0 0,0 0 1,0 0-1,0 0 0,0 1 0,0-1 1,1 19 160,-1-15-140,0 13 171,1 19 0,-1-31-187,1 0 0,0 0-1,0 0 1,0-1 0,1 1 0,-1 0 0,1-1 0,3 7-1,-4-9-84,1-1-1,-1 0 1,0 1-1,0-1 1,1 0-1,-1 1 1,1-1 0,-1 0-1,1 0 1,-1 0-1,1-1 1,3 2-1,9 1-293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40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5 12715,'-8'-1'2452,"0"-1"1,1 1 0,-15 1-1,15 0-2218,0 1 0,1 0 1,-1 0-1,1 0 0,-1 1 0,1 0 0,0 1 0,0-1 0,0 1 0,0 0 1,0 1-1,0-1 0,-5 6 0,9-8-222,1 0 0,-1 0 0,1 0 1,0 1-1,0-1 0,0 0 0,-1 1 0,1-1 1,0 1-1,1-1 0,-1 1 0,0-1 0,0 1 0,1 0 1,-1-1-1,1 1 0,-1 0 0,1-1 0,0 1 1,0 0-1,-1 0 0,1-1 0,1 1 0,-1 0 0,0 0 1,0 0-1,1-1 0,-1 1 0,0 0 0,1-1 1,0 1-1,-1 0 0,1-1 0,0 1 0,1 1 0,3 4-13,0-1-1,1 0 1,-1 0-1,1 0 1,1 0-1,8 5 1,14 9 4,-20-14 59,0 0 0,0 0 0,-1 1 1,0 0-1,14 15 0,-21-21-20,0 0 0,-1 0-1,1 0 1,0 0 0,-1 0 0,1 1-1,-1-1 1,1 0 0,-1 0 0,0 0-1,1 1 1,-1-1 0,0 0 0,0 0-1,0 1 1,0-1 0,0 0 0,0 0 0,-1 3-1,1-2 3,-1-1 0,0 1 0,0-1 0,1 1 0,-1-1 0,0 1 1,-1-1-1,1 1 0,0-1 0,0 0 0,-1 0 0,-1 2 0,-3 1 16,0-1 1,0 0-1,0 0 1,0 0 0,-12 3-1,-9 0-642,-1-1 0,0-1-1,0-2 1,-39-1 0,56-1-148,10-1 326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40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9 9786,'5'-4'3552,"-2"1"-419,-4 2 2681,-3 6-3907,0 1-1511,-12 13 241,-24 26 1,-15 16-26,40-41-506,0 1 0,1 1 0,2 0 0,-20 47-1,28-58-146,4-8-28,-1-1 0,0 1 0,0-1 1,0 1-1,-1-1 0,1 1 0,0-1 1,-1 0-1,-2 3 0,4-5 18,0 1 0,0-1 1,0 0-1,0 0 0,0 0 0,0 0 0,0 0 1,0 0-1,0 1 0,-1-1 0,1 0 0,0 0 1,0 0-1,0 0 0,0 0 0,0 0 0,0 0 1,-1 0-1,1 1 0,0-1 0,0 0 0,0 0 1,0 0-1,0 0 0,-1 0 0,1 0 0,0 0 1,0 0-1,0 0 0,0 0 0,-1 0 1,1 0-1,0 0 0,0 0 0,0 0 0,0 0 1,0 0-1,-1 0 0,1-1 0,0 1 0,0 0 1,0 0-1,0 0 0,0 0 0,0 0 0,-1 0 1,1 0-1,0 0 0,0 0 0,0-1 0,0 1 1,0 0-1,0 0 0,0 0 0,0 0 0,0 0 1,-1-1-1,1 1 0,0 0 0,0 0 0,0 0 1,0 0-1,0 0 0,0-1 0,0 1 0,0 0 1,1-13-4826,8-5 2395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41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11290,'-4'11'4977,"8"3"-2160,5 10-752,-2 8-321,6-1-304,6 3-488,-1-6-207,6 2-201,2 0-128,-4-6-200,1-1-56,-1-7-208,-8-7-328,-6-5-953,0 0-391,-6-4 928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41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 13475,'0'0'4401,"0"0"-2446,3 0-703,10 1-818,1 0-1,-1-1 0,1-1 1,20-4-1,-26 4-412,1-1 0,-1-1-1,-1 0 1,1 0 0,0 0 0,-1-1-1,1 0 1,-1-1 0,0 0 0,7-6-1,-12 10-22,0-1 0,-1 0 0,1 0-1,0 0 1,0 0 0,-1 0-1,1 0 1,-1 0 0,0-1 0,0 1-1,0 0 1,0-1 0,0 1 0,0-1-1,0 1 1,0-6 0,-1 7 3,0-1 0,0 1 0,0-1 1,-1 1-1,1-1 0,0 1 0,-1-1 1,1 1-1,-1-1 0,1 1 0,-1 0 1,0-1-1,1 1 0,-1 0 0,0-1 1,0 1-1,0 0 0,0 0 0,0 0 1,0 0-1,-1 0 0,1 0 0,0 0 1,0 0-1,-1 0 0,1 1 0,0-1 1,-1 1-1,-2-2 0,-1 1 91,0 0 0,0 0 0,0 0 0,0 0 0,-1 1 0,1 0 0,0 0 0,0 0 0,0 1 0,-1 0 0,1 0 0,0 0 0,0 0 1,0 1-1,1 0 0,-1 0 0,0 0 0,1 1 0,-1 0 0,-6 5 0,8-6 9,-1 1 0,1 0 1,0 0-1,0 0 0,0 1 1,1-1-1,-1 1 0,1 0 1,0-1-1,0 1 1,0 0-1,0 0 0,1 0 1,-1 0-1,1 1 0,0-1 1,1 0-1,-1 1 0,1-1 1,-1 0-1,1 1 0,1-1 1,-1 0-1,1 1 0,0 4 1,1-6-92,-1 1 1,1 0-1,-1 0 1,1-1-1,0 1 1,0-1-1,0 0 1,1 0-1,-1 1 1,1-1-1,0-1 1,0 1-1,0 0 1,0-1-1,0 0 1,1 1-1,-1-1 1,5 1-1,1 1-82,1 0-1,-1-1 1,1 0-1,0-1 1,0 0-1,10 1 1,15-2 754,10-7-351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41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18 8730,'19'-13'7588,"-19"13"-7526,0 0-1,1 0 0,-1 0 1,0 0-1,0 0 1,0 0-1,0 0 1,0 0-1,0 0 0,0 0 1,0 0-1,0 0 1,0-1-1,0 1 1,0 0-1,0 0 0,1 0 1,-1 0-1,0 0 1,0 0-1,0 0 1,0 0-1,0 0 1,0 0-1,0 0 0,0 0 1,0 0-1,0 0 1,0 0-1,0 0 1,0 0-1,0-1 0,0 1 1,0 0-1,0 0 1,0 0-1,0 0 1,0 0-1,0 0 0,0 0 1,0 0-1,0 0 1,0 0-1,0 0 1,0 0-1,0 0 0,0-1 1,0 1-1,0 0 1,0 0-1,0 0 1,0 0-1,0 0 0,0 0 1,0 0-1,0 0 1,-6-2 1202,-9 2-383,-25 9 460,-49 15-1,68-16-1089,1 0 0,0 1 0,0 1-1,-19 13 1,37-22-199,-1 1 0,0 0 0,1 0 0,0 0 0,-1 0 0,1 0 0,0 1 0,0-1 0,-2 5 0,3-5-32,0-1-1,1 1 0,-1-1 1,1 1-1,0-1 0,0 1 1,-1 0-1,1-1 1,0 1-1,0-1 0,1 1 1,-1-1-1,0 1 0,0 0 1,1-1-1,-1 1 1,1-1-1,-1 1 0,1-1 1,1 3-1,1 1 39,1 0 0,0 1-1,0-1 1,0-1 0,1 1-1,-1-1 1,1 1 0,0-1 0,1-1-1,-1 1 1,1-1 0,-1 0 0,8 3-1,10 3 258,50 14-1,-56-19-201,3 1 42,-14-4-78,1 0 1,-1 1-1,1 0 1,-1 0-1,0 1 1,6 3-1,-10-4 433,-7-3-2034,-5-3-6161,5 2 4690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28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21 6457,'-1'-2'345,"1"1"-69,0 0-1,-1 0 1,1 1 0,0-1-1,0 0 1,-1 0-1,1 0 1,-1 0-1,1 1 1,-1-1-1,1 0 1,-1 0 0,1 1-1,-1-1 1,0 0-1,1 1 1,-1-1-1,0 1 1,1-1 0,-1 1-1,0-1 1,0 1-1,1 0 1,-1-1-1,0 1 1,0 0-1,0-1 1,0 1 0,0 0-1,0 0 1,1 0-1,-1 0 1,-1 0-1,-4 1 64,1 0-1,0 1 0,0 0 0,0 0 1,0 0-1,-6 3 0,-27 20 508,27-16-723,0 0-1,0 1 1,2 0-1,-1 1 0,1 0 1,0 0-1,1 1 0,1 0 1,0 0-1,0 1 0,2-1 1,-1 2-1,-5 22 0,5-13-50,2 1-1,0-1 0,2 1 0,0 0 1,2 0-1,1 0 0,4 30 1,-4-47-80,0 0 1,0-1 0,1 1 0,0-1 0,0 1 0,1-1 0,0 0-1,0 0 1,0 0 0,1 0 0,-1-1 0,1 1 0,1-1-1,-1 0 1,1 0 0,0-1 0,0 1 0,0-1 0,1 0 0,0 0-1,8 4 1,25 9 165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42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10514,'1'11'5065,"2"6"-2024,-2 14-817,-1 9-191,-3 7-537,-2 5-304,2 4-391,2-5-113,2-6-336,2-8-112,1-11-160,1-8-32,-3-10-120,2-4-200,-3-9-584,0-3-545,3-7-5280,3-2 4649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43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43 8354,'-1'-1'488,"1"1"1,-1-1-1,0 0 1,0 1-1,0-1 1,0 1-1,0-1 1,0 1-1,0 0 1,0-1-1,0 1 1,-1-1-1,-2 6 2287,3 7-1574,3 25 1034,14 70 1,-11-80-1761,1 10 320,19 56-1,-21-81-698,1 1 1,0-1-1,1 0 0,0 0 0,1-1 0,0 1 0,17 17 0,-21-25-82,0-1 0,1 0 1,-1 0-1,1 0 0,0 0 0,0-1 0,0 0 0,0 0 0,0 0 0,0 0 1,7 1-1,-9-2-11,1-1 0,-1 1 1,1-1-1,0 0 1,-1 0-1,1 0 0,0-1 1,-1 1-1,1-1 1,-1 1-1,1-1 0,-1 0 1,1 0-1,-1 0 1,1 0-1,-1 0 0,0 0 1,0-1-1,0 1 0,0-1 1,2-2-1,2-1-4,-1-1 0,-1 0 0,1 0 1,-1 0-1,0-1 0,-1 0 0,1 1 0,-2-1 0,5-14 0,0-6-82,5-35-1,-6 27-408,-2 0 0,-1 0 1,-2 0-1,-2 0 0,-7-55 0,8 86 249,-1 0-1,0 0 1,0 0-1,0 1 1,0-1 0,-1 0-1,1 1 1,-1-1-1,0 1 1,0 0 0,-3-4-1,4 6 186,1 1-1,-1-1 1,0 1-1,1 0 1,-1-1-1,0 1 1,1 0-1,-1-1 1,0 1-1,1 0 1,-1 0-1,0 0 1,1 0-1,-2-1 0,2 1 57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43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9778,'1'0'4849,"5"-1"-1456,3 0-1281,6 1-79,6 2-497,4 2-320,7-1-600,-1-6-191,-3 1-297,2 0-256,-7 1 1776,2 12-1304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9:44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10938,'0'0'264,"1"1"0,-1-1 0,0 1 0,1-1 0,-1 1 0,1-1-1,0 0 1,-1 1 0,1-1 0,-1 0 0,1 1 0,-1-1 0,1 0 0,0 0-1,-1 0 1,1 1 0,0-1 0,-1 0 0,1 0 0,0 0 0,0 0 0,18-1 553,-15 0-335,11-1-216,-1-2 1,0 0-1,0 0 1,0-1-1,-1-1 1,1 0-1,23-16 1,-29 16-261,-1 1-1,1-2 1,-1 1-1,-1-1 1,11-13-1,-14 16 4,0 0-1,0-1 1,0 1-1,-1-1 1,0 0-1,0 0 0,0 0 1,-1 0-1,1 0 1,-1 0-1,1-9 1,-2 12 1,0-1 0,0 1 0,0 0 0,-1 0 1,1 0-1,0 0 0,-1 0 0,0 0 0,1 0 0,-1 0 1,0 0-1,0 0 0,0 0 0,0 0 0,0 1 0,-1-1 1,-1-2-1,0 2 18,1 0 1,0 0 0,-1 1-1,1-1 1,-1 1 0,1 0-1,-1 0 1,1 0 0,-1 0-1,0 0 1,0 1 0,-2-1-1,-1 0 96,0 1-1,0 0 0,0 0 1,0 0-1,0 1 0,0 0 1,0 0-1,1 0 0,-1 1 1,0 0-1,1 0 0,-8 4 1,8-3-8,0 1 1,0 0-1,0 0 0,1 0 1,-1 1-1,1 0 0,0 0 1,0 0-1,0 0 1,1 0-1,0 1 0,0-1 1,0 1-1,1 0 0,0 0 1,0 0-1,0 0 0,1 0 1,0 1-1,0-1 1,1 0-1,0 1 0,0-1 1,1 11-1,0-10-101,0-1 0,0 0 0,0 1 0,1-1 0,0 0 0,1 0 0,-1 0 0,1 0 0,0-1 0,0 1 0,1-1 0,0 0 0,0 0 0,0 0 0,0 0 0,1-1 0,0 1 0,0-1 0,0-1 0,0 1 0,1-1 0,-1 1 0,1-2 0,8 4 1,-6-3 126,1-1 1,0 0 0,0 0 0,0-1 0,0-1 0,16 0 0,17-4 317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04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5401,'0'-16'11774,"1"14"-8120,-1 3-1223,5 34-940,-2-6-1349,27 196 865,-23-186-821,2-1-1,1 0 1,2-1 0,27 57-1,-40-123-1536,-1-1-173,4-41-3624,3 33 3611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06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45 7906,'-33'-35'3451,"21"26"-1129,12 9-2247,0 0 0,0 0-1,0 0 1,-1 0 0,1-1-1,0 1 1,0 0 0,0 0-1,0 0 1,-1 0 0,1 0-1,0 0 1,0 0 0,0 0-1,-1 0 1,1 0 0,0 0-1,0 0 1,0 1 0,-1-1-1,1 0 1,0 0 0,0 0 0,0 0-1,0 0 1,-1 0 0,1 0-1,0 0 1,0 1 0,0-1-1,-1 1 224,1 1 0,-1-1 0,1 0 0,0 1 1,-1-1-1,1 1 0,0-1 0,0 1 0,0 2 0,0 2-218,0 15 793,0-1 1,1 1 0,6 30-1,-6-43-713,1 0 0,1 0-1,-1 0 1,1 0 0,1-1-1,0 1 1,0-1 0,0 0-1,1 0 1,0 0 0,10 10-1,-9-11-60,0-1 0,0 0-1,1 0 1,13 7 0,-18-11-86,0 0 1,1 0 0,-1 0-1,0 0 1,1-1 0,-1 1-1,1-1 1,4 1 0,-6-1-12,0 0 1,1-1 0,-1 1-1,0 0 1,0 0 0,0-1-1,1 1 1,-1-1 0,0 1-1,0-1 1,0 0 0,0 1-1,0-1 1,0 0-1,0 1 1,0-1 0,0 0-1,1-1 1,2-4-65,0 0-1,0 0 0,-1 0 1,0 0-1,0-1 1,0 0-1,1-8 1,10-50-1044,-11 50 821,9-45-631,-12 60 907,0-1 0,0 0 0,1 1 0,-1-1 0,0 0 0,0 1 0,1-1 0,-1 0 0,0 1 0,1-1 1,-1 1-1,1-1 0,0 0 0,-1 1 8,0 0 1,0 0-1,0 0 0,1 0 1,-1 0-1,0 0 0,0 0 1,0 0-1,0 0 1,1 0-1,-1 0 0,0 0 1,0 0-1,0 0 0,0 0 1,1 0-1,-1 0 0,0 0 1,0 0-1,0 0 1,0 0-1,0 0 0,1 0 1,-1 1-1,0-1 0,0 0 1,0 0-1,0 0 1,0 0-1,0 0 0,1 0 1,-1 1-1,7 15 93,-6-15-84,14 45 448,9 22 639,-20-57-795,2 0-1,-1 0 1,2-1 0,7 11-1,-8-13-60,1 0 0,0-1 0,0 0 0,1 0 0,-1-1 0,1 0 0,10 5 0,-15-9-173,-1-1 1,1 0 0,0 1-1,0-1 1,1 0 0,-1-1 0,0 1-1,0-1 1,0 1 0,0-1-1,5 0 1,-5 0-44,-1-1 0,1 0 0,-1 1 0,0-1 0,1 0 0,-1 0 0,0 0 0,0 0 0,0-1 0,1 1-1,-2 0 1,1-1 0,0 0 0,0 1 0,0-1 0,2-4 0,0 1-11,0-1 0,-1 0 0,0 0 0,0 0 0,-1 0 0,0-1 0,3-10 0,-2 4-2,-1 0-1,-1 0 1,0-14 0,-1 7-28,-1-1 0,-1 1 0,-8-34 0,10 52-15,-1 1 0,1-1 1,-1 0-1,0 1 0,1-1 1,-1 0-1,0 1 0,0-1 1,0 1-1,0-1 0,0 1 1,0 0-1,-1-1 0,1 1 1,-3-2-1,3 3-38,0-1-1,0 1 1,0-1-1,0 1 1,-1 0-1,1 0 1,0-1-1,0 1 1,0 0-1,-1 0 1,1 0-1,0 0 1,0 0-1,0 0 1,-1 1-1,1-1 1,0 0-1,0 1 1,0-1-1,0 1 1,-1-1-1,1 1 1,0-1-1,-1 2 1,-13 11-507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06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9474,'-1'1'353,"0"0"-1,0-1 1,1 1 0,-1 0 0,0-1-1,1 1 1,-1 0 0,0 0 0,1 0-1,0 0 1,-1 0 0,1 0 0,-1-1-1,1 1 1,0 0 0,0 0 0,-1 0-1,1 0 1,0 0 0,0 0-1,0 0 1,0 2 0,5 28 1802,-3-18-1103,23 158 3366,23 140-1763,-39-257-2445,6 27 8,-15-81-224,-3 1-579,1-8-241,0-25 1426,1-37-416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07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 8074,'-1'-1'672,"-1"1"1,0-1-1,0 0 1,1 1-1,-1 0 1,0-1 0,-2 1-1,4 0-557,0 0-1,0 0 0,0 0 1,-1 0-1,1 0 1,0 0-1,0 0 0,-1 0 1,1 0-1,0 0 1,0 0-1,0 0 1,0 0-1,-1 1 0,1-1 1,0 0-1,0 0 1,0 0-1,0 0 0,-1 0 1,1 1-1,0-1 1,0 0-1,0 0 1,0 0-1,1 9 1681,0-5-1510,1-1 0,0 1 0,1-1 1,-1 0-1,0 0 0,1 0 0,0 0 0,-1-1 0,1 1 0,1-1 1,-1 1-1,7 3 0,-2-2-80,1 1-1,0-1 1,0-1 0,10 3-1,8 0 12,-1-2-1,1-1 0,37-1 0,17 2 98,-80-4-299,0 0 1,1 0-1,-1 0 1,1 0-1,-1 1 0,1-1 1,-1 0-1,0 1 1,1-1-1,-1 1 1,0-1-1,0 1 1,1 0-1,-1 0 0,0 0 1,0-1-1,0 1 1,1 2-1,-1-2 3,-1-1-1,0 1 1,0 0 0,0 0 0,1 0-1,-1 0 1,0 0 0,-1 0-1,1 0 1,0 0 0,0 0-1,0 0 1,0 0 0,-1 0-1,1 0 1,0 0 0,-1 0-1,1 0 1,-1-1 0,1 1 0,-1 0-1,0 0 1,1 0 0,-1-1-1,-1 2 1,-8 9 74,0 1 0,-1-2 0,-1 0 0,0 0 0,0-1 0,-1 0 0,-14 6 0,-9 3-72,-56 21 1,85-37-207,1 1 0,-1 0 0,1 0-1,-1 0 1,1 1 0,-6 5 0,7-3-961,5-6 1110,0 0 0,0 0 0,0 0 1,-1 0-1,1 0 0,0 0 0,0 0 0,0 0 0,0 1 0,0-1 0,0 0 0,0 0 0,0 0 1,0 0-1,0 0 0,0 0 0,0 0 0,0 1 0,0-1 0,0 0 0,0 0 0,0 0 0,0 0 0,0 0 1,0 0-1,0 1 0,0-1 0,0 0 0,1 0 0,-1 0 0,0 0 0,0 0 0,0 0 0,0 0 1,0 0-1,0 1 0,0-1 0,0 0 0,0 0 0,0 0 0,1 0 0,-1 0 0,0 0 0,0 0 1,0 0-1,0 0 0,0 0 0,9 0-868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07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0 11362,'-17'22'5114,"6"3"-2514,-15-4-848,-6 2-151,-2-1-513,-7-7-232,6 2-416,1-1-128,9-6-200,5 3-64,12-4-352,6-6-256,12-3-744,6-4 3168,5-12-1624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08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8210,'0'-8'5697,"0"8"-5542,0 0 0,0 0 0,0 0 1,0 0-1,0 0 0,0 0 0,0 0 0,0 0 1,0 0-1,0 0 0,0 0 0,0 0 0,0 0 1,0 0-1,0 0 0,0 0 0,0 0 0,0 0 1,0 0-1,0 0 0,1 0 0,-1 0 0,0 0 1,0 0-1,0 0 0,0 0 0,0 0 0,0 0 1,0-1-1,2 18 4798,0-3-5479,9 113 2352,-1 39-372,1-14-588,-12-106-702,0-32-141,1-1 0,0 1-1,3 21 1,-1-44-211,0 0-1,1 0 1,4-12 0,9-7 468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29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3 10018,'0'0'191,"0"0"0,0 0 0,-1-1 1,1 1-1,0 0 0,0 0 0,0 0 0,-1-1 0,1 1 0,0 0 0,0 0 0,0 0 1,-1 0-1,1 0 0,0-1 0,-1 1 0,1 0 0,0 0 0,0 0 0,-1 0 0,1 0 1,0 0-1,0 0 0,-1 0 0,1 0 0,0 0 0,-1 0 0,1 0 0,0 0 0,-10 5 997,5-2-613,-8 4-324,-1 0 0,2 2 0,-1-1 0,1 1 0,0 1 0,1 0-1,0 1 1,1 0 0,0 1 0,1 0 0,0 0 0,1 1 0,0 0 0,1 1-1,0-1 1,1 1 0,-5 20 0,8-21-196,0 0 0,0 0 0,2 0 0,0 0 0,0 20 0,1-28-50,1 0 0,0 1 0,0-1 0,0 0 0,0 0 0,1 0 0,0 0 0,0-1 1,0 1-1,0 0 0,1-1 0,0 0 0,0 1 0,0-1 0,0 0 0,7 6 0,-2-4-31,0-1-1,1 0 0,-1 0 1,1-1-1,0 0 1,0 0-1,1-1 0,-1 0 1,1-1-1,-1 0 1,1 0-1,0-1 1,0 0-1,17-2 0,-22 1-44,-1 0 0,1-1 0,0 0 0,0 0 0,4-3 0,-2 1-17,-1 0 0,11-8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08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85 9634,'-45'-33'4054,"28"25"-1069,11 5-186,10 0 509,5 1-2582,58-6 76,32-3-321,99-1 33,-117 8-1004,-80 4 445,-1 0-1,0 0 1,0 0-1,1 0 1,-1 0-1,0 0 1,1 0-1,-1-1 1,0 1-1,0 0 1,1 0-1,-1 1 1,0-1-1,1 0 1,-1 0-1,0 0 1,0 0-1,1 0 1,-1 0-1,0 0 1,0 0-1,1 0 1,-1 1-1,0-1 1,0 0-1,1 0 1,-1 0-1,0 1 1,-3 4-933,1-4 681,-10 12-597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09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 9714,'-4'-1'4521,"4"12"-1496,2 8-769,2 14-407,0 9-321,1 7-600,2 4-200,3-2-224,2-1-128,0-3-192,0-7-47,-5-10-65,-2-6-8,-5-13-273,2-3-191,-2-11 1009,-2-6-625</inkml:trace>
  <inkml:trace contextRef="#ctx0" brushRef="#br0" timeOffset="0.99">6 284 11666,'16'0'5290,"1"-3"-2730,8-2-655,6-2-153,5 1-704,0-1-296,-3 4-424,-2-2-104,-2 1-200,-1-1-120,-4-2-400,-3 3-352,-13 4-1008,-3 1-713,-13 10 1577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09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21 625 7194,'-11'12'3992,"4"-5"-335,5-5-880,4 0-473,8 3-279,8-4-641,8-1-272,9-2-456,4-9-200,4 3-255,-5 1-65,-1 1-72,-2 3-216,-3-4-569,1 1-391,-7 2 600</inkml:trace>
  <inkml:trace contextRef="#ctx0" brushRef="#br0" timeOffset="1">541 1 11266,'-4'9'2903,"1"0"-1,-3 15 0,3-11-1021,0 18 0,5 58-1489,1-35 454,-6 123-44,2 37-446,1-206-374,0 0-51,0 0 0,1 0 1,0-1-1,0 1 0,1 0 0,0-1 1,4 11-1,-5-16-36,-1-1 0,1 0 1,-1 0-1,1 0 0,0 0 1,0 0-1,0 0 0,-1 0 1,1-1-1,0 1 0,0 0 1,2 1-1,-3-2 8,1 0 0,-1 0 1,1 0-1,0 1 0,-1-1 0,1 0 0,0 0 0,-1 0 1,1 0-1,-1 0 0,1 0 0,0 0 0,-1 0 1,1 0-1,0 0 0,-1-1 0,1 1 0,-1 0 1,1 0-1,0 0 0,-1-1 0,1 1 0,-1 0 1,1-1-1,-1 1 0,1-1 0,0 0 0,8-9-750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19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3 292 3697,'0'1'2832,"3"3"-1085,-1 1 0,0 0 1,-1-1-1,3 10 0,-1 3 70,2 16 1,-5-28-1645,3 15 3081,-4-28-3179,-1 1 0,1-1 0,0 1-1,1-1 1,0 1 0,0-1-1,2-14 1,-1 9-20,2-15-46,-1 0 1,-2 0 0,-1-1 0,-6-37 0,2 35 48,1 0 0,0-36 1,4 67-57,0 0 1,0 0 0,0-1-1,0 1 1,0 0-1,0 0 1,0 0 0,0 0-1,0 0 1,0 0 0,0 0-1,0 0 1,0 0 0,0-1-1,0 1 1,0 0-1,0 0 1,0 0 0,0 0-1,0 0 1,0 0 0,0 0-1,0 0 1,0 0 0,0 0-1,0-1 1,0 1-1,0 0 1,0 0 0,0 0-1,0 0 1,0 0 0,0 0-1,0 0 1,0 0 0,-1 0-1,1 0 1,0 0-1,0 0 1,0 0 0,0 0-1,0 0 1,0 0 0,0 0-1,0 0 1,0 0 0,0 0-1,-1-1 1,1 1-1,0 0 1,0 1 0,0-1-1,0 0 1,0 0 0,0 0-1,0 0 1,0 0 0,0 0-1,-1 0 1,1 0-1,0 0 1,0 0 0,0 0-1,-5 1-2007,5-1 325,0 1-201,0 6 863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19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30 125 9010,'-22'34'3751,"16"-27"24,6-7-3741,0 0-1,0 0 0,0 0 0,-1 0 1,1 0-1,0 0 0,0 0 0,0 0 0,0 0 1,0 0-1,0 0 0,0 0 0,0 0 1,0 0-1,0 0 0,0 0 0,0 0 0,0 0 1,0 0-1,0 0 0,0 0 0,0 0 1,-1 0-1,1 0 0,0 0 0,0 0 0,0 0 1,0-1-1,0 1 0,0 0 0,0 0 0,0 0 1,0 0-1,0 0 0,0 0 0,0 0 1,0 0-1,0 0 0,0 0 0,0 0 0,0 0 1,0 0-1,0 0 0,0 0 0,0 0 1,0 0-1,0-1 0,0 1 0,0 0 0,0 0 1,0 0-1,0 0 0,0 0 0,0 0 1,0 0-1,0 0 0,0 0 0,4-14 1035,-3 10-759,-1 3-298,1-1 0,-1 0-1,1-1 1,0 1-1,0 0 1,0 0-1,0 0 1,0 0-1,2-2 1,6-8 32,19-20 0,-11 13 8,-10 13-31,0 0 0,0 0 1,1 1-1,-1 0 0,1 0 0,0 0 0,1 1 1,-1 1-1,1-1 0,0 1 0,0 1 0,13-3 1,-19 5 10,1-1 1,-1 1-1,1 0 1,-1 0 0,1 0-1,0 0 1,-1 0-1,1 1 1,-1 0-1,5 1 1,-7-2 15,0 1-1,1 0 1,-1-1 0,1 1-1,-1 0 1,0 0 0,1 0 0,-1 0-1,0 0 1,0 0 0,0 0-1,0 1 1,0-1 0,0 0 0,0 1-1,-1-1 1,1 0 0,0 1-1,-1-1 1,1 1 0,-1-1 0,1 1-1,-1-1 1,0 1 0,1 2-1,0 6 209,1-1 0,0 0 0,1 0-1,0 0 1,1 0 0,0 0 0,5 9 0,11 24 356,-20-42-602,0 1 1,0 0-1,0-1 0,0 1 0,0-1 0,0 1 0,0 0 1,0-1-1,0 1 0,0 0 0,0-1 0,0 1 0,0 0 1,-1-1-1,1 1 0,0-1 0,0 1 0,-1 0 0,1-1-99,-1 1 0,1-1 0,0 0 0,0 1-1,0-1 1,0 0 0,-1 1 0,1-1 0,0 1-1,0-1 1,0 0 0,0 1 0,0-1 0,0 0 0,0 1-1,0-1 1,0 0 0,0 1 0,0 0 0,4 4-465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20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15 6801,'-17'-15'9108,"21"23"-8414,-1-1 0,-1 1 0,1 0 0,-1 0 0,1 9 0,2 44 338,-1-8-220,11 28 114,3 29-231,-17-99-656,-1-7-36,-3-6-49,-2-4-127,-16-31-624,14 26 551,0 0-1,1-1 1,-5-12 0,10 22 229,1 0-1,-1-1 1,1 1-1,-1 0 1,1 0-1,0 0 1,0 0-1,0 0 1,0-1-1,0 1 1,1 0-1,-1 0 0,0 0 1,1 0-1,0 0 1,-1 0-1,1 0 1,0 0-1,0 0 1,0 0-1,2-2 1,-1 1 29,0 1 1,0 0 0,0 0 0,1 0-1,-1 0 1,1 1 0,-1-1 0,1 1-1,-1-1 1,1 1 0,0 0-1,0 0 1,0 0 0,5-1 0,-4 1 55,-1 1 0,1 0 1,0 0-1,-1 0 0,1 0 1,0 1-1,-1 0 1,1-1-1,0 1 0,-1 0 1,1 1-1,-1-1 0,0 1 1,1-1-1,-1 1 0,0 0 1,0 0-1,0 1 1,0-1-1,-1 0 0,1 1 1,-1 0-1,4 4 0,-3-4 16,-1 1 0,0-1 0,0 1 0,0-1 0,-1 1 0,1 0 0,-1-1-1,0 1 1,0 0 0,0 0 0,0 0 0,-1 0 0,0 0 0,0 0 0,0 0-1,0 0 1,0 0 0,-1 0 0,0-1 0,1 1 0,-4 7 0,1-4-42,0-1 1,-1 0 0,1 0 0,-1-1-1,0 1 1,-1-1 0,1 0 0,-1 0-1,0 0 1,-10 6 0,12-9-92,0 0 0,-1 0 0,1 0 0,-1 0 0,1-1 0,-1 1 0,0-1 0,0 0 0,1 0 0,-1-1 0,0 1 0,0-1 0,0 0 0,0 0 0,0 0 0,0 0 0,0-1 0,1 1 0,-1-1 0,-5-2 0,8 3-16,0 0 1,1 0 0,-1 0-1,0-1 1,1 1 0,-1 0-1,0 0 1,1-1-1,-1 1 1,1 0 0,-1-1-1,0 1 1,1-1 0,-1 1-1,1-1 1,-1 1-1,1-1 1,0 1 0,-1-1-1,1 1 1,0-1-1,-1 0 1,1 1 0,0-1-1,-1 1 1,1-1 0,0 0-1,0 1 1,0-1-1,0 0 1,0 1 0,0-1-1,0 0 1,0 0 0,0 1-1,0-1 1,0 0-1,0 1 1,1-2 0,9-16-725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20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134 100 8042,'0'0'155,"1"0"1,-1 0-1,1 0 1,-1 0-1,1 0 1,-1 0-1,1 0 1,-1 0-1,1 0 1,-1 0-1,1-1 1,-1 1-1,1 0 1,-1 0 0,1 0-1,-1-1 1,0 1-1,1 0 1,-1-1-1,1 1 1,-1 0-1,0-1 1,1 1-1,-1 0 1,0-1-1,1 1 1,-1-1-1,0 1 1,0-1-1,0 1 1,1 0-1,-1-1 1,0 1-1,0-1 1,0 1-1,0-1 1,0 1 0,0-1-1,0 1 1,0-1-1,0 1 1,0-1-1,0 1 1,0-1-1,0 1 1,0-1-1,0 1 1,0-1-1,-1 1 1,1-1-1,-1 0 1,0-3 308,-1-1 1,-1 1 0,1 0-1,-5-7 1,2 4-157,0 0 0,-1 0 1,0 1-1,-9-9 0,14 14-274,-1 0 0,1 0 0,-1 0 0,1 0 0,-1 0 0,1 0 0,-1 0 0,1 1 0,-1-1 0,0 0-1,0 1 1,1-1 0,-1 1 0,0 0 0,0 0 0,0 0 0,1 0 0,-1 0 0,0 0 0,0 0 0,0 0 0,1 1 0,-1-1 0,0 1-1,0-1 1,1 1 0,-1 0 0,1-1 0,-3 2 0,1 1 7,0 0 0,0 0 0,0 0 0,0 1 0,1-1 1,-1 0-1,1 1 0,0 0 0,0-1 0,0 1 0,1 0 0,-1 0 0,-1 8 0,1-3 36,1 0 1,-1 0-1,1 1 0,1-1 1,1 13-1,-1-17-39,1 0-1,0-1 1,0 1 0,0-1-1,0 1 1,1-1 0,0 1 0,2 3-1,-3-6-31,0-1 1,-1 0-1,1 0 0,0 0 0,0 0 0,0 0 0,0 0 1,0 0-1,0 0 0,0 0 0,0 0 0,1-1 0,-1 1 1,0 0-1,0-1 0,1 1 0,-1-1 0,0 1 0,1-1 1,-1 0-1,0 0 0,1 1 0,-1-1 0,0 0 0,1 0 1,-1 0-1,1-1 0,-1 1 0,0 0 0,1 0 0,-1-1 1,2 0-1,1 0-4,0-1 0,1 0 0,-1-1 0,0 1 0,0-1 0,0 0 0,-1 0 0,5-4 1,3-4 3,10-16 0,-12 16 62,18-19 1,-27 30-47,0 0-1,1-1 1,-1 1 0,0 0 0,0 0-1,1-1 1,-1 1 0,0 0 0,0 0-1,1 0 1,-1 0 0,0 0 0,1-1-1,-1 1 1,0 0 0,0 0 0,1 0-1,-1 0 1,0 0 0,1 0 0,-1 0-1,0 0 1,1 0 0,-1 0 0,0 0-1,1 0 1,-1 1 0,1-1 8,-1 0-1,1 1 1,-1-1 0,0 1 0,1-1 0,-1 0-1,0 1 1,1-1 0,-1 1 0,0-1 0,1 1-1,-1 0 1,0-1 0,0 1 0,5 28 480,-4-16-386,1-5-105,4 20 136,-5-26-226,-1 0 0,1 0 0,0 0 1,0 0-1,0 0 0,0 0 0,0 0 1,1 0-1,2 2 0,-4-4-15,0 1-1,0-1 1,1 0 0,-1 0-1,0 0 1,1 1 0,-1-1-1,1 0 1,-1 0-1,0 0 1,1 0 0,-1 0-1,0 0 1,1 0 0,-1 0-1,1 0 1,-1 0 0,0 0-1,1 0 1,-1 0-1,0 0 1,1 0 0,-1 0-1,1 0 1,-1 0 0,0 0-1,1-1 1,-1 1-1,1 0 1,10-10-4319,-8 7 3157,12-13-1230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20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15 7058,'-1'-1'442,"1"0"1,-1 0 0,0 0 0,0 0 0,0 0 0,0 0 0,0 0 0,0 1 0,0-1 0,0 0 0,0 0 0,-1 1 0,1-1 0,0 1 0,0-1 0,-1 1 0,1-1 0,0 1 0,-1 0 0,1 0 0,-2 0 0,1 0-107,-1 0 0,1 1 0,0-1 0,0 1 0,0-1 0,-1 1 0,1 0 0,0 0 0,0 0 0,0 0 0,-3 3 0,0 0-83,1 0 0,-1 1 0,1-1 0,0 1 0,1 0-1,-1-1 1,1 2 0,0-1 0,-3 6 0,5-8-204,-1 0-1,1 0 1,0 0 0,1 0 0,-1 0 0,0 0 0,1 1 0,0-1-1,0 0 1,0 0 0,0 0 0,0 1 0,0-1 0,1 0 0,0 0-1,0 0 1,0 0 0,0 0 0,0 0 0,0 0 0,1 0 0,-1 0-1,1 0 1,0-1 0,0 1 0,0-1 0,0 1 0,1-1 0,-1 0-1,0 0 1,1 0 0,4 2 0,23 12 90,-22-11 5,1-1 0,14 11 0,-18-11-42,-1-1 1,1 1 0,-1 1-1,5 5 1,-8-8-74,0-1 0,0 0 0,-1 0 0,1 0 0,0 0 0,-1 1 0,1-1 0,-1 0 0,0 1 0,1-1 0,-1 2 0,0-2-15,0 0 0,0 0 0,0 0 0,0-1 0,0 1 0,-1 0 0,1 0-1,0-1 1,-1 1 0,1 0 0,0 0 0,-1-1 0,1 1 0,-1 0 0,1-1-1,-1 1 1,1-1 0,-1 1 0,0-1 0,1 1 0,-2 0 0,0 0-65,0 0 1,0 0-1,0 0 1,0 0-1,0 0 0,0-1 1,0 1-1,-1-1 1,1 1-1,0-1 1,0 0-1,0 0 1,-1 0-1,1 0 1,0 0-1,0-1 0,0 1 1,-1 0-1,1-1 1,0 0-1,0 0 1,0 1-1,0-1 1,0 0-1,0-1 1,0 1-1,0 0 0,1-1 1,-4-2-1,5 4-19,0 0-1,-1-1 0,1 0 1,0 1-1,0-1 0,-1 1 1,1-1-1,0 1 0,0-1 1,0 0-1,0 1 0,0-1 1,-1 1-1,1-1 0,0 0 0,1 0 1,3-14-625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21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51 163 13051,'3'24'5489,"-1"0"-2880,1 1-505,1 2-488,0-2-415,3-7-737,2-5-232,0-13-208,2-3-224,-3-11-689,1-8-551,-3 0 816</inkml:trace>
  <inkml:trace contextRef="#ctx0" brushRef="#br0" timeOffset="1">2 1 12139,'-1'3'4969,"5"6"-3121,1 0-576,4 1-496,3-2-511,3 0-538,5 1 193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21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6 4897,'-6'-2'8382,"0"-1"-3197,1 3-3586,-3 0-1263,0 1 0,1 1 0,-1 0 0,0 0 0,0 0 0,-10 6 0,15-7-220,0 0-1,0 0 0,1 1 0,-1 0 0,1-1 1,-1 1-1,1 0 0,-1 0 0,1 0 0,0 1 0,0-1 1,0 0-1,-2 4 0,3-3-32,0-1 0,0 0 0,0 1 0,0-1 0,1 1 0,-1-1 0,1 1 0,0-1 0,-1 1 0,1-1 0,0 1 0,0-1 0,1 4 0,0-1-7,1 0 0,-1 0 0,1 0 0,0 0 1,1 0-1,-1 0 0,1-1 0,0 1 0,0-1 1,0 0-1,1 0 0,-1 0 0,6 4 0,-3-3-46,0-1-1,0 0 1,1 0-1,-1 0 1,1-1 0,0 0-1,0 0 1,0-1-1,0 0 1,0 0-1,14 1 1,-15-2-87,1-1 0,-1 0 1,1 0-1,-1-1 0,1 1 0,-1-2 1,1 1-1,-1-1 0,0 0 0,0 0 0,0 0 1,0-1-1,10-6 0,8-12-218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29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18076,'9'0'80,"7"0"-16,17 0 80,-2 4-88,0-2 64,-3 0-1264,-7 1-729,-3-2 1137</inkml:trace>
  <inkml:trace contextRef="#ctx0" brushRef="#br0" timeOffset="1">145 6 9794,'-32'24'4033,"30"-6"-2433,12 4-127,-16 4-529,-6-1-176,15 9-336,-11-5-64,3-1-112,5-1-104,-2-8-120,10-4-272,0-7-976,-2-3 848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52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6665,'-4'0'9042,"4"1"-3834,7 2-2646,18 3-3362,-19-5 875,2 1 30,0-1 1,1 0-1,-1 0 1,0 0-1,16-2 1,22-5 221,60-4-83,-106 10-260,1 0 0,0-1 0,0 1 0,0 0 0,-1 0 1,1 0-1,0 0 0,0 0 0,0 0 0,-1 0 0,1 1 0,0-1 1,0 0-1,-1 0 0,1 1 0,0-1 0,0 0 0,-1 1 0,1-1 0,0 1 1,-1-1-1,1 1 0,0-1 0,-1 1 0,1-1 0,-1 1 0,1-1 1,0 2-1,-4-1-5167,2-1 3866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52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10234,'-37'47'4149,"36"-45"-3646,-1 0-1,1 0 1,0 0-1,-1 0 1,1 0-1,-1 4 1,2-6-384,0 0 1,0 1-1,0-1 1,-1 0-1,1 1 1,0-1-1,0 1 1,0-1 0,0 0-1,0 1 1,0-1-1,0 1 1,1-1-1,-1 0 1,0 1-1,0-1 1,0 1 0,0-1-1,0 0 1,1 1-1,-1-1 1,0 1-1,2 0 76,-1-1 0,0 1 0,1 0 0,-1-1 0,0 1 0,1-1 0,-1 0 0,1 1 0,-1-1 0,0 0-1,1 0 1,2 0 0,-2 0-193,19 1 1030,37-5-1,-19 0-568,-28 3-361,15 0 44,0 0 0,28 3 0,-44-2 194,-7 0-1159,-2-2-3836,-2 0 3757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54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39 5569,'-3'-7'2217,"-9"-14"4013,12 20-5523,-1-1 0,0 2 0,1-1 0,-1 0-1,0 0 1,0 0 0,0 0 0,0 0 0,-1 0 0,2 1-623,-1 1 1,1-1 0,0 1 0,-1-1 0,1 1 0,0-1 0,0 1-1,0-1 1,-1 1 0,1-1 0,0 1 0,0-1 0,0 1 0,0 0-1,0-1 1,0 1 0,0-1 0,0 2 0,-4 117 1417,4-80-1064,0-10-156,-1 0 64,5 37-1,-3-56-317,1-1-1,0 0 1,0 0 0,1 1-1,0-1 1,1-1 0,0 1-1,5 8 1,-6-12-49,-3-4-22,0 0 0,1 0 0,-1 0 0,0 0 0,1-1-1,-1 1 1,1 0 0,0 0 0,-1-1 0,1 1-1,0 0 1,-1 0 0,1-1 0,1 2 0,-2-2-52,1 0 0,-1 0 0,0 0 0,0 0 0,0 0 0,0 0 0,0-1 0,0 1 0,0 0 0,0 0 0,0 0 1,0 0-1,1 0 0,-1 0 0,0 0 0,0 0 0,0 0 0,0 0 0,0 0 0,0 0 0,0 0 0,0 0 0,0-1 0,0 1 0,0 0 0,0 0 0,0 0 1,0 0-1,0 0 0,0 0 0,0 0 0,0 0 0,0 0 0,0-1 0,0 1 0,0 0 0,0 0 0,0 0 0,0 0 0,0 0 0,0 0 0,0-1-513,0 0-623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55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7362,'-2'1'702,"0"0"1,0 0 0,0 0-1,-1 0 1,1-1 0,0 1-1,-1 0 1,1-1 0,-4 1-1,3-1 1500,3 1 943,5-1-2756,0 1 0,0-1 0,0 1 0,8-2 0,17 1-30,22 2 44,144 5 948,-140-7-1157,12-1-36,84 10 0,-45 2-50,-105-11-140,0 0 1,0 0 0,0 0 0,1 0 0,-1 1 0,0-1 0,0 1 0,0 0 0,4 1-1,-6-2 2,0 1-1,0-1 0,0 0 0,1 0 0,-1 0 1,0 1-1,0-1 0,0 0 0,0 0 0,0 0 0,0 1 1,1-1-1,-1 0 0,0 0 0,0 1 0,0-1 0,0 0 1,0 0-1,0 0 0,0 1 0,0-1 0,0 0 1,0 0-1,0 1 0,0-1 0,0 0 0,0 0 0,0 1 1,-1-1-1,1 0 0,-1 2-135,1-1-1,-1 0 1,0 0 0,0 0-1,0 0 1,0 0 0,0 0 0,-2 2-1,-16 10-740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55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11098,'0'0'167,"0"0"0,0 0 0,0 0 0,0 0 0,0 0-1,0 0 1,0 0 0,0 0 0,0 0 0,0 0 0,0 0-1,0 0 1,0 0 0,0 0 0,0 0 0,0 0 0,0 0-1,0 0 1,1 0 0,-1 0 0,0 0 0,0 0 0,0 0-1,0 0 1,0 0 0,0 0 0,0 0 0,0 0 0,0 0-1,0 0 1,0 0 0,0 0 0,0 0 0,0 0 0,0-1-1,0 1 1,0 0 0,0 0 0,0 0 0,0 0 0,0 0 0,0 0-1,0 0 1,0 0 0,0 0 0,0 0 0,0 0 0,0 0-1,0 0 1,0 0 0,0 0 0,0 0 0,8 0 3285,15 1-2848,59 11 116,-76-12-676,-1 1-1,0 0 0,1 0 1,-1 1-1,0-1 0,0 1 1,0 0-1,0 1 0,0-1 0,-1 1 1,6 4-1,-7-5-32,-1 1 1,0-1-1,0 0 0,0 1 0,0-1 1,0 1-1,-1 0 0,1 0 0,-1-1 1,0 1-1,1 0 0,-1 0 0,-1 0 1,1 0-1,0 1 0,-1-1 0,0 0 1,1 0-1,-1 0 0,-1 6 0,0-2-1,0 0 0,-1 0-1,0 0 1,0-1 0,-1 1-1,1-1 1,-2 1-1,-5 9 1,-1-1-3,0-1-1,-17 17 1,19-23-9,-1 0-1,0-1 1,0 0-1,0-1 1,-18 10-1,10-7 5,15-8-2,1 1 1,-1-1-1,0 0 1,1 0-1,-1 1 1,0-1-1,1 1 1,0 0-1,-1-1 0,0 3 1,2-4-1,0 1 0,-1-1 1,1 0-1,0 1 0,0-1 0,0 1 1,0-1-1,0 0 0,0 1 0,0-1 0,0 1 1,0-1-1,0 0 0,0 1 0,0-1 1,0 1-1,0-1 0,0 0 0,0 1 0,0-1 1,0 1-1,1-1 0,-1 1 1,1 0 1,0-1-1,-1 1 0,1-1 1,0 1-1,-1-1 0,1 0 0,0 1 1,-1-1-1,1 1 0,0-1 0,0 0 1,-1 0-1,1 0 0,1 1 0,9 0 49,-1 0 0,1-1-1,-1 0 1,1-1-1,-1 0 1,13-3 0,-16 3-9,13-3 190,26-9-1,-29 8 64,0 0-1,33-5 0,-41 10-141,-3 0-648,-9-3-363,1 2 1537,1 0-410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56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12 6385,'-1'-1'348,"0"0"0,0 0 1,0 0-1,0 0 0,0 0 0,0 0 0,0 1 0,-1-1 0,1 0 0,0 1 0,0-1 0,-1 1 0,1-1 0,0 1 0,-1 0 0,1-1 0,-1 1 0,1 0 0,-2 0 0,0 0-62,0 1 0,1-1 0,-1 1 1,1 0-1,-1-1 0,1 1 0,-1 1 0,1-1 0,-4 2 0,-2 2 23,1 1 1,0 0-1,1 0 1,-1 0-1,-6 9 1,3-1-44,1 0 0,0 1-1,0-1 1,2 2 0,0-1 0,0 1 0,2 0 0,0 1-1,1-1 1,0 1 0,-1 25 0,2 2 130,3 1-1,7 66 1,3-39-113,20 71 1,-23-117-196,1-2 0,1 1 0,1-1 1,1 0-1,2-1 0,20 30 0,53 59 474,-85-111-552,0 1 0,1-1 0,-1 1 0,1-1 0,-1 1 0,1-1 0,3 2 0,-5-3-11,0 0 0,0 0-1,0 1 1,0-1 0,1 0 0,-1 0 0,0 0-1,0 0 1,0 0 0,0 0 0,1 0-1,-1 0 1,0 0 0,0 0 0,0 0-1,0 0 1,1-1 0,-1 1 0,0 0-1,0 0 1,0 0 0,0 0 0,0 0-1,1 0 1,-1 0 0,0 0 0,0 0-1,0-1 1,0 1 0,0 0 0,0 0-1,1 0 1,1-11 10,-3-10 1356,-1-10-727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57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 9194,'-3'0'3482,"4"-1"-1007,13 1 2104,132 4-2430,-61-1-1979,0-4-1,121-16 0,-201 17-776,-8 2-798,-11 1 682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57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23 7970,'-23'-13'6497,"23"12"-6430,0 1 0,0 0 0,0 0 1,0 0-1,0 0 0,0 0 0,-1 0 0,1-1 0,0 1 0,0 0 0,0 0 1,0 0-1,0 0 0,0 0 0,0-1 0,0 1 0,0 0 0,0 0 0,0 0 1,1 0-1,-1 0 0,0 0 0,0-1 0,0 1 0,0 0 0,0 0 0,0 0 1,0 0-1,0 0 0,0 0 0,0-1 0,0 1 0,1 0 0,-1 0 1,0 0-1,0 0 0,0 0 0,0 0 0,0 0 0,0 0 0,0 0 0,1 0 1,-1 0-1,0 0 0,0 0 0,0 0 0,0 0 0,1 0 0,6-4 946,-2 4-713,0-1-1,0 1 1,0 0 0,0 0-1,0 1 1,-1-1-1,1 1 1,0 0-1,0 1 1,0-1-1,-1 1 1,6 2 0,12 8 245,1 0 1,-2 2 0,33 25 0,-21-14-262,-15-13-209,-1 2 1,0 0-1,0 1 1,26 33-1,-40-45-84,-1 0 0,0 0 0,0 0-1,0 0 1,-1 1 0,1-1 0,-1 0 0,0 1-1,1-1 1,-2 1 0,1-1 0,0 1 0,-1 0-1,1-1 1,-1 1 0,0 0 0,-1-1 0,1 1-1,0-1 1,-1 1 0,0 0 0,0-1 0,0 1-1,0-1 1,-1 0 0,1 1 0,-1-1 0,-4 6-1,1-3-82,-1 0 0,0 0 0,0-1-1,0 0 1,0 0 0,-10 5-1,-45 21-488,40-21 437,-24 14-1,41-21 144,0 0-1,0 0 1,0 1 0,-7 6-1,8-3 28,7-4 50,13-5 102,41-12 233,113-11-1,-161 24-349,0 1 0,0 0 0,14 2 1,-21-1-163,1-1 1,-1 1 0,0-1 0,0 1-1,0 0 1,0 1 0,0-1 0,0 0-1,0 1 1,-1 0 0,1-1 0,0 1-1,-1 0 1,4 3 0,-5-3-2454,-3 0 1120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58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 7466,'0'0'179,"0"0"0,0-1 0,-1 1 0,1 0 1,0 0-1,0-1 0,-1 1 0,1 0 0,0 0 0,0 0 1,-1-1-1,1 1 0,0 0 0,-1 0 0,1 0 0,0 0 1,-1 0-1,1 0 0,0-1 0,0 1 0,-1 0 1,1 0-1,0 0 0,-1 0 0,1 0 0,-1 0 0,1 0 1,0 0-1,-1 1 0,1-1 0,0 0 0,0 0 1,-1 0-1,1 0 0,0 0 0,-1 0 0,1 1 0,-1-1 1,1 1-16,0-1 0,-1 1 0,1 0 0,-1-1 0,1 1 0,0 0 0,0-1 1,-1 1-1,1 0 0,0-1 0,0 1 0,0 0 0,0-1 0,0 1 0,0 0 1,0 1-1,2 7 472,0 0 1,0 0 0,1 1 0,0-2-1,6 12 1,7 19 478,-8-15-335,16 32-1,-20-47-624,1 0-1,1 0 1,-1-1 0,1 0 0,1 0 0,11 11-1,-18-19-148,0 0-1,0 0 0,0 0 0,0 0 0,0 0 1,1 1-1,-1-1 0,0 0 0,0 0 1,0 0-1,0 0 0,1 0 0,-1 0 1,0 0-1,0 0 0,0 0 0,1 0 0,-1 0 1,0 0-1,0 0 0,0 0 0,1 0 1,-1 0-1,0 0 0,0 0 0,0 0 1,1 0-1,-1 0 0,0 0 0,0 0 0,0 0 1,1 0-1,3-7 74,1-15 0,3-57-66,-6 50-1730,10-56 0,-9 76 950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58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63 7322,'9'-5'1251,"-1"1"1,14-10 0,-22 14-1154,0-1 0,1 1 0,-1-1 0,1 1 0,-1-1 0,0 1 0,1-1 1,-1 1-1,0-1 0,0 1 0,1-1 0,-1 0 0,0 1 0,0-1 0,0 1 0,0-1 0,0 0 0,0 1 0,0-1 0,0 0 0,0 1 0,0-1 0,0 1 0,0-1 1,0 0-1,0 1 0,0-1 0,-1 1 0,1-1 0,0 1 0,-1-1 0,1 0 0,0 1 0,-1-1 0,1 1 0,0-1 0,-1 1 0,1 0 0,-1-1 0,0 0 0,-1 0 259,0-1 0,0 0 0,0 0 0,-1 1-1,1 0 1,0-1 0,-5 0 0,5 1-162,0 0 0,-1 0-1,1 1 1,-1 0 0,1-1 0,-1 1 0,1 0 0,0 0-1,-1 0 1,1 1 0,-1-1 0,1 1 0,-1-1 0,1 1-1,-4 1 1,3 0-47,0-1 0,0 1 0,0 0 0,0 0-1,1 1 1,-1-1 0,0 0 0,1 1 0,-5 5-1,4-2-93,-1 0-1,1 0 0,-1 0 0,2 1 1,-1-1-1,1 1 0,0 0 0,0 0 0,1-1 1,-1 13-1,1-12-50,1 1 0,1-1 0,0 1 1,0-1-1,0 0 0,1 1 0,0-1 0,0 0 0,1 0 1,0 0-1,6 10 0,-7-14-18,1 1 1,-1 0-1,1-1 1,0 0-1,0 0 0,0 1 1,1-2-1,-1 1 1,1 0-1,0-1 1,-1 1-1,1-1 0,0 0 1,0-1-1,0 1 1,1-1-1,-1 0 1,0 1-1,1-2 0,6 2 1,-5-2-154,0 0 1,0 0-1,1 0 0,-1-1 1,0 0-1,0 0 1,0 0-1,0-1 0,0 0 1,-1 0-1,1-1 0,5-3 1,14-12-203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30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11779,'13'5'4000,"6"15"-3680,-1 8 65,-2 14 159,0 9 104,2-2 16,-1 6-112,-1 3-136,-4 1-48,-7-1-104,-6-3-16,-11-5-80,-7 1-64,-10-7-144,-3 0-192,-3-2-536,5-8 200,7-1 232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59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8474,'3'5'4289,"2"-5"-793,2-1-1023,3-3-561,9 3-351,4-3-705,-2 1-304,8 2-280,-2 1-72,-9-3-368,5 0-216,-3-5 232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0:59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47 7578,'-39'-30'3900,"38"30"-3738,1 0-1,0-1 0,-1 1 0,1 0 0,0-1 0,-1 1 0,1 0 0,-1-1 0,1 1 0,-1 0 0,1 0 0,-1 0 0,1-1 0,-1 1 0,1 0 0,-1 0 0,1 0 0,-1 0 0,1 0 1,-1 0-1,1 0 0,-1 0 0,0 0 0,-1 6 599,2-4-171,-2 15 520,1 1 1,0-1-1,1 1 0,4 28 0,-3-34-858,1 0 0,1 1 0,0-1 0,1 0-1,9 20 1,-10-26-179,0 1-1,0-1 0,1 0 1,0-1-1,0 1 0,1-1 0,0 0 1,0 0-1,0 0 0,0 0 1,12 6-1,-16-10-64,1 0 0,-1 0 0,1 0 0,-1-1 0,1 1 0,-1 0 0,1-1 0,0 0 0,-1 1 0,1-1 0,0 0 0,-1 0 0,1 0 0,0 0 0,0 0 0,-1 0-1,3-1 1,-2 1-30,-1-1 0,0 0-1,1 0 1,-1 0-1,0 0 1,1 0 0,-1 0-1,0 0 1,0 0-1,0-1 1,0 1-1,0 0 1,-1-1 0,1 1-1,0 0 1,0-1-1,-1 1 1,1-1 0,0-1-1,3-15-645,0 1 0,2-21 1,-3 18-158,6-22 1,-6 50 875,2 14 362,-3-5 118,2-1-1,0 0 1,1 0 0,8 19 0,-11-31-404,1 0 0,-1 0 1,1 0-1,-1 0 0,1 0 0,0-1 0,0 1 0,1-1 0,-1 0 1,1 0-1,0 0 0,0 0 0,0-1 0,0 0 0,0 1 1,0-2-1,0 1 0,1 0 0,-1-1 0,6 1 0,-7-1-98,0 0-1,0-1 0,0 0 1,1 0-1,-1 0 0,0 0 1,0 0-1,0-1 0,0 1 1,1-1-1,-1 0 0,0 0 1,0 0-1,0 0 0,4-3 0,-4 1-15,1 1 0,-1-1 0,1 0 0,-1-1 0,0 1 0,0 0-1,0-1 1,0 0 0,3-7 0,0-2-48,0 0 0,-1-1 1,-1 0-1,0 0 0,3-24 1,-5 30-110,-1 0 0,-1 0 0,1 0 0,-1-1 0,-1 1 0,1 0-1,-1 0 1,-1 0 0,0 0 0,0 0 0,0 1 0,-1-1 0,0 0 0,0 1 0,-9-13 0,9 15-76,-1 0 0,1 1 0,-1-1 0,0 1 0,0 0 0,0 1 0,-1-1 0,-6-4-1,9 7 171,0 1 1,0-1-1,0 1 0,0-1 0,0 1 0,0 0 0,0 0 0,-2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00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168 258 6969,'15'32'3985,"-11"-28"-993,-2-6-1653,-1-6-57,-1 8-1172,0-2 148,-1-1 1,1 1 0,-1-1-1,1 1 1,-1 0-1,0-1 1,0 1 0,0 0-1,0 0 1,-1 0-1,1 0 1,-2-3-1,-2-1-4,-1 0 0,-8-8-1,11 11-214,-1 1 1,1-1-1,-1 1 1,0-1-1,0 1 0,0 1 1,0-1-1,0 0 0,0 1 1,0 0-1,0 0 1,-1 0-1,1 1 0,-8-1 1,9 1-34,0 0 1,0 0 0,0 1 0,0-1-1,-1 1 1,1 0 0,0 0 0,0 0-1,1 0 1,-1 1 0,0-1 0,0 1-1,1 0 1,-1 0 0,1-1 0,-1 2-1,1-1 1,0 0 0,-1 0 0,-2 5-1,2-1 16,0-1 0,0 1 0,0 0 0,1 0 1,0 0-1,0 0 0,0 1 0,1-1 0,0 0 0,0 1 0,1-1 0,-1 0 0,1 1 0,1-1 0,1 13 0,0-14 23,-1 1 0,0-1 0,1 0 0,0 0 0,0 0 0,1-1 0,-1 1 0,1 0 0,0-1 0,1 0 1,-1 1-1,1-1 0,-1-1 0,1 1 0,0 0 0,0-1 0,1 0 0,-1 0 0,8 3 0,-9-4-28,0-1 0,1 1 0,-1-1 0,1 0 0,-1 0-1,1-1 1,0 1 0,-1-1 0,1 0 0,0 0 0,-1 0 0,1 0 0,0 0 0,-1-1 0,1 0 0,-1 0 0,1 0 0,-1 0 0,1 0 0,-1-1-1,0 1 1,1-1 0,-1 0 0,0 0 0,0 0 0,5-6 0,0 0-94,-1 0 0,1-1 0,-1-1 0,-1 1 0,0-1 0,0 0 0,6-15 0,0-5-573,0-1 0,-2 0-1,-1 0 1,8-58 0,-16 74 532,0-24 0,-1 34 128,0 0 0,-1 0 1,0 0-1,0 1 1,0-1-1,0 0 0,-1 0 1,-3-6-1,5 11 8,0-1 0,0 0 0,-1 1-1,1-1 1,-1 1 0,1-1 0,0 0 0,-1 1-1,1-1 1,-1 1 0,0-1 0,1 1 0,-1-1 0,1 1-1,-1-1 1,0 1 0,1 0 0,-1-1 0,0 1 0,1 0-1,-1 0 1,0 0 0,0-1 0,1 1 0,-1 0-1,0 0 1,1 0 0,-1 0 0,-1 0 0,1 1 30,0-1 0,0 1 0,0-1 1,0 1-1,0 0 0,0-1 0,0 1 1,0 0-1,0 0 0,0 0 0,0-1 1,0 1-1,0 0 0,1 0 0,-1 0 1,0 1-1,0 0 0,-4 9 265,1-1-1,0 1 1,1 0-1,0 1 1,0-1-1,1 0 1,-1 23 0,3-18-80,0-1 1,1 0-1,1 0 1,0 0 0,8 26-1,-3-23-186,1-1 0,0 1 0,2-1 0,0-1 0,0 0 0,2-1 0,0 0 0,14 14 0,-23-26-301,0 1 1,0-1-1,1 0 1,-1-1-1,1 1 1,7 4-1,2-4-350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00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0 224 10802,'41'16'4792,"-39"-16"-4479,1 1 0,-1-1 0,1 1-1,-1-1 1,0 0 0,1 0 0,-1 0 0,1 0 0,-1-1-1,1 1 1,-1-1 0,0 1 0,1-1 0,-1 0 0,0 0-1,0 0 1,4-2 0,0-1 183,0-1 0,0 0 0,10-10 0,-14 13-411,4-6 124,0 1-1,11-18 0,-7 8-142,-5 10-48,27-44 49,-29 45-68,0 0-1,-1-1 0,1 1 1,-1-1-1,0 1 0,1-13 0,-3 18 0,0 0 0,0 0-1,0 0 1,0 0 0,0 0-1,0 0 1,0 0 0,0-1-1,-1 1 1,1 0 0,0 0-1,-1 0 1,1 0-1,-1 0 1,1 0 0,-1 0-1,1 0 1,-1 0 0,0 1-1,1-1 1,-1 0 0,0 0-1,0 0 1,0 1-1,0-1 1,1 1 0,-1-1-1,0 0 1,0 1 0,0-1-1,0 1 1,-1 0 0,1-1-1,0 1 1,0 0-1,0 0 1,0 0 0,0 0-1,-2 0 1,-1 0 0,1 0 0,-1 0 0,0 0 0,1 1-1,-1-1 1,1 1 0,-1 0 0,1 0 0,-1 0 0,1 1 0,-4 2-1,3-2 24,1 0 0,0 1 0,0 0 0,0 0 0,1 0 0,-1 0 0,1 0 0,0 0 0,-1 1 0,1-1 0,1 1 0,-1 0 0,1-1 0,-1 1 0,1 0 0,-1 7 0,-1 5 266,2 0 0,0 30 0,1-30-67,0-8-105,0-1 0,1 0 0,-1 1 0,2-1 0,-1 0 0,4 12 0,-4-17-102,0 0 0,0-1 0,0 1 0,0 0 0,0 0 0,0-1 0,0 1 0,0-1 0,1 1 0,-1-1 0,0 0 0,1 1 0,-1-1 0,1 0 0,0 0 0,-1 0 0,1 0 0,0 0 0,0-1 0,0 1 0,-1 0 0,1-1 0,0 1 0,0-1 0,0 0 0,0 0 0,0 0 0,0 0 0,3 0 0,4-1-232,-1 0 1,1 0-1,-1-1 1,0 0-1,0-1 1,0 0-1,11-5 1,8-8-344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01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1 256 11146,'1'1'450,"0"-1"0,1 1 0,-1 0-1,1 0 1,0-1 0,-1 1-1,1-1 1,0 0 0,-1 1 0,1-1-1,0 0 1,-1 0 0,1 0-1,0 0 1,-1 0 0,3-1 0,-1 0-123,0 0 1,0 0 0,0 0 0,0 0 0,-1-1 0,1 1 0,0-1-1,2-2 1,2-2-150,0 0 0,-1-1 0,0 0 0,0 0 0,5-8 0,-5 6-131,0-1-1,0 0 1,-1 0 0,-1 0-1,0-1 1,0 1 0,3-18-1,-6 24-39,-1 0 0,0-1 0,1 1 0,-1-1-1,-1 1 1,1 0 0,-1-1 0,0 1 0,-2-7-1,2 8 0,0 0 0,-1 0 0,1 0 0,-1 0 0,0 0 0,0 1 0,0-1 0,0 1 0,-1-1 0,1 1 0,-1 0 0,1 0 0,-1 0 0,-3-2 0,3 3 1,1-1 1,-1 1-1,0 0 0,0 0 1,0 0-1,0 0 0,0 0 1,0 1-1,-1-1 0,-5 1 1,8 0-4,-1 0 1,1 0 0,-1 0-1,1 1 1,-1-1 0,1 1-1,-1-1 1,1 1 0,-1-1-1,1 1 1,0 0 0,-1-1-1,1 1 1,0 0 0,0 0-1,0 0 1,0 0 0,-1 0-1,1 1 1,1-1 0,-1 0-1,0 0 1,0 1 0,-1 2-1,0 1 39,1 0-1,-1 0 0,1 0 1,0 0-1,1 1 0,-1-1 1,1 7-1,1 4 160,3 19 0,-1-15-21,2-1 0,0-1-1,1 1 1,1-1 0,16 32 0,57 78 689,-24-42-379,-47-71-371,-1 0 0,11 31 0,-18-44-104,0 1-1,0-1 0,-1 1 1,1 0-1,-1 0 1,0-1-1,0 1 1,0 0-1,0-1 1,-1 4-1,1-5-9,0 0 0,-1 1 1,1-1-1,-1 0 0,1 0 0,-1 0 0,1 0 1,-1 0-1,0-1 0,1 1 0,-1 0 0,0 0 0,0 0 1,1 0-1,-1-1 0,0 1 0,0 0 0,0-1 1,0 1-1,0-1 0,0 1 0,0-1 0,0 1 0,0-1 1,-3 1-1,-5 0-14,0 0 1,0-1-1,0 0 0,0 0 1,0-1-1,0 0 0,-16-5 1,12 3-293,1-1 0,-1-1 0,0 0 0,-19-11 1,29 14 31,0 0 1,0 0 0,0 0-1,0-1 1,0 1 0,1 0 0,-1-1-1,1 0 1,0 0 0,-1 0-1,-2-5 1,5 7 182,0 0-1,-1-1 0,1 1 1,0 0-1,0-1 1,0 1-1,0 0 0,0-1 1,1 1-1,-1-2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01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5 10218,'-4'-4'5033,"-7"4"-2072,3 10-793,2 6-183,-10 15-777,4 6-280,9 3-440,0 4-112,17-1-184,2-7-64,10-3-63,4-9-138,4-11-487,7-9-328,-6-12 2617,2-3-1577</inkml:trace>
  <inkml:trace contextRef="#ctx0" brushRef="#br0" timeOffset="1">293 139 10562,'2'46'8557,"0"-33"-7123,0 1 0,1-1 0,5 15 0,-7-25-1296,0 0 0,1 0 1,0 0-1,-1-1 0,1 1 1,0-1-1,0 1 0,0-1 0,1 0 1,-1 0-1,1 1 0,-1-2 1,1 1-1,-1 0 0,6 2 1,-6-3-127,-1-1 0,0 1 0,1-1 0,-1 1 0,0-1 0,1 0 0,-1 1 0,1-1 1,-1 0-1,0 0 0,1 0 0,-1 0 0,1 0 0,-1 0 0,0-1 0,1 1 0,-1 0 0,1-1 1,-1 1-1,0-1 0,1 1 0,-1-1 0,0 0 0,0 1 0,0-1 0,1 0 0,-1 0 0,0 0 0,0 0 1,0 0-1,0 0 0,-1 0 0,1 0 0,0-1 0,0 1 0,0-2 0,2-4-32,-1 1 0,0-1 0,-1 0-1,1 0 1,-1 0 0,-1 0 0,1-11 0,0-8-368,1 14 141,-1 5 187,0 0 0,-1 0 1,0 0-1,-1-9 0,-3 6 430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02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12051,'21'5'5233,"-9"17"-2409,-7 4-943,10 10-553,4 5-152,-6 3-360,8 3-135,-8 1-209,-6-2-72,1 1-144,-8-3-64,-13-10-64,1-3-8,-8-11-360,5-5-352,-3-15-376,2-4-1449,6-7 1633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04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7346,'-1'0'3656,"-1"0"-1055,1 0-217,1 0-463,1 0-113,29 12-367,38 0-177,-22-12-344,1 0-208,3 2-312,2 2-112,-9 0-192,-3 0-24,-10 2-192,-8 0-320,-14-1-704,-8 3 704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04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11210,'0'6'4817,"0"9"-2448,7 9-369,-2 13-367,-5 7-353,-1 7-512,1-4-176,1 1-240,3-6-120,8-13-112,-4-4-128,-1-16-552,5-3-480,0-10 592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05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19 9554,'-12'-2'4361,"9"3"-1688,10 0-489,11 7-408,8 1-239,14-2-529,-1-4-256,11-5-320,3-3-112,7-2-120,1 3-48,-4-2-64,-4 1-16,-17-2-208,-12 2-280,-22 2-904,-8 2-680,-15 5 1191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1:55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58 9266,'0'0'3539,"-1"-4"3525,-1-3-4704,2 7-2328,-1 0 0,1-1 0,-1 1 1,1 0-1,-1-1 0,1 1 0,-1 0 0,0 0 1,1 0-1,-1 0 0,1 0 0,-1 0 0,1 0 1,-1 0-1,0 0 0,1 0 0,-1 0 0,1 0 1,-1 0-1,0 0 0,1 0 0,-1 0 0,1 1 1,-2-1-1,-1 2-16,0-1 1,0 1-1,0 0 1,0 0-1,-3 3 1,0 0 7,3-3-15,0 0 0,0 0 0,0 1-1,0-1 1,1 1 0,-1 0-1,1-1 1,0 1 0,0 0 0,0 0-1,0 1 1,0-1 0,1 0-1,0 1 1,-1-1 0,1 1 0,0 3-1,0-1 5,0-1 0,1 1 0,0 0 1,0 0-1,0 0 0,1 0 0,0-1 0,0 1 0,0 0 0,1-1 0,0 1 0,0-1 0,0 1 0,1-1 0,-1 0 0,1 0 0,1 0 0,-1 0 0,1-1 0,0 0 0,0 1 0,6 4 0,0-1-5,1 0 0,0-1-1,0-1 1,0 0-1,13 5 1,-16-8-5,-1 0 0,1-1-1,0 0 1,0 0 0,0-1 0,1 0-1,-1 0 1,16-2 0,-19 1 4,-1-1-1,1 0 0,-1 0 1,0-1-1,0 1 1,0-1-1,1 0 1,-1 0-1,-1 0 1,1-1-1,0 1 1,-1-1-1,1 0 1,-1 0-1,0 0 1,0 0-1,0-1 0,0 1 1,-1-1-1,1 0 1,-1 0-1,0 0 1,0 0-1,0 0 1,-1 0-1,2-8 1,-1 5 22,0-1 0,-1 0 1,0 1-1,-1-1 0,0 0 1,0 1-1,-1-1 0,1 0 1,-2 1-1,1-1 0,-1 1 1,0-1-1,-1 1 1,-5-13-1,2 10 21,0 0 1,0 1-1,-1 0 0,0 0 1,0 0-1,-1 1 1,0 0-1,-10-7 0,14 13-24,1 0 0,0 0 0,0 1 0,-1-1 0,1 1 0,-1 0 0,1 0 0,-1 0 0,1 1 0,-1-1 0,0 1 0,1 0-1,-1 0 1,0 0 0,1 1 0,-1-1 0,1 1 0,-1 0 0,0 0 0,-3 1 0,5-1-80,0 0 0,0 0 0,0 0 0,0 0 0,0 0 0,0 0 0,0 1 0,1-1 0,-1 1 0,0-1 0,1 1 0,-1-1 0,1 1 0,0 0 0,-1 0 0,1 0 0,0 0 0,0 0 0,0 0 0,1 0 0,-1 0 0,0 0 0,1 0 0,-1 0 0,1 1 0,0-1 0,0 0 0,0 0 0,0 0 0,0 1 0,0-1 0,0 0 0,1 3 0,0-4-100,-1-1 1,0 1-1,0 0 0,1 0 0,-1-1 0,0 1 0,1 0 0,-1-1 0,0 1 0,1-1 0,-1 1 0,1 0 0,-1-1 0,1 1 1,-1-1-1,1 1 0,0-1 0,-1 0 0,1 1 0,0-1 0,-1 1 0,1-1 0,1 0 0,10 2-978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05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7482,'-8'1'4391,"5"3"-1146,3-3-2949,1 0 1,-1 0 0,1-1 0,-1 1 0,1 0 0,-1 0 0,1 0 0,0-1 0,-1 1-1,1 0 1,0 0 0,1 0 0,5 4 652,0 0 0,11 6 1,14 5 348,94 52 1646,-112-59-2787,0 1 0,0 0 0,-1 1 0,0 1 0,-1 0 0,14 18 0,-23-26-153,0 0 1,-1 0-1,1 1 0,0-1 1,-1 0-1,0 1 1,0 0-1,-1-1 0,1 1 1,-1 0-1,0 0 1,0 0-1,-1 0 0,1 0 1,-1 0-1,0 0 1,-1 0-1,1 0 0,-1 0 1,0 0-1,0 0 1,0 0-1,-1 0 0,0-1 1,0 1-1,-4 7 0,-4 2-61,0-1 0,0 0 0,-2-1 0,0 0 0,0 0-1,-1-1 1,-14 9 0,26-19 57,-16 13-16,17-14 16,0 0 1,0 1 0,-1-1 0,1 0-1,0 0 1,0 0 0,-1 1 0,1-1-1,0 0 1,0 1 0,0-1 0,0 0-1,-1 0 1,1 1 0,0-1-1,0 0 1,0 1 0,0-1 0,0 0-1,0 1 1,0-1 0,0 0 0,0 1-1,0-1 1,0 0 0,0 1-1,0-1 1,0 0 0,0 0 0,0 1-1,1-1 1,-1 0 0,0 1 0,0-1-1,0 0 1,0 1 0,0-1 0,1 0-1,-1 0 1,0 1 0,0-1-1,1 0 1,-1 0 0,0 0 0,0 1-1,1-1 1,-1 0 0,0 0 0,1 0-1,-1 0 1,0 0 0,0 0-1,1 1 1,-1-1 0,0 0 0,1 0-1,11 2 58,0-1 0,0 0 0,-1 0 0,1-2 0,0 1 0,15-3 0,-2 0 15,50-6 139,-34 4 6,42-1 0,-78 6-286,1 1 0,-1 0 0,0 0 0,0 0 0,8 2 0,-13-2 22,0-1 1,1 0-1,-1 0 0,0 0 0,1 0 0,-1 0 1,0 0-1,1 0 0,-1 1 0,0-1 0,0 0 1,1 0-1,-1 1 0,0-1 0,0 0 0,1 0 1,-1 1-1,0-1 0,0 0 0,0 0 0,1 1 1,-1-1-1,0 0 0,0 1 0,0-1 0,0 0 1,0 1-1,0-1 0,0 0 0,0 1 0,0-1 1,0 0-1,0 1 0,0-1 0,0 0 0,0 1 1,0-1-1,0 0 0,0 1 0,0-1 0,0 0 0,0 1 1,-1-1-1,1 0 0,0 0 0,0 1 0,0-1 1,0 0-1,-1 0 0,1 1 0,0-1 0,-1 0 1,1 1 34,-6 10-349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06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8506,'2'1'5513,"0"-1"-3623,1-1-912,0 4 5432,27 38-5296,15 26-276,-33-47-460,18 20 0,-25-33-313,1-1 0,-1 0 0,1-1 0,1 1 0,-1-1 0,14 7 0,-20-11-59,0-1 0,1 0 0,-1 0 0,0 1 0,1-1 0,-1 0 0,0 0 0,1 0 0,-1 1 0,0-1 0,1 0 0,-1 0 0,0 0 0,1 0-1,-1 0 1,0 0 0,1 0 0,-1 0 0,1 0 0,-1 0 0,0 0 0,1 0 0,-1 0 0,0 0 0,1 0 0,-1 0 0,1 0 0,-1 0 0,0-1 0,1 1 0,-1 0-1,1-1 1,-1 0 17,1 0-1,-1-1 1,0 1-1,1-1 1,-1 1-1,0-1 1,0 1-1,0-3 1,0 1-31,7-135-87,-2 25-3123,-4 105 2509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06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16 7034,'-5'-3'1489,"1"1"0,-1 0 0,0 0 0,0 0 0,-5-1 0,5 3-717,0-1 0,0 0 0,0 1-1,1 0 1,-7 1 0,6-1-624,0 1 1,0 0-1,0 1 0,1-1 1,-1 1-1,0 0 1,1 0-1,0 0 0,-1 1 1,1 0-1,0-1 0,0 2 1,0-1-1,1 0 1,-1 1-1,1-1 0,0 1 1,0 0-1,-4 8 0,3-7-113,2 1 0,-1 0-1,1 0 1,0 1-1,0-1 1,0 0 0,1 1-1,0-1 1,0 1-1,1 0 1,0-1-1,1 14 1,0-15-32,0-1 0,0 1 0,0 0 0,1 0 0,-1-1 0,1 1 0,0-1 0,1 1 0,-1-1 0,1 0 0,0 0-1,0 0 1,0 0 0,0-1 0,1 1 0,-1-1 0,9 6 0,-4-4 35,1 0 1,-1-1-1,1 0 0,0 0 1,0-1-1,1 0 0,14 2 0,-16-4-214,-1-1-1,0 1 0,1-1 0,9-2 0,-11 1-446,-1 0-1,0 0 0,1-1 1,-1 1-1,0-1 0,7-4 0,7-5-1305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07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6 265 11210,'-5'-2'4889,"7"4"-2472,9-1-97,12 3-767,6 0-297,3 0-656,1-3-216,0-1-224,-6 5-216,4-2-656,-5-3-648,-6-1-2489,5-5 2473</inkml:trace>
  <inkml:trace contextRef="#ctx0" brushRef="#br0" timeOffset="1">30 1 9242,'0'0'192,"1"0"0,-1 0 0,0 0 0,1 0 0,-1 0 0,0 0 0,1 0 0,-1 0 0,0 0 0,1 0 0,-1 0 0,0 0 0,0 0 0,1 0 0,-1 1 0,0-1 0,1 0 0,-1 0 0,0 0 0,0 0 0,1 1 0,-1-1 1,0 0-1,0 0 0,1 1 0,-1-1 0,0 0 0,0 0 0,0 1 0,0-1 0,1 0 0,-1 1 0,0-1 0,6 16 1842,-3-7-1106,35 91 3303,18 53-2189,-3-8-1448,-48-130-534,3 19 0,-6-23-63,1-1 1,0 0-1,7 17 0,-10-27-24,0 1-1,1-1 1,-1 1-1,0-1 1,0 1-1,1-1 1,-1 0-1,0 1 1,1-1-1,-1 0 1,0 1-1,1-1 1,-1 0-1,0 1 1,1-1-1,-1 0 1,1 0-1,-1 1 1,1-1-1,0 0 0,-1 0-39,0 0 0,0 0-1,1 0 1,-1 0 0,0 0-1,0-1 1,1 1-1,-1 0 1,0 0 0,0 0-1,0 0 1,0-1-1,1 1 1,-1 0 0,0 0-1,0-1 1,0 1 0,0 0-1,0 0 1,1 0-1,-1-1 1,0 1 0,0 0-1,0 0 1,0-1-1,0 1 1,0 0 0,0-1-1,0 1 1,0 0-1,0 0 1,0-1 0,0 1-1,0 0 1,0 0 0,-1-1-1,1-12-3817,3-5 1768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08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30 6761,'-6'2'10141,"2"4"-6921,3 12-3606,1-12 1312,0 4-580,0-1-1,1 1 1,0 0 0,1 0 0,0-1-1,5 15 1,27 57 1629,-28-70-1844,0-1 0,0 1-1,1-1 1,0 0 0,10 9 0,-15-17-121,1 1 0,-1-1 1,0 0-1,1 0 1,-1-1-1,1 1 1,0-1-1,0 1 0,-1-1 1,7 2-1,-7-2-10,0-1 0,-1 0 0,1 0 0,0 0-1,0 0 1,-1 0 0,1-1 0,0 1 0,0 0-1,-1-1 1,1 1 0,0-1 0,-1 0 0,1 1-1,-1-1 1,1 0 0,-1 0 0,1 0 0,-1 0-1,3-3 1,1-1-103,0-1-1,0 0 0,0 0 0,-1 0 1,0-1-1,0 0 0,-1 0 1,4-7-1,16-60-1072,-23 72 1155,3-8-93,0-5-29,-2 14 117,-1 9 53,0 1 117,0 1 0,1-1-1,1 1 1,-1-1 0,1 0-1,1 0 1,0 0-1,0 0 1,1 0 0,0-1-1,0 1 1,1-1 0,0 0-1,1 0 1,0-1 0,10 11-1,-14-16-46,1 1 0,0-1-1,0 0 1,0 0 0,0 0 0,0-1-1,5 3 1,-7-3-65,0-1-1,1 0 0,-1 1 1,1-1-1,-1 0 1,1 0-1,-1 1 0,1-1 1,-1 0-1,1-1 1,-1 1-1,1 0 1,-1 0-1,1-1 0,-1 1 1,1 0-1,-1-1 1,1 0-1,-1 1 0,2-2 1,0 0-12,0-1 0,0 1 0,0-1 0,-1 0 1,1 0-1,-1 0 0,0 0 0,0-1 0,0 1 0,2-5 1,2-6-29,6-20 0,-8 20-2,1-1-45,-1 0 1,4-28-1,-7 36-14,-1 0 0,1-1 0,-2 1 0,1 0 0,-1 0 0,0-1 0,0 1 0,-4-9-1,-21-52-2912,22 62 1487,2 7 725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10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145 259 6697,'3'-1'706,"-1"0"-1,1 0 0,-1-1 1,0 1-1,1-1 0,-1 0 1,0 0-1,0 0 0,0 0 1,0 0-1,0 0 0,-1 0 1,2-3-1,-1 1-272,0 0 1,0 0-1,-1 1 0,1-1 1,-1 0-1,0 0 1,0 0-1,0-8 0,-1 9-354,1-1 0,-1 1 0,-1-1-1,1 1 1,0-1 0,-1 1 0,1 0-1,-1-1 1,0 1 0,-1-1 0,1 1-1,0 0 1,-1 0 0,0 0-1,1 0 1,-1 0 0,0 0 0,-1 0-1,1 1 1,-1-1 0,1 1 0,-6-5-1,4 5-63,1 0 0,-1 1 0,0-1 0,0 1 0,0-1 0,0 1 0,0 0 0,0 0 0,-1 1 0,1 0 0,-6-1 0,7 2-14,0-1 0,0 0-1,0 1 1,0 0 0,0 0 0,0 0 0,0 0-1,0 0 1,1 0 0,-1 1 0,0-1 0,1 1 0,-1 0-1,1 0 1,-1 0 0,-2 3 0,-1 2-1,1 0 0,0 1 1,1-1-1,0 1 0,0 0 1,0 0-1,1 0 0,-3 15 1,3-11 17,0 0 0,1 0 0,1 1 0,0-1 1,2 22-1,0-27 18,0 0 0,0 1 0,1-1 0,0 0 0,1 0 0,2 6 1,-3-9-6,0 0 0,0-1 1,0 1-1,1-1 0,-1 1 1,1-1-1,0 0 0,0 0 1,0-1-1,0 1 0,0 0 1,5 2-1,-7-5-20,1 1 0,0 0 0,0-1 1,0 1-1,0-1 0,0 1 0,0-1 0,0 0 0,0 0 1,0 0-1,-1 0 0,1 0 0,0 0 0,0-1 0,0 1 1,0-1-1,0 1 0,0-1 0,0 0 0,-1 0 0,1 1 1,0-1-1,-1 0 0,1-1 0,0 1 0,2-3 0,2-2 3,1 0-1,-1-1 0,0 0 1,7-11-1,1-4-154,-1-1 0,-2 0 0,0-1 0,10-29 0,-10 14-136,14-78 0,-24 111 289,0-1 0,-1 0-1,1 1 1,-2-11 0,1 17-10,0 0 1,0 0-1,1 0 1,-1 0-1,0-1 1,0 1-1,0 0 1,0 0-1,0 0 1,-1 0-1,1 0 1,0 0-1,0 0 1,0-1-1,0 1 1,0 0-1,0 0 1,0 0-1,0 0 1,0 0-1,0 0 1,0 0-1,0 0 1,0-1-1,0 1 1,0 0-1,-1 0 1,1 0-1,0 0 1,0 0-1,0 0 1,0 0-1,0 0 1,0 0-1,0 0 1,0 0-1,-1 0 1,1 0-1,0 0 1,0 0-1,0 0 1,0 0-1,0 0 1,0 0-1,-1 0 1,1 0-1,0 0 1,0 0-1,0 0 1,-5 5 161,1 5 0,0 0-1,0 0 0,1 0 1,1 1-1,0-1 0,0 1 1,0 14-1,1-2 259,1-1 1,5 36-1,-3-43-198,1 0 0,1 0-1,0 0 1,10 22 0,-10-29-157,0 1 0,1-1-1,0 0 1,0-1 0,1 1 0,0-1 0,0-1 0,14 13-1,-17-17-105,0 0-1,-1-1 1,1 1-1,0-1 1,0 1-1,0-1 0,0 0 1,0 0-1,0 0 1,0-1-1,0 1 1,0-1-1,0 0 1,1 0-1,-1 0 0,0 0 1,0 0-1,0-1 1,0 1-1,0-1 1,1 0-1,-1 0 0,3-1 1,15-12-86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11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6 248 11154,'9'3'6409,"0"-5"-4141,13-13-1087,-13 7-928,-1 1-1,1-1 0,-1 0 0,0-1 1,-1 0-1,9-14 0,-9 10-139,-1 0 0,0-1 1,-1 1-1,-1-1 0,5-20 0,-9 31-105,1 1 0,-1-1 0,0 1 0,0 0 0,0-1 0,0 1 0,0-1 0,-1 1 0,1-1 0,-1 1 0,0-1 0,1 1 0,-1 0 0,0-1 0,-2-2 0,2 4-1,0-1 0,-1 1 0,1-1 0,-1 1 0,1 0 0,-1 0 0,1 0-1,-1 0 1,0 0 0,1 0 0,-1 0 0,0 0 0,0 0 0,0 1 0,1-1 0,-1 1 0,0 0 0,0-1 0,-3 1 0,1 0-1,0 0 1,0 0 0,0 0 0,1 1-1,-1-1 1,0 1 0,0 0-1,1 0 1,-1 0 0,1 1 0,-1-1-1,1 1 1,-1 0 0,1 0 0,0 0-1,0 0 1,0 1 0,0-1-1,-4 6 1,4-4 42,-1 1 1,1 0-1,0 0 0,0 0 0,1 0 1,0 1-1,0-1 0,0 1 0,0-1 1,1 1-1,0 0 0,-1 8 1,2-5 39,-1 0 1,2 0 0,-1 1 0,1-1 0,1 0-1,0 0 1,0 0 0,0 0 0,1 0-1,5 9 1,-6-15-89,0 1 0,0-1-1,0 1 1,0-1-1,1 0 1,-1 0 0,1 0-1,0 0 1,0 0 0,0-1-1,0 1 1,0-1 0,1 0-1,-1 0 1,1 0-1,0 0 1,-1-1 0,1 0-1,0 1 1,0-1 0,0 0-1,0-1 1,0 1 0,0-1-1,7 0 1,-4 0-411,0-1 0,0 0 0,-1 0 0,1 0 0,-1-1 0,8-2 0,14-11-802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11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190 227 8050,'2'0'642,"0"0"0,-1 0 0,1 0 1,0 0-1,0 0 0,-1 0 1,1-1-1,0 1 0,-1 0 0,1-1 1,-1 0-1,1 1 0,0-1 0,-1 0 1,3-1-1,-1 0-179,-1-1 1,1 1-1,-1-1 1,1 1 0,-1-1-1,0 0 1,2-3-1,1-4-145,0 0 0,-1 0 0,6-20 0,-8 22-257,0 0-1,0-1 1,-1 0-1,0 1 1,-1-1-1,0-9 0,0 15-48,0 0 1,-1-1-1,1 1 0,-1 0 0,0 0 0,0 0 0,0-1 0,0 1 0,-1 0 0,1 1 0,-1-1 0,0 0 0,0 0 0,0 1 0,0-1 0,0 1 0,0-1 0,-5-3 0,5 6-5,1-1-1,0 0 0,0 0 0,0 0 1,-1 1-1,1-1 0,0 1 0,-1-1 0,1 1 1,-1 0-1,1-1 0,0 1 0,-1 0 0,1 0 1,-1 0-1,1 0 0,-1 0 0,1 0 0,0 0 1,-1 1-1,1-1 0,-1 0 0,1 1 1,0-1-1,-1 1 0,1 0 0,0-1 0,0 1 1,-1 0-1,1 0 0,0 0 0,0 0 0,0 0 1,0 0-1,0 0 0,0 0 0,-1 2 0,-1 2 10,0 0 0,0 0 0,1 1 0,-1-1 0,1 0 0,0 1-1,1 0 1,-2 7 0,1 5 17,1 0 0,0-1 1,1 1-1,2 0 0,-1 0 0,2 0 0,5 18 0,3 5 409,30 70 1,-23-74 90,23 37 1,0 1 136,-40-74-655,2 6 57,1-1-1,-2 1 1,4 10-1,-6-16-58,1 1 0,-1-1 0,0 1 0,0-1-1,1 1 1,-1-1 0,0 0 0,0 1 0,-1-1 0,1 1 0,0-1-1,0 1 1,-1-1 0,1 1 0,-1-1 0,1 0 0,-1 1 0,0-1 0,1 0-1,-1 1 1,0-1 0,0 0 0,-1 2 0,-1-1 0,0-1 0,-1 1 0,1-1 0,0 1-1,0-1 1,-1 0 0,1-1 0,0 1 0,-1 0 0,1-1 0,-1 0 0,1 0 0,-7 0 0,7 0-10,-32-2-489,0-2 0,0-1 0,-54-15 0,78 17-29,0 0 0,1 0 0,-1-1 0,1 0 1,-11-7-1,20 11 425,0-1 1,0 0-1,-1 0 0,1 1 1,0-1-1,0 0 0,0 0 1,0 0-1,0 0 0,0-1 1,0 1-1,-1-2 0,2 2 42,0-1-1,0 1 1,0 0-1,0 0 1,0-1-1,0 1 1,0 0-1,1 0 1,-1-1-1,0 1 1,1 0-1,0-2 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12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25 10306,'-6'-6'4753,"-6"0"-2280,1 2-865,-34-4-128,36 22-559,-5 5-177,1 9-280,4 4-88,7 9-144,5 0-80,9 2-80,1 0-32,3-12-16,10-4-24,0-12-368,5-11-504,2-10 552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12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26 6697,'-3'5'1717,"1"0"0,0 0-1,1 1 1,-1-1 0,0 11-1,1-8-783,1-1 0,0 0 1,0 0-1,2 12 0,-1-14-774,0-1 0,0 1 0,0-1 0,0 1 0,1-1 0,0 0 0,0 0 0,0 0 1,0 0-1,1 0 0,0 0 0,0-1 0,0 1 0,0-1 0,0 0 0,0 0 0,1 0 0,4 3 0,-6-5-121,0 0-1,1 0 1,-1 0-1,0 0 1,1-1-1,-1 1 1,1-1-1,-1 1 1,1-1-1,-1 0 0,1 0 1,-1 0-1,0 0 1,1 0-1,-1-1 1,4 0-1,-3 0-4,1 0-1,0-1 0,-1 0 1,1 1-1,-1-1 0,0 0 0,1-1 1,-1 1-1,4-5 0,-2 2-25,-1 1-1,0-1 0,0 0 0,-1-1 1,1 1-1,-1 0 0,0-1 0,-1 0 1,1 0-1,-1 0 0,-1 0 1,3-12-1,-3-47-1090,-1 43-847,0 19 19,-1 4 764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1:56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116 181 8858,'-60'28'3549,"56"-27"-3097,1 0 0,-1 0 0,1 0 0,-1-1 1,0 1-1,1-1 0,-7 1 0,8-2-231,1 1-1,0 0 1,0 0-1,0 0 1,-1 0-1,1 1 1,0-1-1,0 0 1,0 0-1,0 1 1,-1-1-1,1 1 1,0-1-1,0 1 1,-2 1-1,3-1 1670,5-1-1560,8-1-437,259-37 224,-66-6-108,243-42 9,83 45 955,-512 41-931,20-1 52,-32-2-112,-8 3 10,0 0 1,0 0-1,0 0 1,-1-1-1,1 1 1,0 0-1,0 0 1,0 0-1,0 0 1,0 0-1,0-1 0,0 1 1,0 0-1,0 0 1,-1 0-1,1 0 1,0 0-1,0 0 1,0-1-1,0 1 1,0 0-1,0 0 0,-1 0 1,1 0-1,0 0 1,0 0-1,0 0 1,0 0-1,-1 0 1,1 0-1,0 0 1,0 0-1,0 0 0,0 0 1,-1 0-1,1 0 1,-6-1-476,-1 0 1,1 0-1,-1 0 0,1 1 1,-1 0-1,1 1 1,-13 1-1,-5 6-657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12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9258,'2'0'512,"0"0"0,0 0 0,1 1 0,-1-1 0,0 1 0,0-1 0,0 1 0,0 0 0,0 0 1,0 0-1,0 0 0,2 2 0,19 18 2978,-11-9-2440,3 4-2,0 2 0,-1 0 1,21 36-1,-30-46-896,0 1 0,-1-1-1,0 1 1,-1 0 0,1 0 0,2 18 0,-5-21-119,0 0 1,-1 0-1,0 0 1,0 1 0,0-1-1,-1 0 1,0 0-1,0 0 1,-1 0-1,1 0 1,-5 9 0,-3 2-516,-17 25 1,18-35-580,6-6-418,7-3 593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13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9034,'4'4'7327,"5"6"-6401,-1 0 0,8 13 1,7 10-216,-3-10-367,20 27 139,-1 1 0,32 57-1,-41-47-191,-2 0-1,-3 2 0,33 128 1,-47-143-159,-1 1 1,-3 0-1,1 67 0,-8-87-79,-2 1 1,0-1-1,-2 1 0,-1-1 0,-1 0 0,-20 52 0,24-74-245,-1-1-1,0 1 0,-1-1 0,0 1 1,0-1-1,0 0 0,-1 0 0,1-1 1,-1 0-1,-1 0 0,1 0 0,-1 0 1,0-1-1,0 0 0,0 0 0,-11 5 1,5-3-586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28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11 8514,'-22'-11'12783,"26"13"-12305,0 0 0,0-1 0,0 1 1,8 1-1,10 2-297,91 26 451,20-4 234,-131-27-831,-1 1 0,0-1 0,0 0 0,0 0 0,0 1 0,1-1 0,-1 1 0,0-1 0,0 1 0,0 0 0,0-1 0,0 1 0,0 0 0,0 0 0,0 0 0,0 0 1,0 1-1,-1-2-9,1 1 0,-1 0 0,0 0 0,0-1 1,0 1-1,0 0 0,0 0 0,0-1 1,0 1-1,0 0 0,0 0 0,0-1 1,0 1-1,-1 0 0,1 0 0,0-1 0,-1 1 1,1 0-1,0 0 0,-1-1 0,1 1 1,-1-1-1,1 1 0,-1 0 0,1-1 0,-2 2 1,-6 6 85,-1 0 0,1 0 0,-2-1 0,1 0 0,-12 6 0,-54 26-1,45-25-70,-95 49-3787,117-58 2179,6-3 58,5-3-1773,11-7 1307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29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0 10218,'6'20'4601,"-16"-8"-1880,-2 3-793,-2 8-335,-15-3-345,2 4-544,-4-6-176,-1 1-240,8-1-120,6-2-136,5 0-8,8-9-304,3 0-296,8-6-992,7-4-937,4-3 1553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29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8754,'6'0'4193,"-2"8"-1209,1 8-535,0 11-409,-1 4-271,0 8-561,3 4-280,2-2-344,6-2-144,-7-9-256,0-4-56,-3-8-64,-3-2 57,4-8-634,-3-2-415,-3-6-976,-5-4 992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30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32 10530,'-6'5'5360,"8"-2"-2420,14-3-791,-9 0-1583,161-12 2859,-95 4-3004,-3 1-221,-13 0-151,72 2 0,-122 5-125,0 0 0,0 1-1,0 0 1,12 4 0,-17-5-42,-1 1 0,1-1 0,-1 1 0,1 0 0,-1-1 1,1 1-1,-1 0 0,1 0 0,-1 0 0,0 0 0,0 1 1,1-1-1,-1 0 0,0 0 0,0 1 0,0-1 0,0 1 1,-1-1-1,1 1 0,0-1 0,-1 1 0,1-1 0,0 4 0,0 11-732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30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10002,'1'0'659,"-1"1"0,1 0 0,0-1 0,0 1 0,0-1 0,0 1 0,0-1 0,0 1 0,0-1 0,0 0 0,2 1 0,1 0-314,-1-1 0,1 0 0,0 0 0,5-1 0,5 0 984,-3 1-783,1 1 0,-1 0 0,1 0-1,21 6 1,-27-5-407,0 0 0,-1 1 0,1 0 0,0 0 0,-1 0 0,1 0 1,-1 1-1,0 0 0,0 0 0,8 9 0,-10-8-101,0-1 0,1 0 0,-1 1-1,-1 0 1,1 0 0,-1-1 0,0 1 0,0 1 0,0-1 0,-1 0 0,1 0 0,-1 1 0,-1-1 0,1 1 0,-1-1 0,0 1 0,-1 7 0,-1-1-15,0-1 0,-1 0 1,0 0-1,-1 0 0,0 0 1,-1-1-1,-8 14 0,8-14 10,-1-1 1,-8 11-1,12-17-16,-1-1 0,1 1 0,-1-1 0,0 1 0,0-1 0,0 0 0,0 0 0,-1 0 0,-6 3 0,2-1 116,8-4-130,0 0 0,0 0 1,0 0-1,0 0 0,0 0 0,0 0 0,0 1 0,0-1 1,0 0-1,0 0 0,0 0 0,0 0 0,0 0 1,0 0-1,0 0 0,0 0 0,0 0 0,1 0 1,-1 0-1,0 0 0,0 1 0,0-1 0,0 0 0,0 0 1,0 0-1,0 0 0,0 0 0,0 0 0,0 0 1,0 0-1,0 0 0,0 0 0,0 0 0,0 0 0,1 0 1,-1 0-1,0 0 0,0 0 0,0 0 0,0 0 1,0 0-1,0 0 0,0 0 0,0 0 0,0 0 0,0 0 1,0 0-1,1 0 0,-1 0 0,0 0 0,0 0 1,0 0-1,0 0 0,0 0 0,0 0 0,0 0 0,0 0 1,0 0-1,0 0 0,0 0 0,0-1 0,17-3 600,99-23 139,-101 23-621,-6 2-39,0 0-1,0 0 1,1 1 0,-1 0 0,0 0-1,16 2 1,-28 0-691,2-1 398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31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6833,'-5'2'792,"-1"0"-1,1 0 0,0 1 0,0-1 0,1 1 0,-1 0 0,0 0 0,1 0 1,0 1-1,-4 4 0,2-2-282,1 1 0,0-1 0,0 1 0,1 1 0,-8 14 0,5-2-231,0 1 0,1 0 0,1 1 0,-3 24 0,4-3 86,1-1-1,3 0 1,1 1-1,7 45 1,0-36 2,2-2 1,3 1-1,20 53 1,72 138 409,-85-203-523,39 58-1,-52-90-237,-7-7-21,1 0 1,-1 0-1,0 0 1,0 0-1,0 0 1,0 0-1,0 0 1,1 0-1,-1 0 1,0 0-1,0 0 1,0 0-1,0 0 1,1 0-1,-1 0 1,0 0 0,0 0-1,0 0 1,0 0-1,0 0 1,1-1-1,-1 1 1,0 0-1,0 0 1,0 0-1,0 0 1,0 0-1,0 0 1,1 0-1,-1-1 1,0 0-74,1-1-1,0 1 1,-1-1 0,0 1 0,1-1-1,-1 1 1,0-4 0,2-22-865,-2-12 361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32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 6553,'-10'-4'3941,"6"2"-791,6 2 2769,19 6-4692,-6-2-904,0 0 1,0-1-1,1-1 1,-1 0-1,1-1 1,22-2-1,15-4 41,59-15 0,16-1-418,-117 20-836,-18 5-1181,-2 0 1282,-15 7-305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32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9810,'15'11'6761,"-4"-3"-4737,6 5-817,-1-1-1,1-1 1,20 9 0,-17-9-999,0 1 0,19 16 0,-31-22-180,0 1-1,0 1 1,-1-1-1,0 1 1,-1 1-1,11 15 1,-15-20-22,0 0 0,0 0-1,0 0 1,-1 1 0,1-1 0,-1 1 0,0-1-1,0 1 1,-1-1 0,1 1 0,-1 0 0,0-1-1,-1 1 1,1-1 0,-1 1 0,1 0 0,-1-1-1,-3 7 1,1-4 1,-1 1 0,0 0 0,0-1 0,-1 0-1,0 0 1,-1 0 0,1-1 0,-9 8 0,-57 43 23,57-47-19,8-7-6,-2 3-5,8-6 0,0 0 0,0 0-1,0 0 1,0 0 0,0 0 0,0 1 0,0-1 0,-1 0-1,1 0 1,0 0 0,0 0 0,0 0 0,0 0 0,0 0-1,0 1 1,0-1 0,0 0 0,0 0 0,0 0-1,0 0 1,1 0 0,-1 0 0,0 0 0,0 1 0,0-1-1,0 0 1,0 0 0,0 0 0,0 0 0,0 0 0,0 0-1,0 0 1,0 0 0,0 0 0,0 1 0,1-1 0,-1 0-1,0 0 1,0 0 0,0 0 0,0 0 0,0 0 0,0 0-1,0 0 1,0 0 0,1 0 0,-1 0 0,0 0-1,0 0 1,0 0 0,0 0 0,0 0 0,0 0 0,1 0-1,-1 0 1,0 0 0,0 0 0,0 0 0,0 0 0,8 1 18,-1 0 0,1 0 0,-1-1 1,1 0-1,-1 0 0,9-2 1,45-11 235,1 0-4,-46 12-198,0 0 0,1 0 1,25 4-1,-42-3-128,0-1 0,1 1 0,-1 0 0,1 1 0,-1-1 0,0 0 0,1 0 0,-1 0 0,1 0 0,-1 0 0,0 0 0,1 0 0,-1 1 0,0-1 1,1 0-1,-1 0 0,0 0 0,1 1 0,-1-1 0,-3 6-3475,2-4 3067,-8 10-1590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1:57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30 8706,'-4'1'784,"-1"0"1,1 1 0,-1 0-1,1 0 1,0 0 0,0 1-1,0-1 1,-7 6 0,4-2-214,3-4-324,1 1 0,-1 0-1,1 0 1,-1 0-1,1 1 1,1-1 0,-1 1-1,0 0 1,1-1-1,-1 1 1,1 0-1,0 1 1,1-1 0,-1 0-1,1 0 1,-2 7-1,2-4-105,1-1-1,0 0 0,0 1 1,0-1-1,1 0 0,0 1 1,0-1-1,0 0 0,1 0 1,0 0-1,3 6 0,-4-8-106,1 0-1,0-1 1,1 1-1,-1-1 1,1 0-1,-1 0 1,1 0-1,0 0 0,0 0 1,0-1-1,1 1 1,-1-1-1,0 0 1,1 0-1,0 0 1,-1-1-1,1 1 0,0-1 1,0 0-1,0 0 1,6 1-1,-5-1-21,0-1 0,0 1 0,0-1 0,0 0 0,0-1 0,0 1 0,0-1 0,0 0 0,0 0 0,0-1 0,0 1 1,0-1-1,-1 0 0,1-1 0,-1 1 0,9-6 0,-7 3 4,-1-1 1,0 1-1,1-1 1,-2 1-1,1-1 1,-1-1-1,0 1 1,0-1-1,-1 1 1,1-1-1,-2 0 1,4-12-1,-5 14 6,0 1-1,0 0 1,-1-1-1,1 1 1,-1-1-1,0 1 1,-1-1-1,1 1 1,-1-1-1,0 1 1,0-1-1,0 1 1,-1 0-1,0 0 1,1-1-1,-1 1 1,-1 0-1,1 1 1,-1-1 0,1 0-1,-1 1 1,-5-5-1,3 3 8,0 0-1,0 1 1,-1 0-1,0 0 1,0 1-1,0-1 1,0 1-1,0 0 1,-1 1-1,1 0 1,-1 0-1,1 0 1,-1 1-1,0 0 1,0 0-1,0 0 1,-7 2 0,11-1-24,0 1 0,-1 0 1,1 0-1,0 0 1,0 0-1,0 1 1,0-1-1,0 1 1,1 0-1,-1 0 0,0 0 1,1 0-1,0 1 1,-4 3-1,2-2-260,1 1-1,-1 0 1,1 0-1,0 0 1,0 0 0,1 0-1,-2 7 1,0 6-1423,4 0 631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32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8618,'4'6'1604,"0"1"0,0 0-1,-1 0 1,1 0 0,2 11 0,7 39 2300,-9-38-3436,8 27 0,-9-40-341,-1 0 1,1 0 0,0 0-1,0 0 1,1-1-1,-1 1 1,1-1 0,6 6-1,-7-8-85,0-1 0,0 0-1,0 0 1,0 0 0,0 0-1,0 0 1,0-1 0,1 1-1,-1-1 1,1 0 0,-1 0-1,1 0 1,5 0 0,-7-1-27,0 1 0,0-1 0,0 0 1,0 0-1,-1-1 0,1 1 1,0 0-1,0-1 0,0 1 0,0-1 1,-1 0-1,1 1 0,0-1 0,0 0 1,-1 0-1,1 0 0,-1 0 0,1 0 1,-1-1-1,1 1 0,-1 0 0,0-1 1,0 1-1,1-1 0,-1 1 1,0-1-1,1-2 0,1-5 15,0-1-1,-1 1 1,0-1-1,-1 0 1,1 0 0,-2-14-1,3-14-669,-2 25 159,0 7-539,-1-1-1,1 1 0,0-1 0,4-8 1,2 2-343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33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25 10850,'48'-15'4185,"-48"15"-4090,1 0-1,-1 0 0,1-1 0,-1 1 1,0 0-1,1 0 0,-1 0 1,1-1-1,-1 1 0,0 0 1,1 0-1,-1-1 0,1 1 1,-1 0-1,0-1 0,0 1 1,1-1-1,-1 1 0,0 0 1,1-1-1,-1 0-31,0 1 0,0 0 0,0 0 0,0 0 1,0 0-1,0 0 0,-1 0 0,1 0 0,0-1 0,0 1 0,0 0 0,0 0 0,0 0 1,0 0-1,0 0 0,0 0 0,0 0 0,0 0 0,0-1 0,-1 1 0,1 0 1,0 0-1,0 0 0,0 0 0,0 0 0,0 0 0,0 0 0,0 0 0,-1 0 0,1 0 1,0 0-1,0 0 0,0 0 0,0 0 0,0 0 0,-3 1 163,1 0 0,-1-1-1,1 2 1,0-1 0,0 0-1,0 0 1,-1 1 0,1-1-1,1 1 1,-1 0 0,-3 3-1,0-1-47,-4 4-64,1 0 0,0 0 1,0 1-1,1 0 0,0 0 0,-11 20 0,16-25-96,0 0 1,1-1-1,-1 1 0,1 0 1,0 0-1,0 0 0,0 0 1,1 0-1,0 0 0,-1 0 1,1 0-1,1 0 0,-1 1 1,1-1-1,-1 0 0,1 0 0,0 0 1,1-1-1,-1 1 0,1 0 1,-1 0-1,5 6 0,-3-7-68,-1 1-1,1-1 0,0 1 1,0-1-1,1 0 0,-1-1 1,1 1-1,-1 0 0,1-1 1,0 0-1,0 0 0,0 0 1,0 0-1,0-1 0,0 1 0,1-1 1,-1 0-1,0 0 0,1-1 1,-1 1-1,0-1 0,1 0 1,-1 0-1,1-1 0,-1 1 1,1-1-1,-1 0 0,0 0 1,0-1-1,1 1 0,-1-1 1,0 0-1,0 0 0,-1 0 1,1 0-1,0-1 0,6-5 1,8-10-583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33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7458,'2'7'3896,"4"-9"-519,3 2-904,7-5-425,1 0-416,6-3-751,-3 1-297,-3 0-360,-2 3-280,-4 3 2576,0-2-1944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33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 13091,'1'0'7419,"1"6"-6078,4 10-620,14 30 0,-11-25-465,-6-14-130,0 0 0,-1 0 1,2 12-1,-4-16-78,1 1 1,-1-1-1,1 0 0,0 0 1,0 0-1,0 0 0,1 0 1,-1 0-1,1 0 1,-1 0-1,1 0 0,2 2 1,1 0 12,-1-1 0,0 0 1,1 0-1,0-1 0,0 1 1,0-1-1,0 0 0,1-1 1,6 3-1,-10-4-58,0 0 0,0 0 0,1-1 0,-1 1 0,0-1 0,0 0 0,1 1 0,-1-1 0,0 0 0,1 0 0,-1-1 0,0 1 0,1 0 0,-1-1 0,0 1 0,0-1 0,1 0 0,-1 0 0,0 0 0,0 0 0,0 0 0,0 0 0,0-1 0,0 1 0,-1-1 0,1 1 0,2-3 0,0-3-184,1 0 0,-1 0 0,-1 0 0,1-1 0,-1 1 0,0-1 1,-1 0-1,2-9 0,-1 6-271,0 0 0,8-19-1,-8 35 345,-1 4 128,0 5 235,1 0-1,0 0 1,1-1-1,9 21 1,-11-30-93,0 0 1,0 0 0,1 0 0,-1 0-1,1 0 1,0 0 0,0-1-1,0 1 1,0-1 0,1 0-1,0 0 1,-1 0 0,1-1 0,0 1-1,0-1 1,0 0 0,9 3-1,-12-4-129,0-1 0,0 0 0,1 0 0,-1 1 0,0-1 0,0 0 0,1 0 0,-1 0 0,0 0 0,1 0 0,-1 0 0,0-1 0,0 1 0,1 0 0,-1-1 0,0 1 0,0-1 0,0 1 0,1-1 0,-1 1 0,0-1-1,0 0 1,0 0 0,0 0 0,0 1 0,0-1 0,0 0 0,-1 0 0,1 0 0,0 0 0,0-1 0,-1 1 0,1 0 0,-1 0 0,1 0 0,-1 0 0,1-2 0,1-5-12,0 0 0,-1 0 0,0 0-1,0-15 1,0 17-16,-1-122-1793,0 5-1520,2 100 2827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35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27 8274,'-53'-8'3662,"52"8"-3474,1 0-1,-1 0 1,0 0-1,0-1 1,0 1 0,0 0-1,0-1 1,0 1 0,1-1-1,-1 1 1,-1-1 0,2 1-137,0-1 1,0 1 0,0 0 0,0 0 0,0 0 0,0 0-1,0 0 1,0 0 0,-1-1 0,1 1 0,0 0 0,0 0 0,0 0-1,0 0 1,0 0 0,0-1 0,0 1 0,0 0 0,0 0-1,0 0 1,0 0 0,0-1 0,1 1 0,-1 0 0,0 0-1,0 0 1,0 0 0,0 0 0,0 0 0,0-1 0,0 1 0,0 0-1,0 0 1,0 0 0,1 0 0,10-6 2598,-6 5-2191,1 0 0,-1 0-1,1 1 1,0 0 0,-1 0 0,9 2 0,1 0-4,18 6 0,-22-5-325,-1 1-1,0 0 1,0 0-1,0 1 1,0 1-1,15 11 0,-21-15-108,-1 1 0,0 0 0,0 0 0,0 0 0,0 0 0,0 0 0,-1 1 0,1-1 0,-1 1 0,0 0 0,0 0 0,-1-1 0,1 1 0,-1 1 0,0-1 0,0 0 0,0 0 0,0 0 0,-1 0 0,1 7 0,-2-5-10,0 0 0,0 0 1,-1 1-1,0-1 0,0 0 0,0 0 0,0 0 0,-1-1 0,0 1 0,-1-1 1,1 1-1,-7 6 0,-5 5 11,-2 1 0,-18 14 0,4-4 6,-5 6 37,36-34-62,0 0-1,-1 0 0,1 1 0,0-1 1,0 0-1,-1 0 0,1 1 1,0-1-1,0 0 0,0 0 0,-1 1 1,1-1-1,0 0 0,0 1 1,0-1-1,0 0 0,-1 0 0,1 1 1,0-1-1,0 0 0,0 1 1,0-1-1,0 1 0,6 2 129,16-4 208,-19 1-282,27-4 607,31-9-1,19-2 422,-68 14-932,-1 0-1,1 0 1,0 1-1,20 3 1,-31-3-170,14 4 34,-14-4-86,0 0-1,-1 0 1,1 0-1,0 1 1,-1-1-1,1 0 0,-1 0 1,1 1-1,0-1 1,-1 0-1,1 1 0,-1-1 1,1 1-1,-1-1 1,1 1-1,-1-1 1,1 1-1,-1 0 0,1 6-404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37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7602,'-40'40'3528,"47"-40"-1151,6 5-281,13-5-207,8 2-209,13-2-488,7-7-255,2-2-377,3 2-128,-15 2-232,-8 1-72,-16 1-32,-6 2-128,-7-2-728,-7 3-529,-5 4 721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38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8946,'3'1'4049,"-2"-1"-1401,3 0-623,-4 0-137,0 0-287,3 12-529,2 20-232,6 45-264,-9-30-104,2-3-208,2-3-80,-1-9-112,0-10-24,1-8-448,-2-6-400,2-12 496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38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12387,'-8'-7'4889,"9"6"-3169,7 0-80,11 2-231,6 0-233,17 2-512,4 1-168,3 1-232,7 3-104,-8-8-88,1-1-24,-7 0-32,-7-6-80,-12 8-400,-11 2-320,-12-2-952,-10 2 1056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38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9074,'0'0'176,"0"0"-1,0 1 1,0-1-1,-1 0 1,1 0 0,0 0-1,0 0 1,0 1-1,0-1 1,0 0 0,-1 0-1,1 0 1,0 1-1,0-1 1,0 0 0,0 0-1,0 0 1,0 1 0,0-1-1,0 0 1,0 0-1,0 1 1,0-1 0,0 0-1,0 0 1,0 0-1,0 1 1,0-1 0,0 0-1,0 0 1,0 1-1,0-1 1,0 0 0,0 0-1,1 0 1,-1 1 0,0-1-1,0 0 1,0 0-1,0 0 1,0 0 0,1 1-1,6 11 1981,3-1-1116,1 0 0,0-1-1,0-1 1,19 13-1,54 27-12,-31-20-526,-46-25-466,-1 0 1,1 0 0,-1 1-1,0 0 1,0 1 0,9 10-1,-12-13-27,-1 1 0,0-1 0,0 0 0,0 1 0,-1-1 0,1 1 0,-1 0 0,0-1 0,0 1 0,0 0 0,0 0 0,-1-1 0,1 1 0,-1 0 0,0 0 0,-1 5 0,0-2-1,-1 0-1,1 0 1,-2-1 0,1 1-1,-1-1 1,0 0 0,-5 10-1,-32 39-69,33-46 41,-12 13-52,-35 35 0,53-55 73,-15 15-1,16-17 2,-1 1 0,1 0 0,0-1 0,-1 1 0,1 0 0,-1-1 0,1 1-1,0 0 1,0-1 0,-1 1 0,1 0 0,0 0 0,0-1 0,0 1-1,0 0 1,0 0 0,0 0 0,0-1 0,0 1 0,0 0 0,0 0-1,1-1 1,-1 1 0,0 0 0,0-1 0,1 1 0,-1 0 0,1 0 0,0 1 3,1-1 1,0 1 0,-1-1 0,1 0 0,0 0 0,0 0 0,0 0 0,0 0 0,0 0 0,0 0 0,0-1 0,0 1 0,0-1 0,0 1 0,0-1 0,3 0 0,7 1 61,21-3 0,-20 1-24,12-1 59,0 0 0,0-2 0,40-10 0,-62 12-105,0 1-1,1 0 0,-1 1 0,0-1 0,6 0 1,-4 1-76,-5 2 589,-2 1 85,2 7-125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39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10138,'0'1'372,"-1"-1"0,1 1 0,0-1 0,0 1-1,-1 0 1,1-1 0,0 1 0,0 0 0,0-1 0,0 1-1,0 0 1,0-1 0,0 1 0,0 0 0,0-1 0,0 1-1,0 0 1,0-1 0,1 1 0,-1-1 0,0 1 0,0 0-1,1-1 1,-1 1 0,1 0 0,3 11 1199,-3-9-1447,6 23 579,0-1 1,2 0-1,13 25 1,-17-40-450,0 0 1,1 0 0,0 0 0,11 12-1,-13-18-192,-1 0 0,1 0 0,0 0-1,1 0 1,-1-1 0,1 0-1,0 0 1,-1 0 0,1-1-1,10 4 1,-13-5-48,0-1 1,-1 0-1,1 1 1,0-1 0,0 0-1,-1 0 1,1-1-1,0 1 1,-1 0-1,1 0 1,0-1-1,-1 1 1,1-1-1,0 0 1,-1 1-1,1-1 1,-1 0-1,1 0 1,-1 0-1,0 0 1,1 0-1,-1 0 1,0 0-1,0-1 1,1 1-1,-1 0 1,0-1-1,1-2 1,3-3 13,-1-1-1,0 0 1,6-17 0,-10 24-29,7-24-838,0-1 0,-2 0 0,3-42 0,-8 55 202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1:57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3969,'-6'2'1424,"5"-1"-685,-1-1-1,1 1 1,0-1 0,0 1-1,0-1 1,0 1 0,0 0-1,-1-1 1,1 1 0,0 0-1,1 0 1,-1 0 0,0 0-1,-1 1 1,2-2-731,-11 21 1870,-13 39-1,23-57-1803,0 1 0,1 0 0,-1 0 0,1 0 0,0-1 0,0 1 0,1 0 0,-1 0 0,1-1 0,0 1 0,0 0 0,0-1-1,0 1 1,1-1 0,-1 1 0,1-1 0,0 1 0,0-1 0,0 0 0,1 0 0,-1 0 0,1 0 0,-1-1 0,1 1 0,0-1 0,0 1-1,0-1 1,1 0 0,-1 0 0,0-1 0,6 3 0,-6-4-67,-1 1 1,1-1-1,0 0 0,0 0 1,0 0-1,-1 0 0,1 0 1,0-1-1,0 1 0,0-1 1,-1 0-1,1 0 0,0 0 1,-1 0-1,1 0 0,-1-1 1,1 1-1,-1-1 0,0 1 1,0-1-1,0 0 0,3-3 1,3-3-5,0-1 1,-1 0 0,-1 0-1,7-13 1,-9 16 2,0-1-1,0-1 1,-1 1-1,0 0 1,-1-1 0,0 1-1,0-1 1,2-13 0,-12 40 458,5-8-159,1-1 0,1 1 1,0 0-1,0 0 1,2 16-1,-1-22-241,1 0 0,0 1-1,0-1 1,0 0 0,1 0 0,0 0 0,0 0 0,0-1-1,0 1 1,1 0 0,0-1 0,0 0 0,5 6 0,-6-8-52,0 0 0,1 0 0,-1-1 0,0 1 0,1 0 0,-1-1 0,1 0 0,0 0 0,5 2 0,28 4-456,-18-4-759,3-1-3162,-1 1 1975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39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9 8514,'-3'-2'840,"-1"1"0,1-1 0,-1 1 0,0 0 0,1 1 0,-1-1 0,-5 0 0,8 1-672,-1 0 0,0 1 0,0-1 0,1 0 0,-1 1 0,0-1 0,0 1 0,1 0-1,-1 0 1,1-1 0,-1 1 0,0 0 0,1 0 0,0 1 0,-1-1 0,1 0 0,-2 2 0,0 1 46,-1 1 0,1 0 0,0 0 0,1 0-1,-1 0 1,1 0 0,0 1 0,0-1 0,0 1-1,1-1 1,-1 11 0,0-3 74,1 1 0,1 0-1,2 23 1,-2-31-217,1 0-1,1 0 0,-1 0 1,1-1-1,0 1 1,0-1-1,0 1 1,1-1-1,0 0 1,7 9-1,-7-10-60,0-1 0,0 0 0,0 0 0,1 0 0,-1 0 0,1 0 0,0-1 0,0 0 0,0 0 0,0 0 0,0 0-1,0 0 1,0-1 0,9 2 0,-4-1-222,0-1 0,0 0 0,-1-1 0,1 0 0,0 0 0,0-1 0,0 0 0,11-3 0,6-5-430</inkml:trace>
  <inkml:trace contextRef="#ctx0" brushRef="#br0" timeOffset="1">3 164 11562,'-3'0'4922,"8"2"-2626,7-4-264,4-2-575,3-1-329,6-3-624,2 1-176,-6 0-304,7 4-304,-11-4 448,-1 2-232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40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11466,'-4'7'5242,"4"5"-2466,1 9-1159,6 6-201,9 12-528,-2 7-192,5 10-272,0 2-104,-5 1-176,2-2-48,4-13-56,1-6 0,-5-10-168,0-4-160,-12-8-432,2-7 2609,4-9-1561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40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 12683,'-6'56'6732,"6"25"-4085,1-72-2412,0 0-1,0-1 1,1 1-1,0-1 1,0 1 0,1-1-1,0 0 1,8 15-1,-7-18-152,-1 1 0,1 0 0,1-1 0,-1 0 0,1 0 0,0 0 0,0 0 0,0-1 0,1 0 0,0 0 0,8 4 0,-12-7-83,0 0-1,0 0 1,-1 0-1,1-1 1,0 1-1,0-1 1,0 1-1,0-1 1,0 0-1,0 0 1,0 0-1,0 0 1,0 0-1,0 0 1,0-1 0,0 1-1,-1-1 1,1 1-1,0-1 1,0 0-1,0 1 1,0-1-1,-1 0 1,1 0-1,0 0 1,-1-1-1,1 1 1,-1 0-1,1-1 1,-1 1-1,0 0 1,0-1-1,2-2 1,3-5-241,0-1 1,-1 0 0,0 0-1,6-17 1,-8 17-21,-2 7 186,0 0 0,1 0-1,-1 0 1,0 1 0,4-5 0,-5 6 73,0 1 1,0 0 0,0 0 0,0 0 0,0 0-1,0 0 1,1 0 0,-1 0 0,0 0 0,0 0 0,0 0-1,0 0 1,0 0 0,0 0 0,0 0 0,0 0 0,1 0-1,-1 0 1,0 0 0,0 0 0,0 0 0,0 0-1,0 0 1,0 0 0,0 0 0,0 0 0,1 0 0,-1 0-1,0 0 1,0 0 0,0 0 0,0 0 0,0 0-1,0 0 1,0 0 0,0 0 0,0 0 0,1 0 0,-1 1-1,0-1 1,0 0 0,0 0 0,0 0 0,0 0-1,0 0 1,0 0 0,0 0 0,0 0 0,0 1 0,3 13 66,-1 2 67,-1-4 158,0-1-1,4 14 1,-3-20-151,-1-1 0,1 1 0,0-1-1,0 0 1,0 0 0,1 0 0,-1 0-1,1 0 1,3 4 0,-2-5 29,0 0 0,0 0 1,0 0-1,0 0 0,0 0 0,0-1 1,1 0-1,-1 0 0,1 0 0,7 2 1,-10-3-125,0-1 0,0 1 1,0-1-1,1 0 0,-1 1 1,0-1-1,0 0 1,0 0-1,0-1 0,1 1 1,-1 0-1,0-1 0,0 1 1,0-1-1,0 0 0,0 1 1,0-1-1,0 0 1,0 0-1,0 0 0,-1-1 1,1 1-1,0 0 0,-1-1 1,1 1-1,-1-1 0,2-2 1,0 0-25,0-1 1,-1-1 0,0 1 0,0 0-1,-1 0 1,1-1 0,-1 1-1,0-1 1,-1 1 0,1-7-1,-3-60-422,1 57 128,-9-119-5194,7 99 4128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44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5 4417,'3'0'2155,"-3"0"-1870,1 0-1,-1 0 0,0 0 1,0 0-1,0 0 0,0 0 1,0 0-1,0 0 0,0 0 1,0 0-1,0-1 0,0 1 1,0 0-1,1 0 1,-1 0-1,0 0 0,0 0 1,0 0-1,0 0 0,0 0 1,0 0-1,0-1 0,0 1 1,0 0-1,0 0 0,0 0 1,0 0-1,0 0 0,0 0 1,0 0-1,0 0 0,0-1 1,0 1-1,0 0 1,0 0-1,0 0 0,0 0 1,0 0-1,0 0 0,0 0 1,0 0-1,-1 0 0,1-1 1,0 1-1,0 0 0,0 0 1,0 0-1,-3-1 994,-1 2-1109,2 0-134,1-1 1,-1 1-1,0 0 0,0 0 1,1 0-1,-1 0 1,1 0-1,-1 0 0,1 0 1,-1 0-1,1 1 1,-1-1-1,1 1 0,0-1 1,-2 3-1,-3 4 22,0 0 0,0 0 0,1 1 1,0-1-1,0 1 0,1 0 0,0 1 0,1-1 0,0 1 0,-2 11 0,3-5 52,0-1-1,1 2 0,1-1 1,1 0-1,1 0 0,0-1 1,1 1-1,0 0 1,6 16-1,-6-24-70,1-1 0,-1 1-1,1-1 1,1 0 0,-1 0 0,1 0 0,0 0 0,9 7 0,-10-10-29,1 1 0,1-2 1,-1 1-1,0 0 0,1-1 1,0 0-1,0-1 0,0 1 1,0-1-1,0 0 0,12 2 1,-12-3-7,0 0 0,1 0 1,-1-1-1,1 0 1,-1 0-1,1-1 1,-1 0-1,1 0 1,-1 0-1,0-1 1,0 0-1,9-4 1,-11 4-15,-1 0 0,1 0 0,-1 0 0,1-1 0,-1 0 1,0 0-1,0 0 0,-1 0 0,1 0 0,0-1 0,-1 1 0,0-1 1,0 1-1,0-1 0,0 0 0,-1 0 0,1 0 0,-1 0 1,0 0-1,0-6 0,1-6-50,-1 0 1,-1 0-1,-1 0 1,-1 0 0,-4-25-1,3 28 63,-1 1 0,0-1 0,-1 1 0,0 0 0,-1 1 0,0-1 0,0 1 0,-2 0 0,-9-12 0,11 16 2,0 0 0,-1 0 0,0 0-1,0 1 1,-1 0 0,1 1 0,-1-1 0,-1 2-1,1-1 1,-1 1 0,0 0 0,1 1 0,-12-3-1,18 5-9,0 1 0,0 0 0,0-1 0,1 1 0,-1 0 0,0 0 0,0 0 0,0 0-1,0 0 1,0 1 0,1-1 0,-1 1 0,0-1 0,0 1 0,0 0 0,-2 1-1,3-2-40,0 1-1,0 0 1,0 0-1,0 1 1,0-1-1,1 0 1,-1 0-1,0 0 1,0 0-1,1 1 1,-1-1-1,1 0 1,-1 1-1,1-1 1,0 0-1,-1 1 1,1-1-1,0 1 0,0-1 1,0 0-1,0 3 1,1 1-800,-1 0 1,1 0-1,0-1 0,0 1 1,1 0-1,3 8 0,6 2-1344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46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16 8090,'-4'-5'1850,"-5"-3"225,7 6 469,4 3 2234,22 22-4157,129 141-5,-118-123-483,-1 1-1,33 56 1,-48-67 60,-2 2 0,-1 0 0,-2 1 0,12 41 0,-16-34-25,-2 0 1,-1 0 0,-2 0 0,-2 49-1,-16 168 500,8-211-440,-2-1 0,-16 59 1,13-74-153,0 0 1,-2 0 0,-2-2-1,-19 34 1,32-61-86,-6 10 53,-16 19 0,22-29-73,-1 0 0,0 0 1,1 0-1,-1 0 1,0 0-1,0-1 1,0 1-1,0-1 1,-1 1-1,1-1 0,0 0 1,-1 0-1,1 0 1,0 0-1,-1 0 1,-4 0-1,6-1-26,1 0-1,-1 0 0,0 0 1,1 0-1,-1 0 1,0 0-1,1-1 1,-1 1-1,1 0 0,-1 0 1,0-1-1,1 1 1,-1 0-1,1-1 1,-1 1-1,1 0 0,-1-1 1,1 1-1,-1-1 1,1 1-1,-1-1 1,1 1-1,0-1 0,-1 1 1,1-1-1,0 0 1,0 1-1,-1-2 1,-2-19-1444,3 20 1430,0-19-633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4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8322,'0'0'3649,"6"3"-1697,2 0-48,5-2-415,6 3-265,3-9-600,3-2-200,6 2-256,4-3-72,5 8-48,0 2-144,-10 1-776,-2 4-656,-15-3 888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48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29 7490,'-4'0'3704,"6"0"-743,5-1-720,-7 0-193,0-1-264,20 0-543,40-6-257,-31 1-392,-2 4-152,-3 1-272,-5-1-48,-1 4-288,-5-1-240,-5 4-712,-3-2 3344,2 2-1896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51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 6297,'-2'-5'8205,"2"4"-4403,0 3 610,7 33-3618,-2 0 0,0 44 1,-4-37-185,0-11-265,1 0 1,11 60 0,-7-77-572,-6-14 186,0 0 0,0 0 0,1 0 0,-1 1 1,0-1-1,0 0 0,0 0 0,0 0 0,0 0 0,0 0 0,1 0 0,-1 1 0,0-1 1,0 0-1,0 0 0,0 0 0,1 0 0,-1 0 0,0 0 0,0 0 0,0 0 0,0 0 0,1 0 1,-1 0-1,0 0 0,0 0 0,0 0 0,0 0 0,1 0 0,-1 0 0,0 0 0,0 0 1,0 0-1,1 0 0,-1 0 0,0 0 0,0 0 0,0-1 0,0 1 0,0 0 0,1 0 1,-1 0-1,0 0 0,0 0 0,0 0 0,0 0 0,0-1 0,0 1 0,1 0 0,-1 0 0,0 0 1,0 0-1,0-1 0,0 1 0,0 0 0,0 0 0,0 0 0,0 0 0,0-1 0,0 1 0,1-2-1402,-1 1 627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52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7218,'4'11'5558,"-2"9"-1702,-2-11-2658,2 42 2072,3 22-845,-4-64-2237,1 0 1,0 0-1,0 0 1,1 0-1,7 15 1,-5-15-128,-1-1 0,1 1 1,1-1-1,-1-1 0,2 1 0,-1-1 0,1 0 1,0-1-1,8 7 0,-14-12-57,0-1 1,0 1-1,0-1 0,0 1 1,0-1-1,0 1 0,0-1 0,0 0 1,1 1-1,-1-1 0,0 0 1,0 0-1,0 0 0,0 0 0,0 0 1,0 0-1,1 0 0,-1-1 1,0 1-1,0 0 0,0-1 1,0 1-1,0-1 0,0 1 0,0-1 1,0 1-1,0-1 0,0 1 1,0-1-1,0 0 0,-1 0 0,1 1 1,0-1-1,0 0 0,0-2 1,3-2 1,0-1 1,0 0 0,-1-1-1,4-9 1,-6 13-16,11-31-355,13-57 0,-17 58 193,-5 23 120,-3 10 51,1 0 0,-1 0 0,0 0-1,0 0 1,0 0 0,0 0 0,0 0 0,0 0 0,0 0 0,0 0 0,0 0 0,0 0-1,1 0 1,-1 0 0,0 0 0,0 0 0,0 0 0,0 0 0,0 0 0,0 0 0,0 0-1,0 0 1,0 0 0,0 0 0,0 0 0,1 0 0,-1 0 0,0 0 0,0 0-1,0 0 1,0 0 0,0 0 0,0 1 0,0-1 0,0 0 0,0 0 0,0 0 0,0 0-1,0 0 1,0 0 0,0 0 0,0 0 0,0 0 0,0 0 0,0 0 0,0 1 0,0-1-1,0 0 1,0 0 0,4 16 52,-4-15-51,2 16 168,1 1 0,1-1 0,1 0 0,0-1 0,10 22 0,-11-31-56,-1 0 0,1 0 0,0-1 0,1 0 0,0 0 0,0 0 0,0 0 0,1-1 0,0 0 0,0 0 1,0 0-1,0-1 0,1 0 0,11 6 0,-15-9-87,0 0 0,1 0 0,-1 0 0,0-1 0,0 1 0,0-1 1,0 1-1,1-1 0,-1 0 0,0 0 0,0-1 0,1 1 0,-1-1 0,0 1 0,0-1 0,0 0 1,0 0-1,0-1 0,0 1 0,0 0 0,0-1 0,0 0 0,-1 0 0,1 0 0,-1 0 0,1 0 1,-1 0-1,0-1 0,0 1 0,0-1 0,0 1 0,0-1 0,-1 0 0,3-5 0,0-3-3,0 0 0,0 0 0,-2 0-1,1-1 1,-2 1 0,1-1-1,-1 1 1,-1-1 0,-1-14 0,-1 3-82,-2 1 0,0-1 0,-11-35 0,11 47-96,0 0 0,0 1 0,0-1-1,-8-10 1,11 20 86,1 0-1,-1 0 1,0 0-1,0 0 1,0 0-1,0 0 0,1 1 1,-1-1-1,-2-1 1,3 2 25,-1 0 0,1 0 0,-1 0 1,1 0-1,0-1 0,-1 1 0,1 0 0,-1 0 1,1 0-1,-1 0 0,1 0 0,-1 0 1,1 0-1,0 0 0,-1 1 0,1-1 0,-1 0 1,1 0-1,-1 0 0,1 0 0,0 0 0,-1 1 1,1-1-1,0 0 0,-1 0 0,0 1 0,-9 13-552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52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10538,'2'4'6010,"-1"5"-4437,0-5-433,1 156 6124,-3-107-6226,8 88 1,16 1-353,-23-139-648,3 11-257,-3-14 188,0 0 1,0 0-1,0 0 1,0 1-1,1-1 1,-1 0-1,0 0 0,0 0 1,0 0-1,0 0 1,0 1-1,0-1 1,0 0-1,0 0 1,0 0-1,1 0 1,-1 0-1,0 0 1,0 1-1,0-1 1,0 0-1,0 0 1,1 0-1,-1 0 1,0 0-1,0 0 1,0 0-1,0 0 1,0 0-1,1 0 1,-1 0-1,0 0 1,0 0-1,0 0 1,1 0-1,-1 0 1,0 0-1,0 0 0,0 0 1,0 0-1,1 0 1,-1 0-1,0 0 1,0 0-1,0 0 1,0 0-1,0 0 1,1 0-1,-1-1 1,0 1-1,0 0 1,0 0-1,0 0 1,0 0-1,0 0 1,1-1-1,0-1-458,-1 1 153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01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75 9266,'-5'-1'553,"3"1"-123,1-1 0,-1 1 0,0 0 0,0-1 0,0 1 0,0 0 0,-2 1 0,3-1-375,1 0 0,0 0-1,0 0 1,0 0 0,0 0 0,0 0 0,0 0 0,-1 0 0,1 0 0,0 0 0,0 1-1,0-1 1,0 0 0,0 0 0,0 0 0,0 0 0,0 0 0,0 0 0,0 1 0,-1-1-1,1 0 1,0 0 0,0 0 0,0 0 0,0 0 0,0 0 0,0 1 0,0-1 0,0 0-1,0 0 1,0 0 0,0 0 0,0 0 0,0 1 0,1-1 0,5 11 1728,-2-4-1042,1 0-1,-1 1 1,-1 0 0,1-1-1,3 15 1,-4-11-206,1 0 0,9 17 1,-10-22-350,1 0 1,0 0 0,0-1 0,0 1-1,1-1 1,10 9 0,-14-14-171,0 1 0,0 0 1,0 0-1,1 0 0,-1 0 0,0-1 1,1 1-1,-1-1 0,1 1 0,-1-1 1,1 1-1,-1-1 0,1 0 0,-1 0 1,1 0-1,-1 0 0,1 0 0,-1 0 0,1 0 1,-1 0-1,1-1 0,-1 1 0,1-1 1,-1 1-1,1-1 0,-1 1 0,0-1 1,1 0-1,-1 0 0,0 0 0,0 1 1,1-1-1,-1 0 0,0-1 0,0 1 1,0 0-1,1-2 0,14-19 12,-2 0 0,20-40 0,-19 31-36,-5 13-54,-1 3-332,-2 0 0,11-28 0,-18 43 391,0 0 0,0 0 1,0-1-1,1 1 0,-1 0 1,0-1-1,0 1 0,0 0 1,0-1-1,0 1 0,0-1 1,0 1-1,0 0 0,0-1 1,0 1-1,0 0 0,0-1 1,0 1-1,0 0 0,0-1 1,0 1-1,0 0 0,-1-1 1,-8 9-129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1:53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16692,'0'-2'6457,"0"1"-4577,6 0-39,2 0-561,-1-1-328,-3 1-528,0 0-184,-3-1-320,-1 1-296,0 0 1096,0-1-680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08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3521,'-16'45'2574,"16"-45"-2365,-1 1 0,1 0 0,0 0 0,-1 0 0,0 0 1,1 0-1,-1-1 0,1 1 0,-1 0 0,0-1 0,0 1 0,1 0 1,-1-1-1,0 1 0,0-1 0,0 1 0,0-1 0,1 0 1,-1 1-1,0-1 0,0 0 0,0 1 0,0-1 0,0 0 0,0 0 1,0 0-1,0 0 0,-1 0 0,-3 0 1170,-1 1-319,-7 1 2999,13-2-4023,0 0 1,0 0-1,0 0 0,-1 0 0,1 0 0,0 1 1,0-1-1,0 0 0,0 0 0,0 0 0,0 0 1,0 0-1,0 0 0,0 0 0,0 0 0,0 0 0,0 0 1,0 0-1,0 0 0,0 0 0,0 0 0,0 0 1,0 0-1,0 1 0,0-1 0,0 0 0,0 0 1,0 0-1,0 0 0,0 0 0,0 0 0,0 0 1,0 0-1,0 0 0,0 0 0,0 0 0,0 0 1,0 1-1,0-1 0,0 0 0,0 0 0,0 0 1,0 0-1,0 0 0,0 0 0,0 0 0,0 0 1,0 0-1,8 5 843,0-2-457,0-1-1,0 0 0,0 0 1,16 1-1,37-1 355,-47-2-606,25-1 26,-1-2-1,0-2 1,64-17 0,-89 19-186,0 0 0,0 1 0,0 0 0,0 1 0,17 0 0,-28 1 19,11 2-605,-13-1 514,0-1-1,1 0 0,-1 0 1,0 0-1,0 1 1,1-1-1,-1 0 0,0 0 1,0 1-1,0-1 1,1 0-1,-1 1 1,0-1-1,0 0 0,0 0 1,0 1-1,0-1 1,0 0-1,0 1 0,0-1 1,1 0-1,-1 1 1,0-1-1,0 0 1,-1 1-1,1-1 0,0 0 1,0 1-1,0-1 1,0 0-1,0 1 0,0-1 1,0 0-1,0 1 1,-1-1-1,1 0 1,0 0-1,-1 1 0,-6 10-815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08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11923,'7'-4'4641,"11"1"-3049,5 1 0,7 0 49,4 2-289,2-5-560,1-3-168,4-1-320,-5-5-112,-4 6-104,-4 3-96,-15 1-440,-2 3-376,-11 3-472,-2 1 696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08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7650,'4'0'1273,"-1"0"0,0 0 0,0 0 0,0 0 0,1 1 0,4 1 0,-3 0-231,1 0 0,-1 0 0,6 4 1,3 3-193,21 17 0,-16-11 184,30 19-239,-26-19-470,-1 0 0,31 29 1,-47-38-281,-1 1 0,1-1 1,-1 1-1,0 0 0,0 0 1,-1 0-1,0 1 0,-1-1 1,1 1-1,-1 0 0,-1 0 1,3 12-1,-4-8-6,0 0 0,0 0 0,-1 0 0,-1 0 0,0 0 0,-1 0 0,0 0 0,-1 0-1,0 0 1,-1-1 0,0 0 0,-9 16 0,8-18-37,0 1-1,-1-1 1,0-1-1,-1 1 1,0-1-1,-10 9 1,11-12-79,0 0 0,0-1 0,0 0 0,-1 0 0,1 0 1,-1-1-1,0 0 0,0 0 0,-10 2 0,4-4-1050,11-1-2932,11-3 2013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09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80 197 7578,'-58'-3'3515,"56"3"-3104,0 0 0,1 0 0,-1 0 0,0 1 0,1-1 0,-1 0 0,0 1 0,1-1 0,-3 1 0,4 0-333,-1-1-1,1 0 1,0 0 0,0 0-1,0 0 1,0 0 0,0 0-1,-1 1 1,1-1 0,0 0 0,0 0-1,0 0 1,0 0 0,0 1-1,0-1 1,0 0 0,0 0-1,-1 0 1,1 1 0,0-1-1,0 0 1,0 0 0,0 0-1,0 1 1,0-1 0,0 0 0,0 0-1,0 0 1,0 1 0,0-1-1,0 0 1,1 0 0,-1 0-1,0 1 1,0-1 0,0 0-1,0 0 1,0 1 0,1 0 167,0 0 1,1 0-1,-1 0 1,0 1-1,0-1 0,1 0 1,-1 0-1,0-1 1,1 1-1,2 1 0,2 0-115,1 0 0,0 0 0,-1-1 0,1 1 0,0-2 0,0 1 0,-1-1 0,1 0 0,0 0 0,0-1 0,0 0 0,-1 0 0,1-1 0,0 1 0,-1-1 0,0-1 0,1 0 0,-1 1 0,11-9 0,-8 4-202,0 0 1,-1-1-1,0 0 1,0 0 0,-1-1-1,9-14 1,-12 18-92,-1-1 0,0 0-1,0 1 1,-1-1 0,1 0 0,-1 0 0,-1-1 0,1 1 0,-1 0 0,0-1-1,0 1 1,-1-12 0,0 16 118,0 1-1,0-1 1,-1 0-1,1 1 1,-1-1-1,1 0 0,-1 1 1,0-1-1,1 1 1,-1-1-1,0 1 1,0-1-1,0 1 1,0-1-1,-1 1 1,1 0-1,-2-2 1,1 1 27,-1 1 1,1 0 0,0 0-1,-1 0 1,1 0 0,0 0 0,-1 0-1,1 1 1,-1-1 0,1 1-1,-4 0 1,0 0 45,0 0 0,0 0-1,0 1 1,0 0 0,-1 0 0,1 1-1,1-1 1,-1 1 0,-9 5 0,9-4 78,1 1 0,-1-1 0,1 1 1,0 0-1,1 1 0,-1-1 1,1 1-1,0 0 0,0 0 0,0 0 1,1 1-1,-1-1 0,1 1 0,1 0 1,-1 0-1,1 0 0,0 0 0,-1 9 1,-12 71 1452,14-75-1338,0 1 0,1 0 0,1-1 0,0 1 1,3 16-1,-3-23-194,1 0 0,0-1 0,-1 1 0,2 0 0,-1-1 0,0 1 0,1-1 0,0 0 0,0 0 0,0 0 0,1 0 0,-1 0 0,1-1 0,0 0 0,0 0 0,0 0 0,0 0 0,1 0 0,-1-1 0,1 0 0,-1 0 0,1 0 0,0 0 0,0-1 0,0 0 0,0 0 0,0 0 0,0-1 0,0 0 0,0 0 0,0 0 0,6-1 0,7-2-813,0-2-1,0 0 1,-1-1 0,28-13 0,-9 1-533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10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7 213 10258,'64'28'4322,"-62"-28"-4040,0 1-1,0 0 1,0 0-1,0-1 1,0 0-1,0 1 0,0-1 1,3 0-1,-4 0-181,0 0-1,-1 0 1,1 0-1,0-1 1,-1 1-1,1 0 1,-1 0 0,1-1-1,0 1 1,-1-1-1,1 1 1,-1 0-1,1-1 1,0 0-1,3-3 464,-1 1-287,0 0 0,1 0 0,-2 0-1,1-1 1,0 1 0,-1-1-1,1 0 1,-1 0 0,3-6 0,0-2-30,5-25 0,-4-1-162,-3 13-46,-2 19-27,0 1 1,0-1-1,-1 1 0,0-1 1,0 0-1,-1-5 1,0 9-9,1 0 1,-1 1 0,1-1-1,-1 0 1,0 0-1,1 1 1,-1-1 0,0 0-1,0 1 1,0-1 0,0 1-1,-1-1 1,1 1 0,0 0-1,-1 0 1,1-1 0,-1 1-1,1 0 1,-1 0 0,1 0-1,-4-1 1,2 1 1,0 0 0,1 0 0,-1 1 0,0-1 1,0 1-1,0-1 0,0 1 0,0 0 0,0 0 0,0 0 0,0 1 1,0-1-1,0 1 0,0-1 0,0 1 0,0 0 0,0 0 0,1 1 1,-1-1-1,0 0 0,1 1 0,-1 0 0,1 0 0,-3 2 0,0 0 46,0 1 0,0 1 0,0-1 0,1 1 1,0-1-1,0 1 0,1 0 0,-1 1 0,-2 8 0,2-6 56,1 0 0,0 0 1,1 0-1,-2 14 1,3-20-88,1-1 0,0 0 0,0 1 0,1-1 0,-1 0 1,0 1-1,1-1 0,-1 0 0,1 1 0,1 2 0,-1-3-15,0-1 0,0 0 0,0 0 0,0 0-1,0 0 1,0 0 0,0 0 0,0 0-1,0 0 1,0 0 0,0 0 0,1 0-1,-1-1 1,0 1 0,1-1 0,-1 1 0,0-1-1,3 1 1,1 0-97,-1-1-1,0 0 1,1-1 0,-1 1-1,0-1 1,1 0 0,-1 0-1,0 0 1,0 0 0,0-1-1,7-3 1,-3 1-280,-6 7 111,-3 4 222,-4 11 104,-1 3 130,1 0 0,2 0 1,-4 42-1,7-25 232,5 54 0,-4-85-366,0 0-1,1 1 1,0-1-1,0 0 1,0 0-1,1 0 1,4 9-1,-5-14-32,-1 1 0,1 0-1,0-1 1,0 1 0,0-1 0,0 0 0,0 0 0,1 1-1,-1-1 1,0-1 0,1 1 0,0 0 0,-1-1-1,1 1 1,0-1 0,0 0 0,0 0 0,0 0 0,6 1-1,-7-1-18,1-1 0,-1 0 0,1 0 0,-1 0 0,1-1 0,-1 1 0,1 0 0,-1-1 0,0 1-1,1-1 1,-1 0 0,1 0 0,-1 0 0,0 0 0,4-3 0,-3 2-23,-1-1 1,1 1-1,-1-1 1,1 0-1,-1 1 0,0-1 1,0 0-1,0-1 1,3-5-1,-2-1-193,0 0 0,0 0 0,0 0 0,-2-1 0,1 1 0,0-18-1,-2 22 54,-1 0 1,1 1-1,-1-1 0,0 0 0,0 0 0,0 0 0,-1 0 0,0 1 0,0-1 0,-1 1 0,-5-10 0,5 11 113,0 0-1,0 1 1,0-1-1,0 1 1,-1-1-1,1 1 1,-1 1-1,0-1 1,0 0-1,0 1 1,0 0-1,0 0 1,-1 0-1,1 0 1,-6-1-1,4 2 111,0 0-1,-1 0 1,1 0-1,0 1 1,0 0 0,0 0-1,-12 3 1,15-3 42,0 1 0,1 0 1,-1-1-1,0 1 0,1 0 0,-1 1 1,0-1-1,1 0 0,0 1 0,-1-1 1,1 1-1,0 0 0,0 0 1,0 0-1,0 0 0,0 0 0,0 0 1,1 0-1,-3 4 0,4-5-72,-1 0 0,1 0 0,-1-1 1,1 1-1,0 0 0,0 0 0,-1 0 0,1 0 0,0 0 0,0-1 0,0 1 0,0 0 0,0 0 1,0 0-1,0 0 0,0 0 0,0 0 0,0-1 0,1 1 0,-1 0 0,0 0 0,0 0 0,1 0 1,0 0-1,0 0-15,0 0 0,0 0 0,0 0 1,0-1-1,0 1 0,0 0 0,0-1 1,0 1-1,0-1 0,0 1 0,1-1 1,-1 1-1,0-1 0,3 0 0,0 1-9,0-1-1,0 0 1,0 0-1,0 0 1,1 0-1,-1-1 0,0 0 1,0 0-1,5-1 1,1-4-161,0 0 1,0-1-1,-1 0 0,1-1 1,9-10-1,1-1-361,17-12 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10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11811,'-4'4'1529,"0"0"0,0 0 1,1 0-1,-6 8 1,5-6-460,1-1 0,0 1 0,-4 12 0,5-14-896,1 0-1,0 0 1,0 0-1,1 1 1,-1-1-1,1 0 1,0 0 0,0 0-1,0 0 1,0 1-1,1-1 1,0 0-1,-1 0 1,2 0-1,-1 0 1,2 4-1,-2-7-169,-1 1 0,1-1-1,0 0 1,0 1-1,0-1 1,0 0 0,0 1-1,0-1 1,0 0 0,0 0-1,0 0 1,1 0-1,-1 0 1,0 0 0,1-1-1,-1 1 1,1 0-1,-1-1 1,1 1 0,-1-1-1,1 1 1,-1-1 0,1 0-1,-1 0 1,1 0-1,0 1 1,-1-1 0,1-1-1,2 1 1,-1-1-61,1 0-1,-1 0 1,0 0 0,0-1 0,-1 1 0,1-1 0,0 0-1,0 0 1,-1 0 0,1 0 0,-1 0 0,0 0-1,4-5 1,4-7-509,0-1 0,-1 0-1,0-1 1,12-32 0,-19 41 537,-3 7 261,-1 0 570,0 5-47,-1 12-217,1 0 0,-1 29 0,3-41-426,0 1-1,1-1 1,-1 1 0,1-1 0,0 1-1,1-1 1,-1 0 0,1 1 0,0-1-1,0 0 1,6 9 0,-6-12-106,-1 0-1,0-1 1,1 1 0,-1-1 0,0 1 0,1-1 0,0 1-1,-1-1 1,1 0 0,0 0 0,0 0 0,0 0 0,0 0-1,-1 0 1,1 0 0,0-1 0,1 1 0,-1-1 0,0 1-1,0-1 1,0 0 0,0 0 0,0 0 0,0 0 0,0 0-1,0 0 1,0-1 0,1 1 0,-1-1 0,2 0 0,40-20-1524,-32 15 170,0 0 0,18-6 0,-2 6-1463,-2 3 1303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11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112 121 3313,'34'-13'3042,"-33"13"-2773,0-1 0,0 1 0,-1-1 0,1 1 0,0-1 0,-1 0 0,1 1 0,0-1 0,-1 0 0,1 1 0,-1-1 0,1 0 0,-1 0 0,0 1 0,1-1 0,-1 0 0,0 0 0,1 0 0,-1 0 0,0 0 0,0 1 0,0-1 0,0-2 0,0 0 496,0 0-1,0 0 0,-1-1 0,-1-4 0,0 1 277,2 3-704,-1 0-1,0 1 1,0-1 0,0 0-1,0 1 1,-1-1-1,1 1 1,-1 0 0,0-1-1,0 1 1,-5-6 0,6 8-256,-1 0 1,0 0 0,1-1 0,-1 1-1,0 0 1,0 0 0,0 1 0,0-1-1,0 0 1,0 1 0,0-1 0,0 1-1,0-1 1,0 1 0,0 0-1,0 0 1,0 0 0,0 0 0,0 0-1,0 1 1,0-1 0,0 0 0,-4 2-1,2 0 8,0 0-1,-1 0 0,1 0 1,0 1-1,0-1 1,0 1-1,1 0 0,-1 0 1,1 0-1,-1 1 0,1-1 1,0 1-1,0 0 0,1 0 1,-1 0-1,1 0 1,0 0-1,-3 7 0,2-4 10,1 1 0,-1 0 0,1 0 0,1 0 0,-1 0 0,1 0 1,1 1-1,0-1 0,1 15 0,0-20-66,-1 1 1,1 0 0,0 0 0,0 0-1,1-1 1,2 8 0,-3-10-28,-1 0-1,1 0 1,0-1 0,-1 1-1,1 0 1,0 0 0,0 0 0,-1-1-1,1 1 1,0 0 0,0-1-1,0 1 1,0-1 0,0 1 0,0-1-1,0 1 1,0-1 0,0 0-1,0 1 1,0-1 0,0 0 0,0 0-1,1 0 1,-1 0 0,0 0 0,0 0-1,0 0 1,0 0 0,2-1-1,2 0-9,0-1-1,-1 0 0,1-1 0,0 1 1,-1-1-1,0 0 0,1 0 0,-1 0 1,0-1-1,-1 1 0,1-1 0,0 0 1,2-5-1,7-9-123,18-34 0,-27 44 101,2 0 21,-3 8 56,1 11 131,-2-3-92,0 1 85,0 1 0,-1 0 1,0-1-1,-1 15 0,1 10 156,-1-33-335,0 0 1,0 0-1,0 0 0,1 0 0,-1 0 0,0 1 0,0-1 0,1 0 0,-1 0 0,0 0 1,1 0-1,-1 0 0,1 0 0,-1 0 0,1 0 0,0-1 0,-1 1 0,1 0 0,0 0 1,0 0-1,0-1 0,-1 1 0,3 1 0,-1-2-79,-1 0 0,0 1 0,1-1 0,-1 0 0,1 0 0,-1 0 0,0-1 0,1 1 0,-1 0 0,1 0 0,-1-1 0,0 1 0,1-1 0,-1 1 0,0-1 0,0 0 0,3-1 0,2-2-962,1-1 0,-1 1 1,9-9-1,1-4-198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11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9 7914,'-1'-5'3969,"-1"4"-1153,1-1-175,0 1-593,-1 1-215,0 9-329,-6 26-48,-15 70-304,11-40-199,9-5-481,3-5-216,7-19-176,2-11-272,3-16-760,2-6-329,3-14 649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11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81 146 12011,'6'16'5705,"-10"5"-1664,4 4-1593,0 4-847,0-2-393,6-4-792,-2-6-136,1-8-288,6-2-224,-1-6-704,-2-2-401,-1-12 2642,-4-3-1361</inkml:trace>
  <inkml:trace contextRef="#ctx0" brushRef="#br0" timeOffset="1">5 13 11698,'-3'-6'5570,"2"4"-2314,2 0-1159,-1 1-409,0 1-832,0-1-255,15 1-714,5 1 978,34 10-665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39:57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73 203 7562,'-8'4'1483,"0"0"0,0-1 0,0 0 1,-17 3-1,18-4-565,1 0 947,6-2-1808,0 0 0,0 0 0,-1 0 0,1 0 0,0 0 0,0 0 0,0 0 0,0 0-1,0 0 1,0 0 0,0 0 0,0 0 0,0 0 0,-1 0 0,1 0 0,0 0 0,0 0 0,0 0 0,0-1-1,0 1 1,0 0 0,0 0 0,0 0 0,0 0 0,0 0 0,0 0 0,-1 0 0,1 0 0,0 0 0,0 0-1,0 0 1,0 0 0,0 0 0,0-1 0,0 1 0,0 0 0,0 0 0,0 0 0,0 0 0,0 0 0,0 0-1,0 0 1,3-2 274,15-2-177,21-3 0,-20 4-97,25-6-1,426-91 43,4 29 13,-393 56-18,-22 3 71,-52 10-348,-15 4-5587,-5 1 4400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02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38 9842,'-4'-31'3862,"4"30"-3765,0 1 1,0 0-1,0 0 0,0-1 0,0 1 1,0 0-1,0 0 0,0-1 0,0 1 1,0 0-1,0 0 0,0-1 0,-1 1 0,1 0 1,0 0-1,0 0 0,0-1 0,0 1 1,0 0-1,0 0 0,-1 0 0,1-1 0,0 1 1,0 0-1,0 0 0,-1 0 0,1 0 1,0 0-1,0 0 0,0-1 0,-1 1 0,1 0 1,0 0-1,0 0 0,-1 0 0,1 0 1,0 0-1,0 0 0,-1 0 0,1 0 0,0 0 1,0 0-1,-1 0 0,1 0 0,0 0 1,0 0-1,0 0 0,-1 0 0,1 1 1,0-1-1,0 0 0,-1 0 0,1 0 0,-10 11 1494,8-9-1197,-6 8 474,-15 24 0,7-9-479,1-3-103,-13 28 1,21-37-201,-11 14 0,13-19-69,0-1-1,0 1 1,1 0 0,0 0-1,-4 13 1,5-11-257,0 1-1,-2 20 1,5-31 200,0 1-1,0-1 1,0 0 0,0 0 0,0 0 0,0 0 0,0 1 0,0-1 0,0 0 0,0 0 0,0 0 0,0 0-1,0 1 1,0-1 0,0 0 0,0 0 0,0 0 0,-1 0 0,1 1 0,0-1 0,0 0 0,0 0 0,0 0 0,0 0-1,-1 0 1,1 0 0,0 0 0,0 0 0,0 0 0,0 1 0,-1-1 0,1 0 0,0 0 0,0 0 0,0 0 0,0 0-1,-1 0 1,1 0 0,0 0 0,0 0 0,0 0 0,-1 0 0,1 0 0,0 0 0,0-1 0,0 1 0,0 0-1,-1 0 1,1 0 0,0 0 0,0 0 0,0 0 0,0 0 0,0 0 0,-1 0 0,1-1 0,0 1 0,0 0 0,0 0-1,0 0 1,0 0 0,0 0 0,0-1 0,0 1 0,-1 0 0,1 0 0,0 0 0,0-1 0,-4-7-1018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12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14547,'-18'23'5593,"10"9"-3872,-8 9-465,4 15-416,4 7-216,6 1-384,2-3-112,20-9-64,-4-16-32,6-16-16,9-6-192,-10-18-888,6-5-472,-3-11 840</inkml:trace>
  <inkml:trace contextRef="#ctx0" brushRef="#br0" timeOffset="1">20 213 12931,'-15'6'5481,"13"-2"-2696,2-2-857,-3-2-400,3-1-319,0 0-633,9-1-224,14 0-200,33-6-280,-25 4-824,-5 0 2408,15-3-1408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12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97 111 12451,'0'16'5441,"-2"8"-2409,2 3-663,-4 3-489,1 6-487,2-4-873,-1 0-248,4-8-256,0-11-328,4-11-648,-1-6-633,-1-19 897</inkml:trace>
  <inkml:trace contextRef="#ctx0" brushRef="#br0" timeOffset="1">4 3 12539,'-4'-2'5425,"7"2"-2417,4 5-1143,-7-5-561,0 0-408,0 0-648,16 9-256,5-5 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13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34 196 11875,'1'1'630,"0"0"1,0-1-1,1 1 1,-1 0-1,1 0 1,-1-1-1,1 1 1,-1-1 0,1 1-1,-1-1 1,1 0-1,-1 0 1,4 1-1,-3-1-314,1-1-1,-1 1 0,1 0 0,-1-1 0,0 0 0,1 1 0,-1-1 0,3-2 0,-1 1-255,0 0 0,0-1 0,-1 1 0,1-1 0,-1 0 0,1 0 0,-1 0-1,0 0 1,4-7 0,28-49-6,-35 58-58,6-7-78,-1-1-1,6-12 1,-9 19 45,-1-1-1,0 1 0,-1-1 1,1 0-1,0 0 1,-1 1-1,1-1 1,-1 0-1,0 0 1,0 1-1,0-1 0,-1 0 1,0-4-1,1 5 27,-1 1-1,1 0 1,0 0-1,-1 0 1,0-1-1,1 1 1,-1 0-1,0 0 1,0 0-1,1 0 1,-1 0-1,0 0 1,0 1-1,0-1 1,0 0-1,0 0 0,0 1 1,0-1-1,-1 0 1,1 1-1,0-1 1,0 1-1,0 0 1,-1-1-1,1 1 1,0 0-1,0 0 1,-1 0-1,1 0 1,0 0-1,0 0 1,-1 0-1,1 0 1,-2 0-1,-1 1 23,0 0 1,1 0-1,-1 0 0,0 1 1,0-1-1,1 1 0,-1 0 1,1 0-1,0 0 0,-5 3 1,-2 5 174,-1 0 1,2 0-1,-1 1 1,1 0-1,1 0 1,-8 14-1,12-17-53,-1 1 1,2 0-1,-1-1 0,1 1 0,1 0 1,-1 1-1,2-1 0,-1 0 0,1 1 1,1 10-1,0-16-90,0 1 0,0-1-1,1 1 1,0-1 0,0 1 0,2 7 0,-2-10-44,0-1-1,0 1 1,0-1-1,0 1 1,0-1-1,0 1 1,0-1-1,0 0 1,1 1-1,-1-1 1,0 0-1,1 0 1,-1 0 0,1 0-1,-1 0 1,1 0-1,0 0 1,-1-1-1,1 1 1,2 0-1,-1 0-86,1-1-1,-1 1 0,1-1 0,-1 0 1,1 0-1,-1 0 0,1-1 0,-1 1 1,1-1-1,-1 1 0,1-1 0,-1-1 1,0 1-1,4-2 0,24-19-431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13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11803,'-3'0'726,"-1"0"0,1 0 0,0 1 0,0-1 0,0 1 0,0 0 0,-1 0 1,1 0-1,0 0 0,1 1 0,-1-1 0,0 1 0,0 0 0,-2 2 0,1-1-326,1 0-1,0 1 1,0-1-1,0 1 0,0 0 1,1 0-1,0 0 1,-1 0-1,-1 6 1,2-5-328,0 0 0,1 0 0,-1 0 0,1 0 0,1 0 0,-1 0 0,1 0 0,-1 0 0,1 1 0,1-1 0,-1 0 0,1 0 0,0 0 0,0 0 0,1 0 0,-1 0 0,1 0 0,3 7 0,1-5-13,0 0 1,0 0-1,0 0 0,1 0 1,0-1-1,0 0 1,15 8-1,5 6 147,-24-17-158,1-1 0,-2 1-1,1 0 1,0 0 0,0 0 0,3 7-1,-5-9-36,-1-1-1,1 1 0,-1 0 1,0 0-1,1-1 0,-1 1 1,0 0-1,0 0 0,1 0 1,-1-1-1,0 1 0,0 0 1,0 0-1,0 0 0,0-1 0,0 1 1,0 0-1,0 0 0,-1 0 1,1-1-1,0 1 0,0 0 1,-1 0-1,1-1 0,0 1 1,-1 0-1,1 0 0,-1-1 1,1 1-1,-1 0 0,1-1 0,-1 1 1,0-1-1,1 1 0,-1-1 1,0 1-1,1-1 0,-1 1 1,-1 0-1,-1 0-15,-1 0 0,0 0 0,1 0 0,-1 0 0,1 0 0,-1-1 0,0 0 0,0 0 0,1 0 0,-6 0 0,-1-1-378,0-1 1,-15-4-1,3-1 28,9 0 106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25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76 3009,'-30'-33'2678,"29"33"-2364,1-1 1,-1 0 0,0 0 0,0 0 0,1 0 0,-1 0 0,0 0 0,1 0 0,-1 0 0,1 0 0,-1-1 0,1 0 0,-2-2 878,2 2-803,-1 1 0,1 0 0,-1 0 0,1-1 0,0 1 0,-1 0 0,1-1-1,0 1 1,0-2 0,0 2-257,0 1 0,0-1 1,0 1-1,0 0 0,0-1 0,0 1 0,0 0 0,1-1 0,-1 1 1,0 0-1,0-1 0,0 1 0,0 0 0,1-1 0,-1 1 0,0 0 0,0-1 1,1 1-1,-1 0 0,0 0 0,0-1 0,1 1 0,-1 0 0,0 0 0,1 0 1,-1-1-1,0 1 0,1 0 0,-1 0 0,0 0 0,1 0 0,-1 0 0,0 0 1,1 0-1,-1 0 0,1 0 0,0 0 1118,-1 5 709,8 47-977,-5-32-732,0 0-1,-1 27 1,-2-28-99,6 143 606,-4-154-737,-1 0 0,0 1 0,-1-1 0,0 0 0,-1 0 0,1 0 0,-1 0 0,-1 0 0,-2 9 1,2-14-3,0-4 13,-1-9-302,3-3 212,1 1 1,0 0-1,0-1 1,2 1-1,4-18 0,-4 22 53,0 1-1,1 0 0,-1 0 0,1 0 1,1 0-1,-1 0 0,1 1 1,0 0-1,9-8 0,-12 11 16,0 1-1,1 0 1,-1 0-1,1 0 1,-1 1 0,1-1-1,0 0 1,0 1-1,-1 0 1,1 0 0,0-1-1,0 2 1,0-1-1,6-1 1,-7 2 23,0 1 0,1-1-1,-1 0 1,0 0 0,0 1 0,0 0 0,1-1 0,-1 1 0,0 0 0,0 0-1,0 0 1,0 0 0,0 0 0,-1 0 0,1 1 0,0-1 0,0 1-1,-1-1 1,1 1 0,-1 0 0,2 2 0,5 7 243,-1 1-1,0 0 1,9 24 0,9 40 415,-17-41-545,-5-23-429,7 23 0,-10-35 209,0 1 1,0-1 0,0 0 0,0 1 0,0-1 0,1 1 0,-1-1 0,0 0 0,0 1 0,0-1 0,1 0 0,-1 1 0,0-1-1,1 0 1,-1 0 0,0 1 0,1-1 0,-1 0 0,1 1 0,-1-1-39,1-1 0,-1 1 0,0 0 0,1 0 0,-1 0-1,1-1 1,-1 1 0,1 0 0,-1-1 0,0 1 0,1 0 0,-1-1 0,0 1 0,1 0 0,-1-1 0,0 1-1,0-1 1,1 1 0,-1 0 0,0-2 0,9-13-784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25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9 129 8714,'0'0'234,"0"0"0,1 0 0,-1 0-1,0 0 1,0 0 0,0 0 0,0 0 0,0 0 0,0 0 0,1 0 0,-1 0 0,0 0 0,0 0 0,0 0-1,0 0 1,0 0 0,0 1 0,0-1 0,1 0 0,-1 0 0,0 0 0,0 0 0,0 0 0,0 0 0,0 0-1,0 0 1,0 0 0,0 1 0,0-1 0,0 0 0,1 0 0,-1 0 0,0 0 0,0 0 0,0 0 0,0 1-1,0-1 1,0 0 0,0 0 0,0 0 0,0 0 0,0 0 0,0 1 0,0-1 0,0 0 0,0 0 0,0 0-1,-1 0 1,1 0 0,0 0 0,0 1 0,-2 12 2998,0-4-2704,1 0-346,0 0 1,0 1-1,1-1 0,1 0 0,0 1 0,2 10 0,-2-16-149,0-1 1,1 1-1,-1 0 0,1-1 0,-1 1 0,1-1 0,1 1 1,-1-1-1,0 0 0,1 0 0,-1 0 0,1 0 0,0-1 1,0 1-1,0-1 0,0 0 0,1 0 0,-1 0 0,0 0 1,1 0-1,0-1 0,-1 1 0,6 0 0,-7-2-31,1 1-1,-1-1 0,0 0 0,0-1 0,1 1 0,-1 0 0,0-1 1,0 1-1,0-1 0,1 1 0,-1-1 0,0 0 0,0 0 1,0 0-1,0 0 0,0-1 0,-1 1 0,1-1 0,0 1 0,0-1 1,-1 1-1,1-1 0,-1 0 0,0 0 0,3-3 0,0-3-32,1 0 0,-1 0 0,-1 0 0,0 0 0,3-12 0,-4 11-21,0 1 0,-1-1-1,0 0 1,-1 0-1,0 1 1,-1-1 0,1 0-1,-2 1 1,-3-18-1,2 19 42,1-1 0,-1 0 0,0 1-1,-1-1 1,0 1 0,0 0-1,0 0 1,-1 0 0,0 1-1,-11-11 1,14 15 12,0 0 0,0 0 1,0 1-1,0-1 0,-1 1 0,1 0 0,0 0 0,-1 0 0,1 0 0,-1 0 1,1 0-1,-1 0 0,1 1 0,-1 0 0,0-1 0,1 1 0,-1 0 0,-3 0 1,4 1-2,0-1 0,0 1 0,0 0 0,0 0 0,-1 0 1,2 0-1,-1 0 0,0 0 0,0 1 0,0-1 0,0 0 1,1 1-1,-1 0 0,1-1 0,-1 1 0,1 0 1,0 0-1,0 0 0,-1 0 0,1 0 0,1 0 0,-2 3 1,-2 6-91,2 0 1,-1 0-1,2 0 0,-1 0 1,2 1-1,-1-1 1,3 19-1,-2-27-46,1 0 0,-1 1 0,1-1 0,-1 0 0,1 0 0,2 6 0,-1-8 75,-1 1-1,0 0 1,1 0 0,-1-1-1,1 1 1,-1-1 0,1 1-1,2 1 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26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9 9658,'-10'-4'4537,"8"1"-1048,1 2-1129,0 10-287,-2 8-201,-1 15-712,3 8-255,-3 11-313,-3-1-144,7 2-208,3-1-64,3-11-80,8-3-56,-4-12-56,1-1-120,0-7-672,0-3-465,5-10 745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26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123 263 11362,'0'0'213,"1"0"0,-1 0 0,1 0-1,-1 0 1,1 0 0,-1 0 0,0 0-1,1 0 1,-1 0 0,1 0 0,-1 0-1,1 0 1,-1 0 0,1 0 0,-1 0-1,1 0 1,-1 0 0,0 0 0,1-1-1,-1 1 1,1 0 0,-1 0 0,0-1-1,1 1 1,-1 0 0,0-1 0,1 1-1,-1 0 1,0-1 0,1 1 0,-1 0-1,0-1 1,0 1 0,1-1 0,-1 1-1,0-1 1,0-1 66,0 1-1,0 0 1,0-1-1,-1 1 1,1 0-1,-1-1 0,1 1 1,-1 0-1,1-1 1,-1 1-1,0 0 1,-1-2-1,-1-2-38,-1 0 0,0 0-1,0 0 1,0 1 0,-1 0 0,1 0-1,-1 0 1,0 0 0,0 1 0,-6-3 0,9 5-223,1 0 0,-1 1 0,0-1 1,0 0-1,1 1 0,-1-1 1,0 1-1,0 0 0,1 0 0,-1 0 1,0 0-1,0 0 0,0 0 0,1 0 1,-1 0-1,0 1 0,0-1 1,1 1-1,-1-1 0,0 1 0,1 0 1,-1-1-1,0 1 0,1 0 1,-1 0-1,1 0 0,0 0 0,-1 1 1,1-1-1,0 0 0,-1 1 1,1-1-1,0 0 0,0 1 0,0-1 1,1 1-1,-1 0 0,-1 2 1,-1 2-10,1 0 1,-1 1 0,1-1 0,1 1 0,-1 0 0,1 0 0,0-1 0,1 1-1,-1 0 1,1 0 0,1 0 0,-1-1 0,1 1 0,1 0 0,-1 0-1,5 11 1,-5-16-7,-1-1 0,1 1 0,0-1 0,0 1 0,-1-1 0,1 0 0,0 0 0,0 1 0,0-1 0,0 0 0,1 0 0,-1 0 0,0 0 1,0 0-1,1 0 0,-1 0 0,1-1 0,-1 1 0,0 0 0,1-1 0,-1 1 0,1-1 0,0 0 0,-1 1 0,1-1 0,-1 0 0,1 0 0,-1 0 0,1 0 0,0 0 0,-1-1 0,1 1 0,-1 0 0,1-1 0,-1 1 0,1-1 0,-1 1 0,1-1 0,-1 0 0,0 1 0,1-1 0,-1 0 0,0 0 0,2-2 0,5-4-42,-2-1-1,1 0 1,-1 0 0,-1 0 0,1-1-1,7-17 1,-4 3-328,12-39 0,-12 24 141,4-51 0,-4 26 285,-13 80 768,1 0-322,-3 23 0,4-15-188,2-1 0,1 1 0,0-1 0,2 0-1,1 1 1,10 34 0,-11-52-262,0 0 0,0 0 1,0-1-1,1 1 0,0-1 0,6 8 0,0-1-92,13 14 0,-20-24-35,0 1 0,1-1 0,0 1 0,0-1 0,0 0-1,0-1 1,0 1 0,1-1 0,5 3 0,-9-5-10,1 0 1,0 0-1,0 0 0,-1 0 1,1 0-1,0 0 0,0 0 1,0 0-1,-1-1 0,1 1 1,0-1-1,-1 1 0,1-1 1,0 0-1,-1 0 0,1 0 1,-1 0-1,1 0 0,1-2 1,1 1-41,27-18-361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26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10 11178,'2'-7'5250,"0"4"-2458,4 18-591,0 10-33,-6 21-832,0 7-383,0 3-505,2 0-128,8-12-192,8-7-64,2-11 8,1-6-144,-1-13-568,1-4-353,-2-17-5680,2-11 4673</inkml:trace>
  <inkml:trace contextRef="#ctx0" brushRef="#br0" timeOffset="1">21 106 10234,'-19'-8'4953,"18"8"-1256,10 4-1008,2 0-985,14 2-232,1-2-800,6-4-295,8 2-177,-8-2-232,3 1-681,-5 2-287,-4 1 504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27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13291,'17'61'9041,"-6"2"-4817,-1 65-3544,-2-23-67,1-30-496,-9-75-120,0 0 1,0 0-1,0 0 0,0 0 0,1 0 1,-1 0-1,0 0 0,0 0 1,0 0-1,0 0 0,0-1 0,0 1 1,0 0-1,0 0 0,0 0 1,0 0-1,0 0 0,0 0 0,0 0 1,0 0-1,0 0 0,0 0 1,0 0-1,0 0 0,0 0 0,0 0 1,0 0-1,0 0 0,0 0 1,0 0-1,0 0 0,0 0 0,0 0 1,0 0-1,0 0 0,0 0 1,0 0-1,0 0 0,0 0 0,0 0 1,0 0-1,0 0 0,0 0 1,1 1-1,-1-1 0,0 0 0,0 0 1,0 0-1,0 0 0,0 0 1,0 0-1,0 0 0,0 0 0,2-6-138,1-9-122,3-8-90,0-1-1,10-23 0,-12 38 330,0 0 1,0 0-1,1 0 0,0 1 0,1 0 1,0 0-1,13-14 0,-18 20 61,1 1 1,-1 0-1,0 0 0,0 0 0,1 0 1,-1 0-1,1 1 0,-1-1 0,1 0 1,-1 1-1,1-1 0,-1 1 0,1-1 0,-1 1 1,1 0-1,0 0 0,-1-1 0,1 1 1,0 0-1,-1 1 0,1-1 0,0 0 1,-1 0-1,1 1 0,-1-1 0,1 1 0,-1-1 1,1 1-1,-1 0 0,1-1 0,-1 1 1,1 0-1,-1 0 0,0 0 0,1 0 1,-1 0-1,2 3 0,2 1 126,-1 1 0,0-1 0,0 1 0,0 0 0,-1 0 0,0 0 0,3 10 1,1 5 44,-2 1 1,4 36-1,-9-53-224,1-3-74,-1 0-1,1 1 1,-1-1-1,1 0 1,0 1-1,0-1 1,0 0-1,0 0 1,0 0-1,0 0 1,2 2-1,-3-4 32,0 0 0,0 0-1,1 1 1,-1-1-1,0 0 1,0 0 0,0 0-1,0 0 1,0 0 0,0 0-1,0 0 1,0 0-1,1 0 1,-1 0 0,0 0-1,0 0 1,0 0-1,0 0 1,0 0 0,1 0-1,-1 0 1,0 0-1,0 0 1,0 0 0,0 0-1,0 0 1,0 0 0,1 0-1,-1 0 1,0 0-1,0 0 1,0 0 0,0 0-1,0 0 1,0 0-1,0 0 1,1 0 0,3-6-1437,0-6-465,-4-7 552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03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10922,'-2'3'4857,"8"7"-2504,-2 8-545,6 4 105,0 5-545,4 5-248,-3 2-456,2 0-128,-1-4-255,-2-4-105,4-5-128,-3-1-8,4-7-513,-3-1-423,-2-4-1280,5-5 1288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27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53 10426,'0'0'163,"0"0"0,0 0 0,0 0-1,-1 0 1,1 0 0,0 0 0,0 0-1,0 0 1,0 0 0,-1 0 0,1 0-1,0 0 1,0 0 0,0 0 0,0 0-1,0 0 1,-1 0 0,1 0 0,0 0 0,0 0-1,0 0 1,0 1 0,0-1 0,0 0-1,0 0 1,-1 0 0,1 0 0,0 0-1,0 0 1,0 0 0,0 1 0,0-1-1,0 0 1,0 0 0,0 0 0,-1 9 2643,3 10 113,30 107 3463,-31-122-6332,0 0 0,0-1 0,1 1 0,-1 0 0,1-1 0,2 5 0,-4-8-48,0 0-1,0 0 1,0 0-1,0 0 0,0-1 1,0 1-1,0 0 0,1 0 1,-1 0-1,0 0 0,0 0 1,0 0-1,0 0 0,0 0 1,0 0-1,0-1 0,0 1 1,0 0-1,0 0 0,0 0 1,1 0-1,-1 0 1,0 0-1,0 0 0,0 0 1,0 0-1,0 0 0,0 0 1,0 0-1,1 0 0,-1 0 1,0 0-1,0 0 0,0 0 1,0 0-1,0 0 0,0 0 1,0 0-1,1 0 0,-1 0 1,0 0-1,0 0 1,0 0-1,0 0 0,0 0 1,0 0-1,0 0 0,0 1 1,0-1-1,1 0 0,-1 0 1,0 0-1,0 0 0,0 0 1,0 0-1,0 0 0,0 0 1,0 0-1,0 0 0,0 1 1,0-1-1,0-11-15,-11-27-290,7 25-3,-5-24 0,7 25 136,-5-45-538,7 52 664,0 1 0,0-1-1,1 0 1,-1 1 0,1-1-1,0 1 1,0-1-1,0 1 1,4-8 0,-4 10-9,0 1 0,1 0 0,-1-1 0,0 1 0,0 0 0,1 0 1,-1 0-1,1 0 0,-1 0 0,1 0 0,-1 1 0,1-1 0,-1 0 0,1 1 0,0-1 1,-1 1-1,1-1 0,0 1 0,0 0 0,-1 0 0,1 0 0,0 0 0,0 0 1,1 1-1,6-1-882,0 2 0,-1-1 0,12 5 0,3 1-171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28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55 8114,'33'9'4135,"-33"-9"-3629,0 0 0,0 0-1,0-1 1,0 1 0,-1 0-1,1 0 1,0 0 0,0 0-1,0 0 1,0 0 0,0 0 0,0-1-1,0 1 1,0 0 0,0 0-1,0 0 1,0 0 0,0 0-1,0 0 1,0-1 0,0 1-1,0 0 1,0 0 0,0 0-1,0 0 1,0-1 0,-1 14-296,1-1 0,0 1 1,1-1-1,0 0 0,5 22 0,-5-31-191,0 0 0,0 0-1,0 0 1,0 0-1,0 0 1,1 0-1,-1 0 1,1-1-1,0 1 1,-1-1-1,1 1 1,1-1-1,-1 0 1,0 0-1,0 0 1,1 0 0,-1 0-1,1-1 1,0 1-1,-1-1 1,1 1-1,0-1 1,0 0-1,0 0 1,5 1-1,-6-2-28,1 0 0,0 1-1,-1-1 1,1-1 0,-1 1-1,1 0 1,-1 0 0,1-1-1,-1 0 1,0 1 0,1-1-1,-1 0 1,0 0 0,1 0-1,-1-1 1,0 1 0,0 0-1,0-1 1,0 0 0,0 1-1,0-1 1,-1 0 0,1 0-1,0 0 1,-1 0 0,1 0 0,-1 0-1,0 0 1,1-3 0,-1 1-25,1 0 0,-1 1 1,-1-1-1,1 0 1,0 0-1,-1 0 1,0 0-1,0 0 1,0 0-1,0 0 1,-1 0-1,0 0 1,0 0-1,0 1 1,0-1-1,0 0 1,-1 0-1,1 1 1,-1-1-1,-2-3 1,-3-2 27,0-1 1,0 1 0,-1 0-1,0 1 1,-14-12 0,19 17 8,-1 0 0,0 0 1,-1 0-1,1 0 1,0 1-1,-1 0 0,1 0 1,-11-3-1,13 5-20,0-1 0,0 1-1,0 0 1,0 0 0,0 0-1,0 0 1,0 0 0,0 0 0,0 1-1,0-1 1,0 1 0,0-1-1,0 1 1,0 0 0,0 0 0,0-1-1,0 2 1,1-1 0,-1 0-1,0 0 1,1 0 0,-1 1 0,-1 1-1,0 0-135,1 0-1,0 1 0,0-1 1,0 0-1,0 0 0,0 1 1,1-1-1,0 1 1,-1 0-1,1-1 0,1 1 1,-1 0-1,0 0 0,1 0 1,0-1-1,0 1 1,0 0-1,1 4 0,6 14-498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28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11218,'0'1'465,"1"-1"-1,-1 0 0,1 1 0,-1-1 1,1 1-1,-1-1 0,0 1 0,1-1 1,-1 1-1,0-1 0,1 1 0,-1 0 1,0-1-1,1 2 0,1 18 2843,-1-9-2154,2 2 359,5 17 0,3 10 307,-11-36-1688,1 0 1,0 0-1,0 0 1,1 0 0,-1-1-1,1 1 1,3 6-1,-5-10-126,1 1-1,-1 0 0,1 0 0,0 0 0,0-1 0,-1 1 0,1 0 1,0-1-1,0 1 0,0-1 0,-1 1 0,1-1 0,0 1 0,0-1 0,0 0 1,0 1-1,0-1 0,0 0 0,0 0 0,0 1 0,0-1 0,0 0 1,0 0-1,0 0 0,0 0 0,0-1 0,0 1 0,0 0 0,0 0 0,0-1 1,0 1-1,0 0 0,0-1 0,1 0 0,-1 0-29,0 1 1,0-1-1,0 0 0,0 0 0,0 0 0,0 0 1,0 0-1,0 0 0,0 0 0,0 0 0,-1 0 1,1 0-1,0 0 0,-1 0 0,1-2 0,3-4-171,35-55-1633,-15 22 1316,-24 40 516,0 0 1,0 0-1,0 0 1,0 0-1,0 0 1,0 0-1,1 0 1,-1 0-1,0 0 1,0 0-1,0 0 1,0 0-1,0 0 0,0 0 1,0 0-1,0 1 1,0-1-1,0 0 1,0 0-1,0 0 1,0 0-1,0 0 1,0 0-1,0 0 1,0 0-1,1 0 1,-1 0-1,0-1 1,0 1-1,0 0 1,0 0-1,0 0 0,0 0 1,0 0-1,0 0 1,0 0-1,0 0 1,0 0-1,0 0 1,0 0-1,0 0 1,0 0-1,0 0 1,0 0-1,0 0 1,0 0-1,0 0 1,0 0-1,1 0 1,-1 0-1,-1 8 685,0-3-253,-3 74 804,4-76-1187,0 1 0,0-1 0,0 0 0,1 1 0,0-1 0,-1 0 0,1 1 0,0-1 0,1 0 0,-1 0 0,1 0 0,-1 0 0,1 0 0,0 0 0,3 4 0,-3-6-45,-1 1-1,1-1 1,0 0-1,-1 0 1,1 0-1,0 1 1,0-2 0,0 1-1,0 0 1,-1 0-1,1-1 1,0 1-1,1-1 1,-1 1 0,0-1-1,0 0 1,0 0-1,0 0 1,0 0-1,0 0 1,0 0 0,0-1-1,0 1 1,3-2-1,1 0-82,-1 0-1,1-1 1,0 0-1,-1 0 1,0 0-1,9-8 1,27-28-1390,-28 26 220,21-17 0,-33 29 1218,1-1-1,-1 1 0,1 0 0,-1 0 0,0-1 1,1 1-1,-1-1 0,0 0 0,0 1 1,0-1-1,0 0 0,0 1 0,-1-1 1,2-3-1,-2 2 84,1 1 0,-1-1 0,0 0 0,0 1 0,0-1 0,-1 0 1,1 0-1,-1 1 0,1-1 0,-2-2 0,1 0 131,-1 1 1,0-1-1,0 1 0,-1 0 1,1-1-1,-1 1 0,0 0 1,0 1-1,0-1 0,0 1 1,-1-1-1,-5-3 0,8 6-108,0 0 1,-1 0-1,1 0 0,-1 1 0,0-1 0,1 1 0,-1-1 0,1 1 0,-1-1 0,0 1 0,1 0 1,-1-1-1,0 1 0,1 0 0,-4 1 0,3-1-40,0 1 0,0 0 0,0 0 0,0-1 0,1 1 0,-1 0 0,0 0 0,1 1 0,-1-1 0,1 0 0,-1 1 0,1-1 0,0 0 0,-1 1 0,1 0 0,-2 3 0,-1 2-7,0 1 0,1 0 1,0 1-1,0-1 0,0 1 0,1-1 0,1 1 0,0 0 0,0-1 0,0 1 0,1 0 1,0 0-1,3 15 0,1 0-16,1 0-1,1-1 1,17 42 0,20 21 90,-3-6 65,-38-76-161,0 1 1,-1-1 0,0 1-1,0-1 1,0 1-1,1 6 1,-2-10-17,0 0 1,0 0 0,0 0-1,0 0 1,-1 1 0,1-1-1,0 0 1,0 0 0,-1 0-1,1 0 1,-1 0-1,1 0 1,-1 0 0,1 0-1,-1 0 1,1 0 0,-1 0-1,0 0 1,0 0-1,0 0 1,1 0 0,-1-1-1,0 1 1,0 0 0,0-1-1,0 1 1,0 0-1,0-1 1,-3 1 0,0 0-82,0 0-1,-1-1 1,1 1 0,-1-1 0,1 0 0,-1 0 0,1-1 0,-1 1 0,-7-3 0,1 0-478,0 0 0,-17-9 1,21 9 123,5 3 201,0-1 0,0 0 0,0 0 0,-1 0 0,1-1 1,0 1-1,0 0 0,0-1 0,1 1 0,-1-1 0,-2-2 0,3 2 137,1 0-1,-1 0 1,1 1-1,0-1 1,-1 0-1,1 0 1,0 0-1,0-1 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29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13819,'4'8'2956,"-1"0"1,5 12-1,5 37-172,-9-32-1784,7 31-139,28 119 109,-32-156-908,-7-19-63,0 0 0,0 1-1,0-1 1,0 0 0,0 0 0,0 0-1,0 0 1,0 0 0,0 0 0,0 0 0,0 0-1,0 1 1,0-1 0,0 0 0,0 0-1,0 0 1,1 0 0,-1 0 0,0 0-1,0 0 1,0 0 0,0 0 0,0 0 0,0 0-1,0 1 1,0-1 0,0 0 0,0 0-1,1 0 1,-1 0 0,0 0 0,0 0-1,0 0 1,0 0 0,0 0 0,0 0-1,0 0 1,0 0 0,1 0 0,-1 0 0,0 0-1,1-11-216,-3-11-291,1 10 238,0 1 0,1 0 0,1-13 0,0 21 239,0-1 0,-1 1 0,1-1 0,0 1 0,1 0 0,-1-1 0,1 1 1,-1 0-1,1 0 0,0 0 0,0 0 0,0 0 0,5-5 0,-6 7 59,0 0 0,0 0 0,0 1 0,1-1 0,-1 0 0,0 1 0,0-1 0,0 1 0,1-1 0,-1 1 0,0 0 0,0-1 0,1 1 0,-1 0 0,0 0 0,1 0 0,-1 0 0,0 0 0,0 0 0,1 0 0,-1 1 0,0-1 0,1 0 0,-1 1 0,0-1 0,0 1 0,0-1 0,1 1 0,-1-1 0,0 1 0,0 0 0,0 0 0,0 0 0,0-1 0,0 1 0,0 0 0,-1 0 0,1 0 0,0 0 0,0 1 0,-1-1 0,1 0 0,-1 0 0,1 0 0,-1 1 0,1 1 1,0 5 176,0-1 1,-1 1 0,0-1 0,0 1 0,-1-1 0,-2 12 0,2-12-129,-1 0 0,2 1 0,-1-1 0,1 0 0,0 1 0,0-1 1,2 9-1,-1-12-87,0-1 1,0 0-1,0 0 1,1 0-1,-1 0 1,1 0-1,3 5 1,-5-8-23,0 1 1,1 0 0,-1-1 0,1 1-1,0-1 1,-1 0 0,1 1 0,-1-1-1,1 1 1,0-1 0,-1 0-1,1 1 1,-1-1 0,1 0 0,0 0-1,0 0 1,-1 0 0,1 1 0,0-1-1,-1 0 1,1 0 0,0 0 0,0 0-1,-1-1 1,1 1 0,0 0-1,-1 0 1,1 0 0,0 0 0,-1-1-1,1 1 1,0 0 0,-1-1 0,1 1-1,-1 0 1,1-1 0,0 1-1,-1-1 1,1 1 0,0-2 0,11-13 214,13-12-151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29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14947,'-2'59'8935,"-4"29"-5126,-2 23-2939,8-92-748,3 33 0,-2-44-117,0-1 0,1 1 0,0-1 0,0 1 1,1-1-1,-1 0 0,6 7 0,-7-12-47,0 0 0,0 0 1,1 0-1,-1 0 0,1-1 0,0 1 0,0 0 0,-1-1 0,1 0 1,0 1-1,0-1 0,0 0 0,0 0 0,1 0 0,-1 0 0,0 0 0,0-1 1,1 1-1,-1-1 0,0 1 0,5-1 0,-5 0-82,-1 0-1,1 0 1,-1-1-1,1 1 1,-1 0-1,1-1 0,-1 1 1,1-1-1,-1 0 1,1 1-1,-1-1 1,0 0-1,1 0 1,-1 0-1,0 0 1,0 0-1,0 0 1,0 0-1,0 0 1,0 0-1,0-1 1,0 1-1,0 0 1,0-1-1,-1 1 0,1 0 1,0-1-1,-1 1 1,1-1-1,-1 1 1,0-1-1,1-1 1,-1 1-190,0 0 0,0 1 0,0-1-1,0 0 1,0 1 0,-1-1 0,1 1 0,0-1 0,-1 0 0,1 1 0,-1-1 0,0 1 0,1-1 0,-1 1 0,0 0 0,0-1 0,0 1 0,0 0-1,0 0 1,0-1 0,-2 0 0,-3-6-1469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30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83 119 3081,'3'-13'9492,"-3"12"-8944,1-1 0,0 0-1,-1 0 1,0 1 0,1-1-1,-1 0 1,0-2 0,-2-2 3714,1 6-4190,0 0 0,1 0 0,-1 0 0,0 0 0,1-1 0,-1 1 0,0 0 0,1 0 0,-1 0 0,0 1 0,1-1 0,-1 0 0,0 0 0,1 0 0,-1 0 0,1 1 0,-1-1 1,0 1-1,-1-1 90,0 1-121,1 0 1,-1 0 0,0 0-1,1 0 1,-1 0 0,1 0-1,0 0 1,-1 1 0,1-1-1,0 0 1,-2 3 0,-3 2 43,2-1-17,-1 1 0,1-1 0,0 1 0,0-1 0,0 1 0,1 0 0,0 0-1,0 1 1,1-1 0,0 1 0,-3 10 0,4-12 2,0 0-1,0 0 1,1 1 0,-1-1 0,1 0 0,0 0 0,1 1-1,-1-1 1,1 0 0,0 1 0,0-1 0,1 0-1,0 0 1,0 0 0,0 0 0,4 6 0,-2-5-25,-1 0-1,2-1 1,-1 0 0,1 0 0,-1 0 0,1-1 0,1 1-1,-1-1 1,0 0 0,1-1 0,9 5 0,-12-6-44,-1-1 1,1-1-1,0 1 0,0 0 1,-1-1-1,1 1 1,0-1-1,0 0 0,0 0 1,0 0-1,-1 0 1,1 0-1,0-1 0,0 0 1,0 1-1,-1-1 1,1 0-1,0 0 0,-1 0 1,1-1-1,-1 1 1,1 0-1,-1-1 0,0 0 1,1 0-1,-1 0 1,0 0-1,0 0 0,2-4 1,2-1-23,-1 0 1,-1-1-1,1 0 1,-1 0 0,-1 0-1,1 0 1,2-12-1,-2 1-45,0 1-1,2-29 1,-5 37 69,-1 0 0,0-1 0,-1 1 0,0-1 0,0 1-1,-1 0 1,-1 0 0,-4-13 0,6 19 4,-1 1 0,1-1 0,-1 1 0,0 0 0,0 0 0,0 0 0,0 0 0,0 0 0,-1 0 0,1 0 0,-1 1 0,0-1 0,0 1 0,0 0 0,0 0 0,0 0 0,-1 0 0,1 1 0,0-1 0,-1 1 0,1 0 0,-1 0 0,1 0 0,-1 0 0,0 1 0,-4-1 0,5 1 3,1 0 1,-1 0 0,0 1-1,0-1 1,0 0 0,0 1-1,1 0 1,-1 0 0,0 0-1,1 0 1,-1 0-1,0 0 1,1 1 0,0-1-1,-1 1 1,1 0 0,0 0-1,0 0 1,0 0 0,0 0-1,0 0 1,-3 5 0,1 0-10,1 0 1,-1 0-1,1 1 1,1-1 0,0 1-1,-3 15 1,4-17-135,0 1 0,0-1 0,1 1 0,0 7 0,0-11-44,1-1-1,-1 1 0,1 0 1,-1-1-1,1 1 0,0 0 1,0-1-1,0 1 0,1-1 1,-1 1-1,1-1 1,2 4-1,13 7-730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31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 7546,'3'-9'9126,"-5"16"-4354,1 1-4881,-7 76 4707,7-74-4397,2 0 0,-1-1 0,1 1 0,0 0 0,1-1 0,5 16 1,-6-22-178,0 0 0,1 0 1,-1 0-1,1 0 0,0 0 1,0 0-1,0 0 0,1-1 1,-1 1-1,0-1 0,1 1 1,0-1-1,-1 0 0,1 0 1,0 0-1,0 0 0,0-1 1,1 1-1,5 1 0,-6-2-23,0-1-1,0 1 0,1-1 0,-1 0 1,0 0-1,0 0 0,0 0 0,0-1 0,0 1 1,0-1-1,0 0 0,0 0 0,0 0 1,0 0-1,0 0 0,0-1 0,0 1 0,-1-1 1,1 0-1,-1 0 0,1 0 0,2-3 1,2-3-91,0-1 1,-1 0 0,0 0-1,7-16 1,-5 11-27,-6 10 95,0-1-1,0 1 1,0-1 0,-1 1 0,0-1 0,1 0-1,-1 0 1,-1 1 0,1-1 0,-1-8-1,0 12 25,0 0 0,0 1-1,0-1 1,0 1-1,0-1 1,-1 1-1,1-1 1,0 1 0,0-1-1,0 1 1,-1-1-1,1 1 1,0-1-1,-1 1 1,1-1 0,0 1-1,-1-1 1,1 1 1,0 0 1,0 0-1,0 0 1,0 0-1,0 0 1,0 0-1,0 0 1,0 0-1,0 0 1,0 0-1,0 1 1,0-1-1,0 0 1,0 0-1,0 0 1,-1 0-1,1 0 1,0 0-1,0 0 1,0 0-1,0 0 1,0 0-1,0 0 1,0 0-1,0 0 1,0 1-1,0-1 1,0 0-1,0 0 1,0 0-1,0 0 1,0 0-1,0 0 1,0 0-1,-1 0 1,1 0-1,0 0 1,0 0-1,0 0 1,0 0-1,0 0 1,0 0-1,0 0 1,0 0-1,0 0 1,0 0-1,0 0 1,-1 0-1,1 0 1,0 0-1,0 0 1,0 0-1,0 0 1,0 0-1,0 0 1,0 0-1,0 0 1,0 0 0,1 6 102,-1 1 1,1 0 0,-1-1-1,0 1 1,-1 0 0,0 0-1,0-1 1,-2 9 0,2-11-68,0 3-17,-1 1-1,1-1 1,1 1-1,-1-1 0,1 1 1,2 9-1,-2-17-67,0 1 0,0 0 0,0 0-1,0 0 1,1 0 0,-1-1 0,0 1-1,0 0 1,1 0 0,-1-1 0,1 1 0,-1 0-1,1-1 1,-1 1 0,1 0 0,-1-1-1,1 1 1,-1-1 0,1 1 0,0-1-1,-1 1 1,1-1 0,0 1 0,-1-1-1,1 0 1,0 1 0,0-1 0,0 0-1,-1 0 1,1 0 0,0 1 0,0-1-1,1 0 1,0 0-226,1-1 1,0 1-1,-1 0 0,1-1 1,0 0-1,-1 0 1,1 1-1,-1-1 0,5-3 1,22-14-644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31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0 9178,'-14'27'5745,"4"13"449,-2 10-3714,1 6-239,7 4-897,2-8-472,10-9-616,5-10-136,10-16-152,-7-8-176,4-14-616,-1-9-440,-3-8-737,0-2 17,-8 0 1224</inkml:trace>
  <inkml:trace contextRef="#ctx0" brushRef="#br0" timeOffset="1">45 163 11354,'-20'-10'5234,"4"1"-2106,7 0-135,9 6-633,4 2-359,13 6-825,3-1-320,10 0-480,4-1-136,10-7-240,4 2-192,6-4-4785,1 6 3649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31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56 6921,'-35'1'11151,"31"-1"-5969,19-2-2800,-5 1-2555,128-20 1338,-104 12-1075,49-5-1,-47 9-287,-21 3-631,22-1 0,-37 3 788,14 2-2040,-14-2 1903,1 0 1,-1 1 0,0-1-1,1 0 1,-1 1 0,1-1-1,-1 0 1,0 1-1,1-1 1,-1 1 0,0-1-1,0 0 1,1 1 0,-1-1-1,0 1 1,0-1 0,0 1-1,1-1 1,-1 1-1,0-1 1,0 1 0,0 1-1,0 17-2095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32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4 449 7970,'-2'7'5065,"0"-2"264,6-5-2745,-4 0-95,12 0-673,16-1-359,40-3-657,-43 0-232,9-2-320,2 4-96,0 0-160,1 0-168,-11-1-680,-4-1-480,-8-1-673,-4-1 1097</inkml:trace>
  <inkml:trace contextRef="#ctx0" brushRef="#br0" timeOffset="1">145 1 9106,'15'14'8549,"2"-3"-4018,-4-2-3625,25 25 1226,0-11-1444,56 27 0,-52-30-384,45 31-1,-81-47-258,0 0-1,0 1 1,0 0 0,-1 1-1,1-1 1,4 8-1,-8-10-20,1 1-1,-1 0 1,0 0-1,0 0 1,0 0-1,-1 0 1,1 1-1,-1-1 1,0 0-1,0 1 1,-1-1-1,1 5 1,-2-1 1,1 0 0,-2 0 0,1 0 0,-1 0 0,0-1 0,0 1 0,-1-1 0,0 0 0,-1 1 0,1-1 0,-2-1 0,1 1 0,0 0 0,-9 8 0,-6 5 9,-1-1-1,-39 31 1,53-45-94,1-1-96,0 0 0,-1 0-1,1 0 1,-1-1 0,0 1 0,0-1-1,-8 2 1,14-5 147,0 0 1,0 1-1,0-1 0,-1 0 1,1 0-1,0 0 0,0 0 0,-1 0 1,1 0-1,0 0 0,0 0 1,0 0-1,-1 0 0,1 0 0,0 0 1,0 0-1,-1 0 0,1 0 1,0 0-1,0 0 0,-1 0 0,1 0 1,0 0-1,0 0 0,0 0 1,-1 0-1,1-1 0,0 1 0,0 0 1,0 0-1,-1 0 0,1 0 1,0 0-1,0-1 0,0 1 1,0 0-1,-1 0 0,1 0 0,0-1 1,0 1-1,0 0 0,0 0 1,0 0-1,0-1 0,0 1 0,0 0 1,0 0-1,0-1 0,0 1 1,0 0-1,0 0 0,0-1 0,0 1 1,0 0-1,0 0 0,0-1 1,0 1-1,0 0 0,0 0 0,0 0 1,0-1-1,0 1 0,1 0 1,3-11 28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0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10218,'0'3'728,"0"-2"-429,0-1 0,0 1 0,0-1 0,0 1-1,0 0 1,0-1 0,0 1 0,0 0 0,0-1 0,1 1 0,-1-1 0,0 1-1,0 0 1,0-1 0,1 1 0,-1-1 0,0 1 0,1-1 0,-1 1 0,1-1-1,-1 1 1,0-1 0,1 1 0,-1-1 0,1 0 0,-1 1 0,1-1 0,0 0-1,0 1 1,4 2-154,0-1-1,0 1 0,0-1 1,1 0-1,-1-1 1,0 1-1,1-1 0,-1 0 1,1-1-1,7 1 1,-10-1-123,-1-1 0,1 1 1,0-1-1,0 1 1,0-1-1,-1 0 1,1 0-1,-1 0 0,1-1 1,0 1-1,-1 0 1,0-1-1,1 0 1,-1 1-1,0-1 0,0 0 1,2-3-1,2-1-8,11-10 9,0-1 0,19-25 0,-35 40-23,0 0 0,0 1 0,1-1 0,-1 0 1,0 0-1,-1 0 0,1 0 0,0 0 0,-1 0 0,1 0 0,-1 0 0,1 0 0,-1 0 0,0 0 0,0 0 0,0 0 0,0 0 0,0-2 0,-1 2 1,1 1 0,-1 0 0,0-1 0,0 1 0,1 0 0,-1-1 0,0 1 0,0 0 0,0 0 0,0 0 0,0 0 0,0 0 0,-1 0 1,1 0-1,0 1 0,0-1 0,-1 0 0,1 0 0,0 1 0,-1-1 0,1 1 0,-1 0 0,1-1 0,-3 1 0,0-1 41,0 0 0,0 1 1,-1 0-1,1 0 0,0 0 0,-1 0 1,1 0-1,0 1 0,0 0 0,0 0 0,-1 0 1,1 1-1,0-1 0,0 1 0,1 0 0,-1 0 1,0 0-1,1 1 0,-1-1 0,1 1 1,0 0-1,0 0 0,0 0 0,0 0 0,0 0 1,1 1-1,-4 5 0,3-3 25,-1 0-1,2 0 1,-1 1 0,1-1 0,0 1-1,0-1 1,1 1 0,0 0 0,0-1-1,0 1 1,1 0 0,0 0 0,1-1-1,-1 1 1,1 0 0,4 12 0,-3-14-55,0 0 1,0 0-1,0 0 1,1-1-1,-1 1 1,1-1-1,0 1 1,1-1-1,-1 0 1,1 0-1,0-1 1,0 1-1,7 4 1,-6-5-107,1 0 0,0 0 0,0 0 1,0-1-1,0 1 0,0-2 0,1 1 1,-1-1-1,1 0 0,9 1 0,20-1 518,7-1-325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35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9802,'31'-5'4105,"-30"5"-3952,-1 0-1,0 0 1,0 0-1,1-1 1,-1 1 0,0 0-1,0 0 1,0 0-1,1 0 1,-1 0 0,0 0-1,0 0 1,1 0-1,-1-1 1,0 1 0,0 0-1,0 0 1,0 0 0,1 0-1,-1-1 1,0 1-1,0 0 1,0 0 0,0 0-1,0-1 1,1 1-1,-1 0 1,0 0 0,0 0-1,0-1 1,0 1-50,-1 0 1,1 1 0,0-1-1,-1 0 1,1 0 0,0 1-1,0-1 1,-1 0-1,1 0 1,0 1 0,0-1-1,-1 0 1,1 1-1,0-1 1,0 1 0,0-1-1,0 0 1,0 1-1,0-1 1,-1 0 0,1 1-1,0-1 1,0 1 0,-3 21 873,1 1 0,1-1 1,1 31-1,1-16-511,-1 2-272,3 0 0,1-1 0,1 1 0,16 52 0,-20-86-189,1 0 1,0 0-1,0-1 1,5 9-1,-6-12-70,-1-1-1,0 1 1,1 0-1,0 0 1,-1-1 0,1 1-1,-1 0 1,1 0-1,0-1 1,-1 1-1,1-1 1,0 1 0,0-1-1,0 1 1,-1-1-1,1 1 1,0-1 0,0 0-1,0 1 1,0-1-1,0 0 1,0 0 0,0 1-1,0-1 1,0 0-1,-1 0 1,1 0-1,0 0 1,0-1 0,2 1-1,-3 0-164,1-1-1,0 1 1,-1-1-1,1 1 1,-1-1-1,1 0 0,-1 1 1,1-1-1,-1 1 1,1-1-1,-1 0 1,1 0-1,-1 1 1,0-1-1,1 0 1,-1 0-1,0 1 1,0-1-1,1-1 0,1-7-1640,11-15-305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35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14 11554,'-15'9'1946,"0"0"0,-15 14-1,20-15-1372,0 1 1,0 1-1,-9 12 0,12-13-425,1 0 0,0 1 0,0 0 0,1 0 0,0 0 0,1 1 0,0 0 0,1-1 0,0 1 1,-2 17-1,3-8 32,1 0 0,1 0 0,1 0 0,1 0 0,6 29 0,-1-15 26,3-1 0,17 43-1,-15-50-166,2 0 1,0 0-1,1-1 0,2-1 0,1-1 1,0 0-1,2-2 0,0 0 0,2-1 1,0-1-1,39 26 0,-50-38-37,1-1-1,-1 0 1,1 0-1,0-1 1,1-1-1,-1 0 1,1-1-1,0 0 1,-1-1-1,1-1 1,0 0-1,0 0 1,0-1-1,0-1 1,0 0-1,0-1 1,0-1-1,0 0 1,-1 0-1,1-1 1,-1-1-1,0 0 1,13-8-1,-9 4-22,-1-1 1,-1-1-1,0 0 0,-1-1 1,0 0-1,-1-1 0,0-1 0,-1 0 1,0 0-1,-1-1 0,11-24 1,-12 21-10,0-1 1,-2 0-1,0-1 1,-2 0-1,0 0 1,-1 0 0,-1 0-1,-1 0 1,0-37-1,-4 41 29,0 0 0,0 0 0,-2 0 0,0 0 0,-1 1 0,0 0 0,-1 0 0,-1 0 0,0 0 0,-1 1 0,-1 0 0,0 1 0,-20-22 0,12 17 18,-2 1 0,0 0 1,-1 2-1,-1 0 0,0 1 1,-1 1-1,-1 1 1,0 1-1,-29-10 0,21 11 14,0 1-1,0 2 0,-1 1 0,1 1 1,-1 2-1,-63 2 0,84 1-32,0 1 1,0 1-1,0-1 1,0 2-1,1 0 0,-13 5 1,19-7 3,0 1 1,1 0-1,0 0 1,-1 0 0,1 0-1,0 0 1,0 1-1,0-1 1,1 1-1,-1 0 1,1 0 0,-1 0-1,1 0 1,0 0-1,0 1 1,0-1-1,1 1 1,-1-1 0,1 1-1,-2 6 1,2-3 392,0 0 0,0 0 0,1 13 0,6 25 419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36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9730,'9'4'4305,"-9"-3"-1512,-4 5-609,5 18 49,-1 4-305,-4 18-656,4 9-256,-1 7-303,-3 3-161,11-2-264,2-3-112,2-14-72,1-10-72,-3-17-696,2-10-337,7-17-2711,13-8 2375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37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13563,'0'6'873,"2"74"6755,-1-63-6533,1 0-1,8 30 1,-8-39-975,0-1 1,1 1-1,0-1 1,1 0-1,0 1 0,0-2 1,8 12-1,-8-14-64,0 1-1,1-1 1,-1 0-1,1 0 1,0 0-1,0-1 1,1 0 0,-1 0-1,0 0 1,1-1-1,7 3 1,-8-3-64,-1-1 0,1 0 0,0 0 0,0-1 0,-1 1 0,1-1 0,0 0 0,0 0 0,0-1 0,0 1 0,-1-1 0,1 0 0,0 0 0,-1-1 0,1 1 0,-1-1 0,1 0 0,-1-1 1,0 1-1,0-1 0,0 1 0,0-1 0,0 0 0,0-1 0,-1 1 0,0-1 0,0 1 0,0-1 0,0 0 0,0 0 0,2-5 0,3-9-364,0-1-1,-1 0 1,7-29 0,-8 26 109,-2 11 139,-3 21 148,-1 0 34,0 2 95,2 0-1,-1 0 0,1 0 0,1 0 1,0 0-1,6 13 0,-7-19-29,1-1-1,-1 1 1,1-1-1,1 1 1,-1-1-1,1 0 1,-1-1-1,2 1 1,-1-1-1,0 1 1,1-1-1,0 0 1,0-1-1,7 5 1,-10-7-83,-1 0 0,1 0 0,0 0 0,0-1 0,0 1 1,0 0-1,0-1 0,0 1 0,0-1 0,0 0 1,0 0-1,0 0 0,0 0 0,0 0 0,-1 0 0,1 0 1,0-1-1,0 1 0,0-1 0,0 1 0,0-1 0,0 0 1,0 0-1,-1 0 0,1 0 0,0 0 0,-1 0 0,1 0 1,0 0-1,-1-1 0,0 1 0,1-1 0,-1 1 1,0-1-1,0 0 0,0 1 0,0-1 0,0 0 0,1-1 1,5-17-55,-1 1 0,0-1 1,-2 1-1,0-1 1,-1-1-1,-1 1 0,-1 0 1,-1-1-1,-4-34 1,2 43-383,0 0 0,-1 0 0,-5-13 1,7 23 204,1 0 0,-1 0 0,0 0 1,0 1-1,0-1 0,0 0 0,0 1 1,0-1-1,-1 1 0,-1-2 1,3 3 136,0 0 1,0-1-1,0 1 1,-1 0 0,1 0-1,0 0 1,0 0-1,0 0 1,-1 0 0,1 0-1,0-1 1,0 1 0,-1 0-1,1 0 1,0 0-1,0 0 1,0 0 0,-1 0-1,1 0 1,0 0-1,0 0 1,-1 1 0,1-1-1,0 0 1,0 0 0,-1 0-1,1 0 1,0 0-1,-1 1-58,1-1 0,-1 1 0,1 0 0,-1-1 0,1 1 0,0 0 0,-1-1-1,1 1 1,0 0 0,0-1 0,-1 1 0,1 0 0,0 1 0,-4 19-988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37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13395,'-2'12'5857,"-5"9"-3128,3 22-1033,-1 8-56,-2 11-695,4-1-265,6 0-320,4 2-72,3-8-120,4-4-56,-2-11-72,1-6 32,-1-13-232,-4-3-272,-2-8-712,-3-8-465,1-7 945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37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2 187 15619,'-1'-2'6154,"7"-1"-4234,9 3-216,9-1-599,8-5-385,5 5-528,-1-8-112,-3 3-72,-9 2-144,-4-1-624,-1 5-601,-7 12 817</inkml:trace>
  <inkml:trace contextRef="#ctx0" brushRef="#br0" timeOffset="1">77 334 11618,'-4'4'5114,"10"-4"-2482,4-3-103,8-2-561,4-3-320,-5-3-711,4 3-265,-4 1-312,2 3-184,0 4-560,7 4 1696,8 6-1152</inkml:trace>
  <inkml:trace contextRef="#ctx0" brushRef="#br0" timeOffset="2">528 8 12755,'2'-7'5305,"4"10"-3121,0 9 17,0 17-497,-4 11-368,1 14-575,0 3-153,2 9-192,4-5-104,3-9-152,4-6-64,-1-18-32,-3-6-88,-4-10-608,-3-6-392,-5-6 760,-3-8-161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38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13083,'15'-2'5801,"7"1"-3088,12 0-929,-3-6-160,9 7-799,-1-4-313,1-3-344,2 6-24,1-4-224,-4 2-168,-10 3-873,-6-1 921,-17-5-88</inkml:trace>
  <inkml:trace contextRef="#ctx0" brushRef="#br0" timeOffset="1">133 91 11907,'-3'7'5409,"9"5"-2321,-2 9-343,1 9-737,-1 4-439,1 2-801,5 1-232,-6 1-288,10 0-96,-11-6-88,1-6-64,3-2-240,-2-1-296,2-10-792,-2-4-537,-1-14 1113</inkml:trace>
  <inkml:trace contextRef="#ctx0" brushRef="#br0" timeOffset="2">138 279 12379,'4'5'5825,"8"3"-2632,8-2-1281,-4-3-344,14-2-792,-3-2-271,3-3-233,-6 0-152,-3 4-728,-4 0-665,-10 4-5120,-2 9 4344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38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9850,'8'4'5129,"5"-4"-1848,12-2-633,-3-3-247,8-4-937,0-3-391,-1 4-601,-1 1-200,-3 4-272,-2 3-328,-6-1-697,-2-1-2391,-11-6 2271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39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13635,'3'1'896,"-1"-1"0,0 1-1,0 0 1,0 0 0,0 0 0,3 2 0,-4-2-693,0 0-1,0 0 1,0 0 0,-1 0 0,1 1 0,0-1 0,-1 0 0,1 0 0,-1 0 0,1 1 0,-1-1-1,0 0 1,1 3 0,4 27 1624,0 46 1,2 8-646,-5-68-997,22 148 1058,13-3-792,-33-149-422,12 23 0,-10-25-90,6 21 0,-11-22-447,-1-16-1443,5-13 1242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39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11154,'2'-8'1128,"-1"5"-714,0 0 0,-1 0 1,1 1-1,0-1 0,1 0 1,1-3-1,-2 5-269,0 0 0,0 0-1,-1 1 1,1-1 0,0 0 0,0 1 0,0-1 0,0 1 0,0-1-1,0 1 1,0-1 0,0 1 0,0 0 0,0-1 0,0 1-1,0 0 1,0 0 0,0 0 0,0 0 0,0 0 0,0 0-1,2 0 1,70 13 3594,-32-5-2286,-27-6-1049,1 1-1,-1 1 1,-1 0-1,19 9 1,-28-11-366,0 0 0,0 0 1,0 0-1,0 1 0,-1-1 1,1 1-1,-1 0 0,0 0 1,0 0-1,0 0 0,0 1 1,0-1-1,-1 1 0,0 0 1,1 0-1,-1 0 0,-1 0 1,3 8-1,-3-8-28,-1 0-1,0 0 1,0 0 0,0 0-1,0 1 1,-1-1 0,0 0-1,0 0 1,0 0 0,0 0-1,0-1 1,-1 1 0,0 0-1,0 0 1,0-1 0,-4 6-1,-4 5-1,-1-1 0,-20 18 0,5-10-1,21-18 0,0 1-1,0 0 0,1-1 0,-6 7 1,10-10-6,0 0 0,0 1 1,0-1-1,0 0 0,-1 0 0,1 0 1,0 1-1,0-1 0,0 0 1,0 0-1,0 0 0,0 1 0,0-1 1,0 0-1,0 0 0,0 0 1,0 1-1,0-1 0,1 0 0,-1 0 1,0 0-1,0 1 0,0-1 1,0 0-1,0 0 0,0 0 0,0 1 1,0-1-1,1 0 0,-1 0 1,0 0-1,0 0 0,0 0 0,0 1 1,1-1-1,-1 0 0,0 0 1,0 0-1,0 0 0,1 0 0,-1 0 1,0 0-1,0 0 0,0 0 1,1 0-1,-1 0 0,12 3 121,-4-2-32,1-1 0,-1-1-1,0 1 1,0-1 0,13-4-1,42-15 217,-16 5-213,-42 14-341,10-4 126,-9 1-3559,-4 4 2644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03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 11803,'-12'-1'4977,"6"4"-2873,7 1-768,6 2-39,-1 2-513,4 0-208,2-2-368,0-2-48,12-2-104,1 1-32,5-3 8,2 0-144,-2 0-656,-8-1-448,-3 1 671</inkml:trace>
  <inkml:trace contextRef="#ctx0" brushRef="#br0" timeOffset="1">86 166 9362,'3'4'4601,"3"-3"-1816,10-1-1009,3-1-288,3-4-824,1 1-328,2-2-271,-1 2-114,4 2 41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40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4 10162,'-9'-1'1135,"0"0"0,0 0 0,0 1 1,-1 0-1,-12 2 0,17-1-882,0 0 0,0 0 0,0 1 0,0 0 1,1 0-1,-1 0 0,1 0 0,-1 1 0,1 0 1,0 0-1,-7 6 0,3-1 61,0 1-1,1 0 1,0 1 0,0 0-1,1 0 1,1 0-1,-10 22 1,8-12 6,1 1 0,0-1 0,-4 36 0,8-32-105,1 1 1,0 1-1,2-1 1,1 0-1,1-1 0,11 40 1,-8-42-89,1 0-1,0-1 1,2 0 0,1-1-1,1 0 1,0 0 0,22 27 0,-23-36-104,0 0-1,1-1 1,0 0 0,0-1 0,1 0 0,0-1 0,1-1 0,0 0 0,0 0 0,1-1 0,-1-1 0,1 0 0,1-1 0,26 4-1,-26-6-13,1 0-1,-1-1 1,1-1-1,-1-1 1,1 0-1,-1-1 1,1 0-1,-1-1 1,0-1-1,0-1 1,-1 0-1,1 0 0,-1-2 1,15-8-1,-14 4-8,0 0 0,-1 0 0,0-1 0,-1-1 0,0-1 0,15-20 0,-14 15-29,-2 0 0,0-1-1,-1 0 1,13-37 0,-19 44 14,-1 0 0,0-1 1,-1 0-1,-1 1 0,2-24 1,-4 26 13,-1 1 0,0 0 0,0-1 0,-1 1 0,0 0 0,-1-1 0,0 1 1,-6-12-1,1 5 1,-1 1 0,-1 1 0,0-1 0,-21-22 0,8 12 0,-42-34 0,50 48 7,1 1 0,-2 0 0,1 1 1,-25-11-1,32 17 2,-1 1 0,0 0 0,0 0 0,0 1 0,0 0 0,0 1 0,-1 0-1,1 0 1,0 1 0,-17 1 0,3 3-23,0 1 0,0 1-1,1 1 1,-29 13-1,45-17-158,0-1 0,0 2 0,1-1 0,-1 0 0,-5 7 0,9-9 68,1 0 0,-1 1 0,1-1 1,0 1-1,0-1 0,0 1 0,0-1 0,0 1 1,0 0-1,0-1 0,0 1 0,1 0 0,-1 0 1,1 0-1,-1 0 0,1 0 0,0-1 0,0 1 1,0 0-1,0 2 0,2 6-135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45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196 369 4825,'-6'-11'11153,"2"-8"-7059,-1-9-3048,5 28-1044,-3-9 124,0 0 0,0 0 1,-1 0-1,0 1 1,-10-15-1,10 18-116,0 1 0,0 0 0,0 0 1,-1 0-1,0 0 0,1 0 0,-7-2 0,9 5-9,0-1 0,-1 1 1,1 0-1,-1 1 0,1-1 0,0 0 0,-1 1 1,1-1-1,-1 1 0,0 0 0,1 0 1,-1 0-1,1 0 0,-1 0 0,1 0 0,-1 1 1,1-1-1,-4 2 0,3-1 5,1 1 1,-1 0-1,1-1 1,-1 1-1,1 0 0,0 0 1,0 1-1,0-1 1,0 0-1,0 1 1,0-1-1,-1 4 0,-2 2 70,1 0 0,-5 17 0,6-17 26,1 1 0,0 0 0,1 0 0,-1 0 0,2-1 0,0 19 0,1-21-23,-1 0 0,1 0 0,1-1 0,-1 1 0,1 0 0,0-1 0,0 1 0,0-1 0,1 0 1,0 0-1,5 7 0,-6-9-54,0-1 0,1 1 1,-1-1-1,1 0 0,0 0 1,0 0-1,0 0 1,0 0-1,0-1 0,0 1 1,0-1-1,0 0 0,1 0 1,-1 0-1,0 0 0,1-1 1,-1 1-1,1-1 0,-1 0 1,1 0-1,-1 0 0,1-1 1,-1 1-1,1-1 0,-1 0 1,0 0-1,1 0 0,-1 0 1,0 0-1,0-1 0,0 1 1,0-1-1,3-2 0,3-5-69,0 0-1,0-1 0,-1 1 1,-1-2-1,0 1 1,0-1-1,-1 0 0,0-1 1,-1 1-1,0-1 0,-1 0 1,3-14-1,0-6-120,-1 0 1,-2-1-1,0-48 0,-4 68 153,1 3 22,-1 1-1,0 0 0,-1 0 0,0-1 0,0 1 0,-5-16 0,6 24 5,-1 0 0,1 0 0,0 0-1,-1 0 1,1 0 0,-1 0 0,1 0-1,-1 1 1,0-1 0,1 0 0,-1 0-1,0 1 1,0-1 0,0 0 0,0 1-3,1-1 0,-1 1 0,1 0 0,0 0 0,-1 0 0,1 0 0,-1 0 0,1 0 0,0 0 0,-1 0 0,1 0 0,-1 0 0,1 0 0,0 0 0,-1 0 0,1 0 0,0 1 0,-1-1 0,1 0 0,-1 0 0,1 0 0,0 0 0,-1 1 0,1-1 0,-2 2 28,1-1-1,0 1 1,-1-1 0,1 1-1,0-1 1,0 1-1,0 0 1,0 0-1,1-1 1,-1 1-1,0 0 1,0 3-1,-4 18 158,1 0 0,1 0 0,2 1 0,0-1 0,1 1 0,7 45-1,-5-55-148,1 0-1,0-1 1,1 1-1,1-1 0,0 0 1,1 0-1,1 0 0,-1-1 1,2 0-1,0-1 1,0 1-1,1-2 0,12 12 1,-17-18-49,0 0 0,0-1 0,1 0 0,0 1 0,0-1 0,0-1 0,8 4 0,-10-5-63,0 0 0,0-1-1,0 1 1,0-1-1,0 1 1,0-1 0,0 0-1,0 0 1,0-1-1,0 1 1,0-1 0,0 1-1,0-1 1,0 0 0,4-2-1,-3 1-91,1 0-1,-1-1 1,7-4 0,11-13-325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46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1 262 11835,'0'0'110,"0"0"1,0 0 0,0 1-1,0-1 1,0 0 0,0 0-1,0 0 1,0 0 0,0 0-1,0 1 1,1-1 0,-1 0-1,0 0 1,0 0 0,0 0 0,0 0-1,0 0 1,0 1 0,0-1-1,1 0 1,-1 0 0,0 0-1,0 0 1,0 0 0,0 0-1,0 0 1,1 0 0,-1 0-1,0 0 1,0 0 0,0 0 0,0 0-1,1 0 1,-1 0 0,0 0-1,0 0 1,0 0 0,0 0-1,1 0 1,-1 0 0,0 0-1,0 0 1,0 0 0,0 0-1,0 0 1,1 0 0,-1 0 0,0 0-1,0-1 1,3 0 4870,8-4-3263,-9 4-1642,0 0 1,1 1-1,-1-1 1,0 0-1,0 0 0,0 0 1,0-1-1,0 1 1,1-2-1,10-8 86,0-1 1,-1-1-1,-1 0 1,12-19-1,-15 21-162,-1-1-1,0 0 0,-1 0 1,0-1-1,-1 0 1,5-18-1,-10 29-7,1 0 0,-1 0 0,0 0 0,0 0 0,1 0 0,-2 0-1,1 0 1,0 0 0,0 0 0,-1 0 0,1 0 0,-1 0 0,1 0 0,-1 0 0,0 0-1,0 0 1,0 0 0,0 1 0,0-1 0,0 0 0,0 1 0,-1-1 0,1 1 0,-1-1-1,1 1 1,-3-2 0,1 1 10,1 1 0,0 0 0,0 0-1,0 0 1,-1 0 0,1 1 0,-1-1-1,1 1 1,0-1 0,-1 1 0,1 0-1,-1 0 1,1 0 0,-1 0 0,1 0 0,-1 1-1,1-1 1,-1 1 0,1-1 0,0 1-1,-5 2 1,3-1 39,0 1-1,0 0 1,0-1 0,0 1-1,0 1 1,0-1-1,1 1 1,0-1 0,0 1-1,0 0 1,0 0-1,0 1 1,1-1 0,0 0-1,0 1 1,0-1 0,0 1-1,1 0 1,-1 0-1,1-1 1,1 1 0,-1 0-1,1 0 1,0 0-1,0 0 1,1 7 0,-1-6 7,1 0 1,0 0 0,0 0-1,1 0 1,0-1 0,0 1-1,0 0 1,1-1 0,-1 0-1,1 1 1,1-1 0,-1 0-1,1-1 1,0 1 0,0-1-1,0 1 1,0-1 0,1 0-1,0-1 1,0 1 0,8 4-1,0-4-550,-1 0 0,1 0 0,-1-1-1,1-1 1,0 0 0,24 0 0,-8 0-549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46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115 239 9938,'0'1'575,"1"-1"0,-1 1 0,1-1 0,0 1 0,-1-1 0,1 0 0,-1 1 0,1-1 0,0 0 0,0 1 0,-1-1 0,1 0 0,0 0 0,-1 0 0,1 0 0,0 1 0,1-1 0,-2-1-300,1 0 0,-1 0 1,1 1-1,-1-1 0,1 0 0,-1 0 0,0 0 1,1 0-1,-1 1 0,0-1 0,1 0 1,-1 0-1,0 0 0,0 0 0,0 0 0,0-1 1,0 0-195,1-1-6,-1 0 0,1 0 0,0-1 0,0 1 0,0 0 0,3-4 0,8-13 70,-8 14-118,0 1 0,-1-1 0,0 0-1,0 0 1,0 0 0,0-1-1,-1 1 1,0-1 0,1-7 0,-2 10-20,-1 0 0,0 0 0,0 0 0,0-1 0,0 1 0,0 0 0,-1 0 0,0 0 1,0 0-1,0 0 0,0 0 0,-1 0 0,1 0 0,-1 1 0,0-1 0,0 0 0,-1 1 1,1 0-1,-1-1 0,0 1 0,1 0 0,-1 0 0,-1 1 0,1-1 0,0 1 1,-1-1-1,1 1 0,-1 0 0,0 0 0,1 1 0,-1-1 0,0 1 0,0-1 0,0 1 1,0 1-1,0-1 0,0 1 0,-6-1 0,9 1-6,0 0 0,-1 0-1,1 0 1,0 0 0,0 1 0,0-1-1,0 0 1,0 0 0,0 1 0,0-1 0,0 1-1,0-1 1,0 1 0,0-1 0,0 1 0,0 0-1,0-1 1,0 1 0,1 0 0,-1 0 0,0-1-1,1 1 1,-1 0 0,0 0 0,1 0-1,-1 0 1,1 0 0,-1 0 0,1 0 0,0 0-1,-1 2 1,0 2 18,0 1 1,1-1-1,0 1 0,0-1 0,0 7 1,0-12-20,3 22 157,0 0 0,1 0-1,1-1 1,14 35 0,41 78 680,-27-73-283,12 27 339,-44-85-854,1 2 15,0-1 0,-1 0 0,1 1 1,0 4-1,-2-7-43,0-1 0,1 0 1,-1 0-1,0 0 0,0 0 1,-1 0-1,1 1 0,0-1 1,0 0-1,0 0 0,-1 0 1,1 0-1,-1 0 0,1 0 1,-1 0-1,1 0 0,-1 0 1,0 0-1,1 0 0,-1 0 1,0 0-1,-1 1 0,-1 0 4,0 0-1,-1 0 0,1 0 0,-1-1 0,1 1 1,-1-1-1,0 0 0,0 0 0,0 0 0,1-1 1,-1 1-1,0-1 0,-8 0 0,1-1-95,0 0-1,0 0 1,-18-6 0,24 6-23,-4-1-287,0 0 0,0-1-1,1 0 1,0 0 0,-1-1 0,1 0-1,0-1 1,-13-9 0,19 12 184,1 1 0,-1-1 0,0 0 0,1 0 1,-1 0-1,1 0 0,-3-4 0,3 4 83,1-1 0,-1 1 0,1 0-1,0-1 1,-1 1 0,1-6 0,0 7 98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46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14051,'-10'26'5769,"-9"6"-3304,3 5-761,7 9-400,5-5-319,13 0-449,10-4-176,6-7-176,6-5-40,1-8-64,8-2 8,-6-11-192,1-3-320,-10-5-280,-8-9 360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47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1 253 10858,'2'54'9600,"-2"-38"-7847,0 0-1,1 0 1,4 18 0,-4-32-1694,-1 0 0,1 0 1,-1 0-1,1 0 1,0 0-1,0-1 1,0 1-1,0 0 1,0-1-1,0 1 1,0 0-1,1-1 1,-1 0-1,1 1 1,-1-1-1,1 0 1,-1 0-1,1 1 1,2 0-1,-2-1-42,1 0 0,-1-1 0,1 1 0,-1-1 0,1 1 0,-1-1 1,1 0-1,-1 0 0,1 0 0,-1 0 0,1 0 0,-1-1 0,1 1 0,3-2 0,-4 1-12,-1 1 0,1-1-1,-1 0 1,1 0 0,-1 1 0,0-1-1,1 0 1,-1 0 0,0-1-1,1 1 1,-1 0 0,0 0 0,0 0-1,0-1 1,0 1 0,0-1-1,-1 1 1,1-1 0,0 1 0,0-1-1,0-2 1,0-3 9,1 0-1,-1 0 1,0-14-1,-1 7-8,-1-20-178,1-3-1123,0 34 935,0 0 1,1 0-1,-1 0 0,1 0 0,0 0 0,0 0 0,0 0 1,0 1-1,2-5 0,6-2-1384,3 1 671</inkml:trace>
  <inkml:trace contextRef="#ctx0" brushRef="#br0" timeOffset="1">182 0 14075,'11'13'5769,"5"9"-3488,-1 3-169,7 6-575,2 1-265,0 4-504,-3 1-136,-4 1-152,-5 2-112,-9 0-152,-7-1-40,-8 2-96,-5-1-88,-3-8-400,2-6-424,5-11-912,6-8 39,13-3 953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4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13571,'19'0'5593,"5"1"-3328,7-1-361,3 0-632,-2-2-408,0-1-503,-11-4-241,-7 6-617,-8-6-663,-2 9 696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48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0 355 8578,'6'0'4281,"-6"2"-857,5-2-759,-5-1-312,0 0-273,16-5-768,5-2-392,30-18-471,-27 20-177,-4 0-520,-3 3 1888,3 7-1320</inkml:trace>
  <inkml:trace contextRef="#ctx0" brushRef="#br0" timeOffset="1">270 14 13019,'-3'0'3213,"3"-1"-949,6-2 197,14-5-346,-13 7-1764,0 1 0,-1-1 0,1 1 1,0 1-1,0-1 0,0 1 0,0 1 1,0-1-1,-1 1 0,9 3 1,0 1-153,-1 1 0,0 0 0,20 14 1,-26-16-156,-1 1-1,1 0 1,-1 1 0,9 9 0,-13-11-31,1-1 0,-1 1 0,0-1 0,0 1 0,-1 0 0,0 0 0,1 0 0,-2 0 0,3 9 0,-3-4-2,0-1 1,0 1-1,-1 0 1,-1-1-1,1 1 1,-2 0-1,-4 18 0,1-10 2,-1-1-1,0 1 1,-11 18-1,10-23 4,0-1-1,-13 18 1,17-27-6,1 1 1,-1-1 0,0-1-1,0 1 1,0 0-1,0-1 1,0 1-1,0-1 1,-1 0 0,1 0-1,-1 0 1,1-1-1,-7 3 1,1-3 78,9-2-81,-1 1 0,1 0 0,0 0 0,0 0 0,0 0 0,-1 0 0,1 0 0,0 0 0,0 0 0,0 0 0,0-1 0,-1 1 0,1 0 0,0 0 0,0 0 0,0 0 0,0 0 0,0-1 0,0 1-1,0 0 1,-1 0 0,1 0 0,0-1 0,0 1 0,0 0 0,0 0 0,0 0 0,0-1 0,0 1 0,0 0 0,0 0 0,0 0 0,0-1 0,3-1 61,3 0-61,0-1 1,0 0-1,0-1 0,0 1 0,-1-1 0,9-7 0,-3 2-11,1 0-15,0 0 0,1 0 0,0 1-1,25-11 1,-2 4-701,41-10-1,-40 16 371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48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29 8042,'-2'0'364,"0"-1"-91,1 1-1,0 0 1,0 0-1,0-1 1,0 1-1,0 0 1,0-1-1,0 1 0,0-1 1,0 1-1,0-1 1,0 1-1,0-1 1,1 0-1,-1 0 0,0 1 1,0-1-1,1 0 1,-1 0-1,0 0 1,1 0-1,-2-2 0,-6-7 2257,3 7-1055,4 3-1412,1 0 1,0 0-1,0 0 0,0 0 0,0 0 1,0 0-1,0 0 0,0 0 1,-1 1-1,1-1 0,0 0 0,0 0 1,0 0-1,0 0 0,0 0 1,0 0-1,0 0 0,0 0 0,0 0 1,-1 0-1,1 0 0,0 1 0,0-1 1,0 0-1,0 0 0,0 0 1,0 0-1,0 0 0,0 0 0,0 0 1,0 1-1,0-1 0,0 0 1,0 0-1,0 0 0,0 0 0,0 0 1,0 0-1,0 0 0,0 1 1,0 17 770,2-1 1,0 1 0,1 0 0,9 31 0,-3-14-217,-3-8-190,1-1-1,1-1 1,20 40 0,-22-53-299,0-1 0,1 1 0,0-2 0,1 1-1,1-1 1,-1-1 0,1 1 0,1-1 0,15 11 0,-21-17-92,-1-1-1,1 0 1,-1-1-1,1 1 1,0 0 0,-1-1-1,1 0 1,0 0 0,7 1-1,-9-2-23,-1 0 0,1 0 0,0 0 1,0 0-1,-1 0 0,1 0 0,0-1 0,0 1 0,-1-1 0,1 1 0,-1-1 0,1 0 0,0 0 0,-1 0 0,1 0 0,-1 0 0,0 0 0,1 0 0,-1 0 0,0 0 0,1-1 0,-1 1 0,2-3 0,1-4 10,0 0 0,0 0 0,0 0 0,-1-1 1,-1 1-1,3-11 0,7-55 21,-11 63-45,1-7-30,3-12-562,-2 1 0,-1-1 0,-4-48 0,2 74 185,-1-1 0,0 1 0,0-1 1,0 1-1,0 0 0,-1 0 0,0-1 0,0 1 1,0 0-1,-3-4 0,-7-1-915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4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25 8082,'-12'8'5137,"8"0"200,6-5-2648,2 0-249,12-3-752,3-6-447,14 1-673,3 2-168,-4-6-416,0 2-384,-3 1-1297,2-5 1105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04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13323,'0'5'5289,"-2"8"-3585,1 14-471,-3 5-41,1 16-264,-1 2-192,4 2-304,4 2-104,3-11-232,4-1-64,1-13-312,1-6-392,3-9 432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49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7186,'10'2'2998,"-5"-1"-1088,0 0-1,0 0 1,0 1-1,7 3 1,-9-4-1507,-1 1 0,1-1 0,-1 1 1,0 0-1,0 0 0,4 3 0,0 4 284,-1-1-1,0 1 1,0 0 0,0 1-1,5 15 1,-5-11 43,13 23 0,-15-32-620,0-1 0,0 1 1,0-1-1,1 0 0,-1 0 0,1 0 0,0 0 0,0-1 1,1 0-1,7 5 0,-10-6-92,1-1 0,-1 0 0,1 0 0,-1-1-1,1 1 1,0 0 0,-1-1 0,1 0 0,0 1 0,-1-1 0,1 0 0,0-1 0,-1 1 0,1 0 0,0-1-1,-1 1 1,1-1 0,0 0 0,-1 0 0,1 0 0,-1 0 0,1 0 0,3-3 0,-1 0-11,0-1 1,0 1 0,-1-1 0,0 0-1,1 0 1,-2 0 0,1-1-1,0 1 1,-1-1 0,0 0 0,-1 0-1,1 0 1,1-8 0,2-7-138,-2 0 1,5-38 0,-8 41-277,0-1 1,-4-29-1,2 32 413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50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93 9314,'-12'-16'1695,"8"12"-1029,1 0-1,0 0 1,0-1-1,1 0 1,-1 1-1,1-1 0,0 0 1,-2-8-1,4 11-469,0 1 1,-1 0-1,1-1 0,-1 1 0,1 0 0,-1-1 0,0 1 1,1 0-1,-1 0 0,0 0 0,0-1 0,0 1 0,0 0 0,0 0 1,0 0-1,0 0 0,0 1 0,0-1 0,0 0 0,0 0 1,-1 1-1,1-1 0,0 1 0,-1-1 0,1 1 0,0-1 0,-1 1 1,1 0-1,-3-1 0,1 2-50,0-1 0,0 0 1,0 1-1,0 0 0,0 0 0,0 0 1,0 0-1,0 0 0,0 1 0,0-1 1,1 1-1,-4 2 0,0 1-35,-1 0 0,1 0 0,1 1 0,-1 0 0,1 0 0,0 1 0,0 0 0,1 0 0,0 0 0,0 0 0,0 0 0,-2 10 0,4-10-79,0 0 0,0 0 0,1 0 0,0 0 0,0 1 0,0-1 0,1 0 0,0 0 0,1 1 0,0-1 0,0 0 0,0 0 0,5 14 0,-3-14-89,0 0 0,0-1 0,0 1 0,1-1 0,0 0 1,0 0-1,1 0 0,-1 0 0,1-1 0,0 0 0,1 0 0,-1 0 0,1-1 0,0 0 0,1 0 0,-1 0 0,0-1 1,1 0-1,0 0 0,0 0 0,0-1 0,0 0 0,0-1 0,0 0 0,0 0 0,1 0 0,6-1 0,21-2-1132,1-3 502</inkml:trace>
  <inkml:trace contextRef="#ctx0" brushRef="#br0" timeOffset="1">103 218 7434,'-13'-9'4417,"3"8"176,10-1-1633,6 0-719,0 2-321,-6-2-832,0 1-320,4 0-456,20-1-95,32 2-594,-28 0-407,5 3 488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50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9794,'2'22'8416,"0"9"-4371,-1 2-2763,1-2-313,1 10 89,12 62 0,-13-92-984,1 0 0,0 0 0,1-1 0,0 1 0,1-1 0,0 0 0,0-1 0,1 1 0,0-1 0,13 14 1,-15-19-47,1 0 1,0 0-1,0 0 1,0-1-1,1 1 1,-1-1-1,1-1 1,-1 1-1,1-1 1,11 3-1,-14-4-23,0-1-1,0 1 1,1-1-1,-1 0 1,0 1 0,0-1-1,0-1 1,0 1-1,0 0 1,0-1-1,0 0 1,0 1-1,0-1 1,0 0-1,0-1 1,0 1-1,0 0 1,0-1 0,-1 0-1,1 0 1,-1 1-1,1-1 1,1-3-1,1-1-44,-2 0-1,1 0 1,-1 0-1,0-1 0,0 1 1,-1-1-1,0 0 1,0 1-1,2-12 1,0-2-154,6-23-245,9-32-190,-17 70 599,0 5 21,-1 9 26,-4 21 140,0-7 24,2-8 84,1-1 0,1 1 0,0-1 0,1 0-1,4 19 1,-5-28-156,1 0 0,-1 0 0,1 0-1,0-1 1,0 1 0,1-1 0,-1 1 0,1-1 0,0 0 0,0 0-1,0 0 1,1-1 0,0 1 0,-1-1 0,1 0 0,0 0-1,0 0 1,9 4 0,-10-5-73,1-1 1,0 0-1,-1 0 1,1 0-1,0-1 0,-1 1 1,1-1-1,0 0 0,0 0 1,-1 0-1,1-1 0,0 1 1,-1-1-1,1 0 0,0 0 1,-1 0-1,1 0 0,3-3 1,-2 2-23,-1-1 0,1 0 1,-1 0-1,0 0 1,0 0-1,0-1 0,0 0 1,0 0-1,-1 0 1,0 0-1,0-1 0,3-4 1,4-13-42,-1 0 1,0 0-1,-2 0 1,-1-1-1,0 0 1,-2-1-1,-1 1 1,1-28-1,-4-7-548,-2 0 0,-10-63-1,11 115 479,-1-8-323,0 1 1,0-1 0,-6-15-1,8 28 393,0 1-1,0 0 1,0-1-1,-1 1 1,1 0-1,0 0 1,0-1-1,0 1 1,0 0-1,0 0 1,0-1-1,0 1 1,-1 0 0,1 0-1,0-1 1,0 1-1,0 0 1,0 0-1,-1 0 1,1-1-1,0 1 1,0 0-1,-1 0 1,1 0-1,0 0 1,0 0-1,-1-1 1,1 1-1,0 0 1,0 0-1,-1 0 1,1 0-1,0 0 1,-1 0 0,1 0-1,0 0 1,0 0-1,-1 0 1,1 0-1,0 0 1,-1 0-1,1 0 1,0 0-1,-1 1 1,0 0-88,0-1 1,0 1 0,1 0-1,-1 0 1,0 0-1,0 0 1,1 0-1,-1 0 1,0 2 0,-1 3-544,-1 0 1,-2 12-1,-2 24-391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53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10098,'2'-1'582,"-1"-1"-1,1 1 1,0 0-1,0 1 1,0-1-1,0 0 1,0 0-1,0 1 1,0-1-1,0 1 1,0 0-1,0-1 1,2 1-1,29 1 2201,-27 0-2551,0-1 0,-1 1 1,1 1-1,0-1 1,0 1-1,-1 0 1,1 0-1,8 5 0,-13-6-207,0 0 0,0 0-1,1 0 1,-1 0-1,0 0 1,0 0 0,0 0-1,0 1 1,0-1-1,-1 0 1,1 0-1,0 1 1,-1-1 0,1 1-1,0 1 1,-1-1-14,1 0 0,-1 0 1,0 0-1,0 1 0,-1-1 0,1 0 0,0 0 1,-1 0-1,1 0 0,-1 0 0,0 0 1,1 0-1,-1-1 0,-2 4 0,-1 3 18,-1-1-1,0 1 0,0-1 1,-10 10-1,12-14-21,0 0 1,0 0 0,-1 0-1,1 0 1,-1-1 0,0 0-1,0 0 1,0 0 0,0 0-1,0 0 1,-6 1-1,9-3-6,-1 1 0,1-1 0,-1 0 0,1 1-1,0-1 1,0 1 0,-1 0 0,1-1 0,0 1-1,0 0 1,0 0 0,0 0 0,0 0 0,0 0-1,0 0 1,0 0 0,0 0 0,0 0 0,0 0-1,1 1 1,-2 0 0,2 0 2,0-1 0,-1 1 0,1-1 0,0 1 0,0-1-1,0 1 1,0 0 0,0-1 0,0 1 0,0-1 0,1 1 0,-1-1 0,0 1 0,1-1-1,-1 1 1,1-1 0,0 0 0,-1 1 0,1-1 0,0 0 0,2 3 0,1 1 23,0-1 1,1 1-1,0-1 1,0 0-1,0 0 0,0-1 1,0 1-1,1-1 1,-1 0-1,1-1 1,0 1-1,7 1 0,8 1 162,1 0 0,25 2 0,5 0 523,-50-7-637,0 1 0,0 0 0,1-1 0,-1 1 0,0 0 0,0 0 0,0 0 0,-1 0 0,1 0 0,3 2 0,-5-2-48,1-1 1,-1 0-1,0 1 1,1-1-1,-1 1 1,0-1 0,0 0-1,1 1 1,-1-1-1,0 1 1,0-1-1,0 1 1,0-1 0,0 1-1,0-1 1,1 0-1,-1 1 1,0-1-1,0 1 1,-1 0 0,1 0-8,0 0 1,0 0 0,-1-1 0,1 1 0,-1 0 0,1 0 0,-1-1 0,1 1 0,-1 0 0,1-1 0,-1 1 0,0 0-1,1-1 1,-1 1 0,-1 0 0,-5 3 34,0-1 0,0 0 1,-1 0-1,0 0 0,1-1 0,-1 0 0,-15 2 0,18-3-35,-30 2 42,27-3-155,0 1 0,0 0 0,0 0 0,0 0 0,0 1 1,-11 5-1,16-5-606,3-1-219,9-1-883,-2 0 1235,18 1-333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53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60 8114,'-18'6'1416,"-1"0"1,1 1-1,0 0 1,1 2-1,0 0 0,-29 21 1,37-23-1187,1 0 1,0 0-1,0 1 1,1 0-1,0 0 1,0 1-1,1 0 0,0 0 1,1 1-1,0-1 1,1 1-1,0 0 1,-5 18-1,6-13-106,1 0 1,0 0-1,1 0 0,1 0 1,0 0-1,1 0 0,1 0 0,0 0 1,1 0-1,1 0 0,0-1 1,1 1-1,1-1 0,0-1 0,13 22 1,-5-12-14,2-1 0,1-1 0,0-1 0,1-1 1,2 0-1,0-1 0,24 16 0,-32-25-83,1-1 0,-1 0 0,2-2 1,-1 1-1,1-1 0,0-1 0,0-1 0,0 0 0,1 0 0,-1-2 0,1 0 0,27 1 1,-18-4-4,-1-2 0,0 0 1,1-1-1,-2-1 1,28-10-1,-20 4-5,-1-1 0,-1-1 0,37-24 0,-53 29-30,1-1 0,-1 0 1,-1-1-1,20-21 0,-25 24-3,-1 0-1,0 0 1,-1 0-1,1-1 0,-1 1 1,-1-1-1,1 0 1,-1-1-1,3-13 1,-4 6-12,-1 1 1,0-1 0,-1 1 0,-1-1 0,0 1-1,-6-24 1,4 24-6,-1 0 1,0 1-1,-2-1 0,1 1 1,-2 0-1,-9-16 0,2 9-36,0 1 1,-1 1-1,-21-22 0,16 22 16,-1 1 0,-1 1 0,0 1 0,-49-26 0,55 33 54,-1 2-1,-1 0 1,1 1 0,-1 0 0,0 2 0,0 0 0,0 1 0,-30-1-1,37 4-57,0 0 1,0 1-1,0 0 0,0 1 0,0 0 0,1 1 0,-1 0 0,1 1 0,0 0 0,0 1 0,0-1 0,0 2 0,1 0 0,0 0 0,-12 10 1,-15 23-210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55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208 395 3665,'-1'3'1923,"-2"3"3822,-1-5 1125,4-7-4286,0-6-2449,-1 0-1,0 0 0,0 1 1,-4-14-1,4 21-100,-1 0-1,1 0 0,-1 0 1,0 0-1,0 1 0,0-1 1,-1 0-1,1 1 0,-1-1 0,0 1 1,0 0-1,0 0 0,0 0 1,-1 1-1,1-1 0,-5-2 1,3 3 6,1-1 0,-1 1 0,0 0 0,0 0 0,0 1 1,0-1-1,0 1 0,0 1 0,0-1 0,-1 0 0,-9 2 0,12-1-7,0 1-1,0-1 0,0 1 0,0 0 0,0 0 0,0 0 0,1 1 0,-1-1 0,0 1 1,1-1-1,-1 1 0,1 0 0,-1 0 0,1 0 0,0 0 0,0 0 0,0 1 0,0-1 0,0 1 1,1-1-1,-1 1 0,1 0 0,-2 5 0,-1 1 65,1 0-1,1 1 1,0 0 0,0-1-1,1 1 1,-1 13-1,2-15-39,0 0 0,0 0 0,1 1-1,0-1 1,1 0 0,0 0 0,0 0-1,0 0 1,7 12 0,-7-16-41,0-1 0,0 1 0,1-1 0,-1 1 0,1-1 0,0 0 0,0 0 0,0 0 0,0-1 0,0 1 0,1-1 0,-1 1 0,1-1 0,0 0 0,0-1 0,-1 1 0,1-1 1,0 1-1,0-1 0,7 1 0,-6-2-9,0 0 1,0 0 0,0 0-1,0-1 1,0 1 0,0-1-1,0-1 1,0 1 0,0 0 0,0-1-1,-1 0 1,1 0 0,-1-1-1,1 1 1,-1-1 0,0 0-1,0 0 1,5-5 0,0-2-22,1 0 1,-1-1-1,-1 0 1,0 0-1,10-19 1,-9 11-36,0-1-1,-1 0 1,-1-1-1,-1 1 1,-1-1-1,4-25 1,-6 16 42,-1 0 0,-1-1 0,-6-53 1,5 75 20,-1 1 0,-1 0 0,0 0 0,0 0 1,-3-8-1,5 16-10,0-1 0,0 1 0,-1 0 0,1-1 0,0 1 0,0 0 0,0-1 0,0 1 0,0 0 0,0-1 0,-1 1 0,1 0 0,0 0 0,0-1 0,0 1 0,-1 0 0,1 0 0,0-1 0,0 1 0,-1 0 0,1 0 0,0 0 0,-1 0 0,1-1 0,0 1 0,-1 0 0,1 0 0,0 0 0,-1 0 0,1 0 0,-1 0 0,0 0 8,1 1 1,-1-1 0,1 1-1,-1 0 1,1-1 0,-1 1 0,1 0-1,-1-1 1,1 1 0,-1 0-1,1 0 1,0-1 0,-1 2-1,-8 25 221,0 0-1,2 1 0,1 0 1,-2 31-1,6-42-164,1 0 1,0 0-1,2-1 0,0 1 1,0 0-1,2-1 0,5 21 1,-4-26-70,-1 0 1,2 0 0,0-1-1,0 1 1,1-1 0,0 0-1,0-1 1,1 0 0,0 0-1,1 0 1,13 10 0,-17-15-204,1 0 1,-1-1 0,1 0 0,0 0-1,0 0 1,0-1 0,11 4-1,-12-5-294,-1-1-1,1 1 0,-1-1 0,1 1 0,0-1 0,-1 0 0,1 0 1,4-1-1,22-8-1731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56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1 259 9842,'42'11'4788,"-40"-10"-4466,0-1 0,0 0-1,0 0 1,0 1 0,1-1 0,-1-1 0,0 1 0,0 0 0,0 0 0,0-1 0,0 1-1,0-1 1,0 0 0,0 0 0,0 1 0,0-1 0,-1 0 0,1-1 0,0 1-1,2-2 1,-1 0-130,-1 1 0,1-1 0,-1 0 0,0 0 0,0-1-1,0 1 1,0 0 0,0-1 0,1-3 0,9-32 176,14-66 1,-25 101-372,-1-1 1,1 1-1,-1-1 0,1 1 0,-1-1 0,-1 1 1,1-1-1,-1 1 0,-1-8 0,1 10 2,0 1 0,1-1 0,-1 1-1,0-1 1,0 1 0,1-1 0,-1 1-1,0 0 1,-1-1 0,1 1 0,0 0-1,0 0 1,0 0 0,-1 0 0,1 0-1,-1 0 1,1 0 0,-1 1 0,1-1-1,-1 0 1,1 1 0,-1-1 0,1 1-1,-1-1 1,0 1 0,1 0 0,-1 0-1,-3 0 1,2 0 15,-1 0-1,1 0 1,0 1 0,0-1-1,-1 1 1,1 0-1,0 0 1,0 0 0,0 0-1,0 1 1,0-1 0,0 1-1,1 0 1,-1 0-1,0 0 1,1 0 0,-1 0-1,1 0 1,0 1 0,0-1-1,0 1 1,0-1-1,0 1 1,1 0 0,-1 0-1,1 0 1,-1 0 0,1 0-1,0 0 1,0 3-1,-1 2 79,1-1-1,0 1 0,0-1 0,0 1 1,1-1-1,1 1 0,-1 0 0,1-1 1,0 1-1,1-1 0,0 0 0,3 9 0,-2-10-71,0 1-1,0-1 1,0 0-1,1 0 1,0 0-1,1 0 1,-1-1-1,1 0 0,0 1 1,1-2-1,-1 1 1,1-1-1,0 0 1,0 0-1,0 0 0,0-1 1,1 0-1,-1 0 1,1-1-1,0 0 1,0 0-1,0 0 1,0-1-1,0 0 0,10 0 1,41 0-1591,-19-2-2965,-14-2 2472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56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99 289 8074,'14'47'4315,"-14"-47"-4204,0 0 0,0 1 0,0-1 0,0 1 0,0-1 0,0 0 0,0 1 0,1-1 0,-1 0 1,0 1-1,0-1 0,1 0 0,-1 1 0,0-1 0,0 0 0,1 1 0,-1-1 0,0 0 0,1 0 0,-1 1 0,0-1 0,1 0 0,-1 0 0,0 0 0,1 1 0,-1-1 0,1 0 0,-1 0 0,0 0 0,1 0 0,-1 0 0,1 0 0,-1 0 0,1 0 0,0 0 0,8-8 2190,-8 7-2001,4-6 323,1 0 0,-2-1 1,1 1-1,-1-1 1,0 0-1,3-9 0,-1 0-373,-1 0 0,3-20 0,-6 28-229,-1 0 1,0 0 0,0 0-1,-1 0 1,-1 0-1,1 0 1,-1 0-1,-1 0 1,-4-15 0,3 18-11,1 0 0,-1 0 0,0 0 0,0 0 0,-1 1 0,0 0 0,0 0 1,0 0-1,-1 0 0,1 0 0,-1 1 0,0 0 0,-1 0 0,-6-4 1,7 5-2,0 1 0,0-1 0,0 1 0,-7-2 1,10 3-1,0 1 1,1 0 0,-1-1-1,0 1 1,0 0 0,1 0 0,-1 0-1,0 0 1,0 0 0,1 0-1,-1 0 1,0 1 0,1-1 0,-1 1-1,0-1 1,1 1 0,-1-1 0,-1 2-1,1 0 9,1-1 1,0 0-1,0 1 0,0-1 0,0 1 1,0-1-1,0 1 0,0 0 0,0-1 0,0 1 1,0 2-1,-5 23 230,5-16-156,1-1 0,1 1 0,-1-1 0,2 1 0,-1-1 0,1 0-1,5 13 1,29 70 590,-34-88-642,105 218 1605,-96-205-1475,1 3 108,11 25 1,-20-40-226,-1 0 0,0-1 1,0 1-1,-1 0 1,0 0-1,0 0 0,0 0 1,-1 0-1,0 10 1,0-13-40,0-1 1,-1 0-1,0 0 1,1 1-1,-1-1 1,0 0-1,0 0 1,0 0-1,0 0 1,0 0-1,-1 0 1,1 0-1,-1 0 1,1 0-1,-1-1 1,1 1-1,-1-1 1,0 1-1,0-1 1,0 0-1,0 1 1,0-1-1,0 0 1,0 0-1,0-1 1,-1 1 0,1 0-1,0-1 1,-1 1-1,-2-1 1,-3 1-9,-1-1 1,1 1-1,-1-2 1,1 1-1,-1-1 1,-16-5-1,14 3-147,0 0 0,0-1 0,0-1 0,-11-6 0,17 8-76,1 1 0,-1-1 0,1-1 0,0 1-1,0-1 1,0 1 0,0-1 0,1 0 0,-1-1-1,1 1 1,-3-6 0,5 8 33,0 1 1,1-1-1,-1 0 0,1 0 1,-1 0-1,1 0 0,0 0 0,-1 0 1,1 0-1,0 0 0,0 0 1,0 0-1,1 0 0,-1 0 0,1 0 1,-1 0-1,1 0 0,-1 0 1,1 0-1,0 0 0,0 0 1,2-3-1,16-20-1149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56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12651,'-16'11'5425,"-3"14"-2585,4 6-951,3 12-433,1 3-400,7 0-583,7-1-177,9-9-128,8-4-40,5-9-24,-2-6-152,-2-11-657,4-4-255,6-12 480</inkml:trace>
  <inkml:trace contextRef="#ctx0" brushRef="#br0" timeOffset="1">238 226 13155,'-1'24'5465,"1"1"-3129,4 2-239,4-4-585,3-5-255,5-8-473,2-5-168,1-6-168,1-7-112,-5-14-152,-3-3-56,-4-8-56,-3-3-8,-4 3-160,-1 3-160,-8 13-624,0 6-456,-2 18 807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57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13291,'1'0'827,"1"0"0,0 0 0,-1 0 0,1 0-1,0 0 1,0 0 0,2 1 0,10 5 1552,-8-2-2136,0 0 0,8 9 0,-9-9 461,25 23 748,48 56 0,-69-73-1331,-1 1 0,-1 1 0,1-1 0,-2 1 0,0 0 0,0 1 0,-1 0 0,-1 0 1,5 17-1,-7-16-65,0 0 1,-1 0 0,-1 0 0,0-1 0,0 1-1,-2 0 1,0 0 0,-4 17 0,4-24-96,0 0 0,-1 0 0,1-1 0,-1 1 0,-1-1 0,1 0 0,-1 0 1,0 0-1,0-1 0,-1 1 0,0-1 0,0 0 0,0 0 0,0-1 0,-1 1 0,0-1 0,1-1 0,-8 4 1,-8 0-615,20-6 675,0-1 1,-1 0 0,1 0 0,0 0 0,0 0 0,0 0 0,0 0-1,0 0 1,0-1 0,0 1 0,0 0 0,0-1 0,0 1 0,0 0-1,0-1 1,0 1 0,0-1 0,-1 0 0,1-1 10,-1-1-1,0 1 1,1 0 0,-1-1-1,-1-4 1</inkml:trace>
  <inkml:trace contextRef="#ctx0" brushRef="#br0" timeOffset="1">292 160 13771,'7'0'5769,"6"0"-3184,6 0-1137,-2 0-32,4-2-583,3-2-305,-4 3-432,3-2-176,-6 5-224,0 6-5418,2 4 4194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11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 3825,'0'-2'2360,"0"1"17,0 0-409,0-1-503,0 1-273,0 0-408,0-1-104,0 2-88,0 0-32,0 0-72,0 0-87,0 0-137,0 0-64,-1 0-176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57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 9154,'-57'66'5217,"53"-64"344,4-2-3632,3 0-33,-3 0-488,0 0-375,7 0-721,13 1-128,36-1-568,-33-7-577,2-3-3800,-2-2 3185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58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20 10666,'-1'-4'5421,"-4"9"-2017,0 5-2565,1 0 1,0 0-1,1 1 0,-1 0 1,-2 21-1,5-26-631,0-1-42,-4 22 612,-2 33 1,7-52-709,-1-1 0,2 1 0,-1 0 0,1-1 0,0 1 1,1 0-1,0-1 0,0 1 0,4 7 0,-4-11-43,0-1 0,0 1 0,0-1 0,1 1 0,0-1 0,-1 0 0,1 0 0,0 0 0,1 0 0,-1 0 0,1-1 0,-1 1 0,1-1 0,0 0 0,7 3 0,-8-4-22,0 0 1,0 0 0,0-1 0,0 1-1,0-1 1,0 0 0,0 0 0,1 0-1,-1 0 1,0 0 0,0-1 0,0 1-1,0-1 1,0 0 0,0 0 0,0 0-1,0 0 1,-1-1 0,1 1 0,0-1-1,-1 1 1,1-1 0,2-3 0,2-1-10,-1-1 0,0 0 0,0 0 0,0 0 0,-1-1 0,0 0 0,-1 0 0,0 0 0,4-10 0,-6 11-2,0 1 0,0-1 1,0-1-1,-1 1 0,0 0 0,0 0 1,-1 0-1,0 0 0,0-1 0,-1 1 0,0 0 1,-3-10-1,1 6-6,0 0 0,-2 0 0,1 1 0,-1 0 0,0 0 0,-1 0 0,-1 0 0,1 1 0,-14-14 0,17 21-1,0-1 0,-1 1 0,1 0 1,-1 0-1,1 0 0,-1 1 0,0-1 0,0 1 0,1 0 1,-1 0-1,0 0 0,0 1 0,0-1 0,0 1 0,0 0 1,0 0-1,0 1 0,0-1 0,0 1 0,0-1 0,0 1 0,0 1 1,-5 1-1,3-1-157,0 1 1,0 0-1,0 0 1,0 1-1,0 0 0,1 0 1,-1 0-1,1 0 1,0 1-1,1 0 0,-1 0 1,-6 9-1,9-11 173,1 1 0,-1-1 0,1 0 0,0 0 0,-2 6 0,0 14-117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59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9154,'12'-7'3677,"-12"7"-3554,1 0-1,-1 0 1,0 0 0,1-1 0,-1 1-1,0 0 1,1 0 0,-1 0 0,0 0-1,1 0 1,-1-1 0,0 1 0,1 0-1,-1 0 1,0 0 0,1 0 0,-1 0-1,1 0 1,-1 0 0,0 1 0,1-1-1,-1 0 1,0 0 0,1 0 0,-1 0-1,0 0 1,1 0 0,-1 1 0,0-1-1,0 0 1,1 0 0,-1 0 0,1 1 0,0 0 82,0 1 0,0-1 0,0 1 1,0-1-1,-1 0 0,1 1 0,0 0 1,0 2-1,5 18 835,-1 2-1,-1-1 1,0 29-1,3 12-220,-5-46-622,2 6 119,0 1-1,10 31 1,-12-50-266,0 1 1,1-1 0,0 0-1,0 0 1,0 0-1,1 0 1,0-1 0,0 1-1,0-1 1,1 0 0,0 0-1,0 0 1,7 4-1,-9-7-26,0 0 0,0 0-1,1 0 1,-1-1-1,0 0 1,1 0-1,-1 0 1,6 1-1,-7-1-8,1-1 0,-1 0-1,0 0 1,0 0 0,0-1 0,1 1-1,-1 0 1,0-1 0,0 0-1,0 1 1,0-1 0,1 0-1,-1 0 1,-1 0 0,4-2-1,1-2 12,-1 1-1,0-1 1,0 0-1,0-1 0,0 1 1,-1-1-1,0 0 1,5-11-1,2-5 12,9-29 0,-15 34-352,0 0 0,-1 0 0,-1-1 0,0 1 0,-2-1 0,0 0 1,0 1-1,-2-1 0,0 1 0,-1-1 0,-1 1 0,-1-1 0,-6-19 0,7 30-132,-6-17-712,8 23 950,1 0 1,-1-1 0,0 1 0,0 0-1,0 0 1,0 0 0,0 0 0,0 0-1,0 0 1,0 0 0,0 0-1,0 1 1,-1-1 0,-1-1 0,2 2 79,1 0-1,-1 0 1,1-1 0,0 1 0,-1 0 0,1 0-1,-1 0 1,1 0 0,-1 0 0,1 0 0,-1 0 0,1 0-1,0 0 1,-1 0 0,1 1 0,-1-1 0,1 0 0,-1 0-1,1 0 1,0 0 0,-1 1 0,1-1 0,0 0-1,-1 0 1,1 1 0,0-1 0,-1 0 0,0 1 0,0 2-174,-1 0 0,1 0 0,0 0 0,-1 0 1,1 3-1,0-5 297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59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20 10282,'-4'-2'4609,"4"0"-2128,5 1-201,-5 0-759,0-1-361,1 1-616,28-2-240,42-3-120,-34 4-248,6 2-1032,-7 2-313,-4 4 681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2:59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11202,'1'1'8138,"1"3"-5808,8 16-2769,-4-8 601,1 3 81,1-1 0,1 0 0,15 19 0,-16-23-30,0-1 0,1-1 0,17 14 1,-22-19-114,1 1 0,0-1 0,0 0 0,1-1 1,-1 1-1,0-1 0,1 0 0,0 0 1,10 1-1,-12-3-69,-1 0 0,0 0 0,0 0 0,0 0 0,0-1 0,0 0-1,-1 1 1,1-1 0,0 0 0,0-1 0,0 1 0,-1 0 0,1-1 0,0 1 0,-1-1 0,0 0 0,1 0 0,-1 0 0,0 0 0,0 0 0,2-4 0,0 1-11,-1 0 1,0 0-1,0 0 1,0 0-1,0-1 0,-1 1 1,0-1-1,0 0 1,1-9-1,-1 3-155,-2 0 0,1 1 0,-2-1 0,1 1 0,-4-15 0,1 10-1720,-6-20-1,6 26 732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00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29 12971,'1'-1'205,"-1"1"0,1-1 0,-1 0 0,1 1 0,-1-1 0,1 0 0,-1 1 0,1-1 0,-1 0 0,0 0 1,0 0-1,1 1 0,-1-1 0,0 0 0,0 0 0,0 0 0,0 1 0,0-1 0,0 0 0,0 0 0,0 0 0,0 1 0,0-1 0,0 0 0,-1 0 1,1 0-1,-2 0-85,1 0 1,0 0-1,-1 0 1,1 1-1,-1-1 1,1 1-1,-1-1 1,1 1 0,-1-1-1,0 1 1,1 0-1,-1 0 1,1 0-1,-1 0 1,-3 0-1,-8 1 9,0 0 0,1 1 1,-1 0-1,0 1 0,1 0 0,-1 1 0,1 1 0,0 0 0,0 0 0,-13 9 0,15-7-84,0-1 0,1 1-1,-1 1 1,1 0 0,1 0 0,0 0 0,0 1 0,0 1 0,1-1-1,1 1 1,-8 16 0,11-21-41,1 0 0,1 0 0,-1 0 1,1 0-1,0 1 0,0-1 0,0 1 0,1-1 0,0 0 0,0 1 0,0-1 0,1 1 1,0-1-1,0 1 0,0-1 0,0 0 0,1 0 0,3 7 0,-3-8-2,1 1 0,-1-1-1,1 0 1,0 0 0,0-1-1,1 1 1,-1-1 0,1 1-1,-1-1 1,1 0 0,0 0-1,0-1 1,0 1 0,1-1-1,-1 0 1,1 0 0,-1 0-1,1-1 1,0 0 0,8 2-1,-3-2-187,1-1-1,-1 1 1,1-2-1,-1 1 1,1-2-1,-1 1 1,15-5-1,-15 3-747,1-1-1,-1 0 1,18-11-1,0-3-659</inkml:trace>
  <inkml:trace contextRef="#ctx0" brushRef="#br0" timeOffset="1">3 195 10074,'-2'3'4969,"8"-3"-1152,13-3-2521,5-1 1,4 3-145,5-1-96,6 4-304,3 0-112,9 2-880,-6-2-504,-4 2-1296,-5 1-873,-19-1 1817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01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12139,'4'7'4385,"3"14"-3089,-2 5-360,0 16 304,-2 9-15,-2 19-345,-1 13-320,2 3-288,2 2-96,6-16-152,7-12-112,5-19-528,-1-8-472,2-18 647</inkml:trace>
  <inkml:trace contextRef="#ctx0" brushRef="#br0" timeOffset="1">361 160 11618,'1'1'521,"0"0"-1,0 1 0,0-1 0,0 1 1,-1-1-1,1 0 0,0 1 0,-1-1 0,0 1 1,1-1-1,-1 1 0,0-1 0,0 1 0,0 2 1,-1 24 494,0-19-625,-2 17 309,-1-1-1,-14 46 1,8-36-193,4-13-244,0-3 4,1 0-1,-2 21 0,6-35-222,1 0-1,0 0 0,0-1 0,0 1 0,0 0 0,1 0 0,0 0 1,0 0-1,0-1 0,0 1 0,1 0 0,0-1 0,3 7 0,-4-9-35,1-1-1,-1 1 1,0 0-1,1-1 1,-1 1-1,1-1 1,-1 1 0,1-1-1,-1 0 1,1 0-1,0 0 1,0 0-1,0 0 1,0 0-1,3 1 1,-4-2-14,1 0 0,-1 0 1,0 0-1,0 0 0,0 0 1,1 0-1,-1 0 0,0 0 1,0 0-1,0-1 0,0 1 1,1 0-1,-1-1 0,0 1 1,0-1-1,0 0 0,0 1 0,0-1 1,0 0-1,0 1 0,0-1 1,-1 0-1,1 0 0,0 0 1,0 0-1,-1 0 0,2-2 1,12-22-382,-1-1 0,12-35 1,9-21 195,-37 99 322,-3 5 33,-10 43 339,15-59-411,1 0 0,-1 0-1,1 0 1,0-1-1,0 1 1,1 0 0,-1 0-1,4 10 1,-4-14-49,1-1 1,0 1 0,0-1 0,0 1-1,0-1 1,0 1 0,0-1-1,0 0 1,0 1 0,0-1 0,1 0-1,-1 0 1,0 0 0,1 0 0,-1 0-1,1 0 1,0 0 0,-1-1-1,1 1 1,-1 0 0,1-1 0,0 1-1,0-1 1,-1 0 0,1 0-1,0 0 1,0 1 0,-1-2 0,1 1-1,3 0 1,1-1 54,0 0-1,0 0 1,0-1-1,0 0 1,0 0 0,11-6-1,-7 3-70,-1-1-1,0-1 1,0 0-1,-1 0 1,0-1-1,0 0 1,0 0-1,-1 0 1,-1-1-1,0-1 1,0 1-1,0-1 1,-1 0-1,-1 0 1,7-19-1,-10 24-66,0 0 0,0 1 1,-1-1-1,1 0 0,-1 0 0,0 1 0,-1-1 0,1 0 0,-3-8 0,3 11-118,-1-1 0,0 1 0,1 0 0,-1 0 0,0 0 0,0 0 0,0 1 0,-1-1 0,1 0 0,0 0 0,-1 1 0,1-1 0,-1 1 0,1-1-1,-1 1 1,0 0 0,0-1 0,0 1 0,0 0 0,0 0 0,0 0 0,0 1 0,-4-2 0,-5 0-821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23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29 8506,'-4'-15'2732,"0"1"5212,2 17-5132,-2 10-2559,-2 10-154,-1 0-1,-1-1 0,0 0 0,-15 25 0,9-20-77,-40 86-17,49-98-6,0 0-1,0 0 1,2 1 0,0-1-1,-2 32 1,5-34 2,0-6 1,0 0 1,0 0-1,-3 8 0,2-11-1,0 3-4,-1 0 0,1 0 0,-1 8-1,2-13 3,0 1 0,0 0 0,1-1 0,-1 1 0,1 0 0,-1-1 0,1 1 0,0-1 0,0 1 0,0-1 0,0 1 0,2 2 1,34 47-3,8 12 14,-39-54-2,0 1 0,-1 0 0,0 1 0,5 17 0,-6-14 30,-1 0 0,-1 0-1,0 30 1,-8 49 351,0-62-227,-1-1 0,-17 49 0,12-44-82,-33 77 66,41-105-145,0-1-1,0 0 0,-1 0 0,0 0 0,-6 6 0,4-5-55,6-7 41,1-1 1,-1 1-1,0 0 1,0-1-1,1 0 0,-1 1 1,0-1-1,0 1 1,1-1-1,-1 0 1,0 0-1,0 1 0,0-1 1,0 0-1,0 0 1,1 0-1,-1 0 1,0 0-1,0 0 1,0 0-1,0 0 0,0 0 1,1-1-1,-1 1 1,0 0-1,-1-1 1,-23-11-288,19 9 268,3 1 6,0 0-1,0 0 1,0 0 0,0 0 0,1 0 0,-1 0 0,0-1 0,1 1 0,0-1-1,-1 0 1,-1-3 0,4 6 26,0-1-1,-1 1 0,1 0 0,0 0 1,0 0-1,0 0 0,0 0 1,0-1-1,0 1 0,0 0 1,0 0-1,0 0 0,0 0 1,0-1-1,0 1 0,0 0 0,0 0 1,1 0-1,-1 0 0,0 0 1,0-1-1,0 1 0,0 0 1,0 0-1,0 0 0,0 0 1,0 0-1,0 0 0,0-1 0,1 1 1,-1 0-1,0 0 0,0 0 1,0 0-1,0 0 0,0 0 1,1 0-1,-1 0 0,0 0 1,0 0-1,0 0 0,0 0 0,0 0 1,1 0-1,-1 0 0,0 0 1,0 0-1,0 0 0,0 0 1,0 0-1,1 0 0,-1 0 0,0 0 1,0 0-1,0 0 0,0 0 1,1 0-1,-1 0 0,0 0 1,0 0-1,0 0 0,0 0 1,0 1-1,1-1 0,11 5-49,-11-5 48,15 7-10,-1 0 1,0 1-1,22 16 0,-31-20 30,-1 1-1,1 0 1,-1 0-1,-1 0 1,1 1-1,-1 0 1,1 0-1,-2 0 1,1 0-1,-1 1 0,4 10 1,1 11 155,-2 0 0,-1 1 0,3 51 0,-5-49-53,8 159 426,5 47-170,-15-233-354,3 21-35,-4-24 6,0 0 0,1 0 0,-1 0 0,0 0 0,1 0-1,-1-1 1,1 1 0,-1 0 0,1 0 0,0 0 0,-1 0-1,1-1 1,0 1 0,-1 0 0,1-1 0,0 1-1,0 0 1,0-1 0,1 1 0,-2-1 60,1 1 0,-1-1 0,1 0 0,-1 0 0,0 0 0,1 0 0,-1 0 0,1 0 0,-1 0 0,1 0 0,-1 0 0,1 0 0,-1 0 0,0-1 0,1 1 0,-1 0 0,1 0 0,-1 0 0,0 0 0,1-1 0,-1 1 0,1 0 0,-1 0 0,1-1 0,13-17 538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23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12859,'13'61'4987,"16"27"-3337,-4-15-612,-15-39-728,20 63 175,-24-84-453,0 1-1,0-1 0,1 0 1,15 20-1,-19-28-26,0-1 0,1 0 1,0 0-1,0 0 0,0 0 0,1-1 1,-1 0-1,1 0 0,0 0 0,7 3 1,-9-5-4,1 0 0,-1 0 0,1 0 0,0 0 0,-1-1 0,1 0 0,0 0 0,-1 0 0,1 0 0,0 0 0,-1-1 0,1 1 0,-1-1 0,1 0 0,-1 0 0,6-3 0,-3 1-38,-1 1 1,0-1-1,0 0 0,0-1 0,0 1 1,-1-1-1,0 0 0,1 0 1,-1-1-1,-1 1 0,5-6 0,-3 1-58,0 0 0,0 0 1,-1-1-1,0 1 0,4-16 0,-8 24 89,8-21-55,-8 21 62,0 1-1,0-1 0,0 1 0,1-1 0,-1 1 0,0 0 0,0-1 0,1 1 1,-1-1-1,0 1 0,0 0 0,1-1 0,-1 1 0,0 0 0,1-1 1,-1 1-1,0 0 0,1 0 0,-1-1 0,1 1 0,-1 0 0,0 0 0,1 0 1,-1 0-1,1-1 0,-1 1 0,1 0 0,-1 0 0,0 0 0,1 0 1,-1 0-1,1 0 0,-1 0 0,1 0 0,-1 0 0,1 0 0,-1 0 0,0 1 1,1-1-1,-1 0 0,1 0 0,-1 0 0,1 1 0,0-1 0,1 3 54,1 0 0,0 0 0,-1 0 0,1 0 0,-1 1 0,4 6 0,10 26 482,-11-22-278,44 96 2257,-48-109-2465,2 6 222,1 0 0,7 10 0,-10-16-225,0 1-1,0-1 1,1 0 0,-1 1 0,0-1 0,1 0-1,-1 0 1,1 0 0,-1 0 0,1 0-1,-1 0 1,1-1 0,0 1 0,-1 0-1,1-1 1,3 1 0,-4-1-38,0 1 0,0-1 0,0-1 0,0 1 1,0 0-1,0 0 0,0 0 0,0 0 0,0-1 0,0 1 0,0 0 1,0-1-1,-1 1 0,1-1 0,0 1 0,0-1 0,0 0 0,-1 1 0,1-1 1,1 0-1,10-19-42,-11 18 28,31-72-758,-24 54 432,8-22-560,11-47 1,-10 20 373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26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4841,'46'19'3049,"-41"-19"-105,-4 0-1127,-6 1-57,5-1-296,0 0 17,0 0-137,0 0-40,3 25-95,-13 34-257,1-16-408,-3-6-168,3-1-288,-1-4-16,2-15-216,3-4-280,6-10 288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12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6473,'-2'0'2497,"1"0"-1929,0 0-176,-1 0-896,2 0 360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28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138 122 2505,'0'-2'285,"0"0"1,0 1-1,1-1 1,-1 1-1,0-1 1,1 0 0,-1 1-1,1-1 1,0 1-1,0-1 1,-1 1 0,1-1-1,2-1 1,4-8 1601,-6 6-1266,1 1 1,-1 0 0,0-1-1,0 1 1,0 0 0,0-1-1,-1 1 1,0-1 0,0-4-1,0 7-429,0 0-1,0 1 1,-1-1-1,1 0 1,-1 1-1,1-1 1,-1 0-1,1 1 1,-1-1-1,0 0 1,0 1-1,0-1 1,0 1-1,0-1 1,0 1-1,0 0 1,-1 0-1,1-1 1,0 1-1,-1 0 1,1 0-1,-1 0 0,1 0 1,-3-1-1,2 2-105,0 0-1,1 0 0,-1 0 0,0 0 0,0 0 0,1 0 1,-1 0-1,0 0 0,1 1 0,-1-1 0,0 0 1,1 1-1,-1 0 0,1-1 0,-1 1 0,1 0 0,-1 0 1,1 0-1,-1 0 0,1 0 0,-2 2 0,-6 5 13,0-1 0,1 1 0,1 0-1,-1 1 1,1 0 0,1 0 0,-1 1 0,-5 11-1,8-12-82,0 0 0,0 0 1,1 0-1,0 1 0,1-1 0,0 1 0,0-1 0,1 1 0,0 18 0,1-23-11,1 0 0,0 0 0,0 0 0,1 0 0,-1 0 0,1 0 0,0 0 0,0 0 0,1-1 0,-1 1 0,1-1 0,0 0 0,4 5 0,-5-7-1,0 0 0,0 0 1,0 0-1,1 0 0,-1 0 0,0-1 0,1 1 1,-1-1-1,1 0 0,-1 1 0,1-1 0,0 0 0,-1-1 1,1 1-1,0 0 0,0-1 0,0 0 0,0 1 1,-1-1-1,1 0 0,0-1 0,0 1 0,0 0 0,0-1 1,3-1-1,-1 0 4,0 0 1,-1 0-1,1-1 1,-1 0-1,0 0 1,0 0 0,0-1-1,0 1 1,-1-1-1,1 0 1,-1 0-1,0 0 1,0 0-1,-1-1 1,1 1-1,2-8 1,-1 3 12,-1 0 1,-1-1 0,1 1-1,-1-1 1,-1 0-1,0 0 1,0-12 0,-1 16-8,-1 0 0,1 1 0,-1-1 0,0 1 1,-1 0-1,1-1 0,-1 1 0,0 0 0,0 0 1,-1 0-1,1 0 0,-1 0 0,0 1 0,-6-7 1,6 7-2,-1 0 0,-1 0 0,1 1 0,-1-1 0,1 1 0,-1 0 0,0 0 0,-8-3 1,11 6-54,0-1 1,0 0 0,0 1 0,0-1 0,0 1 0,-1-1 0,1 1 0,0 0 0,0 0 0,-1 0-1,1 0 1,0 1 0,0-1 0,0 1 0,-1-1 0,1 1 0,0 0 0,0-1 0,0 1 0,0 0-1,0 1 1,0-1 0,0 0 0,-2 2 0,-12 15-851,4 8 336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28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51 9922,'-6'-5'5011,"-2"2"-3550,4 2-1334,0 0 0,0-1 0,1 0 0,-5-2 0,-3-3 126,-25-14 402,35 20-606,-1 1-1,0-1 0,0 0 1,0 1-1,0-1 0,0 1 1,0 0-1,0 0 0,0 0 1,0 0-1,0 0 0,0 0 1,0 0-1,-2 1 1,0 0 71,0 1 0,1 0 1,-1 0-1,-6 4 0,7-4-45,-10 6 156,1 1 0,0 0 0,1 1 0,-12 13 0,17-16-151,0 0 1,0 1 0,1-1 0,0 1 0,1 0 0,-1 1 0,-5 16 0,9-23-73,0 0 1,1 0 0,-1 1 0,1-1-1,-1 1 1,1-1 0,0 0 0,0 1-1,0-1 1,0 1 0,0-1 0,0 0 0,1 1-1,-1-1 1,1 0 0,0 1 0,0-1-1,0 0 1,0 0 0,0 1 0,0-1-1,0 0 1,1 0 0,-1 0 0,1-1 0,0 1-1,-1 0 1,1-1 0,0 1 0,0-1-1,0 1 1,0-1 0,0 0 0,0 0-1,5 2 1,-1-1 3,0 0-1,0-1 0,0 0 1,0 0-1,1 0 1,-1-1-1,0 1 1,1-2-1,-1 1 0,0-1 1,1 0-1,9-3 1,-7 2 6,0-1 0,-1-1-1,1 0 1,-1 0 0,0 0 0,-1-1 0,1 0 0,-1-1 0,0 0 0,0 0 0,0 0 0,-1-1 0,0 0 0,5-8 0,-9 13 8,-1-1 0,1 1-1,-1-1 1,0 1 0,0-1 0,0 1-1,-1-1 1,1 0 0,-1 1 0,1-1-1,-1 0 1,0 1 0,0-1 0,0 0-1,-1-4 1,0 3 21,0 1 0,0 0 0,0-1 0,-1 1 0,1-1 0,-1 1 0,0 0 0,0 0 1,0 0-1,-4-5 0,2 4-20,0 0 1,-1 1-1,1-1 1,-1 1 0,1 0-1,-1 0 1,0 0-1,0 1 1,0-1-1,-1 1 1,1 1 0,-1-1-1,1 1 1,-1 0-1,-5-1 1,9 2-103,1 0 0,0 0 0,0 0 0,-1 0 1,1 0-1,0 0 0,-1 0 0,1 0 0,0 1 0,-1-1 0,1 0 1,0 1-1,0-1 0,0 1 0,-1 0 0,1-1 0,0 1 0,0 0 0,0 0 1,0-1-1,0 1 0,0 0 0,0 0 0,1 0 0,-1 0 0,0 1 1,0-1-1,1 0 0,-1 0 0,1 0 0,-1 0 0,1 1 0,-1-1 0,1 0 1,0 3-1,-3 18-743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29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 9210,'0'1'235,"-1"0"1,1 0-1,0 0 1,-1 0-1,1 0 1,-1 0-1,0 0 1,1 0-1,-1 0 0,0 0 1,1 0-1,-1 0 1,0-1-1,0 1 1,0 0-1,0 0 1,0-1-1,0 1 0,-2 0 1,-10 10 772,7-5-588,0 1-1,1 1 1,0-1 0,0 1-1,1 0 1,0 0-1,0 1 1,-5 16 0,8-21-356,0-1 1,1 1 0,-1 0 0,1-1 0,-1 1 0,1 0 0,0 0 0,1-1 0,-1 1-1,1 0 1,-1-1 0,1 1 0,0 0 0,1-1 0,-1 1 0,0-1 0,1 1-1,0-1 1,0 0 0,0 0 0,0 0 0,1 0 0,-1 0 0,4 3 0,-1-2-42,-1-1 0,1 0 0,-1 0 1,1-1-1,0 1 0,0-1 0,0 0 1,1 0-1,-1-1 0,0 0 0,1 0 1,-1 0-1,0 0 0,1-1 1,-1 0-1,1 0 0,-1 0 0,1-1 1,-1 0-1,0 0 0,1 0 0,-1-1 1,0 0-1,0 0 0,0 0 0,0 0 1,0-1-1,0 0 0,-1 0 0,1 0 1,3-4-1,-4 2 17,0 1 1,0 0-1,0-1 1,-1 0-1,1 0 1,-1 0-1,0 0 0,2-7 1,-4 8-12,0 1 1,0 0-1,-1 0 0,1-1 1,-1 1-1,0 0 0,0-1 1,0 1-1,0 0 0,0-1 1,-1 1-1,0 0 0,1-1 1,-1 1-1,0 0 0,-3-5 1,1 3 21,0 0-1,0 0 1,-1 0 0,0 0 0,0 0 0,-1 1-1,1-1 1,-1 1 0,-7-5 0,3 3-11,0 1 0,0 0 0,-1 0 0,-18-6 0,22 9-114,0 1 0,0-1 0,-1 1 0,-7 0 0,12 1 21,-1 0-1,1 0 0,0 0 1,-1 0-1,1 1 0,0-1 1,0 1-1,0-1 0,-1 1 1,1 0-1,0 0 0,0 0 1,0 0-1,0 0 0,-2 2 1,2-1 2,0 0 1,1 0 0,-1 1 0,0-1 0,-1 4 0,2-4 15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29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36 8474,'-17'2'4088,"-31"-2"-1,37 0-3472,0 0-1,-1 0 0,1 1 0,0 0 1,-21 6-1,29-6-521,0 0-1,1 0 1,-1 0 0,1 0-1,0 1 1,-1-1 0,1 1-1,0-1 1,0 1 0,0 0-1,0 0 1,0 0 0,1 0-1,-4 4 1,4-4-55,0 0 1,0 1-1,0-1 1,1 0-1,-1 0 1,1 0-1,-1 1 0,1-1 1,0 0-1,0 0 1,0 1-1,0-1 1,0 0-1,1 0 1,-1 1-1,1-1 1,-1 0-1,2 3 0,0 0-24,0-1 0,0 0 0,0 0-1,1 0 1,-1 0 0,1-1 0,0 1-1,0-1 1,1 1 0,-1-1 0,4 3-1,0-2-2,-1 0-1,0 0 0,1-1 1,0 1-1,0-2 1,9 4-1,-2-3 0,0 0 1,0-1-1,0 0 1,1-1-1,-1-1 1,25-2-1,-33 1 1,0 0 1,1 0-1,-1-1 0,0 0 0,-1-1 0,1 1 0,0-1 1,-1 0-1,1 0 0,-1-1 0,0 1 0,0-1 0,0-1 0,-1 1 1,1-1-1,-1 1 0,0-1 0,-1 0 0,1-1 0,-1 1 1,0-1-1,0 1 0,-1-1 0,1 0 0,-1 0 0,1-7 1,-2 10-5,-1 0 1,0 0 0,0 0 0,0 0-1,0 0 1,0 0 0,-1 0 0,0 0 0,1 1-1,-1-1 1,0 0 0,0 0 0,0 0-1,-1 1 1,1-1 0,-1 1 0,1-1-1,-1 1 1,0 0 0,0-1 0,0 1 0,0 0-1,0 0 1,-1 0 0,-2-1 0,0 0-9,0 0 1,1 1 0,-1 0-1,-1 0 1,1 0 0,0 0-1,0 1 1,-1 0 0,1 0-1,-1 0 1,1 1 0,-1 0-1,-5 0 1,-2 2-237,1 0 0,0 0 0,0 1 0,0 1 0,0 0 1,1 1-1,-1 0 0,1 1 0,1 0 0,-1 1 0,1 0 0,0 0 0,-18 18 0,20-15-204,-11 17-1,18-26 437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30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74 9298,'-4'-8'803,"0"1"0,0 0 0,-1 0-1,1 0 1,-2 1 0,-7-9 0,11 13-690,0 1 0,0-1 0,1 1-1,-1-1 1,-1 1 0,1 0 0,0 0 0,0 0 0,0 0 0,-1 0-1,1 0 1,0 1 0,-1-1 0,1 1 0,-1-1 0,1 1 0,0 0-1,-1 0 1,1 0 0,-1 0 0,1 1 0,0-1 0,-1 1 0,1-1-1,0 1 1,-4 2 0,0 0 41,0 0 1,1 0-1,0 1 0,0 0 1,0 0-1,0 1 0,1-1 0,-1 1 1,1 0-1,0 0 0,1 0 0,-1 1 1,1-1-1,0 1 0,1 0 1,-5 11-1,6-13-120,0 0 0,0 0 1,0 0-1,1 0 0,-1 0 1,1 1-1,0-1 0,0 0 1,1 0-1,-1 0 0,1 0 0,0 0 1,0 0-1,0 0 0,0 0 1,1 0-1,0 0 0,-1 0 1,1-1-1,1 1 0,-1-1 0,0 0 1,1 1-1,0-1 0,0 0 1,6 5-1,-3-5 2,-1 1 0,1-1 0,0 0 0,0 0 0,0 0 1,1-1-1,-1 0 0,1 0 0,-1-1 0,1 0 0,-1 0 0,9 0 0,-10-1-9,0 0 0,0-1 1,0 1-1,0-1 0,0 0 0,0 0 0,0-1 0,0 1 1,0-1-1,-1 0 0,1-1 0,-1 1 0,1-1 0,-1 1 1,0-2-1,6-5 0,-6 6 1,-1-1-1,1 0 1,-1 0 0,0-1 0,0 1 0,-1-1 0,1 1 0,-1-1-1,0 0 1,1-6 0,-2 8-2,-1 0 0,1 0-1,-1-1 1,0 1 0,0 0 0,0 0 0,0 0-1,-1 0 1,1 0 0,-1 0 0,0 0-1,0 0 1,0 0 0,0 0 0,-1 0 0,1 0-1,-1 0 1,-2-3 0,1 2-18,0 1 0,0 0 0,0 0 0,0 1 1,0-1-1,0 1 0,-1-1 0,1 1 0,-1 0 0,0 0 0,0 1 0,0-1 0,0 1 1,0 0-1,0 0 0,0 0 0,0 0 0,0 1 0,0 0 0,0 0 0,-1 0 0,1 0 1,-7 2-1,4-1-271,-1 1 0,1 0 1,0 0-1,0 1 0,0 0 0,1 0 1,-1 0-1,1 1 0,0 0 0,0 0 1,0 1-1,-9 8 0,-9 17-889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30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69 12267,'0'-2'295,"0"1"0,-1-1 0,1 1 0,0 0 0,-1-1 0,1 1 0,0-1 0,-1 1 0,0 0 0,1 0 0,-1-1 0,0 1 0,0 0 0,0 0 0,1 0 0,-1 0 0,0 0 0,0 0 0,-2-2 0,1 2-134,0 1 0,0-1 0,0 0-1,1 0 1,-1 1 0,0-1-1,0 1 1,0-1 0,0 1-1,0 0 1,0 0 0,-4 0 0,3 0-91,0 0-1,0 1 1,0 0 0,0-1 0,0 1 0,1 0 0,-1 0 0,0 0 0,0 1 0,1-1 0,-1 1 0,1-1 0,-1 1 0,1 0 0,0 0 0,0 0 0,0 0-1,0 0 1,-3 5 0,4-4-39,-1 0 0,1 0 0,0 0 0,1 0 0,-1 0 0,0 0 0,1 0 0,0 1 0,0-1 0,0 0 0,0 0 0,0 0 0,1 1-1,-1-1 1,1 0 0,0 0 0,0 0 0,0 0 0,0 0 0,0 0 0,1 0 0,0-1 0,-1 1 0,1 0 0,0-1 0,0 1 0,0-1 0,5 4 0,-5-4-2,1 1 1,0 0 0,1-1 0,-1 0 0,0 1 0,1-1 0,-1-1 0,1 1-1,0 0 1,-1-1 0,1 0 0,0 0 0,0 0 0,0 0 0,0-1 0,0 1-1,0-1 1,0 0 0,0-1 0,0 1 0,0 0 0,6-3 0,-8 3-15,0-1 0,0 0 1,0 0-1,0 0 1,0-1-1,0 1 1,0 0-1,-1-1 0,1 1 1,-1-1-1,1 0 1,-1 1-1,1-1 0,-1 0 1,0 0-1,0 0 1,0 0-1,0 0 0,0 0 1,1-3-1,-1-3 39,1 0 0,-1 0 0,0 0 0,-1-10-1,0 10-20,1 2-13,-2 1 1,1-1-1,-1 0 0,1 0 0,-2 0 1,1 1-1,-1-1 0,-3-7 0,5 11-71,-1 0-1,0 1 1,0-1 0,0 1-1,0-1 1,0 1-1,0-1 1,0 1 0,-1-1-1,1 1 1,0 0-1,-1 0 1,1 0 0,-1 0-1,1 0 1,-1 0-1,0 0 1,1 1-1,-1-1 1,0 0 0,0 1-1,1 0 1,-1-1-1,0 1 1,0 0 0,0 0-1,0 0 1,1 0-1,-1 0 1,0 0 0,-2 1-1,0 0-472,-1 0 1,1 1-1,0 0 0,0 0 0,-1 0 0,1 0 1,-5 5-1,-14 11-988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25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11618,'-5'0'5906,"5"0"-5694,0 1 0,0-1 0,0 0 0,0 1 1,-1-1-1,1 1 0,0-1 0,0 1 0,0-1 0,0 1 1,1-1-1,-1 0 0,0 1 0,0-1 0,0 1 1,0-1-1,0 1 0,0-1 0,1 1 0,12 33 203,-8-22-364,0 0 0,-1 1 0,4 23 0,-3-13-24,0 0-1,2-1 1,19 41 0,-25-60-24,0 1 0,0-1 0,0 0 0,-1 0 0,1 1 1,-1-1-1,0 0 0,0 1 0,0-1 0,0 1 0,-1-1 0,1 0 0,-3 7 0,-1 1 9,0 1 0,-8 14 0,12-26-11,-56 95 57,37-66-21,2 1 1,-17 38 0,21-31 10,1 0 1,2 2-1,1-1 1,-6 71-1,14-96-43,1 1-1,1-1 0,0 0 1,0 0-1,1 0 1,1 0-1,0 0 0,1 0 1,1-1-1,-1 0 1,2 0-1,0 0 0,0 0 1,1-1-1,1 0 1,13 15-1,10 8 16,10 14 18,-36-42-32,-1 1 0,0-1 1,0 1-1,0 0 1,-1 0-1,3 9 1,0 7 21,-1 0 0,-1 1 0,-1-1 0,0 41 0,-4-18 312,-12 68 1,3-50 47,-17 99 318,17-115-453,-20 59 0,28-99-213,-1 1-1,-1-1 1,1 0-1,-1 0 1,-1-1-1,-5 9 1,9-15-61,0-1 0,0 1 1,0 0-1,1 0 1,-1-1-1,0 1 1,0-1-1,0 1 1,0-1-1,0 1 1,0-1-1,0 1 1,0-1-1,-1 0 1,1 0-1,0 1 1,0-1-1,0 0 1,0 0-1,0 0 1,0 0-1,0 0 0,-2-1 1,0 0 155,-1 0-1,1 0 1,0-1 0,0 1 0,0-1 0,-4-2-1,-17-13 216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2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4585,'0'0'380,"1"0"-1,-1 0 1,1 0-1,-1 1 1,1-1-1,-1 0 1,0 0-1,1 0 1,-1 1-1,1-1 1,-1 0-1,0 0 1,1 1-1,-1-1 1,0 0-1,1 1 1,-1-1 0,0 0-1,0 1 1,1-1-1,-1 0 1,0 1-1,0-1 1,1 1-1,-1-1 1,0 0-1,0 1 1,0-1-1,0 1 1,0-1-1,0 1 1,0-1 0,0 1-1,0 0 1,-1 21 5178,1-14-5731,0-2 380,-1 0 0,0-1 0,0 1-1,0 0 1,-4 9 0,0 3 89,1-1-72,1 1 1,0 0 0,2 0-1,0 0 1,2 29 0,0-44-231,-1 0 1,0 0-1,1-1 1,0 1-1,-1-1 1,1 1-1,0 0 0,1-1 1,-1 0-1,0 1 1,1-1-1,-1 0 1,1 0-1,-1 1 0,1-1 1,0-1-1,0 1 1,0 0-1,0 0 1,1-1-1,-1 1 0,0-1 1,5 2-1,-4-1-42,0-1-1,1 0 0,-1-1 1,0 1-1,0-1 0,1 1 1,-1-1-1,1 0 0,-1 0 1,0-1-1,1 1 0,-1 0 1,0-1-1,0 0 0,1 0 1,-1 0-1,0 0 0,0-1 1,4-1-1,5-5-143,-1-1 0,1 0 0,-2 0 0,1-1 0,-1-1 0,-1 0 0,13-18 0,-11 14 150,-7 12 53,-4 8 30,0-4-30,-6 47 395,3-28-84,-1 21 0,3-35-232,1 0 0,1-1-1,-1 1 1,1 0 0,0-1 0,0 1-1,1-1 1,3 8 0,-5-11-62,1 0 0,0 0 0,0 0-1,0-1 1,0 1 0,0-1 0,0 1 0,0-1 0,1 1 0,-1-1 0,1 1 0,-1-1 0,1 0 0,-1 0 0,1 0 0,0 0 0,-1 0 0,1 0-1,2 0 1,-2 0-10,1-1 0,-1 0 0,1 0 0,-1 0 0,0 0 0,1 0 0,-1-1 0,0 1 0,1-1-1,-1 1 1,0-1 0,0 0 0,4-1 0,4-4-1,0-1 0,-1 1-1,1-1 1,-1-1 0,8-8-1,9-10 9,-1-1 0,32-45 0,-54 68-21,0-1 0,-1 1 0,1 0-1,-1-1 1,0 0 0,-1 1 0,1-1 0,1-8 0,-3 12-31,0-1-1,0 1 1,0-1 0,0 1 0,0-1 0,0 1-1,0-1 1,-1 1 0,1-1 0,-1 1 0,1-1-1,-1 1 1,1-1 0,-1 1 0,0 0 0,0 0 0,0-1-1,0 1 1,0 0 0,0 0 0,0 0 0,0 0-1,0 0 1,0 0 0,0 0 0,-1 0 0,1 0-1,0 1 1,-1-1 0,-1 0 0,-2-1 54,0 1 1,1 0-1,-1 0 1,0 0 0,0 0-1,0 1 1,0 0-1,-8 1 1,-16 4 379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27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15 10050,'3'-7'8092,"3"3"-5618,13 2-3207,-11 2 1649,0-1-773,-4 1-101,-1-1 0,1 1-1,-1 0 1,1 0 0,-1 0 0,1 1 0,-1-1 0,1 1 0,-1 0 0,0 0 0,1 0 0,-1 0 0,0 1 0,0-1 0,3 3 0,2 2 44,0-1-1,0 1 1,9 11 0,-16-16-72,1 1-1,-1-1 1,1 1-1,-1 0 0,0-1 1,0 1-1,1 0 1,-1 0-1,-1 0 0,1 0 1,0 0-1,0 0 1,-1 0-1,1 0 0,-1 0 1,0 0-1,0 0 1,1 0-1,-1 1 0,0-1 1,-1 0-1,1 0 1,-1 2-1,-1 1 21,1-1 1,-2 0-1,1 0 0,0 0 0,-1-1 0,0 1 1,1-1-1,-1 1 0,-1-1 0,1 0 0,0 0 1,-5 3-1,-5 2 103,0-1 0,-20 9 0,21-11 83,0 1 0,0 0 0,-13 10 0,24-15-208,1-1-1,-1 0 0,1 0 0,0 1 0,-1-1 0,1 0 0,0 0 0,0 1 0,-1-1 0,1 0 0,0 1 0,0-1 0,-1 1 0,1-1 0,0 0 0,0 1 0,0-1 0,0 1 0,-1-1 0,1 0 1,0 1-1,0-1 0,0 1 0,0-1 0,0 1 0,0-1 0,0 1 0,1 0-6,-1-1 1,1 1 0,-1 0-1,1-1 1,-1 1-1,1-1 1,-1 1 0,1-1-1,-1 1 1,1-1-1,0 0 1,-1 1 0,1-1-1,0 0 1,-1 1-1,1-1 1,0 0 0,-1 0-1,3 1 1,7 0 0,0 1-1,1-1 1,-1-1 0,0 0-1,16-2 1,55-11-9,66-21-914,-105 27 580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19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45 4865,'-1'0'288,"1"0"1,0 0-1,0 0 0,0 0 1,0 0-1,0 0 0,0 0 1,-1 0-1,1 0 1,0 0-1,0 0 0,0 0 1,0 0-1,0 0 0,-1 0 1,1 0-1,0 0 0,0 0 1,0 0-1,0 0 0,0 0 1,0 0-1,0-1 0,-1 1 1,1 0-1,0 0 0,0 0 1,0 0-1,0 0 0,0 0 1,0 0-1,0-1 0,0 1 1,0 0-1,0 0 1,0 0-1,0 0 0,-1 0 1,1-1-1,-4-5 3192,-3 1-3264,-1 1 0,0-1 0,0 1 1,0 1-1,-1-1 0,0 2 0,1-1 0,-19-2 1,24 5-166,0 0 1,0 0 0,0 1-1,0-1 1,0 1 0,-1 0-1,1 0 1,1 0 0,-1 0-1,0 0 1,0 1 0,0 0-1,1-1 1,-1 1 0,-3 3-1,2-2 11,-1 1 5,0 0 1,-1 0 0,2 1-1,-1 0 1,0 0 0,1 0-1,0 1 1,0 0-1,1-1 1,-1 1 0,1 1-1,0-1 1,-2 9-1,4-10-50,0 0 0,0-1 0,1 1 0,-1 0 0,1 0 0,0 0 0,0-1 0,1 1-1,0 0 1,0 0 0,0-1 0,0 1 0,1-1 0,-1 1 0,1-1 0,0 1-1,1-1 1,-1 0 0,6 6 0,-4-5-13,0 0 1,1-1-1,0 1 0,0-1 0,0 0 0,0-1 1,1 1-1,-1-1 0,1-1 0,0 1 0,0-1 1,0 1-1,0-2 0,0 1 0,1-1 1,-1 0-1,0 0 0,1-1 0,-1 1 0,1-2 1,12 0-1,-12 0 5,0-1 0,0 1 1,0-1-1,0 0 0,0 0 1,-1-1-1,1 0 0,-1 0 1,1-1-1,-1 0 0,0 0 0,-1 0 1,1-1-1,-1 1 0,1-1 1,-1-1-1,-1 1 0,1-1 1,4-7-1,-7 10 6,-1 0 1,1 0 0,-1-1-1,0 1 1,0 0-1,0 0 1,0-1-1,-1 1 1,1-1-1,-1 1 1,0 0-1,0-1 1,0 1 0,0-1-1,-2-5 1,1 5 1,-1 0 0,1 0 0,-1 1 0,0-1 0,0 1 0,0 0 0,0-1 0,-1 1 0,1 0 1,-1 0-1,0 1 0,0-1 0,-3-2 0,-2-1 11,0 1 0,0 0 0,0 0 0,-1 1 0,1 0 0,-13-4 0,16 6-13,0 1 1,0 0 0,0 0-1,0 1 1,0-1-1,0 1 1,0 0 0,0 0-1,0 1 1,0 0 0,0 0-1,0 0 1,-8 3 0,5-1-60,1 1 1,0-1-1,-8 7 1,13-9-118,0 1 0,0-1 1,1 0-1,-1 1 0,0 0 0,1-1 1,-1 1-1,1 0 0,0 0 1,-1 0-1,1 0 0,0 0 1,0 0-1,0 0 0,1 0 0,-2 3 1,2-4 23,0 0 0,0 0 0,0 0 1,0 0-1,0 0 0,0 0 0,0 0 0,0 0 1,1 0-1,-1 0 0,0 0 0,1 0 0,0 2 1,1-1-87,0 1 0,0-1 1,0 0-1,5 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12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460 5 2809,'-1'-3'7830,"-3"2"-4062,4 1-3720,0 0 0,-1 0-1,1 0 1,-1 0 0,1-1-1,0 1 1,-1 1 0,1-1-1,-1 0 1,1 0 0,0 0-1,-1 0 1,1 0 0,0 0-1,-1 0 1,1 0 0,-1 1-1,1-1 1,0 0 0,-1 0-1,1 0 1,0 1 0,0-1-1,-1 0 1,1 1 0,0-1-1,0 0 1,-1 0 0,1 1-1,0-1 1,-1 1 0,-1 11 4,2-8-28,-1 0 0,0 0-1,0 1 1,0-1 0,-1 0 0,-2 5-1,-25 49 164,-120 245 245,32-70 296,67-123-316,-25 49-317,72-154-499,-3 6 896,4-8-1970,1-5-2804,1 0 2343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19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158 139 6721,'6'-12'1993,"-2"5"-644,-1-1 1,0 1 0,0-1-1,3-12 1,-6 17-1164,1 1-1,-1-1 1,0 1-1,0-1 1,0 0-1,-1 1 1,1-1 0,0 1-1,-1-1 1,0 1-1,0-1 1,1 1-1,-1 0 1,-1-1 0,1 1-1,0 0 1,-1 0-1,1-1 1,-3-1-1,2 2-78,0-1-1,-1 1 1,1 0-1,-1 0 0,1 0 1,-1 0-1,0 1 0,0-1 1,0 1-1,0 0 0,0-1 1,0 1-1,0 1 1,-1-1-1,1 0 0,0 1 1,0 0-1,-1-1 0,1 1 1,0 0-1,0 1 0,-7 0 1,6 0-40,0 1 0,-1-1 0,1 0 0,0 1 0,0 0 0,0 0 0,0 0 0,1 1 0,-1-1 0,0 1 0,1 0 0,0 0 0,0 0 0,0 1 0,0-1 0,-4 8 1,2-4-34,2 0 0,-1 1 0,1 0 0,0 0 0,1 0 1,0 0-1,0 1 0,1-1 0,0 0 0,0 1 1,1-1-1,1 13 0,0-14-33,0-1 1,0 1-1,1 0 1,0 0-1,0 0 1,1-1-1,-1 1 1,1-1-1,1 0 1,-1 0-1,1 0 1,1 0-1,-1-1 1,1 0-1,6 6 1,-4-5-3,0-1 1,0 0-1,1 0 1,0 0-1,0-1 1,0-1-1,0 1 1,0-1 0,1-1-1,11 3 1,-14-4 3,-1 0 0,0-1 1,0 1-1,0-1 1,0 0-1,1-1 1,-1 1-1,0-1 0,0 0 1,0 0-1,0-1 1,0 0-1,0 1 1,0-2-1,-1 1 0,1 0 1,-1-1-1,8-5 1,-9 4 7,1 1 1,-1 0-1,0-1 1,-1 1 0,1-1-1,-1 0 1,1 0-1,-1 0 1,0 0-1,0-1 1,-1 1 0,0 0-1,1-1 1,-1 1-1,-1-1 1,1 1-1,-1-1 1,1 1 0,-1-1-1,-1 0 1,1 1-1,-1-1 1,0 1 0,0-1-1,0 1 1,0-1-1,-1 1 1,1 0-1,-1 0 1,-1 0 0,1 0-1,0 0 1,-1 0-1,0 0 1,0 1 0,0 0-1,0-1 1,-1 1-1,1 0 1,-5-3-1,0 2 10,0 0-1,0 0 1,0 0-1,0 1 0,-1 0 1,1 1-1,-15-3 1,17 4-51,1 1 0,-1-1 0,0 1-1,1 0 1,-1 1 0,0-1 0,1 1 0,-1 0 0,1 0 0,-1 1 0,1 0 0,0 0 0,-6 3 0,10-4-17,-1-1 0,1 1 0,0 0 0,-1 0 0,1 0 0,0 0-1,0 0 1,0 0 0,0 0 0,0 0 0,0 0 0,0 0 0,0 1 0,1-1 0,-1 0 0,0 1 0,1-1 0,-1 1-1,1-1 1,-1 1 0,1-1 0,0 2 0,3 22-346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20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189 105 8066,'-6'-12'1451,"0"1"1,-1 0-1,-1 0 1,0 0-1,-11-10 0,17 19-1321,-1-1 0,1 1 0,-1-1 0,0 1 0,0 0 0,0 0-1,0 0 1,-1 1 0,1-1 0,0 1 0,-1 0 0,1 0 0,-1 0-1,1 0 1,-1 1 0,0-1 0,1 1 0,-1 0 0,0 0 0,1 0-1,-1 0 1,1 1 0,-5 1 0,5-2-88,0 1 0,1 0-1,-1 0 1,0 1 0,1-1 0,-1 0 0,1 1-1,-1 0 1,1-1 0,0 1 0,-1 0 0,1 0-1,0 1 1,0-1 0,1 0 0,-1 1 0,0-1-1,1 1 1,0-1 0,-1 1 0,1 0 0,0-1-1,0 1 1,1 0 0,-1 0 0,0 0 0,1 0-1,0 0 1,0 0 0,0 3 0,0 2-32,1-1 0,0 0 0,0-1 0,1 1 0,0 0 1,0 0-1,1-1 0,0 1 0,0-1 0,0 0 0,9 12 1,-5-10-6,0 1 0,1-2 0,0 1 0,0-1 1,1-1-1,0 1 0,0-1 0,0-1 1,1 0-1,0 0 0,0-1 0,0 0 0,0-1 1,1 0-1,-1 0 0,1-1 0,0-1 0,0 0 1,0 0-1,0-1 0,-1-1 0,16-2 1,-21 3 12,-1-1 1,0-1 0,1 1-1,-1-1 1,0 1 0,0-1-1,0 0 1,0-1 0,-1 1-1,5-3 1,-7 4 15,0-1-1,0 1 1,1 0-1,-1 0 1,0-1-1,0 1 1,-1-1 0,1 1-1,0-1 1,0 1-1,-1-1 1,1 1-1,-1-1 1,1 0 0,-1 1-1,1-1 1,-1 0-1,0 0 1,0 1-1,0-1 1,0 0 0,0 1-1,-1-1 1,1 0-1,0 1 1,-1-1-1,1 0 1,-2-2-1,0 1 44,0-1-1,0 1 1,0 0-1,0-1 1,-1 1-1,1 0 0,-1 0 1,0 0-1,0 1 1,-3-3-1,-5-3 142,-19-10 1,27 17-196,-4-3-91,-1 1-1,1-1 1,-1 1 0,0 1 0,0 0 0,-1 0 0,1 0 0,0 1 0,-1 0-1,-9 1 1,7 0-1425,12-1 616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2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69 7482,'-1'0'6927,"-6"-4"-4160,-39-22-89,20 10-2300,24 15-346,0 0-1,1 1 0,-1-1 1,0 0-1,0 1 0,0-1 0,0 1 1,1 0-1,-1 0 0,0 0 1,0 0-1,0 0 0,0 0 1,0 0-1,0 0 0,1 1 0,-1-1 1,0 1-1,0-1 0,0 1 1,1 0-1,-1 0 0,0 0 1,1 0-1,-1 0 0,1 0 0,-4 2 1,2 1-3,-1 0 1,1 0 0,0 0-1,0 1 1,1-1-1,-1 1 1,1-1 0,-2 6-1,0 1 2,1 0-1,0 0 1,1 0-1,0 0 1,0 20-1,1-23-18,2 0-1,-1 0 0,1 0 1,0 1-1,1-1 0,0-1 1,0 1-1,5 12 1,-5-16-6,0-1 0,0 1 0,0-1 0,0 1 0,1-1 0,-1 0 1,1 0-1,0 0 0,0-1 0,0 1 0,0 0 0,1-1 0,-1 0 0,0 0 1,1 0-1,0 0 0,-1-1 0,6 2 0,-5-2 2,-1 0 0,1-1 0,-1 0 0,1 0-1,-1 0 1,1 0 0,-1 0 0,1-1 0,-1 1 0,0-1 0,1 0-1,-1 0 1,0-1 0,1 1 0,-1 0 0,0-1 0,0 0-1,0 0 1,0 0 0,4-4 0,-2 1 8,0 0 0,0-1 0,-1 0 0,1 0-1,-1 0 1,-1 0 0,1-1 0,-1 0 0,0 1 0,-1-1 0,1 0 0,-2 0-1,1-1 1,-1 1 0,0 0 0,0-1 0,0 1 0,-1 0 0,-1-1 0,0-8-1,-1 8 1,-1 0-1,1 0 0,-1 1 0,0-1 0,-1 1 0,0-1 0,0 1 0,-1 0 0,1 1 0,-1-1 0,-1 1 0,0 0 1,1 0-1,-2 1 0,-8-7 0,12 10-22,0 1 1,1 0-1,-1-1 1,0 1-1,0 1 1,-1-1-1,1 0 1,0 1-1,-5-1 1,7 1-107,0 0 1,0 0-1,0 0 1,0 0-1,0 0 1,0 0-1,0 0 1,0 0-1,1 1 1,-1-1-1,0 0 1,0 1-1,0-1 1,0 1-1,0-1 1,1 1-1,-1-1 1,0 1-1,0-1 1,1 1-1,-1 0 1,0-1-1,1 1 1,-1 0-1,1 0 1,-1-1-1,1 1 1,-1 0-1,1 0 1,-1 0-1,1 0 1,0-1-1,0 1 1,-1 0-1,1 0 1,0 2-1,1 11-2801,3 0 1310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22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 15211,'-10'5'336,"0"1"0,0 0-1,0 0 1,1 1-1,0 0 1,1 1 0,-1 0-1,-12 17 1,12-14-60,1 0 0,0 0 0,1 1 0,0 0 0,0 0 0,2 0 0,-7 20 0,11-29-232,1 0-1,-1 0 1,1 1 0,-1-1-1,1 0 1,0 0-1,0 0 1,1 0-1,-1 1 1,1-1-1,0 0 1,-1 0-1,1 0 1,0 0-1,1 0 1,-1 0 0,1 0-1,-1-1 1,4 5-1,-4-5-19,1 0-1,0 0 0,0 0 1,0 0-1,1-1 1,-1 1-1,0-1 1,1 1-1,-1-1 0,1 0 1,-1 0-1,1 0 1,-1 0-1,1 0 1,0 0-1,0-1 0,-1 0 1,1 1-1,0-1 1,0 0-1,-1 0 1,6-1-1,-4 0-8,1 0-1,-1-1 1,0 1-1,0-1 1,0 0 0,0 0-1,0 0 1,0-1-1,0 1 1,-1-1 0,1 0-1,-1 0 1,0 0 0,0 0-1,0-1 1,3-4-1,1-3 34,0 0 0,-1 0-1,-1-1 1,7-18 0,-10 24 22,0 0 0,0 0-1,-1 0 1,0-1 0,0 1 0,-1 0 0,0 0 0,0-9 0,-1 12-16,1 0 0,-1-1 1,0 1-1,0 0 0,0-1 1,0 1-1,-1 0 0,1 0 1,-1 0-1,0 0 0,0 0 1,0 0-1,0 1 0,0-1 0,-1 1 1,-4-4-1,4 4-31,0-1 0,0 1 1,-1 1-1,1-1 0,-1 0 0,1 1 0,-1 0 0,0 0 0,-4-1 1,6 1-45,0 1 0,0 0 1,1 0-1,-1 0 0,0 0 1,0 0-1,0 0 0,0 0 1,0 1-1,0-1 1,0 1-1,0-1 0,1 1 1,-1 0-1,0 0 0,0 0 1,1 0-1,-1 0 0,-2 2 1,0 2 122,1-1 0,0 1 0,0 0 1,1 0-1,-1 1 0,1-1 0,0 0 1,-1 8-1,-5 25 483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22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56 9930,'-7'0'1463,"1"-1"-100,-1 1-1,0 0 0,-10 1 0,14 0-1217,1-1-1,-1 1 1,0 0 0,1 0-1,-1 0 1,1 0-1,0 0 1,-1 1-1,1-1 1,0 1-1,0 0 1,-4 2-1,1 2 59,0-1 0,1 1 0,-1 0 0,1 0 0,0 1 0,1-1 0,0 1 0,0 0 0,-3 10 0,4-12-126,1 1-1,0-1 1,0 1 0,0 0 0,1-1 0,0 1-1,0 0 1,1-1 0,-1 1 0,1 0 0,0-1-1,1 1 1,1 5 0,-2-9-50,0 1 1,0-1-1,0 0 1,1 1-1,-1-1 1,1 0-1,-1 0 1,1 0-1,0 0 1,-1 0-1,1-1 0,0 1 1,0 0-1,1-1 1,-1 0-1,0 1 1,3 0-1,-1-1 2,-1 0-1,0 0 0,1 0 1,0-1-1,-1 1 0,1-1 1,-1 0-1,1 0 0,-1 0 1,1-1-1,4 0 1,1-2 10,1 1 0,-1-2 1,0 1-1,0-2 1,0 1-1,0-1 1,-1 0-1,9-7 1,-14 9-9,1 1 0,-1-1 0,0 0 0,-1 0 0,1 0 0,0 0 0,-1 0 1,0-1-1,1 1 0,-1-1 0,-1 0 0,1 1 0,0-1 0,-1 0 0,0 0 0,0 0 1,0 0-1,-1 0 0,1 0 0,-1 0 0,0 0 0,0 0 0,-1-5 0,1 0 49,-1 0 1,-1 0-1,1 1 0,-1-1 0,-1 0 0,0 1 0,0-1 0,-5-8 0,6 14-89,0 0-1,1 0 1,-1 0-1,0 0 1,-1 0 0,1 0-1,0 1 1,-1-1-1,0 1 1,1-1-1,-1 1 1,0 0 0,0 0-1,0 1 1,-1-1-1,1 0 1,0 1 0,-1 0-1,1 0 1,0 0-1,-1 0 1,0 1 0,-4-1-1,-19 3 1300,-7 7-727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36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15 5649,'-6'0'1710,"-9"-3"2098,15 3-3549,-1 0 0,1 0 1,-1-1-1,1 1 0,0 0 1,-1 0-1,1-1 0,-1 1 1,1 0-1,0-1 0,-1 1 1,1-1-1,0 1 0,-1 0 1,1-1-1,0 1 0,0-1 1,0 1-1,-1-1 0,1 1 1,0-1-1,0 1 0,0-1 1,0 1-1,0-1 0,0 1 1,0-1-1,10 3 432,15 11-515,8 6-88,62 37 123,163 66 339,-70-35-419,73 52-56,3 27 227,-226-142-131,0 3-1,50 44 0,-69-50-40,-18-20-119,0 0 0,0 1 0,0 0 0,0-1 1,0 1-1,0 0 0,0-1 0,-1 1 0,1 0 0,0 0 1,-1 0-1,1 2 0,-2-4-118,1 0 1,-1 0-1,1 0 1,-1 0-1,1 0 0,0 0 1,-1 0-1,1 0 1,-1 0-1,1 0 1,-1 0-1,1 0 0,-1 0 1,1-1-1,0 1 1,-1 0-1,1 0 0,-1-1 1,1 1-1,0 0 1,-1 0-1,1-1 1,0 1-1,-1-1 0,0 0-806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37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1241 6 6529,'0'-1'285,"0"1"-1,0 0 0,0 0 1,0 0-1,0 0 1,0-1-1,0 1 0,0 0 1,0 0-1,0 0 0,-1-1 1,1 1-1,0 0 0,0 0 1,0 0-1,0 0 0,0-1 1,0 1-1,0 0 0,0 0 1,0 0-1,0 0 1,-1 0-1,1-1 0,0 1 1,0 0-1,0 0 0,-1 0 1,-9 0 1173,-47 7-175,-39 4-107,-157-1 1008,-120 10-1083,320-15-1061,-1-3 0,1-2 0,-57-7 0,75 2-39,23 2-14,0 1 0,-1 0 0,1 1 0,-1 1 0,1 0-1,-14 1 1,24 0-25,-1 0 0,0 0 0,1 0 0,-1 0 0,1 0 0,-1 0 0,1 1 0,0-1 0,-1 1 0,1 0 0,0 0 0,0 0 0,0 0 0,0 0 0,-1 3-1,2-5-106,0 1-1,1 0 1,-1 0-1,1 0 1,0 0-1,-1-1 1,1 1-1,0 0 1,-1 0-1,1 0 0,0 0 1,0 0-1,0 0 1,0 0-1,0 0 1,0 0-1,0 0 1,0 0-1,0 0 0,1 0 1,-1 0-1,0 0 1,1-1-1,-1 1 1,0 0-1,1 0 1,-1 0-1,1 0 0,-1 0 1,1-1-1,0 1 1,-1 0-1,1-1 1,0 1-1,0 0 1,-1-1-1,1 1 0,0-1 1,0 1-1,0-1 1,0 1-1,-1-1 1,1 0-1,1 1 1,11 4-1157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37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8154,'0'-1'840,"0"1"-492,0 0 1,0-1 0,0 1-1,0 0 1,0 0 0,0-1 0,0 1-1,0 0 1,0-1 0,0 1-1,0 0 1,0 0 0,0-1 0,0 1-1,0 0 1,0 0 0,0-1 0,0 1-1,1 0 1,-1 0 0,0-1-1,0 1 1,0 0 0,1 0 0,11 3 1421,58 28-972,24 9-224,97 24-64,57 21-377,-10 15-71,-202-82-45,-1 2 1,-1 1-1,0 2 0,-2 1 0,-1 2 0,-1 1 0,31 36 1,-41-42-96,-14-16-227,-1 0 0,0 0 0,0 1-1,-1-1 1,0 1 0,5 9 0,-8-10-1029,-7 2 597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38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1307 2 6721,'-18'-1'1432,"0"1"1,-1 0-1,-34 7 0,38-5-749,-136 15 2647,-6 1-1410,46 1-337,-170 53 0,-115 33-1014,378-100-597,-35 3 0,51-7 13,1-1 0,0 0-1,0 0 1,0 0 0,-1 0 0,1-1-1,0 1 1,0 0 0,0 0 0,-2-1-1,3 1 9,0 0-1,0 0 1,0 0-1,0-1 1,-1 1-1,1 0 1,0 0-1,0 0 1,0 0-1,0 0 1,0 0-1,0-1 1,0 1-1,0 0 0,0 0 1,0 0-1,0 0 1,0 0-1,0-1 1,0 1-1,0 0 1,0 0-1,0 0 1,0 0-1,0 0 1,0-1-1,0 1 1,0 0-1,0 0 1,0 0-1,0 0 1,0 0-1,0 0 1,0-1-1,0 1 1,1 0-1,-1 0 1,0 0-1,0 0 1,0 0-1,0 0 0,0 0 1,0-1-1,2 0-102,0-1-1,0 1 0,0 0 1,0 0-1,0 0 0,0 0 0,0 0 1,5-1-1,51-13-3218,-21 5 2238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39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1954 3937,'-18'42'2155,"18"-41"-2042,0-1 0,0 1 1,-1-1-1,1 1 0,0-1 0,-1 0 1,1 1-1,0-1 0,-1 1 0,1-1 0,0 1 1,-1-1-1,1 0 0,-1 1 0,1-1 1,-1 0-1,1 0 0,-1 1 0,1-1 0,-1 0 1,1 0-1,-1 0 0,1 1 0,-1-1 1,1 0-1,-1 0 0,1 0 0,-1 0 0,0 0 1,0 0-1,1 0 122,-1-1 1,1 1-1,-1 0 1,1 0-1,-1 0 1,1 0-1,0-1 1,-1 1-1,1 0 1,0-1-1,-1 1 0,1 0 1,0 0-1,-1-1 1,1 1-1,0-1 1,-1 1-1,1 0 1,0-1-1,0 1 1,0-1-1,-1 1 1,1 0-1,0-1 0,0 1 1,0-2-1,1-10 264,0 1 0,1-1 0,0 0 0,8-20-1,-5 17-192,2 0 0,0 1 0,10-16 0,-1 1-36,57-89 297,-25 44-419,66-116-20,70-111-74,-116 196-43,126-170 10,-57 118-13,61-78 11,-54 33 1,-138 193-66,0-1-1,-1 0 1,0 0 0,0-1-1,-1 1 1,-1-1-1,0 0 1,2-14 0,-4 19-46,0 1 7,0 0 1,0 0-1,0 0 0,0 0 1,1 0-1,2-6 1,-1 9-84,-4 7-91,-1 3 759,-1-1 1,0 0-1,-8 12 1,11-18-467,-17 28 916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12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4537,'-2'2'364,"0"1"0,1-1-1,0 0 1,-1 1 0,1-1 0,0 1-1,0 0 1,0-1 0,1 1 0,-1 0 0,1-1-1,-1 5 1,-1 4 396,-9 47 1486,-4 91 0,10-90-1747,-3 30-104,-14 318 12,22-395-423,-1-7-22,1-1-1,0 1 1,0-1-1,1 1 1,-1-1-1,1 1 1,0-1-1,2 6 1,-3-10 21,0 0 0,0 0 0,1 0 0,-1 0 0,0 0 0,0 1 0,0-1 0,0 0 0,0 0 0,0 0 0,0 0 0,0 0 0,1 0 0,-1 0 0,0 0 0,0 0 0,0-1 0,0 1 0,0 0 0,0 0 0,0 0 0,0 0 0,1 0 0,-1 0 0,0 0 0,0 0 0,0 0 0,0 0 0,0 0 0,0 0 0,0 0 0,0 0 0,0 0 0,0-1 0,0 1 0,0 0 0,0 0 0,1 0 0,-1 0 0,0 0 0,0 0 0,0 0 0,0 0 0,0-1 0,0 1 0,0 0 0,3-6-422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3:4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1198 16 2945,'-3'-3'4279,"-4"-4"4159,0 3-4482,3 4-3818,1-1 0,-1 1 0,1 0 0,-1 0 0,-5 0 0,-186 15 1011,-331-7 337,517-8-1473,-176-5 128,145 5-146,0 3 0,-60 11 0,96-13-15,-2 0-24,1 0 0,-1 1 0,0-1-1,1 1 1,-1 0 0,1 0 0,0 1-1,-6 3 1,17-5-1026,4-2 350,14-3-700,9-4 616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09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182 161 5785,'33'17'3765,"-26"-11"297,-7-2-2262,0-4-1754,0 0 0,0 0 0,0 0 0,0 0 0,0 0 0,0 0 0,0 0 0,0 0 0,0 0 0,0 1 0,0-1 0,0 0 0,0 0 0,0 0 0,0 0 0,0 0 0,0 0 0,0 0 0,0 0 0,0 0 0,0 0 0,0 1 0,0-1 0,0 0 0,0 0 0,0 0 0,0 0 0,0 0 0,1 0 0,-1 0 0,0 0-1,0 0 1,0 0 0,0 0 0,0 0 0,0 0 0,0 0 0,0 0 0,0 0 0,0 0 0,1 0 0,-1 0 0,0 0 0,0 0 0,0 0 0,0 0 0,0 0 0,0 0 0,1 1 1580,-2-4 1678,2-5-2838,0 3-250,0-3-149,-1 0 1,0 0 0,0 0-1,-1 1 1,0-1-1,0 0 1,-5-14-1,4 18-44,1-1 0,-1 1 0,0-1 0,0 1 0,-1 0 0,1 0 0,-1 0 0,0 0 0,-5-4 0,1 1 15,-1 1 0,-15-11 0,18 14-34,0 0 0,0 1 0,0-1 0,0 1 0,0 0 0,0 1-1,0-1 1,-1 1 0,1 0 0,-11 0 0,13 1-7,0 0 1,0 0-1,0 0 1,0 1 0,0 0-1,0-1 1,0 1-1,0 0 1,0 0-1,0 1 1,0-1-1,1 1 1,-1-1-1,1 1 1,-1 0-1,1 0 1,-1 0-1,1 0 1,0 0-1,0 1 1,-2 2-1,0 1-1,1 0 0,0 1 0,0 0-1,1-1 1,0 1 0,0 0 0,0 0 0,1 0-1,0 0 1,1 0 0,-1 1 0,1-1 0,1 8-1,1 3 44,1 1-1,1-1 0,11 35 1,-11-41 26,0-1 0,1 1 0,1-1 1,0 0-1,11 15 0,-15-23-42,1 0 0,0 0 0,0 0 1,0 0-1,0-1 0,0 1 0,0-1 0,1 0 0,4 2 0,-6-2-14,1-2 0,0 1-1,0 0 1,-1 0-1,1-1 1,0 0 0,0 1-1,-1-1 1,1 0 0,0-1-1,0 1 1,0 0 0,-1-1-1,6-1 1,-2 0-8,-1 0 0,1-1 0,-1 0-1,0 0 1,0 0 0,0 0 0,0-1 0,-1 0 0,1 0 0,-1 0 0,0 0-1,0-1 1,-1 0 0,1 0 0,-1 0 0,0 0 0,3-8 0,0-1-2,-1 1 0,-1-1-1,0-1 1,-1 1 0,3-29 0,-6 42 2,0 1-1,0-1 1,0 0 0,0 0-1,1 0 1,-1 0-1,0 0 1,0 1 0,1-1-1,-1 0 1,1-1-1,-1 2 1,0 0 0,1 0-1,-1 0 1,0-1 0,0 1-1,0 0 1,1 0-1,-1 0 1,0 0 0,0 0-1,0 0 1,1 0 0,-1-1-1,0 1 1,0 0 0,0 0-1,1 0 1,-1 0 0,0 0-1,0 0 1,1 0-1,-1 0 1,0 0 0,0 0-1,0 0 1,1 0 0,-1 0-1,1 1 3,0-1 0,0 1-1,-1 0 1,1-1 0,0 1-1,-1 0 1,1-1 0,0 1 0,-1 0-1,1 0 1,-1-1 0,1 1-1,-1 0 1,1 0 0,-1 0-1,0 0 1,1 0 0,-1 1-1,2 21 77,-1-4-8,1-10-32,0 0 0,1 0 1,0-1-1,0 1 0,1-1 1,0 0-1,9 13 0,-13-20-118,1 0 0,0 0-1,-1 0 1,1 0 0,-1 0-1,1-1 1,0 1 0,0 0 0,-1 0-1,1-1 1,0 1 0,0-1-1,0 1 1,0-1 0,0 1-1,0-1 1,0 1 0,0-1-1,0 0 1,0 0 0,0 1-1,0-1 1,0 0 0,0 0-1,0 0 1,0 0 0,0 0-1,2-1 1,8-5-737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0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10330,'1'0'165,"-1"0"-1,0-1 1,0 1-1,1 0 1,-1 0-1,0 0 1,0 0-1,1 0 1,-1 0-1,0 0 0,0 0 1,0 0-1,1 1 1,-1-1-1,0 0 1,0 0-1,1 0 1,-1 0-1,0 0 1,0 0-1,0 0 1,1 0-1,-1 1 1,0-1-1,0 0 1,0 0-1,3 3 436,0 0-1,0 0 1,0 1-1,-1-1 1,1 1-1,-1-1 1,0 1-1,2 5 1,13 38 2201,-10-26-1791,-5-14-781,46 143 2068,-47-145-2182,-4-9-60,-4-11-7,2 0-59,1 0 1,0 0-1,1 0 1,-1-20-1,4-64-203,0 85 203,2 1-1,0-1 1,7-24 0,-8 34-115,0 0 1,0 0 0,1 1 0,-1-1-1,1 0 1,0 1 0,0 0-1,0-1 1,1 1 0,-1 0 0,1 0-1,0 0 1,0 1 0,0-1-1,0 1 1,0-1 0,0 1-1,5-2 1,-8 4-141,1 0-1,0 0 1,-1 0-1,1 0 1,0 0-1,-1 0 1,1 0-1,0 0 1,-1 0-1,1 1 1,0-1-1,-1 0 1,1 0-1,-1 1 1,1-1 0,0 0-1,-1 1 1,1-1-1,-1 1 1,1-1-1,-1 1 1,0-1-1,1 1 1,-1-1-1,1 1 1,-1 0-1,9 14-2284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0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0 229 9682,'5'2'768,"-1"0"0,1 0 0,0-1 0,0 1 0,-1-1 0,1 0 0,0-1 0,0 1 0,0-1 0,0 0 0,0 0 0,8-1 0,-7 0-585,-1-1 0,0 1 1,0-1-1,0 0 0,-1 0 1,1 0-1,0-1 0,-1 0 1,0 0-1,1 0 0,-1 0 1,0-1-1,0 1 0,-1-1 1,1 0-1,-1 0 0,0 0 1,4-8-1,-2 3-138,-1 1 0,-1-1 0,1 1 1,-1-1-1,-1 0 0,3-13 0,-5 19-43,1-1-1,-1 0 1,0 0-1,0 1 1,0-1-1,0 0 1,-1 1-1,0-1 1,1 0-1,-1 1 1,-1-1 0,1 1-1,0-1 1,-1 1-1,0-1 1,0 1-1,0 0 1,-3-4-1,2 4-1,0 0 1,0 0-1,-1 0 0,1 1 0,-1-1 0,1 1 0,-1 0 0,0 0 0,0 0 0,0 1 0,0-1 0,0 1 0,0 0 0,0 0 0,-8 0 0,9 0 17,0 1 0,0 1 1,0-1-1,0 0 0,0 1 0,0 0 0,0-1 0,1 1 0,-1 0 0,0 1 0,0-1 0,1 0 0,-1 1 0,1-1 0,-1 1 0,1 0 0,0 0 0,0 0 0,0 0 0,0 0 0,0 1 0,0-1 0,-3 5 0,2 0 70,0-1 0,1 0-1,0 1 1,0 0 0,0-1 0,1 1 0,0 0 0,0 0 0,1 0 0,0 0-1,0 0 1,0-1 0,1 1 0,3 11 0,0 1 91,2-1 0,0 0 0,1-1-1,11 21 1,44 64 584,-39-68-392,24 47 0,-44-73-337,0-1-1,0 1 1,-1-1-1,0 1 1,0 0 0,-1 0-1,1 13 1,-2-16-17,0 0-1,-1 1 1,1-1-1,-1 0 1,0 0 0,0 1-1,-1-1 1,1 0 0,-1 0-1,0-1 1,-1 1-1,-4 7 1,4-7 7,-1 0-1,0-1 1,0 1-1,-9 7 1,11-10-25,0-1 0,-1 1 0,1-1 0,-1 1 0,0-1 0,1 0 0,-1 0 1,0 0-1,0-1 0,0 1 0,1 0 0,-6-1 0,1 0-185,1-1 0,-1 0 1,0 0-1,0-1 0,1 1 0,-1-1 0,1-1 1,0 0-1,0 1 0,0-2 0,0 1 0,0-1 1,-6-5-1,7 4-24,1 1 1,-1-1 0,-4-6-1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1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13571,'-1'0'299,"1"0"1,-1 0-1,0 0 0,1 1 1,-1-1-1,1 0 0,-1 1 1,0-1-1,1 1 0,-1-1 1,1 0-1,-1 1 1,1-1-1,0 1 0,-1-1 1,1 1-1,-1 0 0,1-1 1,0 1-1,-1 0 0,0 1 121,1 0 0,-1 0 1,1 0-1,-1 1 0,1-1 0,0 3 0,0 2 231,0 0 1,1 0 0,2 10-1,-1-7-462,1 1 0,1 0 0,0-1 0,0 1 1,1-1-1,1-1 0,0 1 0,0-1 0,0 0 0,1 0 0,1 0 0,-1-1 0,18 13 0,-23-19-192,1 0 0,0 0 0,0 0 0,0-1 0,0 1 0,0-1 0,0 0 0,1 0 1,-1 0-1,0 0 0,1-1 0,-1 1 0,0-1 0,1 0 0,-1 0 0,1 0 0,-1 0 0,0-1 0,1 1 0,-1-1 0,0 0 0,1 0 0,-1 0 0,0-1 0,0 1 0,0-1 0,0 1 0,0-1 0,4-4 0,0 0-90,-1 0 0,0 0 0,0-1 0,0 0 1,-1 0-1,0-1 0,-1 1 0,1-1 0,-2 0 0,4-9 0,1-5-112,-2 1 1,7-41-1,-12 52 303,-5 21 270,1-1-213,1-1-1,0 0 1,1 1-1,0-1 0,1 1 1,0 0-1,0-1 0,3 11 1,-3-14-95,2 1 1,-1-1 0,1 0 0,0 0-1,0 0 1,1 0 0,0 0-1,0-1 1,0 1 0,0-1-1,1 0 1,0 0 0,6 6 0,-8-9-130,0-1 1,0 1 0,0-1-1,0 0 1,0 0 0,1 0 0,-1 0-1,1 0 1,-1 0 0,0-1 0,1 1-1,-1-1 1,1 1 0,-1-1 0,1 0-1,-1 0 1,1 0 0,-1 0 0,1-1-1,-1 1 1,1-1 0,-1 0 0,1 1-1,-1-1 1,0 0 0,1 0 0,-1 0-1,0-1 1,0 1 0,0-1 0,0 1-1,3-3 1,0-7-537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1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1 246 9482,'38'17'5100,"-36"-16"-4566,1 0 0,-1 0 0,1 0 0,-1 0 0,1 0 1,-1-1-1,1 1 0,-1-1 0,1 0 0,-1 0 0,1 0 0,3-1 0,-3 1-252,0-1-1,0 0 0,0 0 0,-1 0 0,1 0 1,0 0-1,-1-1 0,1 0 0,2-1 0,3-4-117,-1 1-1,-1-1 1,1-1-1,10-15 1,-13 17 61,10-15-135,14-31 0,-26 47-85,1-1 6,0 1-1,-1-1 1,0 0-1,0-1 1,0 1-1,-1 0 1,0 0-1,1-9 0,-2 13 0,0-1-1,0 1 0,-1-1 0,1 1 0,0-1 1,-1 1-1,0 0 0,1-1 0,-1 1 0,0 0 1,0-1-1,0 1 0,-1 0 0,1 0 0,0 0 1,-1 0-1,1 0 0,-1 0 0,0 1 1,0-1-1,0 0 0,0 1 0,0 0 0,-3-3 1,4 4 11,-1-1 1,1 0 0,-1 1 0,1 0-1,0-1 1,-1 1 0,1 0 0,-1 0-1,1-1 1,-1 1 0,1 0 0,-1 1-1,1-1 1,-1 0 0,1 0 0,-1 1-1,1-1 1,0 0 0,-1 1 0,1 0-1,-1-1 1,1 1 0,-2 1 0,0 0 43,0 0 1,1 0 0,0 1-1,0-1 1,-1 0 0,1 1-1,1 0 1,-1-1 0,-2 6-1,-4 19 385,5-17-296,1-2-50,0-1 0,0 1 0,0 0 0,1-1-1,0 10 1,1-4 22,1 0 0,0 0-1,1 0 1,3 13-1,-4-23-112,0 0-1,0 0 1,0 0-1,0 0 1,0 0-1,1-1 1,-1 1-1,1 0 1,0-1 0,-1 1-1,1-1 1,1 0-1,-1 1 1,0-1-1,0 0 1,1 0-1,-1-1 1,1 1-1,0 0 1,-1-1-1,1 0 1,0 1-1,4 0 1,2-1-218,1 0 1,-1-1-1,0 0 1,0-1 0,1 0-1,-1 0 1,10-3 0,-18 4 200,34-8-511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2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 10290,'0'-6'5081,"0"2"-1960,-2 15-865,-5 10-119,-5 18-665,0 13-320,5 14-471,3 3-185,3-9-264,14-12-64,6-19-96,-6-11-56,21-14-480,-12-6-360,-1-16-385,7-7 593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2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 13539,'-7'-6'5361,"6"10"-3056,2 4-561,15-1-400,3-3-120,12-3-623,5-2-257,2-2-120,5 3-168,-1 4-712,1 4 2184,-2 8-1400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2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15475,'0'32'7101,"5"14"-4447,0-10-1633,9 158 459,-12-165-1461,-2-14-32,4 24 1,-4-39 6,0 0 1,0 1 0,0-1 0,0 0 0,0 0 0,0 1-1,1-1 1,-1 0 0,0 1 0,0-1 0,0 0-1,0 0 1,0 1 0,0-1 0,1 0 0,-1 0 0,0 1-1,0-1 1,0 0 0,0 0 0,1 0 0,-1 1-1,0-1 1,0 0 0,1 0 0,-1 0 0,0 0 0,0 1-1,1-1 1,-1 0 0,1 0 0,3-4-290,-2-1 92,0 0-1,0 0 0,-1-1 0,0 1 0,0-1 0,-1 1 1,1-9-1,1-15-341,-1 25 505,0 0 0,0 0 0,0 1 0,0-1 0,1 1 0,0-1 0,0 1 0,0-1 0,2-2 0,-3 5 46,-1 0-1,1 1 1,0-1 0,-1 0 0,1 1 0,0-1 0,0 0 0,-1 1 0,1-1 0,0 1 0,0-1 0,0 1 0,0 0 0,0-1 0,0 1 0,0 0 0,0 0 0,-1 0 0,1 0 0,0 0 0,0 0 0,0 0 0,0 0 0,0 0 0,0 0 0,0 0 0,0 0 0,0 1 0,0-1 0,0 0 0,0 1 0,0-1 0,-1 1 0,1-1 0,0 1-1,0-1 1,0 1 0,-1-1 0,1 1 0,0 1 0,5 3 200,-1 1-1,0 0 1,-1 0-1,8 12 1,-8-11-3,0 0 1,1-1-1,0 0 0,9 10 1,-11-13-141,1 0 0,-1-1 0,1 1 0,0-1 1,0 0-1,0 0 0,0 0 0,0 0 0,1-1 0,-1 0 0,8 2 1,-6-3-31,1 1 0,-1-1 0,1 0 0,0 0 0,-1-1 0,1 0 0,8-3 0,-4 1-34,-1 0 0,0-2 0,0 1-1,-1-1 1,1 0 0,-1-1-1,0 0 1,-1-1 0,14-12-1,-13 10-51,-2 0-1,1 0 1,-1-1-1,7-12 1,-11 16 14,0 0 0,0 0 0,-1 0 0,0-1 0,0 1 1,0-1-1,-1 1 0,1-13 0,-1 16 39,-2 1 0,1-1 1,0 1-1,0-1 0,-1 1 1,1-1-1,-1 1 0,0 0 1,0-1-1,0 1 0,0 0 1,0-1-1,-1 1 0,1 0 1,0 0-1,-1 0 0,0 0 0,1 0 1,-1 1-1,0-1 0,0 0 1,0 1-1,0-1 0,0 1 1,-1 0-1,1 0 0,0 0 1,-4-1-1,1 0 21,1 1-1,-1 0 1,0 0 0,0 0 0,0 1 0,0-1-1,0 1 1,0 1 0,0-1 0,1 1 0,-1-1-1,0 1 1,-7 3 0,6-1 34,1-1 1,0 2-1,0-1 1,0 0-1,0 1 0,0 0 1,1 0-1,0 0 1,0 1-1,0-1 1,0 1-1,1 0 0,0 0 1,0 0-1,-3 8 1,4-9-12,0 0 1,0 1 0,1-1-1,0 0 1,0 1-1,0-1 1,0 0 0,1 1-1,0-1 1,-1 1 0,2 0-1,-1-1 1,0 1-1,1-1 1,0 0 0,0 1-1,1-1 1,-1 0-1,1 1 1,0-1 0,2 5-1,-2-7-35,0-1 0,-1 1 0,1 0 0,0 0-1,0-1 1,0 0 0,0 1 0,0-1 0,0 0-1,1 0 1,-1 0 0,0 0 0,1 0-1,-1 0 1,0-1 0,1 1 0,-1-1 0,1 0-1,-1 0 1,1 0 0,-1 0 0,1 0 0,2-1-1,4 0-2,0-1-1,-1 0 1,1 0-1,-1-1 1,9-4-1,-10 3-2,-1 1 0,1-1 0,-1-1-1,-1 1 1,1-1 0,6-7-1,-3 4 3,-8 7-4,0 0 0,0 0 0,0 0 0,0 0-1,0 0 1,0 1 0,0-1 0,0 0-1,0 1 1,1-1 0,-1 1 0,0-1 0,0 1-1,1 0 1,-1 0 0,2-1 0,-2 1 0,0 1 0,0-1 0,0 0 0,-1 0 0,1 1 1,0-1-1,0 0 0,0 1 0,0-1 0,0 1 0,-1-1 0,1 1 0,0-1 1,0 1-1,-1 0 0,1-1 0,0 2 0,3 3 8,-1 0 1,0 0-1,-1 1 0,1-1 1,2 10-1,-2-6 7,0-1-3,-1-1-20,0-1 0,7 11 0,-9-15-58,1-1 1,0 0-1,0 1 1,0-1-1,0 0 1,0 0-1,0 0 1,0 0-1,0 0 1,1 0-1,-1 0 1,0 0-1,1 0 1,-1 0-1,0-1 1,1 1-1,-1-1 1,3 1-1,-1 0-28,0-1 1,0 0-1,0 0 0,0-1 1,4 0-1,23-6-335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3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0 16860,'-4'44'6609,"2"14"-4649,-1 8-231,0 5-569,6 2-440,9-12-512,5-13-56,7-24-280,2-8-232,0-26-680,-1-7-496,-3-12 2544,-8-3-1144</inkml:trace>
  <inkml:trace contextRef="#ctx0" brushRef="#br0" timeOffset="1">64 187 13627,'-31'-4'5841,"15"4"-3088,3-4-193,9 1-783,4 3-465,19-1-776,7 1-240,20-2-104,4 0-176,6-5 904,5-2-7657,-6-4 5217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13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2921,'-1'1'318,"1"1"0,0 0 0,-1 0 0,1-1 0,0 1 1,0 0-1,0 0 0,0 0 0,0-1 0,0 1 1,0 0-1,1 0 0,-1 0 0,1 2 0,1 3 363,20 131 5623,15 76-2882,-16-134-2955,34 85-1,-51-155-478,29 85 230,-30-84-254,-1-1-1,0 1 1,0-1 0,-1 1-1,0-1 1,-1 1-1,-1 12 1,-1-19-781,2-4 794,0 0 0,0 0 0,0 1 0,0-1 0,0 0 1,0 0-1,-1 0 0,1 0 0,0 0 0,0 0 0,0 0 0,0 0 0,0 0 0,0 0 1,0 0-1,0 0 0,0 0 0,0-1 0,0 1 0,0 0 0,0 0 0,0 0 1,0 0-1,-1 0 0,1 0 0,0 0 0,0 0 0,0 0 0,0 0 0,0 0 1,0 0-1,0 0 0,0 0 0,0 0 0,0 0 0,0 0 0,0 0 0,0 0 0,0 0 1,0 0-1,0-1 0,0 1 0,0 0 0,0 0 0,0 0 0,0 0 0,0 0 1,0 0-1,0 0 0,0 0 0,0 0 0,0 0 0,0 0 0,0 0 0,0 0 1,0 0-1,0 0 0,0-1 0,0 1 0,0 0 0,0 0 0,0 0 0,0 0 0,0 0 1,1-11-803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3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11658,'-12'39'5442,"1"7"-1738,2 26-2047,5 7-41,4 0-440,5-5-335,10-23-505,1-8-120,3-22-176,5-6-160,2-18-656,-2-7-529,-4-14 753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3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12515,'-8'5'5521,"6"6"-2657,10-2-1127,10 6-129,8 0-576,8-6-391,4-4-337,1-7-104,3-1-816,1-5-481,-6-4 617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4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9410,'2'3'790,"1"0"1,0 0-1,-1 1 1,0-1-1,0 0 1,0 1-1,0 0 1,0-1-1,-1 1 1,0 0-1,2 7 1,0 4 1435,1 28 1,-3-28-1799,13 305 4181,-13-312-4586,0-8-26,-1 1 0,0-1 1,0 1-1,0-1 1,1 1-1,-1-1 0,0 1 1,0-1-1,0 1 1,0-1-1,0 1 1,0-1-1,0 1 0,0-1 1,-1 1-1,1-1 1,0 1-1,0-1 0,0 1 1,-1-1-12,1 0-1,0 0 1,-1 0 0,1 0 0,0 0-1,0 0 1,-1 0 0,1 0 0,0 0 0,0 0-1,-1-1 1,1 1 0,0 0 0,0 0-1,-1 0 1,1 0 0,0-1 0,0 1 0,0 0-1,0 0 1,-1 0 0,1-1 0,0 1 0,0 0-1,0 0 1,0-1 0,0 1 0,0 0-1,0-1 1,-1 1 0,1 0 0,0 0 0,0-1-1,0 1 1,0 0 0,0-1 0,-1-16-629,0 9 275,1 0 159,0 0-1,0 0 1,1 1-1,0-1 1,1 0-1,0 1 1,0-1-1,0 1 1,1 0-1,7-14 1,-10 21 247,1-1-1,-1 0 1,0 1 0,1-1-1,-1 1 1,1-1 0,-1 1-1,1-1 1,-1 1 0,1-1-1,-1 1 1,1-1 0,-1 1-1,1 0 1,0-1 0,-1 1-1,1 0 1,-1 0 0,1-1-1,0 1 1,1 0 0,-1 0 45,1 0 0,-1 0 0,1 0 0,0 0 0,-1 1 0,1-1 0,-1 0 0,1 1 0,1 0 0,3 2 252,-1 0-1,1 0 1,6 5-1,-11-7-324,1 0 52,0 0-1,0 0 1,0 0-1,0 0 1,0 0-1,1 0 1,-1-1-1,0 1 1,1-1-1,-1 1 1,3-1-1,27-1 124,-23 0-132,10-1-24,-1 0-1,24-7 0,-37 8-90,1 0-1,-1-1 1,0 0-1,0 0 1,0-1-1,0 1 0,0-1 1,0 0-1,-1 0 1,0-1-1,1 1 1,3-6-1,-5 5-5,-1 0-1,1 0 1,-1 0-1,-1 0 0,1 0 1,0-1-1,-1 1 1,0 0-1,0-1 0,0 1 1,-1-1-1,1 0 1,-1 1-1,-1-8 0,1 7 77,-1-1-1,0 0 0,0 1 1,0-1-1,-1 1 0,0 0 0,0-1 1,0 1-1,-1 0 0,1 0 0,-6-6 1,8 11 19,-1-1 0,1 0 1,-1 1-1,1-1 0,-1 1 0,1-1 1,-1 0-1,1 1 0,-1 0 1,0-1-1,1 1 0,-1-1 0,0 1 1,0 0-1,1-1 0,-1 1 1,0 0-1,0 0 0,1 0 0,-1 0 1,0 0-1,0-1 0,0 1 1,1 1-1,-1-1 0,-1 0 0,0 1 33,1-1-1,-1 1 1,1 0-1,-1 0 0,1 0 1,-1 0-1,1 0 1,-1 0-1,1 0 1,0 0-1,-2 3 1,-2 2 120,1 1 1,0-1-1,0 1 1,-3 9-1,4-9-128,1 0 0,-1 0 0,2 0 0,-1 0-1,1 1 1,0-1 0,1 0 0,0 1 0,0-1-1,0 0 1,1 1 0,0-1 0,4 13 0,-3-15-28,-1-1 0,1 1 0,1 0 1,-1-1-1,1 0 0,-1 1 1,1-1-1,0 0 0,1 0 0,-1-1 1,1 1-1,0-1 0,-1 0 0,1 1 1,1-2-1,-1 1 0,0 0 0,1-1 1,-1 0-1,10 3 0,-3-3-49,0 1-1,1-2 0,-1 0 1,1 0-1,17-1 0,55-10 19,-37 1 109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4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 12859,'6'-4'5409,"-7"4"-2432,1 6-969,4 20-208,-4 10-231,8 20-681,-3 9-248,-5 5-328,8-33-80,2 1-120,7 22-24,10-12-400,0-21-352,-9-27-1016,-4-11-593,-2-6 1385</inkml:trace>
  <inkml:trace contextRef="#ctx0" brushRef="#br0" timeOffset="1">1 165 12283,'1'0'5505,"-1"2"-2569,8-1-1079,-8-1-241,7 1-600,22 7-383,40 8-393,-33-16-8,3-4-456,2 2-273,0-6 2106,-2 0-1465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5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86 150 14683,'1'35'6009,"2"2"-3656,-1-3-81,4 0-559,-4-9-473,5-5-712,-2 2-232,-3-14-256,2-2-304,-4-6-840,0-10-696,-4-6 1023</inkml:trace>
  <inkml:trace contextRef="#ctx0" brushRef="#br0" timeOffset="1">0 0 15507,'12'13'6026,"6"6"-4266,-2 1-248,1-4-463,2 3-337,2-6-880,2 0 1752,-2 6-1280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5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52 316 11106,'8'-2'1012,"0"0"0,0-1 0,-1 1-1,1-2 1,-1 1 0,0-1-1,9-6 1,-13 8-825,1-1 0,-1 0 0,0 0 0,0 0 0,0 0 0,0-1 0,-1 1 0,1-1 0,-1 1 0,0-1 0,0 0 0,0 0 0,-1 0-1,1 0 1,0-6 0,0 1-94,-1 0 1,0 0-1,-1-1 0,0 1 0,-1 0 0,0 0 0,0-1 0,-1 1 0,-3-11 0,0 4 9,-1 0-1,-1 1 1,-1 0 0,-11-18-1,18 32-94,-1-2 61,1 0 0,-2 0 1,1 0-1,0 0 0,-4-2 0,6 4-41,-1 1 0,1-1 0,-1 1-1,0-1 1,1 1 0,-1 0 0,1-1 0,-1 1-1,0 0 1,0 0 0,1-1 0,-1 1 0,0 0-1,1 0 1,-1 0 0,0 0 0,0 0 0,1 0-1,-1 0 1,0 0 0,1 0 0,-1 0 0,0 1-1,0-1 1,1 0 0,-1 0 0,0 1 0,1-1-1,-1 0 1,1 1 0,-1-1 0,0 1 0,0 0-1,-1 1 26,0 0-1,0 0 1,0 1-1,1-1 1,-1 1-1,1-1 0,-1 1 1,1 0-1,0-1 1,0 1-1,0 0 1,0 4-1,-2 6 77,0 18 1,2-7 42,1 1-1,5 36 1,14 49 656,-11-72-402,2 0 0,2-1 0,2-1 0,18 37 1,-27-63-320,0 1 1,-1-1-1,0 1 1,2 12 0,-5-20-80,-1 0 1,1 1 0,-1-1 0,0 0 0,0 0-1,-1 1 1,1-1 0,-1 5 0,0-7-17,1 1 0,-1 0 1,0-1-1,0 1 0,1-1 0,-1 1 1,0-1-1,0 1 0,0-1 1,0 0-1,-1 1 0,1-1 0,0 0 1,-1 0-1,1 0 0,-3 2 0,1-3-33,1 1-1,0 0 0,-1 0 0,1-1 0,-1 1 1,1-1-1,0 0 0,-1 0 0,1 0 0,-1 0 0,1 0 1,-1 0-1,1-1 0,-1 1 0,1-1 0,0 0 1,-1 0-1,1 0 0,0 0 0,0 0 0,-4-2 0,-2-2-200,1-1 0,0 1-1,0-1 1,-11-11-1,13 11 264,0 0-1,1 0 1,0 0-1,-5-9 1,3 1-58,-5-16 1,10 28 13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6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13811,'1'1'421,"1"-1"0,-1 0 0,1 1 0,-1-1 0,0 1 0,1-1 0,-1 1 0,0 0 0,1 0 0,-1 0 0,0 0 0,0-1 0,0 1 0,0 1 0,2 1 0,-1 0 25,0-1 0,-1 1 1,1 0-1,-1 0 0,1 0 0,0 6 1,1 3 418,-1 0 1,1 24 0,-3-34-750,-1 35 1235,-7 61-1,3-60-1084,1 44 0,4-77-256,1 0 1,-1 0-1,1 0 0,0 0 0,2 7 1,-3-11-15,1-1 1,-1 1-1,0 0 1,0-1-1,1 1 1,-1 0-1,0-1 1,1 1-1,-1-1 1,0 1-1,1-1 1,-1 1-1,1-1 1,-1 1-1,1-1 1,-1 0-1,1 1 1,-1-1 0,1 1-1,-1-1 1,1 0-1,0 0 1,-1 1-1,1-1 1,-1 0-1,1 0 1,0 0-1,-1 0 1,1 0-1,0 1 1,-1-1-1,1-1 1,0 1-1,-1 0 1,1 0-1,0 0 1,-1 0-1,1 0 1,0 0-1,-1-1 1,1 1-1,-1 0 1,1-1-1,0 1 1,-1 0-1,1-1 1,-1 1-1,1-1 1,-1 1 0,1-1-1,4-4-109,0 0 1,0-1-1,-1 1 1,1-1-1,-1 0 1,-1 0-1,1-1 1,-1 1-1,4-10 0,-4 8 17,1-1-1,0 1 0,0 1 1,1-1-1,9-11 0,-13 18 103,-1 0-1,1 0 1,0 1-1,-1-1 1,1 0 0,0 0-1,-1 1 1,1-1-1,0 1 1,0-1-1,0 0 1,0 1-1,0 0 1,0-1-1,0 1 1,0-1 0,0 1-1,0 0 1,0 0-1,0 0 1,0 0-1,0 0 1,1 0-1,-1 0 23,0 1-1,0 0 1,-1 0-1,1 0 1,0-1-1,0 1 1,0 0-1,-1 0 0,1 0 1,-1 0-1,1 0 1,-1 1-1,1-1 1,-1 0-1,0 0 1,1 0-1,-1 0 0,0 0 1,0 1-1,0 1 1,15 122 1625,-12-102-1502,-3-20-155,0 0 1,0 1 0,0-1-1,1 0 1,0 0 0,-1 1-1,1-1 1,0 0 0,1 0-1,-1 0 1,0 0-1,3 3 1,-3-6-25,-1 1 1,0-1-1,0 0 1,1 1-1,-1-1 0,0 0 1,1 1-1,-1-1 0,0 0 1,1 0-1,-1 0 0,0 1 1,1-1-1,-1 0 0,1 0 1,-1 0-1,0 0 0,1 0 1,-1 0-1,1 0 0,-1 1 1,1-1-1,-1 0 1,0-1-1,1 1 0,-1 0 1,1 0-1,-1 0 0,1 0 1,-1 0-1,0 0 0,1 0 1,-1-1-1,0 1 0,1 0 1,-1 0-1,1-1 0,-1 1 1,0 0-1,0 0 1,1-1-1,-1 1 0,0 0 1,1-1-1,1-1-15,-1 0 1,1-1-1,-1 1 1,0 0-1,0 0 1,2-5-1,4-26-162</inkml:trace>
  <inkml:trace contextRef="#ctx0" brushRef="#br0" timeOffset="1">375 77 11330,'-10'39'6146,"9"8"-41,-6 23-4353,1 1-119,0 4-513,-2-3-416,8-20-432,10-9-48,-2-26-312,6-14-312,4-18-936,-6-9-601,-4-14 1137</inkml:trace>
  <inkml:trace contextRef="#ctx0" brushRef="#br0" timeOffset="2">192 188 12795,'-17'-7'5993,"9"5"-2720,7 3-1033,10 6-271,8 3-881,11 1-400,8-1-400,3-2-24,11-8 80,0-4 744,11-13-752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6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157 286 12563,'37'38'4585,"-30"-32"-3434,-4-3 871,-3-6-1057,2-1-50,-2 3-839,0 0 0,1 1-1,-1-1 1,0 0 0,0 1-1,1-1 1,-1 0 0,0 1 0,0-1-1,0 0 1,0 0 0,0 1-1,0-1 1,0 0 0,0 0-1,0 1 1,-1-2 0,-2-18 425,2 8-335,-2 0 0,1 1 1,-8-21-1,9 29-156,-1 0 1,1 0-1,-1 0 1,1 0-1,-1 1 1,0-1-1,0 1 1,0-1-1,-1 1 1,1 0-1,-1-1 1,1 1-1,-1 0 1,0 1-1,1-1 1,-1 0-1,0 1 1,0 0-1,-3-2 1,2 2-3,1 1 1,-1-1-1,1 0 0,-1 1 1,1 0-1,-1-1 1,0 1-1,1 1 0,-1-1 1,1 1-1,-1-1 0,1 1 1,-1 0-1,-4 2 1,4-1 6,0 0 1,0 1 0,0-1-1,1 1 1,-1 0 0,1 0 0,0 0-1,-1 0 1,1 1 0,-3 4-1,1 1 32,0 0-1,0 1 1,0-1-1,1 1 1,1 0-1,0 0 0,0 0 1,1 1-1,-1 12 1,2-13 17,0 0-1,1 0 1,0 0 0,1 0 0,0 0-1,5 17 1,-5-23-42,0-1-1,0 0 1,0 0-1,1 0 0,-1 0 1,1 0-1,0 0 1,0 0-1,0 0 1,0-1-1,0 1 1,1-1-1,-1 1 1,1-1-1,-1 0 1,1 0-1,0 0 0,0-1 1,0 1-1,0 0 1,0-1-1,0 0 1,1 0-1,2 1 1,-2-1-12,0-1 0,0 0-1,0 1 1,0-1 0,-1-1 0,1 1 0,0 0 0,0-1 0,0 0 0,0 0 0,-1 0 0,1 0-1,0-1 1,-1 1 0,1-1 0,-1 0 0,0 0 0,0 0 0,1-1 0,-1 1 0,-1-1 0,1 0 0,0 1-1,-1-1 1,1 0 0,1-4 0,4-6-88,-1 1-1,0-2 1,-1 1 0,-1-1-1,7-22 1,39-191-714,-47 204 806,2-37 1,-6 42 135,0 18-147,0 0 1,0-1 0,0 1 0,0 0 0,0 0 0,0 0 0,0 0-1,-1 0 1,1-1 0,0 1 0,0 0 0,0 0 0,0 0 0,0 0 0,0 0-1,0 0 1,0 0 0,0-1 0,0 1 0,0 0 0,0 0 0,0 0-1,-1 0 1,1 0 0,0 0 0,0 0 0,0 0 0,0 0 0,0-1-1,0 1 1,-1 0 0,1 0 0,0 0 0,0 0 0,0 0 0,0 0 0,0 0-1,0 0 1,-1 0 0,1 0 0,0 0 0,0 0 0,0 0 0,0 0-1,0 0 1,-1 0 0,1 0 0,0 0 0,0 0 0,0 1 0,0-1 0,0 0-1,0 0 1,0 0 0,-1 0 0,1 0 0,0 0 0,0 0 0,-1 2 34,-1-1 1,1 1 0,0 0 0,0-1-1,0 1 1,0 0 0,0 0 0,0 0-1,-1 3 1,-5 24 311,2 8 91,1-1 1,3 65-1,2-81-247,0 1 0,2-1-1,0 0 1,7 24 0,-7-35-138,0 0 1,0 0-1,1-1 1,0 1-1,1-1 1,0 1 0,0-1-1,1-1 1,0 1-1,0-1 1,9 8-1,-12-13-170,1 0 0,0 1-1,-1-1 1,1 0-1,0-1 1,1 1 0,-1-1-1,0 0 1,0 0-1,1 0 1,-1 0 0,0-1-1,1 1 1,-1-1-1,0-1 1,1 1-1,-1 0 1,0-1 0,1 0-1,-1 0 1,0 0-1,0-1 1,0 0 0,0 1-1,0-1 1,0 0-1,6-5 1,9-8 271,-2 5-175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7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1 308 8826,'1'0'4279,"7"2"-392,5-3-2862,-5 0-297,-2 0-493,-1 0-1,1 0 0,-1 0 1,1-1-1,-1 1 0,1-1 1,-1-1-1,0 1 0,0-1 1,0 0-1,0 0 0,0 0 1,5-6-1,2-3-29,0 0 0,-1-1 0,-1 0 1,0 0-1,13-24 0,-20 32-191,0-1 0,-1 1 0,0-1-1,0 1 1,0-1 0,0 0 0,-1 0 0,0 0 0,0 0 0,-1 0 0,0 0 0,0 0 0,0 0-1,-1 0 1,0 0 0,0 0 0,0 0 0,-4-9 0,3 11 18,0 1-1,0-1 1,0 1 0,0 0-1,-1 0 1,0 0-1,1 0 1,-1 1 0,0-1-1,0 1 1,0 0 0,-1-1-1,1 1 1,0 1-1,-1-1 1,0 0 0,1 1-1,-1 0 1,0 0 0,-4-1-1,4 1 32,0 1 0,0-1 0,0 1 0,0 0 0,0 0 0,0 0 0,0 1 0,1-1 0,-1 1 0,0 0 0,0 0 0,0 0 0,0 1 0,1-1 0,-1 1 0,1 0 0,-1 0 0,1 0 0,-5 5 0,4-3 22,0 1 0,1-1 0,-1 1 0,1 0 0,0 0 0,1 0 0,-1 1 0,1-1 0,0 1 0,1-1 0,-1 1 0,1-1 0,-1 11 0,1-1 73,1 0 0,0 0 1,0 0-1,4 17 0,-2-19-43,1-1 0,0 0 0,1-1 0,1 1 0,-1-1 0,2 1 0,-1-1 0,2-1 0,13 19 0,-13-21-80,0 0-1,0-1 1,0 0-1,1 0 0,0 0 1,1-1-1,-1-1 1,1 0-1,0 0 0,1 0 1,-1-1-1,12 3 1,-14-5-101,0 0 1,0-1 0,11 1 0,-15-2-304,-1 0-1,1 0 1,0-1 0,0 1 0,0 0-1,0-1 1,0 0 0,-1 1 0,1-1 0,4-2-1,1-5-1350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7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71 345 10426,'5'2'4163,"10"3"3515,-12-5-7472,-1 0 1,0 0 0,0 0-1,1 0 1,-1 0 0,0 0-1,0-1 1,1 1 0,-1-1-1,0 0 1,0 1 0,3-3-1,1 1-100,0-1-1,0 0 1,-1-1-1,1 1 1,-1-1-1,0 0 1,0 0-1,0-1 1,0 1-1,-1-1 0,5-7 1,-2 2 1,36-58 312,-38 58-391,0-1-1,-1 1 0,0-1 1,-1 0-1,3-12 1,-5 17-17,-1 1 0,1-1 1,-1 1-1,0-1 0,-1 1 1,1-1-1,-1 1 0,-1 0 1,1-1-1,0 1 0,-1 0 1,0 0-1,-1 0 0,1 0 1,-1 0-1,0 0 0,0 1 1,0-1-1,-1 1 0,1 0 1,-1 0-1,0 0 0,0 1 1,-1-1-1,-8-5 0,11 8 8,0 0 0,0 0 0,0 0 0,0 0 0,0 1 0,0-1-1,0 0 1,0 1 0,0 0 0,0-1 0,0 1 0,0 0-1,-1 0 1,-2 1 0,3-1 6,0 1 0,1 0 0,-1-1 0,0 1 0,1 0 0,-1 0 0,1 0 0,-1 0 0,1 1 0,0-1-1,-1 0 1,1 1 0,0-1 0,0 1 0,0-1 0,0 1 0,0-1 0,0 1 0,0 1 0,-5 11 158,0 0 1,-6 28-1,-3 34 139,10-42-174,2 1-1,1-1 1,1 0-1,2 1 0,2-1 1,10 53-1,32 103 743,-23-101-671,-21-88-223,-1 1 1,1-1-1,-1 0 0,0 1 1,0-1-1,1 1 1,-1-1-1,0 1 1,0-1-1,0 1 1,-1-1-1,1 1 1,0-1-1,0 1 1,-1-1-1,1 1 1,-1-1-1,1 0 0,-1 1 1,0-1-1,0 0 1,1 0-1,-1 1 1,0-1-1,0 0 1,0 0-1,0 0 1,-1 0-1,1 0 1,0 0-1,0 0 0,0-1 1,-3 2-1,1-1-56,0 0 0,0 0 0,0-1 0,-1 1 0,1-1 0,0 0 0,-1 0 0,1 0 0,0 0 0,0 0 0,-1-1 0,1 0 0,0 1 0,-4-3 0,-1-1-200,0 0 0,0 0 0,0-1 0,1 0 0,0-1 0,0 1 0,0-1 0,-6-8 0,-21-28-457,34 41 706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39:57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36 9258,'-9'0'5575,"-1"5"-3703,-8 9-1504,16-11 168,-5 2-422,2 1 0,-1 0 0,1 0 0,-1 0 0,2 1 0,-1 0 0,1 0 0,0 0 0,0 0 0,1 1 0,0-1 0,1 1 0,-1 0 0,1 0-1,1 0 1,0 0 0,0 0 0,0 0 0,2 14 0,-1-16-90,1 0-1,0-1 1,0 1-1,0 0 1,1-1-1,0 1 1,0-1-1,5 9 0,-5-12-12,-1 1-1,1-1 1,0 0-1,0 0 0,0 0 1,0 0-1,0 0 0,1 0 1,-1-1-1,0 1 1,1-1-1,-1 0 0,1 1 1,0-1-1,-1 0 0,1-1 1,0 1-1,0 0 1,3 0-1,0-1 5,0 0 0,-1 0-1,1-1 1,-1 0 0,1 0 0,-1 0 0,1 0 0,-1-1-1,0 0 1,1 0 0,-1-1 0,0 1 0,0-1-1,-1 0 1,1-1 0,6-5 0,-1 0 14,-1 0 0,0-1 0,0 0 0,-1-1 0,0 1 0,6-14 0,-9 14 11,0 1 0,-1-1 0,0 0 0,0-1 0,-2 1 0,4-20 1,-5 25-17,-1 1 1,0 0-1,0-1 1,0 1-1,-1 0 1,1-1-1,-1 1 1,-3-7-1,3 8-6,0 1 0,0-1-1,-1 1 1,1-1 0,-1 1-1,1 0 1,-1-1 0,0 1 0,0 0-1,0 0 1,-1 1 0,1-1-1,0 0 1,-4-1 0,0 0 3,-1 0 0,0 1 1,0 0-1,1 0 1,-1 0-1,-1 1 0,1 0 1,0 1-1,0-1 1,0 1-1,0 1 0,0-1 1,-1 1-1,-8 3 1,4-1-290,-1 1 0,1 0 1,-1 1-1,1 0 1,1 1-1,-22 13 0,11-2-400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13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 5625,'0'0'184,"-1"0"1,1 0-1,-1 0 0,1-1 0,-1 1 0,0 0 0,1 0 1,-1 0-1,1 0 0,-1 0 0,0 0 0,1 0 0,-1 1 1,1-1-1,-1 0 0,0 0 0,1 0 0,-1 1 0,1-1 0,-1 0 1,1 0-1,-1 1 0,1-1 0,-1 0 0,1 1 0,-1-1 1,1 1-1,0-1 0,-1 1 0,1-1 0,0 1 0,-1-1 1,1 1-1,0-1 0,0 1 0,-1 0 0,0 3 71,0 0-1,0 0 1,1 0 0,-1 7-1,0-2 152,-34 171 1770,11-74-1732,-17 140 467,-1 5 29,21-160-671,-3 16-536,24-104-654,2-8-91,3-16 325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7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 15531,'1'1'629,"1"1"0,-1-1 0,0 1 0,0 0 0,0-1 0,0 1 0,0 0 0,-1 0 0,1 0 0,0 3 0,0-1-77,0 1 1,-1 0-1,1-1 1,-2 6-1,0 5 200,-7 27 0,7-37-362,-4 21 181,-3 6-97,2 1 1,-5 64 0,12-93-451,0-6 14,0-10 3,-1-1-41,0-5-6,0-1 0,2 0 1,6-34-1,-4 33-120,2 1 1,11-29 0,-13 40-60,0 0 0,0 0 1,0 0-1,1 1 0,0 0 1,1 0-1,11-12 0,-16 18 28,1 0-1,-1 0 1,0 0 0,0 0-1,1 0 1,-1 0-1,0 0 1,1 1-1,-1-1 1,1 1 0,-1-1-1,1 1 1,-1-1-1,1 1 1,-1 0 0,1 0-1,0-1 1,-1 1-1,1 0 1,-1 1 0,3-1-1,-3 1-342,1 0 0,0-1 0,0 1 0,-1 0 0,1 0 0,-1 0 0,1 1 0,-1-1 0,0 0 0,1 1 0,-1-1 0,0 0-1,0 1 1,0 0 0,0-1 0,2 4 0,5 14-2212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8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1 186 7546,'2'3'578,"0"0"0,0-1 0,0 1 0,0-1 0,1 0 0,0 0 0,-1 0 0,1 0 0,0 0 0,0 0 0,3 1 0,-1-1 96,0-1 1,0 1 0,1-1-1,-1 0 1,0-1-1,9 1 1,-9-1-316,1 0-1,-1 0 1,1-1 0,-1 0 0,0 0-1,1 0 1,-1 0 0,0-1-1,0 0 1,9-5 0,-11 5-281,0 0 1,0 0-1,0-1 1,0 1-1,-1-1 1,1 0-1,0 0 0,-1 0 1,0 0-1,0 0 1,0 0-1,0-1 1,0 1-1,-1-1 1,0 1-1,2-6 1,1-5-48,0 0 0,-1 0 1,-1-1-1,0 1 0,-1 0 0,-1-22 1,0 35-31,0 0 1,0-1-1,0 1 1,0 0-1,-1-1 1,1 1-1,0 0 1,-1-1-1,1 1 1,-1 0-1,0 0 1,1 0-1,-1-1 1,0 1-1,0 0 1,1 0-1,-1 0 1,0 0 0,0 0-1,0 0 1,-2 0-1,2 0 5,-1 0-1,1 1 1,-1 0 0,0-1-1,1 1 1,-1 0 0,1 0-1,-1-1 1,0 1 0,1 1-1,-1-1 1,1 0 0,-1 0-1,0 0 1,-1 1 0,-3 2 71,-1-1 1,1 1-1,-1 0 1,1 0-1,0 1 1,-10 8-1,10-7 76,1 1 0,-1-1 0,1 1 0,1 0-1,-1 1 1,1-1 0,0 1 0,0 0 0,-4 12 0,6-13-41,0 1 0,0-1 1,0 1-1,1-1 1,0 1-1,1-1 1,-1 1-1,1 0 1,1-1-1,-1 1 1,3 10-1,-1-12-84,-1 0-1,1 0 0,1 0 1,-1 0-1,1 0 1,0-1-1,0 1 0,0-1 1,0 0-1,1 0 0,0 0 1,0 0-1,0-1 1,0 0-1,0 1 0,1-2 1,0 1-1,-1 0 0,1-1 1,0 0-1,0 0 1,0 0-1,0-1 0,1 0 1,-1 0-1,0 0 0,1 0 1,-1-1-1,0 0 1,1 0-1,-1-1 0,1 1 1,-1-1-1,0 0 0,0-1 1,1 1-1,-1-1 1,0 0-1,7-4 0,8-7-757,1-1-1,-2 0 1,31-31-1,-45 40 516,-1 0 0,0 0 0,0 0-1,0-1 1,-1 0 0,1 0 0,-1 0 0,-1 0-1,4-9 1,-6 12 217,1 1 0,0-1 0,-1 1 0,1 0 0,-1-1 0,0 1-1,0-1 1,0 1 0,0-1 0,0 1 0,-1-1 0,1 1 0,-1-1 0,1 1 0,-1 0-1,0-1 1,0 1 0,0 0 0,0 0 0,-1 0 0,1-1 0,-1 1 0,1 0 0,-1 1 0,1-1-1,-1 0 1,-4-2 0,5 3 68,0 0-1,0 0 0,0 1 1,-1-1-1,1 1 1,0-1-1,0 1 0,-1 0 1,1-1-1,0 1 1,0 0-1,-1 0 0,1 0 1,0 0-1,-1 0 0,1 0 1,0 0-1,-1 0 1,1 1-1,0-1 0,0 1 1,-1-1-1,1 1 1,0-1-1,0 1 0,0-1 1,-1 1-1,1 0 1,0 0-1,0 0 0,0-1 1,0 1-1,1 0 1,-1 0-1,-1 2 0,-2 3 274,0-1-1,0 1 0,0 0 0,1 1 1,-3 8-1,3-6-171,0-1 0,1 1 0,0 0 0,0-1 0,1 1 1,0 0-1,1 0 0,0 0 0,2 12 0,-2-16-145,1 0-1,0 0 1,0 0-1,1 0 1,0 0-1,-1 0 0,2 0 1,-1 0-1,0-1 1,1 1-1,0-1 1,0 0-1,0 0 1,1 0-1,0 0 1,-1 0-1,7 4 1,-7-6-52,0-1 0,0 1-1,-1-1 1,1 0 0,0 0 0,0 0 0,0 0 0,1 0 0,-1 0 0,0-1 0,6 0 0,-1 0-416,0-1 1,0 0-1,12-3 1,14-3-413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9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26 9146,'0'-1'600,"1"1"0,0-1 0,-1 0 1,1 0-1,-1 0 0,1 0 0,-1 1 0,1-1 1,-1 0-1,0 0 0,1 0 0,-1 0 0,0 0 0,0-1 1,0 1-394,0 1 0,0 0 0,1-1 0,-1 1 1,0 0-1,0-1 0,0 1 0,0 0 1,0-1-1,0 1 0,-1-1 0,1 1 0,0 0 1,0-1-1,0 1 0,0 0 0,0-1 0,0 1 1,-1 0-1,1-1 0,0 1 0,0 0 1,0 0-1,-1-1 0,1 1 0,0 0 0,-1 0 1,1-1-1,0 1 0,0 0 0,-1 0 0,1 0 1,0-1-1,-1 1 0,1 0 0,0 0 1,-1 0-1,1 0 0,-1 0 0,0 0 0,-1 4 530,-4 13-332,-12 20 0,13-29-343,1 1 1,0-1 0,0 1-1,1-1 1,0 1-1,1 0 1,0 0 0,0 1-1,0 12 1,1-5 55,2 0 0,2 20 1,-3-31-91,2 1 0,-1-1 0,1 0 0,0 1 0,0-1 1,1 0-1,0 0 0,5 8 0,-6-11-28,0-1 1,0 0-1,0 0 0,0 0 1,1 0-1,-1 0 0,0 0 1,1-1-1,-1 1 0,1-1 1,0 0-1,-1 1 0,1-1 1,0-1-1,0 1 1,0 0-1,-1-1 0,1 1 1,0-1-1,0 0 0,0 0 1,0 0-1,0 0 0,0-1 1,5 0-1,2-2-135,0 0 1,-1 0-1,1-1 0,-1 0 1,0 0-1,11-8 0,-3 1-480,-1 0-1,-1-2 0,0 1 1,-1-2-1,18-20 0,-14 10-621,-1 0-1,27-49 1,-44 72 1249,0 1 1,0-1 0,0 1 0,1-1 0,-1 1 0,0-1 0,0 1 0,1-1 0,-1 1 0,1-1 0,-1 1 0,0 0 0,1-1 0,-1 1-1,1 0 1,-1-1 0,0 1 0,1 0 0,-1 0 0,2-1 0,-2 1 31,1 1 0,-1-1 0,0 0 0,1 1 0,-1-1 0,0 1 0,1-1 0,-1 1 0,0-1 0,1 1 0,-1-1 0,0 1 0,0-1 0,0 1 1,0-1-1,0 1 0,1-1 0,-1 1 0,0 0 0,0-1 0,0 1 0,-1 0 0,4 56 2563,-3-29-897,9 54-1,-8-76-1514,0 0 0,1-1 0,4 11-1,-5-14-168,0-1-1,-1 1 0,1-1 1,0 1-1,0-1 0,0 0 1,0 1-1,1-1 0,-1 0 1,0 0-1,0 0 0,1 0 1,-1 0-1,1 0 0,-1 0 1,0 0-1,1-1 0,3 2 1,-3-2-19,0 1 0,-1-1 0,1 0 0,0 0 0,0 0 0,0 0 0,0 0 0,0-1 0,0 1 0,0 0 0,0-1 0,0 0 0,0 1 0,3-3 0,-2 1-18,0 0 0,0 0 0,0 0 0,-1 0 0,1-1 1,-1 1-1,1-1 0,1-2 0,0-1-80,-1 0 0,1 0 1,-1-1-1,0 1 0,-1-1 0,1 1 1,-1-1-1,1-8 0,-2 11-14,-1-1 0,0 0 0,1 0 0,-2 0-1,1 0 1,-1 0 0,1 1 0,-1-1 0,0 0 0,-1 0 0,-3-8-1,2 7 28,0 1 0,-1-1 0,0 1 0,0 0-1,0 0 1,0 0 0,-1 0 0,-5-4-1,0 2 70,0 0-1,0 1 1,0 0 0,-1 1-1,0 0 1,0 0-1,-1 1 1,1 1-1,-15-3 1,47 7 194,17 4-85,-29-3-86,23 5 172,1 1-1,35 14 1,-59-18-77,-1 0 0,1 0 0,-1 0 0,0 1 1,0 1-1,0-1 0,-1 1 0,0 1 0,0-1 0,-1 1 1,1 0-1,6 12 0,-11-16-81,0 0 1,0 1-1,-1-1 0,1 1 1,-1-1-1,0 1 1,0 0-1,0-1 0,0 1 1,-1 0-1,0 0 0,0 0 1,0-1-1,0 1 1,0 0-1,-1 0 0,-1 5 1,13-36-732,1 2 0,29-45 0,-39 67 698,0 1-1,0-1 1,0 1 0,1 0-1,-1 0 1,1 0-1,-1 0 1,1 0 0,5-2-1,-7 4 19,-1 0 1,1-1-1,0 1 0,0 0 0,0 0 0,-1 0 0,1 0 0,0-1 0,0 1 0,0 0 1,-1 1-1,1-1 0,0 0 0,0 0 0,-1 0 0,1 0 0,1 1 0,-1 0 22,0-1-1,0 1 0,-1 0 0,1-1 0,0 1 0,-1 0 0,1 0 1,0-1-1,-1 1 0,1 0 0,-1 0 0,0 0 0,1 0 0,-1 0 0,0 0 1,1 0-1,-1 0 0,0 1 0,3 16 425,-2 1 1,0 24-1,-1-22-250,4 29-1,-4-49-229,0 0-1,0 0 1,0 0-1,1 0 1,-1 0 0,0 0-1,0-1 1,1 1-1,-1 0 1,0 0 0,1 0-1,-1-1 1,1 1-1,-1 0 1,1-1 0,0 1-1,-1 0 1,1-1-1,-1 1 1,1 0-1,0-1 1,0 1 0,-1-1-1,3 1 1,-2-1-18,0 0-1,0 0 1,0 1 0,1-2 0,-1 1-1,0 0 1,0 0 0,0 0 0,1 0-1,-1-1 1,0 1 0,0-1 0,0 1-1,0-1 1,0 1 0,0-1 0,2-1-1,17-11-305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19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198 135 13939,'-14'4'6008,"-8"-3"-2530,-3 1-1796,17-1-1271,-1 1 1,1 1 0,-1 0 0,1 0-1,0 0 1,0 1 0,-12 8 0,16-9-316,0 0 1,-1 1-1,1 0 0,0 0 1,1 0-1,-1 0 1,1 0-1,0 1 0,0-1 1,0 1-1,1 0 1,-1 0-1,-2 8 0,4-9-68,-1 2 43,1 0 1,-1 1-1,0 8 0,2-13-55,0 0 0,0 0-1,0 0 1,0 0 0,0 0-1,1 0 1,-1 0 0,1 0-1,0 0 1,-1 0 0,1 0-1,0 0 1,0 0 0,2 2-1,-1-1 9,1 0 0,-1-1 0,1 1 0,0 0 0,0-1 0,0 0 0,0 0-1,5 3 1,29 11 169,-29-13-130,1 0 1,-1 0-1,0 1 0,10 7 1,-13-7-16,-1-1 0,1 1 0,-1 0 1,1 1-1,4 6 0,-8-10-40,-1-1 0,1 1-1,-1 0 1,1 0 0,-1 0-1,0 0 1,1 0 0,-1-1 0,0 1-1,0 0 1,1 0 0,-1 0-1,0 0 1,0 0 0,0 0-1,0 0 1,0 0 0,-1 1 0,1-1-6,-1 0 1,1 0 0,-1 0 0,0-1 0,1 1-1,-1 0 1,0 0 0,1 0 0,-1-1 0,0 1-1,0 0 1,0-1 0,0 1 0,0 0 0,0-1-1,0 0 1,0 1 0,0-1 0,-2 1 0,-3 1-126,-1-1 1,1 0 0,0 0-1,-1 0 1,1-1 0,-13-1 0,15 1-111,0-1 0,0 1 1,0-1-1,0 0 1,0 0-1,1 0 1,-1-1-1,0 1 0,1-1 1,-1 0-1,1 0 1,-5-3-1,8 5 238,0 0-1,0 0 0,0-1 0,-1 1 1,1 0-1,0 0 0,0 0 0,0 0 1,-1-1-1,1 1 0,0 0 0,0 0 1,0 0-1,0-1 0,0 1 1,-1 0-1,1 0 0,0-1 0,0 1 1,0 0-1,0 0 0,0-1 0,0 1 1,0 0-1,0 0 0,0-1 0,0 1 1,0 0-1,0 0 0,0-1 1,0 1-1,0 0 0,0 0 0,1-1 1,10-5 64</inkml:trace>
  <inkml:trace contextRef="#ctx0" brushRef="#br0" timeOffset="1">346 0 14035,'20'12'5825,"-12"22"-3064,-2 11-825,-3 20-255,-2 2-457,6-1-696,5-5-184,3-17-168,1-8-176,2-22-712,-2-14-384,-9-16 512,-10-4 47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0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12715,'0'0'232,"0"0"1,0 1 0,0-1 0,0 0-1,0 1 1,1-1 0,-1 0 0,0 1-1,0-1 1,0 0 0,0 1 0,0-1-1,1 0 1,-1 0 0,0 1 0,0-1-1,1 0 1,-1 0 0,0 1 0,0-1-1,1 0 1,-1 0 0,0 0 0,1 1-1,-1-1 1,1 0 0,12 2 2894,21-4-1063,-28 1-1373,128-11 2276,-110 11-2780,-1 2 0,1 0 0,37 8-1,-55-8-172,1 1-1,-1 0 0,0 0 0,0 0 0,1 1 1,-2 0-1,1 0 0,0 1 0,-1 0 0,1 0 1,-1 0-1,0 0 0,0 1 0,-1 0 0,1 0 1,-1 0-1,0 1 0,6 11 0,27 58 152,-32-63-58,-1 0 1,0 1-1,-1-1 0,2 19 1,-4-18 89,-1-13-192,0 0 1,0 0-1,0 0 1,0 0-1,0-1 0,-1 1 1,1 0-1,0 0 1,0 0-1,0 0 1,0 0-1,0 0 1,0 0-1,0 0 0,0 0 1,0 0-1,-1 0 1,1 0-1,0 0 1,0 0-1,0 0 0,0 0 1,0 0-1,0 0 1,0 0-1,0 0 1,-1 0-1,1 0 1,0 0-1,0 0 0,0 0 1,0 0-1,0 0 1,0 0-1,0 0 1,0 0-1,-1 0 1,1 0-1,0 0 0,0 0 1,0 1-1,0-1 1,0 0-1,0 0 1,0 0-1,0 0 1,0 0-1,0 0 0,0 0 1,0 0-1,0 1 1,-4-7 13,2-1 0,-1 1 0,1 0-1,0-1 1,0 1 0,-1-8 0,0-6-72,0-18-1,3-45-319,0 72 220,2 0 1,-1 1-1,1-1 1,1 1-1,5-17 1,-6 23-44,-1 1 0,1 0 0,0 0 0,-1 0 1,1 1-1,0-1 0,1 0 0,-1 1 0,0-1 0,1 1 0,0 0 0,-1 0 1,1 0-1,0 0 0,0 0 0,0 1 0,0-1 0,0 1 0,0 0 1,1 0-1,6-2 0,-6 3-19,-1 1 0,1-1 0,0 1 0,5 1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130 160 10338,'4'0'926,"14"-1"2110,-17 1-2836,0 0 0,0 0 1,-1 0-1,1 0 0,0-1 0,0 1 0,-1 0 0,1-1 0,0 1 0,-1 0 0,1-1 1,0 1-1,-1-1 0,1 1 0,-1-1 0,1 1 0,-1-1 0,1 1 0,-1-1 0,1 0 1,0 0-1,-1-2 112,1 0 0,0 0 1,-1 0-1,0 0 1,1 0-1,-1-1 1,-1 1-1,1 0 0,0 0 1,-2-3-1,1-3-141,-1 1 0,-6-13 0,4 11-99,0 0 0,-11-17 0,14 25-36,0 0 0,0 0 0,-1 0 1,1 1-1,-1-1 0,0 0 1,1 1-1,-1-1 0,0 1 0,0-1 1,0 1-1,0 0 0,0 0 0,0 0 1,0 0-1,-1 0 0,1 0 0,0 1 1,-4-1-1,4 1 20,1 0 0,-1 0 0,0 1 0,1-1 0,-1 0 0,1 1 0,-1 0 0,0-1-1,1 1 1,-1 0 0,1 0 0,0 0 0,-1 0 0,1 0 0,0 0 0,-1 0 0,1 0 0,0 0 0,0 1 0,-1 1 0,-3 4 247,1 0 0,-7 14 1,9-15-128,-5 7 128,1 2 1,0-1-1,1 1 1,1 0 0,0 0-1,1 0 1,1 0 0,-1 24-1,3-36-239,1 1 0,-1-1 0,0 1 0,1-1 0,0 0 0,0 1 0,0-1 0,0 0 0,2 4 0,-2-6-51,0 0-1,-1 1 1,1-1 0,0 0-1,0-1 1,0 1-1,0 0 1,0 0 0,0 0-1,0 0 1,0-1-1,0 1 1,0 0 0,0-1-1,0 1 1,1-1 0,-1 0-1,0 1 1,0-1-1,1 0 1,-1 0 0,0 1-1,0-1 1,1 0-1,-1 0 1,0-1 0,2 1-1,3-1-8,-1-1 0,0 0 0,1 0 0,-1 0 0,0-1-1,0 1 1,-1-1 0,8-6 0,7-3-22,19-10-98,47-19-1,-84 40 118,1 0-1,0 0 1,-1 1-1,1-1 1,0 1-1,0-1 1,-1 1-1,1 0 0,0 0 1,0 0-1,0 0 1,-1 0-1,1 0 1,4 1-1,-6-1 1,0 0 0,1 1 0,-1-1 0,1 0 0,-1 0 0,0 1 0,1-1 0,-1 0 0,0 1 0,1-1 0,-1 0 0,0 1 0,1-1 0,-1 0 0,0 1 0,0-1 0,1 1 0,-1-1 0,0 1-1,0 0 1,0 0 2,0 0 0,0 0 0,0 0 0,0 0 0,0 0 0,0 0 0,0 0 0,0 1 0,-1-1 0,1 0 0,0 0 0,-1 1 0,-4 16 52,2-4-229,2-8 25,0-4 148,0 0 0,1 0 0,-1 0-1,1 0 1,0 0 0,0 0 0,-1 0-1,2 2 1,-4 6-64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0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88 228 16163,'1'7'2361,"2"21"3137,-3-24-5053,0 1 0,0-1 0,0 0 0,0 1 0,-1-1 0,0 0 0,-1 7 0,1-11-391,1 1 1,0 0-1,0-1 1,-1 1-1,1 0 1,0-1-1,-1 1 1,1 0-1,-1-1 1,1 1-1,-1-1 1,1 1-1,-1-1 1,0 1-1,0 0 1,1-1-47,-1 0 1,1 0 0,-1 0-1,1 1 1,0-1 0,-1 0-1,1 0 1,-1 0 0,1 0-1,0 0 1,-1 0 0,1 0-1,0 0 1,-1-1 0,1 1-1,-1 0 1,1 0 0,0 0-1,-1 0 1,1 0 0,-1-1-1,0 0-64,0 0 0,0 0 0,0 0 0,-1 0-1,1 0 1,1 0 0,-1 0 0,0-1 0,0 1 0,0 0-1,1-1 1,-1 1 0,0-2 0,-3-11-1410,1 0 1,-2-23-1,-3-16-3474,-6 5 372,-5-24-91,18 62 4996,-1-1 0,0-15 0,2 26-44,0-1 0,0 1 1,0 0-1,0-1 0,0 1 0,1-1 0,-1 1 1,0-1-1,0 1 0,0-1 0,0 1 0,0-1 1,1 1-1,-1 0 0,0-1 0,1 0 0,-1 1-172,0 0-1,1 0 0,-1-1 0,0 1 1,0 0-1,0 0 0,1 0 0,-1 0 1,0 0-1,0 0 0,1 0 0,-1 0 0,0 0 1,0 0-1,1 0 0,-1 0 0,0 0 1,0 0-1,1 0 0,-1 0 0,0 0 1,1 1-1,14 10 2147,-9-7-1158,47 36 2521,21 13-1529,-68-49-1981,7 3 293,-1 1 0,20 16-1,-29-21-354,0 1 0,0-1 0,0 0 0,0 1 0,-1 0 0,1-1 1,-1 1-1,0 0 0,0 1 0,0-1 0,-1 0 0,1 0 0,0 7 0,-1 0-85,-1 1 0,0-1 0,0 0 0,-1 0 0,-3 13 1,11-44-653,-3 9 587,18-38-91,-20 46 171,0-1 0,0 1 1,0-1-1,0 1 0,1 0 0,0 0 0,-1 0 0,1 0 1,0 0-1,0 1 0,7-5 0,-9 7 25,0-1 0,0 1 1,0 0-1,0-1 0,0 1 0,0 0 1,0-1-1,0 1 0,0 0 0,0 0 0,0 0 1,0 0-1,1 0 0,-1 0 0,0 1 1,0-1-1,0 0 0,0 0 0,0 1 0,0-1 1,0 1-1,0-1 0,0 1 0,0-1 0,0 1 1,0-1-1,-1 1 0,1 0 0,0 0 1,0-1-1,-1 1 0,1 0 0,0 0 0,-1 0 1,1 0-1,-1 0 0,1 0 0,-1 0 1,1 2-1,0 0 28,0 0 0,0 0 0,0 1 0,-1-1 0,1 0 0,-1 1 0,0-1 0,0 0 0,0 1 0,0-1 1,-1 0-1,-1 7 0,-2 5-94,-9 21 1,7-22-239,4-8 109,-5 16-2472,7-15 1536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12939,'28'9'5897,"-26"8"-1824,0 13-1481,5 16-983,-7 11-129,-1 13-824,-6-5-264,3 0-232,0-10-72,7-26-280,7-8-248,-6-22-568,11-11-112,-6-11 632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1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15067,'11'9'6378,"-1"0"-3402,9-2-1415,1 0-65,-1-6-632,3-1-312,6 3-536,1-2-392,5-4 80,3 1 56</inkml:trace>
  <inkml:trace contextRef="#ctx0" brushRef="#br0" timeOffset="1">611 0 12195,'0'1'196,"0"-1"0,0 0 0,0 0 0,0 1 0,1-1 0,-1 0 1,0 0-1,0 1 0,0-1 0,0 0 0,0 0 0,0 1 0,0-1 1,0 0-1,0 0 0,0 1 0,0-1 0,0 0 0,0 0 0,0 1 1,0-1-1,-1 0 0,1 0 0,0 0 0,0 1 0,0-1 0,0 0 1,0 0-1,0 0 0,-1 1 0,1-1 0,0 0 0,-12 6 3334,-22-1-928,21-3-1307,6-1-957,-1 1 0,1 0 1,0 0-1,0 1 0,0 0 1,0 0-1,0 1 0,1 0 0,-7 5 1,11-8-304,0 1-1,0-1 1,0 1 0,0 0 0,1 0 0,-1 0-1,1 0 1,-1 0 0,1 0 0,0 1 0,-1-1 0,1 0-1,0 1 1,1-1 0,-1 1 0,0-1 0,1 1-1,-1-1 1,1 1 0,0-1 0,0 1 0,0-1 0,0 1-1,0-1 1,1 1 0,-1 0 0,1-1 0,0 0-1,1 6 1,0-4-4,1 0 0,-1 0 0,0 0 0,1 0 0,0 0 0,0-1 1,0 1-1,7 5 0,1 0 107,19 11 0,-21-15-59,0 1 0,-1-1 0,0 2 0,0-1 0,8 10 0,-15-15-69,0 0 1,-1 0-1,1 0 1,-1 0-1,1 0 1,-1 0-1,1 0 1,-1 0-1,1 0 1,-1 0-1,0 0 1,0 0-1,1 2 1,-1-3-7,-1 1 0,1-1 0,0 1 0,0-1 0,0 1 0,0-1 0,0 1 0,-1-1 0,1 1 0,0-1 0,-1 1 0,1-1 0,0 1 0,-1-1 0,1 0 0,0 1 0,-1-1 0,1 0 0,-1 1 0,1-1 1,0 0-1,-1 1 0,1-1 0,-1 0 0,1 0 0,-1 0 0,1 1 0,-1-1 0,1 0 0,-1 0 0,0 0 0,-4 1-32,0-1-1,0 1 1,0-1 0,1 0 0,-1-1-1,0 1 1,0-1 0,0 0 0,-7-2 0,2-1-194,0 0 1,0 0 0,-12-8 0,-4-5-113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2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257 106 9802,'-1'0'630,"0"1"1,-1 0-1,1-1 0,0 1 1,0-1-1,-1 0 0,1 1 1,-1-1-1,1 0 0,0 0 1,-1 0-1,-1 0 0,2 0-195,-1 0-1,1 0 0,-1-1 1,1 1-1,-1-1 0,1 1 0,0-1 1,-1 0-1,-1-1 0,-2-2 37,1 0 0,0 0-1,0 0 1,-7-10-1,1 1 61,2 3-292,-1 1 0,-16-13 0,23 20-213,-1 0 0,0 0-1,0 0 1,0 0 0,0 1 0,-1-1 0,1 1-1,0 0 1,-1 0 0,1 0 0,-1 0 0,1 0-1,-1 1 1,-3 0 0,4 0-18,0 1-1,0 0 1,0 0 0,0 0-1,0 0 1,0 0 0,0 1 0,0-1-1,0 1 1,0 0 0,1 0-1,-1 0 1,1 0 0,0 1 0,-1-1-1,1 0 1,0 1 0,-3 4-1,0 1-2,1 0 0,-1 1-1,1-1 1,0 1 0,-2 9 0,4-11-1,0 1 0,1-1 0,0 1 0,0-1 0,0 1 0,1-1 0,0 1 0,1 0 0,0-1 0,3 13 0,-3-17-2,0 1 0,0-1 0,0 0 1,0 0-1,1 0 0,-1-1 0,1 1 1,0 0-1,0 0 0,0-1 0,0 1 0,0-1 1,1 0-1,-1 0 0,1 0 0,0 0 1,-1 0-1,1 0 0,0-1 0,0 1 0,0-1 1,0 0-1,0 0 0,0 0 0,1 0 0,4 0 1,-5-1 0,-1 0 0,1 0 0,0 0 0,0 0 0,0 0 0,0 0 0,-1-1 0,1 0 0,0 1 1,0-1-1,-1 0 0,1 0 0,-1-1 0,1 1 0,-1 0 0,3-3 0,2-1 8,-2-1-1,1 0 1,0 0-1,4-8 1,-5 8-8,1-1 0,-1 1 1,1 0-1,7-6 0,-12 11 4,-1 1 0,1-1 1,0 1-1,0-1 0,-1 1 0,1-1 0,0 1 0,0 0 1,0-1-1,0 1 0,0 0 0,0 0 0,0-1 0,0 1 1,0 0-1,0 0 0,0 0 0,-1 0 0,1 0 1,0 1-1,0-1 0,0 0 0,0 0 0,0 1 0,0-1 1,0 0-1,0 1 0,0-1 0,-1 1 0,1-1 0,0 1 1,0-1-1,-1 1 0,1 0 0,0-1 0,-1 1 0,2 1 1,1 3 106,1 0-1,-1 0 1,0 1 0,4 10 0,-7-16-110,14 36 508,3 11-38,-15-43-446,0 0 1,0 1-1,0-2 0,1 1 1,0 0-1,0 0 0,0-1 1,3 4-1,-5-7-49,-1 1-1,0-1 1,1 0-1,-1 1 1,1-1-1,-1 1 1,1-1-1,-1 0 1,1 1-1,0-1 1,-1 0-1,1 1 1,-1-1-1,1 0 1,0 0-1,-1 0 1,1 0-1,-1 1 1,1-1-1,0 0 1,-1 0-1,1 0 1,0 0-1,-1-1 1,1 1-1,-1 0 1,1 0-1,0 0 1,-1 0-1,1-1 1,-1 1-1,1 0 1,0 0-1,-1-1 1,1 1-1,-1 0 1,1-1-1,-1 1 1,1-1-1,-1 1 1,0-1-1,1 1 1,-1-1-1,1 1 1,-1-1-1,1 0 1,1-4-488,-1 1 0,1 0 0,-1-1 0,1 1 0,0-6 0,-1 5-213,3-13-541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14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7834,'-1'2'276,"0"0"0,0 0 1,0 0-1,1 0 0,-1 0 0,0 0 1,1 0-1,-1 0 0,1 0 0,0 0 1,0 0-1,0 0 0,0 0 1,0 1-1,0 1 0,2 6 152,5 20-1,-3-18 82,70 193 1608,-18-62-1606,42 218 456,-83-301-934,1 3-95,42 104 0,-54-159-495,-3-14 235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3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0 199 7842,'2'1'553,"0"-1"0,0 0 1,0 1-1,0 0 1,-1-1-1,1 1 0,0 0 1,-1 0-1,1 0 1,0 0-1,-1 0 1,1 0-1,-1 1 0,1-1 1,-1 1-1,0-1 1,0 0-1,1 1 0,-1 0 1,0-1-1,0 3 1,3 2 437,-1 0 0,0 1 0,0-1 0,2 10 0,8 53 3155,-13-68-4113,0-1-1,0 1 1,0-1 0,0 1-1,0-1 1,0 1-1,0-1 1,0 1 0,0-1-1,0 1 1,0-1-1,0 1 1,-1-1 0,1 1-1,0-1 1,0 0-1,0 1 1,-1 0 0,-3-1 146,0-8-59,-1-4-144,1 0 0,0 0 0,-3-20 0,7 31 21,-2-11-97,1 0-1,0 0 0,1 0 0,0 0 0,1 0 1,0 0-1,5-18 0,-4 22-5,1-13-495,11-32-1,-12 47 266,1 0-1,-1 0 1,1 1-1,0-1 1,0 1-1,1 0 0,-1 0 1,1 0-1,0 0 1,5-4-1,-8 8 199,0 0 0,-1 1 0,1-1 0,0 0 0,0 1 0,0-1 0,0 1 0,0-1 0,0 1 0,0-1 0,0 1 0,0-1 0,0 1-1,0 0 1,0 0 0,0 0 0,0-1 0,0 1 0,1 0 0,-1 0 0,0 1 0,0-1 0,0 0 0,0 0 0,0 0 0,0 1 0,0-1 0,0 0 0,0 1 0,0-1 0,0 1 0,0 0 0,0-1-1,1 2 1,13 13-1331</inkml:trace>
  <inkml:trace contextRef="#ctx0" brushRef="#br0" timeOffset="1">234 206 8186,'6'7'1179,"-1"-1"1,1 0 0,1 0-1,-1 0 1,1-1 0,0 0-1,0 0 1,12 6 0,-16-10-870,0 1 1,1-1-1,-1 0 0,0 0 1,1 0-1,-1-1 1,1 1-1,-1-1 0,1 0 1,4 0-1,-5-1-195,-1 1 1,1-1-1,-1 1 0,0-1 0,1 0 0,-1 0 1,0 0-1,0-1 0,1 1 0,-1 0 1,0-1-1,0 1 0,0-1 0,-1 0 0,1 0 1,1-2-1,1-1-42,0 0-1,-1-1 1,0 0 0,0 0-1,0 0 1,-1 0 0,0 0 0,0 0-1,-1 0 1,0-1 0,0 1 0,0-1-1,-1-12 1,0 12-60,-1-1-1,0 1 1,0 0 0,-1-1 0,1 1-1,-2 0 1,1 0 0,-1 0 0,0 0-1,0 1 1,-9-12 0,11 16-5,0 1 0,0-1-1,0 1 1,0 0 0,-1 0 0,1 0 0,0 0 0,-1 0 0,1 0 0,-1 0-1,1 0 1,-1 1 0,1-1 0,-1 0 0,1 1 0,-1 0 0,0-1 0,1 1 0,-1 0-1,0 0 1,0 0 0,1 0 0,-1 0 0,0 0 0,-2 1 0,2-1 30,-1 1 0,1 0 1,-1 0-1,1 0 0,0 0 1,-1 1-1,1-1 0,0 1 0,0-1 1,0 1-1,0 0 0,0 0 1,1 0-1,-1 0 0,0 0 1,-1 2-1,1 2 69,-1 0 0,0 0 1,1 0-1,1 0 0,-1 1 0,1-1 1,0 0-1,0 1 0,0-1 0,1 1 1,0-1-1,2 10 0,-1-5 44,1 1 0,1-1 0,0 1 0,0-1 0,1 0 0,6 12 0,-8-18-116,1 0-1,0-1 0,0 1 1,0-1-1,0 1 0,0-1 1,1 0-1,0-1 1,0 1-1,0-1 0,0 1 1,1-1-1,-1 0 0,1-1 1,0 1-1,0-1 1,0 0-1,0 0 0,0-1 1,0 1-1,0-1 1,11 1-1,22-2 582,6-5-303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3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78 9994,'-1'-63'4385,"6"54"-1800,1 4-505,1 6-23,0 8-209,0 15-360,-2 12-127,-2 17-337,-1 9-176,-2 8-408,0-3-168,4-6-176,-1-8-8,1-20-288,4-9-328,-3-16-376,1-6 1912,-6-9-936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4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97 190 13899,'15'43'5569,"-7"-4"-3296,-8-2-385,7-8-152,-2-2-447,2-13-737,-1-6-224,-3-5-352,1-4-440,-4-11-1089,4-6-847,-4-12 1368</inkml:trace>
  <inkml:trace contextRef="#ctx0" brushRef="#br0" timeOffset="1">0 0 12539,'1'5'5137,"7"6"-3105,4 5-455,-2 3-513,6 1-376,-4-4-608,0-6-544,9-8-960,-1-2 903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9146,'10'28'5930,"9"44"0,-16-56-4775,0 0-1,-2 0 1,0 1-1,-1 20 1,0-37-1147,0 1 0,0-1 0,0 0-1,0 0 1,0 0 0,0 0 0,0 1 0,0-1 0,0 0 0,0 0-1,0 0 1,0 0 0,0 1 0,0-1 0,0 0 0,0 0 0,0 0-1,0 0 1,0 1 0,-1-1 0,1 0 0,0 0 0,0 0 0,0 0-1,0 0 1,0 0 0,0 1 0,0-1 0,-1 0 0,1 0 0,0 0-1,0 0 1,0 0 0,0 0 0,-1 0 0,1 0 0,0 0 0,0 0-46,-1 0 1,1 0 0,0-1-1,0 1 1,-1 0 0,1-1-1,0 1 1,0 0 0,0-1-1,-1 1 1,1 0 0,0-1-1,0 1 1,0 0 0,0-1-1,0 1 1,0-1 0,0 1-1,0 0 1,0-1 0,0-17-424,0 0 1,7-32 0,-7 49 448,0-3-14,1-1 0,0 1-1,0-1 1,0 1 0,1 0-1,-1 0 1,1 0 0,0 0-1,0 0 1,0 0 0,1 0 0,-1 1-1,1-1 1,6-6 0,-8 10 43,-1-1 0,1 0 1,0 0-1,-1 1 1,1-1-1,0 1 1,0-1-1,0 0 0,-1 1 1,1 0-1,0-1 1,0 1-1,0-1 1,0 1-1,0 0 0,0 0 1,0-1-1,0 1 1,0 0-1,0 0 1,0 0-1,0 0 0,0 0 1,0 0-1,0 1 1,0-1-1,-1 0 1,1 0-1,0 1 0,0-1 1,0 0-1,0 1 1,0-1-1,0 1 1,-1-1-1,1 1 0,0 0 1,0-1-1,1 2 1,0 1 114,0 0-1,0 0 1,0 0 0,0 0 0,-1 0-1,1 1 1,-1-1 0,0 0 0,1 5 0,5 30 875,-7-31-899,1 0 1,0 0 0,1 1 0,0-1-1,0 0 1,0-1 0,1 1 0,0 0-1,0-1 1,7 11 0,7 10-4906,-12-21 3698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5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1 226 7634,'103'-14'4493,"-82"12"-2589,-13 2-884,0-1 0,0 0 0,-1-1 0,9-2 1,-14 3-809,0 0 1,0 0-1,0 0 1,0-1-1,0 1 1,0-1-1,0 1 1,0-1-1,0 0 1,-1 0-1,1 0 1,-1 0-1,0 0 1,2-2-1,3-6 289,-2 3-334,1 0 1,-1 0 0,-1 0 0,1 0 0,-1 0 0,0-1 0,-1 0 0,0 0 0,0 1 0,0-11 0,-2 15-144,0 1 0,0-1 0,-1 0 0,1 0 0,-1 0 0,0 1 1,0-1-1,0 0 0,0 0 0,0 1 0,-1-1 0,1 1 0,-1 0 0,0-1 1,1 1-1,-4-3 0,5 5-24,-2-2 35,0 0 0,0-1 0,0 1-1,0 0 1,-1 0 0,1 0 0,0 1 0,-1-1-1,0 0 1,1 1 0,-1 0 0,0 0-1,0 0 1,-5-2 0,6 3-11,0 0 0,0 0-1,0 0 1,0 0 0,0 0 0,0 0-1,0 1 1,0-1 0,0 1 0,0-1-1,1 1 1,-1 0 0,0 0 0,0 0-1,0 0 1,1 0 0,-1 0 0,0 0 0,1 0-1,-1 1 1,1-1 0,-2 3 0,-1 1 13,0 0 0,1 0 0,0 1 0,0-1 0,0 1 0,1-1 0,0 1 1,0 0-1,1 0 0,-1 0 0,1 0 0,0 0 0,1 0 0,0 12 0,1-2 23,1 1 0,0-1 0,2 0 0,5 20 0,-6-27-30,0 1 1,1-1-1,0 0 1,0 0-1,7 10 1,-9-16-24,1 0 1,-1 0-1,0 0 1,1-1-1,0 1 1,0-1-1,0 1 1,0-1-1,0 0 1,0 0-1,0-1 1,1 1-1,-1-1 1,1 1-1,-1-1 1,8 1 0,-2-1-6,0 0 1,-1-1-1,1 0 1,0 0-1,0-1 1,-1-1 0,11-1-1,58-23-176,-68 22 135,2 0-32,0-1 0,0 0 0,0-1 0,-1 0 0,16-12 0,-22 15 56,0-1 1,0 0-1,-1 0 0,1 0 0,-1 0 0,0 0 0,0-1 0,0 0 0,0 1 1,-1-1-1,0 0 0,0 0 0,0 0 0,-1-1 0,1-4 0,-1 5 17,0 0 0,-1 0 0,0 1-1,0-1 1,-1 0 0,1 0 0,-1 0 0,0 1-1,-3-10 1,3 13 2,1-1-1,-1 1 1,0 0-1,0-1 1,1 1-1,-1 0 1,0-1-1,0 1 1,-1 0-1,1 0 1,0 0-1,0 0 1,0 0-1,-1 0 1,1 0-1,-1 0 1,1 1-1,0-1 1,-1 0-1,1 1 1,-1 0-1,0-1 1,1 1-1,-1 0 1,1-1-1,-1 1 1,1 0-1,-1 0 1,0 0-1,1 1 1,-1-1-1,-2 1 1,0 0 45,-1 0 0,1 0 0,0 1 0,0 0 0,0 0 1,0 0-1,0 0 0,0 1 0,1-1 0,-1 1 0,1 0 1,-1 0-1,1 0 0,0 0 0,0 1 0,1-1 0,-5 8 0,4-6 92,0 1-1,1 0 0,0 0 0,0 1 1,0-1-1,1 0 0,-1 0 0,1 1 0,1-1 1,0 1-1,0 10 0,0-15-108,0 1 0,0-1 1,1 0-1,-1 0 0,1 0 0,-1 0 1,1 0-1,0 0 0,0 0 0,0 0 1,0 0-1,0 0 0,2 2 0,-2-3-27,0 0 0,0-1 0,0 1 1,1 0-1,-1 0 0,0-1 0,0 1 0,1-1 0,-1 1 0,0-1 0,1 0 0,-1 0 0,0 1 0,1-1 0,-1 0 0,0 0 1,1 0-1,-1 0 0,0-1 0,1 1 0,-1 0 0,2-1 0,0 0-3,-1 1 1,0-1-1,0 0 0,1 0 1,-1 0-1,0 0 0,0 0 1,3-3-1,-4 3 5,0 0-1,0 0 1,0 0-1,0 0 0,0 0 1,0 0-1,-1 0 1,1 0-1,0 0 1,-1 0-1,1 0 1,-1 0-1,0-1 1,1 1-1,-1 0 1,0 0-1,1-1 1,-1-1-1,0 3 10,6 14-2170,-6-14 2056,0 0-1,0 0 1,0 0-1,1 1 1,-1-1-1,0 0 1,0 0-1,1 0 1,-1 0-1,0 0 1,0 0-1,1 0 1,-1 0-1,0 0 1,1 0-1,-1 0 1,0 0-1,0 0 1,1 0-1,-1 0 1,0 0-1,0-1 1,1 1-1,-1 0 1,0 0-1,0 0 1,0 0-1,1 0 1,-1 0-1,0-1 1,0 1-1,0 0 1,1 0-1,-1 0 1,0-1-1,5-11-567,1-3 487,6-2 70,-8 11 88,0 0 0,-1 0 0,1 0-1,4-12 1,-6 14 311,2-8-346,-3 11 155,-1 1 0,0 0 1,0 0-1,0 0 0,0 0 1,0 0-1,0-1 1,0 1-1,0 0 0,0 0 1,0 0-1,0 0 0,0-1 1,0 1-1,0 0 0,0 0 1,0 0-1,0 0 1,0-1-1,0 1 0,0 0 1,0 0-1,0 0 0,0 0 1,0-1-1,0 1 0,0 0 1,0 0-1,0 0 1,0 0-1,0 0 0,0-1 1,-1 1-1,1 0 0,0 0 1,0 0-1,0 0 0,0 0 1,0 0-1,0 0 1,-1-1-1,1 1 0,0 0-50,-1 1 0,1-1-1,0 0 1,0 0 0,0 1 0,-1-1-1,1 0 1,0 1 0,0-1-1,0 0 1,0 0 0,0 1 0,-1-1-1,1 0 1,0 1 0,0-1-1,0 0 1,0 1 0,0-1 0,0 0-1,0 1 1,0-1 0,0 1 0,0 1 90,-3 75 717,3-74-831,0 0-1,0 0 1,0 0 0,0 0 0,1 0 0,-1-1-1,1 1 1,0 0 0,0 0 0,0 0 0,0-1-1,0 1 1,1 0 0,-1-1 0,1 1 0,2 2-1,-2-4-65,-1 0 0,1 0 0,-1 0 0,1 0 0,-1 0 0,1-1 0,-1 1 0,1-1-1,0 1 1,-1-1 0,1 1 0,0-1 0,0 0 0,-1 0 0,1 0 0,0 0 0,-1 0 0,1 0 0,0-1-1,0 1 1,-1-1 0,1 1 0,-1-1 0,1 1 0,1-2 0,11-4-530,-6 0 167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5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11194,'16'18'7988,"-8"-8"-6127,0 0 0,9 12 0,50 81 2084,-58-86-3649,-9-16-282,0 0 0,1 0 0,-1 0 0,0-1 0,0 1 0,0 0 0,0 0 1,0 0-1,0 0 0,0 0 0,0 0 0,0 0 0,0-1 0,0 1 0,0 0 0,-1 0 0,0 2 1,1-4-13,0 1 1,0 0-1,-1 0 1,1 0-1,0 0 1,0 0-1,-1 0 1,1 0-1,0 0 0,0 0 1,-1-1-1,1 1 1,0 0-1,0 0 1,0 0-1,-1 0 1,1-1-1,0 1 1,0 0-1,0 0 1,0 0-1,-1-1 1,1 1-1,0 0 1,0 0-1,0-1 1,0 1-1,0 0 1,0-1-1,0 1 1,0 0-1,0-1 1,-5-11 17,2 0-17,1 2-18,-1 0-1,0 0 1,-9-19 0,9 24 10,1 0-10,-1 0 0,1-1 0,-3-7 0,4 11 6,1 1 1,0-1-1,0 1 1,-1-1-1,1 1 1,0-1-1,0 0 0,0 1 1,1-1-1,-1 1 1,0-1-1,0 1 1,1-1-1,-1 1 1,1-1-1,0 1 0,1-3 1,0 1-20,-1 1 0,1 0 1,0 0-1,0 0 0,0 0 0,0 0 0,1 1 1,-1-1-1,0 0 0,1 1 0,-1 0 1,5-2-1,0 1-335,0 0 1,1 0-1,10-1 1,-14 3-49,0 0 1,0 0-1,-1 1 0,1-1 1,0 1-1,0 0 1,7 2-1,5 2 1239,10 0-456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10338,'0'5'5401,"3"7"-512,1 16-3000,-2 8-65,-2 13-423,0 9-393,0 2-488,0 0-144,3-12-168,0-8 16,5-15-440,1-10-408,2-14-832,-1-7 567,1-8 361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6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11851,'3'69'10565,"-4"-52"-9365,1-1 0,1 0 0,1 0-1,7 30 1,-8-43-1159,0 0 0,-1 0 0,2 0 0,-1 0-1,0-1 1,1 1 0,-1 0 0,1-1 0,0 1-1,-1-1 1,1 0 0,1 1 0,-1-1 0,0 0-1,0 0 1,1-1 0,-1 1 0,1 0 0,0-1-1,-1 0 1,1 1 0,0-1 0,0 0 0,0 0-1,-1-1 1,1 1 0,0-1 0,0 1 0,0-1-1,0 0 1,4 0 0,1-2-64,0 1-1,-1-1 1,0 0-1,1 0 1,-1-1-1,0 0 1,0 0 0,-1-1-1,1 0 1,-1 0-1,1-1 1,-1 0-1,-1 0 1,1 0 0,5-7-1,5-7-301,-1 0 0,0-1 0,15-29 0,-8 3 46,-23 47 286,1 1-1,0-1 1,-1 0-1,1 1 1,0-1-1,0 1 0,0-1 1,0 0-1,0 1 1,0 1-1,1 6 35,-4 190 1015,5-160-848,2 0-1,1-1 1,12 42-1,-1-29 28,-9-29-79,-1-1 0,5 29 0,-11-46-138,1 0 0,-1 0 0,0 0 0,0 0 0,-1 0 0,1 0 0,-1 0 0,0 0 0,0 0 0,0-1 0,-1 1 0,1 0 0,-1-1 0,0 1 0,-3 5-1,3-7-8,0 1-1,-1-1 1,1 0-1,0 1 1,-1-1-1,1 0 0,-1 0 1,0-1-1,0 1 1,0-1-1,1 1 1,-2-1-1,1 0 0,0 0 1,0 0-1,0-1 1,0 1-1,0-1 1,-6 1-1,1-2-5,0 0-1,0 0 1,0 0-1,0-1 1,1-1 0,-1 1-1,1-1 1,0 0 0,-1-1-1,2 0 1,-13-8 0,11 6-75,-1-1 0,2 0 1,-1 0-1,1 0 1,0-1-1,1 0 1,-1 0-1,-7-16 1,12 20-112,0 0-1,0 0 1,0 0 0,1 0 0,-1-1-1,1 1 1,1 0 0,-1 0 0,0-1 0,1 1-1,0-1 1,0 1 0,0 0 0,1-1-1,-1 1 1,1 0 0,0-1 0,0 1-1,1 0 1,-1 0 0,1 0 0,4-8 0,-2 7-1087,0 0 0,0-1 0,9-6 0,16-14-1568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8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260 365 8706,'1'0'364,"0"-1"1,1 1 0,-1-1-1,0 1 1,0-1-1,0 0 1,1 1-1,-1-1 1,0 0-1,0 0 1,0 0 0,0 0-1,0 0 1,-1 0-1,1 0 1,0 0-1,1-2 1,-2 2-148,0-1 1,0 1-1,0 0 1,0-1-1,0 1 1,0 0-1,0-1 1,0 1-1,0 0 1,-1-1-1,1 1 1,-1 0-1,1-1 1,-1 1-1,1 0 1,-1 0-1,0 0 1,-1-2-1,-3-4 50,0-1-1,-1 1 1,1 1-1,-2-1 1,1 1 0,-1 0-1,0 0 1,0 1-1,-1 0 1,1 0-1,-1 1 1,0 0 0,-1 0-1,1 1 1,-1 0-1,-12-3 1,17 6-210,-1-1 1,0 1-1,1 0 1,-1 0-1,0 0 1,1 1-1,-1-1 1,0 1-1,1 0 1,-1 1-1,1-1 1,0 1-1,-1 0 1,-4 3-1,4-2-8,1 0 0,-1 1 0,1 0-1,0-1 1,0 1 0,0 1 0,1-1-1,-1 1 1,1-1 0,-4 10-1,3-8-20,1 1 0,1 0 0,-1 0 0,1 0 0,1 0 0,-1 1 0,1-1 0,0 0 0,1 1 0,0-1 0,0 1 0,0-1 0,1 0 0,0 1 0,1-1 0,0 0 0,5 14 0,-5-16-19,1 0 0,0 0 1,0 0-1,1 0 0,-1 0 1,1-1-1,0 0 0,0 0 1,1 0-1,-1 0 0,1 0 1,0-1-1,9 5 0,-10-6-4,1 0-1,-1-1 0,0 0 1,0 1-1,1-2 1,-1 1-1,0 0 0,1-1 1,-1 0-1,1 0 1,-1 0-1,0-1 0,1 1 1,-1-1-1,1 0 1,-1-1-1,0 1 0,0-1 1,5-2-1,0-1-2,0-1-1,-1 0 1,0 0-1,0-1 1,0 0-1,-1-1 1,0 1-1,-1-1 1,0-1-1,0 1 1,0-1 0,-1 0-1,6-16 1,-2 4-17,-2-1 0,0 0 0,-1-1 0,-2 1 0,3-27 0,-4 7 14,-1-1 0,-7-71 1,5 113 5,-1-1 1,1 1 0,0-1-1,0 0 1,-1 1 0,1-1-1,0 1 1,-1-1 0,0 1 0,1 0-1,-1-1 1,0 1 0,0 0-1,1-1 1,-3-1 0,3 3-3,0 0 0,-1 0 0,1 0 0,0 0 0,0 0 0,-1-1 0,1 1 0,0 0 0,-1 0 0,1 0 0,0 0 0,0 0 0,-1 0 0,1 0 0,0 0 0,0 0 0,-1 1 0,1-1 0,0 0 0,0 0 0,-1 0 0,1 0 0,0 0 0,0 0 0,-1 0 0,1 1 0,0-1 0,0 0 0,-9 12 111,3 4 31,1 0 1,0-1 0,1 2 0,-4 27-1,0 68 448,6-71-230,7 69 0,-4-96-304,2 1 1,0-1-1,0 0 1,1 0 0,1 0-1,0 0 1,1 0-1,9 13 1,-13-23-81,0-1 0,0 0 0,1 0 0,-1 0 1,1-1-1,0 1 0,0-1 0,0 1 0,0-1 0,0 0 1,1 0-1,-1 0 0,1-1 0,-1 1 0,1-1 0,-1 0 1,1 0-1,0 0 0,7 0 0,-6-1-320,1 0 0,-1 0-1,1 0 1,0-1 0,-1 0 0,0 0-1,1-1 1,-1 1 0,0-1 0,1 0-1,-1-1 1,8-4 0,3-6-794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8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11 319 6737,'0'0'160,"0"0"0,0 0-1,1 0 1,-1 0-1,0-1 1,0 1-1,0 0 1,0 0-1,0 0 1,0 0-1,0 0 1,0 0-1,0 0 1,0-1 0,0 1-1,1 0 1,-1 0-1,0 0 1,0 0-1,0 0 1,0 0-1,0 0 1,0 0-1,0 0 1,1 0-1,-1 0 1,0 0 0,0 0-1,0 0 1,0 0-1,0 0 1,1 0-1,-1 0 1,0 0-1,0 0 1,0 0-1,0 0 1,0 0-1,1 0 1,-1 0 0,0 0-1,0 0 1,47 4 5673,-13-2-4280,-32-2-1391,0 0 0,0 0 0,0-1 0,0 1 0,1-1 0,-1 1 0,0-1 0,0 0 0,0 0 0,0 0 0,-1 0 0,1 0 0,0 0 0,0 0 0,-1-1 0,4-2 0,-2 0 122,0 0-1,0 0 1,0-1 0,3-7 0,-3 7-165,3-8 86,0-1 0,0 1 0,-1-1 0,-1-1 0,0 1 0,2-26 0,-5 33-191,-1 0 1,0-1-1,0 1 1,0 0 0,-1 0-1,0 0 1,-1 0 0,0 0-1,0 0 1,0 0-1,-1 1 1,0-1 0,0 1-1,0-1 1,-9-10-1,10 15 4,0-1-1,-1 1 0,1 0 0,-1-1 0,0 1 0,1 0 0,-1 1 0,0-1 0,0 0 0,0 1 0,-1 0 1,1 0-1,0 0 0,0 0 0,-1 0 0,1 0 0,-1 1 0,1 0 0,0 0 0,-1 0 0,1 0 0,-1 0 0,1 1 1,0-1-1,-1 1 0,1 0 0,0 0 0,0 0 0,0 0 0,-1 1 0,1-1 0,0 1 0,1 0 0,-1 0 1,0 0-1,1 0 0,-1 1 0,1-1 0,-1 1 0,1-1 0,0 1 0,-3 6 0,0 0 65,1 0-1,0 1 1,1-1-1,0 1 1,0 0 0,-1 20-1,2-6 105,2 43 0,0-59-167,1 0-1,0 0 0,0 0 1,1 0-1,0-1 1,1 1-1,5 12 1,-6-16-16,1 1 0,-1-1 0,1 0 1,0 0-1,0 0 0,0 0 1,1-1-1,0 0 0,-1 1 0,1-1 1,0 0-1,1-1 0,7 5 0,-7-5-63,0 0-1,0-1 0,-1 1 0,1-1 0,0 0 0,1-1 0,-1 1 0,0-1 0,0 0 0,0 0 0,0 0 0,0-1 0,0 0 1,0 0-1,0 0 0,0-1 0,0 1 0,8-6 0,-5 3 222,0 0 1,10-9-1,13-14-65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14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6161,'47'92'5894,"-7"-12"-4407,41 41-422,10-7-297,37 49 258,-63-64-618,10 14-128,-29-48-174,49 70 101,-59-71-617,-35-62 302,3 4-1129,-4-5 537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8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12187,'2'12'5385,"1"15"-2625,-3 1-63,-1 13-593,-5 7-431,6 9-721,-2 3-224,2 10-336,4 1-120,-2-7-160,4-4-32,-1-21-96,0-9-144,-4-22-688,-2-12-440,-4-23-1401,-3-6-768,-1-12 2193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29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9602,'5'-2'1798,"1"0"0,0 0 1,8-2-1,3 2 437,17-1 1,-19 2-1284,-14 1-917,30-3 1706,51 3 0,-79 1-1682,0-1 0,-1 0 0,1 1 0,-1-1 0,1 1 0,-1 0 0,0 0 0,1 0 1,-1 0-1,0 0 0,0 0 0,1 0 0,-1 1 0,0 0 0,0-1 0,0 1 0,-1 0 0,1 0 0,0 0 0,-1 0 1,1 0-1,-1 0 0,0 0 0,0 0 0,0 1 0,0-1 0,0 0 0,0 1 0,1 4 0,-2-1-8,1 0 0,-1-1-1,0 1 1,0 0-1,-1 0 1,0 0 0,0 0-1,0 0 1,-1-1 0,0 1-1,0-1 1,0 1 0,-4 5-1,2-4-23,0 0-1,0 0 0,-1 0 0,0-1 1,-1 1-1,1-1 0,-1-1 0,-12 10 1,9-10-73,0 0 0,0-1 0,-1 0 0,1 0 0,-1-1-1,0-1 1,0 1 0,-13 0 0,-14 4-1112,34-6 873,-9 2-709,12-3 929,0 1 1,-1-1 0,1 0 0,0 0 0,0 0 0,0 0-1,-1 1 1,1-1 0,0 0 0,0 0 0,0 0 0,0 1-1,-1-1 1,1 0 0,0 0 0,0 1 0,0-1 0,0 0-1,0 0 1,0 1 0,0-1 0,0 0 0,0 0 0,0 1-1,0-1 1,0 0 0,0 1 0,0-1 0,0 0 0,0 0-1,0 1 1,0-1 0,0 0 0,0 0 0,0 1 0,0-1-1,1 1 1,6 9-1173</inkml:trace>
  <inkml:trace contextRef="#ctx0" brushRef="#br0" timeOffset="1">399 247 9474,'14'-6'2359,"1"0"-1,-1-1 1,0-1 0,16-11-1,-24 15-2021,-1-1-1,0 1 0,0-1 0,-1 0 0,1-1 0,-1 1 1,0-1-1,-1 0 0,1 0 0,-1 0 0,0 0 0,2-9 0,-3 8-268,-1 1 0,0-1-1,0 1 1,0-1-1,-1 1 1,0-1-1,0 1 1,-1-1 0,-2-10-1,2 14-63,0 0 0,0 0 0,0 1 0,0-1 0,-1 0 1,1 0-1,-1 0 0,1 1 0,-5-5 0,5 5 0,-1 1 0,1 0 0,-1 0 0,1 0 0,-1 0 1,1 0-1,-1 0 0,0 0 0,1 1 0,-1-1 0,0 1 0,0-1 1,0 1-1,1-1 0,-1 1 0,0 0 0,-3 0 0,2 0-1,1 1 0,-1-1 0,0 1 0,1-1 0,-1 1 0,1 0 0,-1 0 0,1 0 0,-1 0 0,1 1 0,0-1-1,0 1 1,0-1 0,0 1 0,0 0 0,0 0 0,0 0 0,0 0 0,1 0 0,-3 3 0,1 0 19,1 0-1,-1-1 1,1 1 0,0 0 0,0 1 0,1-1 0,-1 0 0,1 0 0,0 8-1,0-5 24,1 0 0,1 0 0,-1 0-1,1-1 1,1 1 0,0 0-1,0 0 1,0-1 0,1 1 0,0-1-1,5 10 1,-6-14-50,0 1 0,0-1-1,1 0 1,-1 0 0,1 0 0,-1 0 0,1 0-1,0-1 1,0 1 0,0-1 0,0 0 0,1 0-1,-1 0 1,1 0 0,-1-1 0,1 1 0,-1-1-1,1 0 1,0 0 0,0 0 0,-1-1 0,1 1-1,0-1 1,0 0 0,5-1 0,-4 1-290,0-1 1,0 0-1,-1-1 0,1 1 1,-1-1-1,1 0 1,-1 0-1,0 0 0,1-1 1,-1 1-1,5-6 1,3-2-2221,-1-1 0,11-15 0,-20 25 2158,21-27-2377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30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0 303 5017,'1'0'347,"0"-1"-1,0 1 1,-1 0 0,1 1-1,0-1 1,-1 0 0,1 0 0,0 0-1,-1 0 1,1 0 0,0 1-1,-1-1 1,1 0 0,0 1-1,-1-1 1,1 0 0,-1 1-1,1-1 1,-1 1 0,1-1-1,-1 1 1,2 0 0,-1 1 236,0 0 0,0 0 0,0 0 0,0 0 0,0 0 0,0 0 0,0 3 0,1 1 340,-1 0-1,0 1 0,0-1 0,-1 11 0,-3 16 1615,1-19-1603,1-1 1,1 1-1,1 18 1,0-26-726,-1-9-165,0-10-251,3-7-878,0 1-1,12-35 0,-11 39 543,-2 11 392,-1-1 1,1 0 0,0 1-1,0 0 1,1-1 0,-1 1-1,5-5 1,-7 9 149,1-1 1,-1 0-1,1 0 1,0 1-1,-1-1 0,1 0 1,0 1-1,0-1 0,0 1 1,-1-1-1,1 1 0,0-1 1,0 1-1,0-1 0,0 1 1,0 0-1,0 0 1,0-1-1,0 1 0,0 0 1,0 0-1,0 0 0,0 0 1,0 0-1,0 0 0,0 1 1,0-1-1,0 0 0,0 0 1,-1 1-1,1-1 1,0 0-1,0 1 0,0-1 1,0 1-1,0-1 0,-1 1 1,1 0-1,0-1 0,0 1 1,1 1-1,2 2 191,-1 1 0,1 0 1,-1 0-1,1 0 0,-1 0 0,-1 0 0,5 10 0,-1 4 669,4 20 0,-2-6-120,-7-30-700,0 1-1,1-1 1,-1 0-1,1 1 1,0-1-1,-1 0 1,2 0-1,-1 0 1,0 0-1,1 0 1,-1-1-1,1 1 1,4 2-1,-3-2-26,0 0-1,1 0 1,0-1-1,-1 0 1,1 0-1,0 0 1,0 0-1,10 1 1,-9-2-190,1-1 0,-1 1 0,1-1 0,-1 0 0,1-1 0,-1 1 0,0-1 0,1 0 0,-1-1 0,0 0 0,0 0 0,0 0 0,0-1-1,0 0 1,10-6 0,-10 4 23,-2 0-1,1 0 1,0 0-1,-1 0 1,0-1-1,0 0 1,-1 0-1,1 0 1,-1 0-1,-1 0 1,1 0-1,-1-1 1,0 0-1,1-10 1,-1 11 217,-1-1 0,-1 0 0,1 1 1,-1-1-1,-1 0 0,1 1 0,-1-1 1,0 0-1,-1 1 0,1-1 0,-1 1 1,-1 0-1,1-1 0,-7-10 0,9 16 7,-1 0-1,0 0 1,0 0-1,1 0 0,-1 0 1,0 0-1,0 0 1,0 0-1,0 0 0,0 0 1,0 0-1,-1 1 1,1-1-1,0 0 0,0 1 1,-1-1-1,1 1 0,0-1 1,-2 1-1,1 0 5,1 0 0,-1 0 0,1 0 0,0 0-1,-1 1 1,1-1 0,0 1 0,-1-1 0,1 1 0,0-1 0,-1 1-1,1 0 1,0-1 0,0 1 0,-2 2 0,-2 2 139,0 1-1,0-1 1,0 1 0,1 0-1,-6 11 1,5-7-80,1-1 1,-1 1-1,2 0 1,-1 1-1,1-1 0,-2 17 1,4-21-96,1-1 1,0 1 0,0-1-1,0 0 1,1 1 0,1 8-1,-1-11-22,0 0 0,0 0-1,0 0 1,1 0 0,-1-1 0,1 1-1,0 0 1,-1-1 0,1 1-1,1-1 1,-1 1 0,2 1 0,-2-2-10,-1-1 1,1 0 0,-1 0 0,1 0 0,0 0 0,0 0-1,-1 0 1,1 0 0,3 0 0,-4-1-5,0 0-1,0 0 1,0 0-1,0 0 1,0 0 0,0 0-1,0 0 1,0 0 0,0 0-1,0-1 1,0 1-1,0 0 1,0-1 0,0 1-1,-1-1 1,1 1-1,0-1 1,0 1 0,0-1-1,0 0 1,0 0 0,3-3-33,-1 0 1,1-1 0,-1 1-1,0-1 1,-1 1 0,1-1-1,3-9 1,10-39-451,-15 49 438,4-18-209,-1 1 0,3-34-1,-5-43-215,4-33 130,-3 112 372,8-31 1,-7 42 225,-4 18 131,-7 38 253,-10 95 313,14-110-772,2 1-1,4 43 1,-1-63-111,1 1 0,0-1 0,9 27 0,-9-33-48,0 0-1,1 0 1,0-1 0,1 0-1,-1 1 1,1-1 0,11 11-1,-13-16-31,-1 1-1,1-1 0,0 0 1,0 0-1,0 0 1,0 0-1,0-1 0,0 1 1,0-1-1,0 0 0,1 0 1,-1 0-1,1 0 0,-1-1 1,0 1-1,1-1 0,-1 0 1,1 0-1,-1 0 0,1 0 1,-1-1-1,1 1 0,-1-1 1,1 0-1,-1 0 0,0 0 1,0-1-1,1 1 0,-1-1 1,3-2-1,-1 0-95,1-1 0,-1-1 1,0 1-1,0-1 0,-1 0 0,0 0 0,0 0 0,5-10 1,1-5-307,9-30 0,-4-2 80,-14 48 319,0 0 0,-1-1 0,1 1 0,-1 0 1,0 0-1,0-1 0,-2-8 0,2 13 14,0 1 1,-1 0-1,1-1 0,0 1 1,0 0-1,0 0 0,0-1 1,0 1-1,0 0 0,0-1 1,-1 1-1,1 0 0,0-1 1,0 1-1,0 0 1,-1 0-1,1-1 0,0 1 1,0 0-1,-1 0 0,1 0 1,0-1-1,0 1 0,-1 0 1,1 0-1,0 0 0,-1 0 1,1 0-1,0 0 0,-1-1 1,1 1-1,0 0 0,-1 0 1,1 0-1,0 0 0,-1 0 1,1 0-1,0 0 0,-1 0 1,1 1-1,0-1 1,-1 0-1,1 0 0,0 0 1,-1 0-1,1 0 0,-1 1 1,-12 9 289,8-3-177,0 0 0,1 0 1,-1 0-1,1 0 0,1 0 1,0 1-1,0 0 0,-3 9 1,3-3 82,0 0 1,0 1 0,0 25 0,3-31-142,0 0 0,1 0 0,0-1 0,0 1 0,1 0 0,0 0 0,7 16 0,-9-24-68,0 0 0,0 0 0,1-1 1,-1 1-1,0 0 0,1 0 0,-1 0 0,1 0 0,-1-1 1,1 1-1,-1 0 0,1-1 0,0 1 0,-1 0 0,1-1 1,0 1-1,0 0 0,-1-1 0,1 1 0,0-1 0,0 0 0,0 1 1,-1-1-1,1 0 0,0 1 0,0-1 0,0 0 0,0 0 1,0 0-1,0 0 0,0 0 0,0 0 0,0 0 0,-1 0 1,1 0-1,0 0 0,0 0 0,0-1 0,0 1 0,0 0 1,0-1-1,0 1 0,-1-1 0,1 1 0,0-1 0,0 1 1,0-2-1,10-6-425,-1-1-1,0 0 1,-1 0 0,0-1 0,11-17 0,-5 8-238,11-11-265,-24 28 901,1 0 0,-1 0-1,0 0 1,1 0 0,-1 1-1,1-1 1,-1 1 0,1 0-1,0-1 1,5 0 0,-8 2 65,1 0 1,0-1-1,0 1 1,-1 0-1,1 1 0,0-1 1,0 0-1,0 0 1,-1 0-1,1 0 1,0 1-1,0-1 1,-1 0-1,1 0 0,0 1 1,-1-1-1,1 1 1,0-1-1,-1 1 1,1-1-1,-1 1 1,1-1-1,0 2 0,10 17 1016,-7-11-577,0-1 11,-1 1 0,3 12 0,0-1 28,-3-8-282,-1 2 87,0-13-352,1-7-253,0-3 213,1 1 0,0-1 0,0 1-1,1 0 1,9-13 0,-13 21 77,-1 0-1,1 0 1,0 0 0,-1 1-1,1-1 1,0 0 0,0 0-1,0 1 1,0-1-1,-1 1 1,1-1 0,0 1-1,0-1 1,0 1 0,0-1-1,0 1 1,2 0 0,-2 0 4,0 0 1,-1 0-1,1 0 1,0 0-1,0 0 1,0 0-1,0 1 1,-1-1-1,1 0 0,0 1 1,0-1-1,-1 1 1,1-1-1,0 1 1,-1-1-1,2 2 1,1 1 35,0 1 1,-1-1 0,1 1-1,-1 0 1,4 7-1,-5-8 12,6 13 96,-6-12-181,1 0 0,0 0 0,-1-1 0,1 1 0,0 0 0,1-1 0,2 4 0,-5-7-19,1 1 1,-1-1-1,1 0 1,-1 0-1,0 1 1,1-1-1,-1 0 1,1 0-1,-1 0 1,1 1-1,-1-1 1,1 0-1,-1 0 0,1 0 1,-1 0-1,1 0 1,-1 0-1,1 0 1,-1 0-1,1 0 1,-1 0-1,0 0 1,1 0-1,-1-1 1,1 1-1,-1 0 0,1 0 1,-1 0-1,1-1 1,-1 1-1,0 0 1,1 0-1,-1-1 1,1 1-1,-1-1 1,3-1-360,-1-1 0,1 1 0,-1-1 0,3-4 0,33-61-5318,-17 20 4128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30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12947,'15'46'6025,"-17"17"-2360,0 28-1649,0 7-167,2 3-729,5-3-384,3-21-520,3-13-96,1-31-112,-2-16-368,1-26-960,-2-12-777,-7-13 985,-2-3 256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30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47 14115,'-8'6'5921,"4"0"-3168,4 0-417,4-4-431,5 4-329,11-6-680,8-4-272,17-6-376,9-4-95,8-2-121,1 4-152,-10 0 320,-1 8-304,4 4 96</inkml:trace>
  <inkml:trace contextRef="#ctx0" brushRef="#br0" timeOffset="1">749 360 17884,'4'-3'7065,"-7"3"-4232,-2-4-1849,4 3-440,-1 0-224,1-1-328,-3-7 416,1 3-352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37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4 9818,'-7'0'1451,"0"1"1,0 0-1,-12 2 0,15-2-955,1 0 0,-1 0 0,1 0 0,0 1 0,-1-1 0,1 1 0,0 0 0,0 0 0,-3 3 0,5-4-404,0-1 0,1 1 1,-1-1-1,1 1 0,-1 0 0,1 0 0,-1-1 0,1 1 0,-1 0 1,1 0-1,0-1 0,-1 1 0,1 0 0,0 0 0,0 0 1,-1 0-1,1-1 0,0 1 0,0 0 0,0 0 0,0 0 0,0 0 1,0 0-1,1-1 0,-1 1 0,0 0 0,0 0 0,1 0 1,-1 0-1,0-1 0,1 1 0,-1 0 0,1 0 0,-1-1 0,1 1 1,-1 0-1,1-1 0,-1 1 0,1 0 0,0-1 0,-1 1 1,2 0-1,2 2 121,1 0 1,-1 0 0,1 0 0,-1-1-1,8 4 1,1-2 10,0-1 0,0 0-1,0 0 1,0-1 0,0-1 0,18 0-1,3-2 10,41-7 1,-39 1-136,55-16 1,30-19 40,-106 37-117,7-2-36,-12 4-211,-10 2-188,-3 2-304,-7 1-565,0 0 0,-16 8 0,21-8 968,-32 12-1171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37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72 7610,'-12'9'3804,"12"-9"-3680,0 0-1,0 0 1,-1 0-1,1 0 1,0 0-1,0 1 1,0-1-1,0 0 1,0 0-1,0 0 1,0 0-1,-1 1 1,1-1-1,0 0 1,0 0-1,0 0 1,0 1-1,0-1 1,0 0-1,0 0 1,0 0-1,0 1 1,0-1-1,0 0 1,0 0-1,0 0 1,0 1-1,0-1 1,0 0-1,0 0 1,1 0-1,-1 1 1,0-1-1,0 0 1,0 0-1,0 0 1,0 1-1,0-1 1,1 0-1,-1 0 1,0 0-1,0 0 1,0 0-1,1 1 0,7 3 2303,-2-2-1799,0 0 0,1-1-1,-1 1 1,0-2-1,0 1 1,11-1 0,38-4 810,-49 4-1259,39-7 437,0-3 1,68-22 0,11-3-493,-92 31-554,-26 3-360,0 1 0,0-1 0,0-1-1,9-1 1,-15 1-66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38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11178,'10'2'4668,"4"2"-904,-10-3-3321,1 1-1,0 0 1,-1 0-1,1 0 0,4 3 1,209 135 4186,-176-115-4188,67 56-1,-102-75-413,-1 0 0,-1 0 0,1 0-1,-1 1 1,0 0 0,-1 0-1,0 0 1,0 0 0,0 1 0,-1 0-1,0 0 1,0 0 0,1 12 0,-2-10-4,-1 0 0,-1 1 0,0-1 0,0 1 0,-1-1 0,0 0 0,-1 1 0,0-1 0,0 0 0,-6 12 0,2-5 6,-2-1 0,0 0 0,-1 0-1,0-1 1,-22 26 0,15-23-170,-1-1 0,0-1-1,-36 27 1,47-39-340,0 0-1,0-1 1,0 0-1,0 0 0,0-1 1,0 0-1,-1 0 1,-10 2-1,13-3-302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0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77 9130,'-50'-49'4537,"36"40"-1096,8 0-1553,6 2-120,9 7-223,8 4-225,16 3-480,6 2-152,9-4-304,6 2-119,6-8-137,-5-6-40,1 0-24,-7-2-136,-16 2-697,-5 3-447,-20 14 672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0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0 314 10882,'11'7'5009,"6"0"-2192,10-7-1025,6 0-47,6-7-553,9-2-272,0-2-408,-9 2-128,-5 1-152,-16 4-160,-6 4-864,-2 0-520,0 5 728</inkml:trace>
  <inkml:trace contextRef="#ctx0" brushRef="#br0" timeOffset="1">93 0 10786,'18'0'4665,"-9"4"-2104,2 11-249,-2 7-559,-1 16-145,3 8-616,1 6-296,-3 4-360,-1-4-95,-5-3-145,-1-6-56,5-15-344,-4-8-321,5-20-1167,-8-15 1112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17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16 4137,'-4'-2'7257,"4"1"-7097,0 1 1,0 0-1,0 0 1,0 0-1,-1-1 0,1 1 1,0 0-1,0 0 0,0 0 1,-1-1-1,1 1 0,0 0 1,0 0-1,0 0 0,-1 0 1,1 0-1,0 0 0,0-1 1,-1 1-1,1 0 0,0 0 1,0 0-1,-1 0 0,1 0 1,0 0-1,-1 0 0,1 0 1,0 0-1,0 0 0,-1 0 1,-2 1 23,1 0-144,1-1 1,-1 1 0,0-1 0,1 1 0,-1 0 0,1 0 0,-1 0 0,1 0 0,0 0 0,-1 0 0,1 0 0,0 0 0,0 1 0,0-1 0,0 0 0,-1 3 0,-31 42 258,30-42-264,1 0 1,0 0-1,0 0 1,1 0-1,-1 1 0,1-1 1,0 1-1,0-1 1,1 1-1,-1 0 1,1-1-1,0 1 1,0-1-1,0 1 0,1 0 1,0-1-1,0 1 1,1 4-1,1-2-7,0-1 0,-1 1 0,2-1 0,-1 1 0,1-1-1,0-1 1,0 1 0,1 0 0,10 9 0,-10-10-21,1-1 0,0 0 0,-1 0 1,2-1-1,-1 1 0,9 2 0,-13-5-4,0 0-1,1 0 1,-1 0-1,0-1 1,1 1 0,-1-1-1,0 1 1,1-1-1,-1 0 1,1 0-1,-1 0 1,0-1 0,1 1-1,-1 0 1,0-1-1,1 0 1,-1 1-1,0-1 1,1 0 0,-1 0-1,0 0 1,3-3-1,-2 2 3,-1-1 0,1 0 0,-1-1 0,1 1-1,-1 0 1,0-1 0,0 1 0,-1-1 0,1 0-1,-1 1 1,0-1 0,1 0 0,-1-5 0,1-2 4,-1 0 1,0 0-1,-1-16 1,0 21-1,-1 0-1,0 0 1,0 1 0,0-1 0,-1 0 0,0 1 0,0-1 0,0 1 0,-1-1 0,0 1-1,-5-8 1,1 5 20,0 0-1,0 0 0,0 1 0,-1 0 0,-13-9 1,18 14-20,-1-1 0,1 1 0,-1 0 0,1 1 0,-1-1 0,0 1-1,0-1 1,0 1 0,1 0 0,-6 0 0,8 1-13,-1 0 0,1 0 0,-1 0 0,1 0 0,0 0 0,-1 0 0,1 0 0,-1 1 0,1-1-1,0 1 1,-1-1 0,1 1 0,0 0 0,-1-1 0,1 1 0,0 0 0,0 0 0,0 0 0,0 0 0,0 0 0,0 0-1,0 0 1,0 0 0,0 0 0,0 0 0,1 0 0,-1 1 0,0-1 0,1 0 0,-1 3 0,0-1-136,0 1 0,0 0 0,0 0 0,1 0 0,0 0 1,0 0-1,1 7 0,2 8-256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1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10058,'17'30'5601,"-6"3"-95,6 23-3610,-10 5-96,-4 12-519,-1 0-361,4-5-464,2-9-144,1-19-160,3-11-40,-3-16-480,-1-10-328,0-7 1848,6-12-1152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1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109 386 12091,'-53'-19'4710,"53"19"-4577,-1 0 0,0 0-1,1-1 1,-1 1 0,0 0 0,0 0 0,0 0-1,1 0 1,-1 0 0,0 0 0,0 0 0,1 1 0,-1-1-1,0 0 1,0 0 0,1 0 0,-1 1 0,0-1 0,1 0-1,-1 1 1,0-1 0,1 1 0,-1-1 0,1 1-1,-1-1 1,0 1 0,1-1 0,-1 1 0,1 0 0,0-1-1,-1 1 1,1-1 0,-1 1 0,1 0 0,0 0-1,0-1 1,-1 1 0,1 0 0,0-1 0,0 1 0,0 0-1,0 0 1,0 0 0,0-1 0,0 1 0,0 1-1,0 0 222,-1 1-168,1 0 1,-1 0-1,1 0 0,0 0 1,0 1-1,0-1 0,1 0 1,-1 0-1,1 0 0,-1 0 1,1 0-1,0 0 0,2 4 1,-2-5-165,1 0 0,-1 0 1,0-1-1,1 1 0,-1-1 1,1 1-1,-1-1 1,1 0-1,-1 1 0,1-1 1,0 0-1,0 0 0,0 0 1,0 0-1,0-1 0,0 1 1,0 0-1,0-1 0,0 1 1,4-1-1,-2 0-18,0 0 0,0 0 0,0 0 1,-1-1-1,1 1 0,0-1 0,0 0 0,0-1 0,-1 1 1,1 0-1,-1-1 0,1 0 0,-1 0 0,0 0 0,1 0 1,-1-1-1,0 1 0,0-1 0,-1 0 0,1 1 0,-1-1 1,1-1-1,2-3 0,-1 0-48,1-1 1,-1 0-1,-1 1 0,0-1 1,0 0-1,0 0 1,-1-1-1,0 1 1,1-16-1,-3 20 28,0-1 0,0 0 0,-1 1 0,1-1 0,-1 1 0,0-1 0,-1 1 0,1-1 0,-1 1 0,0 0 0,0-1 0,0 1 0,0 0 1,-1 1-1,0-1 0,0 0 0,0 1 0,0-1 0,0 1 0,-8-6 0,8 7 17,-1 0 1,1 0-1,0 0 1,-1 0 0,1 1-1,-1-1 1,0 1-1,1 0 1,-1 0-1,0 1 1,0-1-1,0 1 1,0-1 0,1 1-1,-1 0 1,0 1-1,0-1 1,0 1-1,0-1 1,1 1-1,-1 1 1,0-1 0,1 0-1,-1 1 1,-4 2-1,4-2-72,1 0 0,0 1 0,0-1 0,-1 1 0,2 0 0,-1-1 0,0 1 0,0 1 0,1-1 0,0 0 0,0 0 0,0 1 0,0-1 0,0 1-1,1 0 1,-1 0 0,1-1 0,0 1 0,0 0 0,1 0 0,-1 0 0,1 0 0,0 0 0,0 0 0,0 0 0,0 0 0,1 0 0,-1 0 0,1 0 0,0 0 0,1 0 0,-1 0 0,1-1 0,-1 1-1,1-1 1,0 1 0,0-1 0,1 1 0,2 2 0,25 20-974</inkml:trace>
  <inkml:trace contextRef="#ctx0" brushRef="#br0" timeOffset="1">453 1 14683,'-19'6'5817,"-2"11"-3880,2 10-201,7 12-496,8 3-311,12 17-457,8 1-128,9 11-152,6 4-48,-2-10-64,-3-6-24,-5-21 8,-6 1 56,-12-22-488,-3-4-480,-15-14-905,-8-11 937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2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9466,'22'-14'4897,"0"3"-1256,3 5-1433,3 2-263,3 4-785,-6 0-416,5 0-112,1 1 1569,11 3-1545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2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14 9850,'8'-9'4817,"-3"5"-1744,5 7-769,-1 16-15,-3 17-529,1 6-368,-7 10-559,4-1-193,3-1-328,1-8-96,6-11-88,-4-11-120,-1-11-528,3-2-488,-7-11-841,1-3 1033</inkml:trace>
  <inkml:trace contextRef="#ctx0" brushRef="#br0" timeOffset="1">0 130 10306,'2'3'4713,"3"-1"-1480,6 6-873,7-8-351,6 3-337,11-3-808,2-3-336,7-1-199,0-5-233,-2 2-785,-2 1 2386,-5 0-1569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2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69 153 13555,'34'46'5985,"-34"-36"-3048,2 13-1257,-1 5-112,-1-2-815,1 4-361,2-12-296,1-4-288,-1-10-937,1-4-463,-3-8 840</inkml:trace>
  <inkml:trace contextRef="#ctx0" brushRef="#br0" timeOffset="1">1 10 8786,'12'-4'5409,"1"-2"-16,4 6-3120,-1 3-393,-4 6-928,2 3-320,-2 0-608,2 0-336,2 3 216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3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13 250 13547,'5'0'553,"0"0"-1,0 0 1,-1-1-1,1 1 1,0-1 0,0-1-1,8-2 1,-11 3-306,0 0-1,1-1 1,-1 1-1,0-1 1,1 0-1,-1 0 1,0 1-1,0-1 1,-1-1-1,1 1 1,0 0-1,-1 0 1,1-1-1,1-3 1,2-5 7,-1 1-1,0-1 1,-1 0 0,-1 0 0,1 0-1,0-16 1,-2 20-246,-1 0 0,0 0 1,-1 0-1,1 0 0,-1 0 0,-1 0 0,1 0 0,-1 0 0,0 0 0,-1 1 1,-4-10-1,6 14-5,0 1 0,0-1 1,0 0-1,0 1 1,0-1-1,-1 1 0,1-1 1,-1 1-1,1 0 0,-1-1 1,1 1-1,-1 0 1,0 0-1,1 0 0,-1 0 1,0 0-1,0 1 1,0-1-1,0 1 0,1-1 1,-1 1-1,0-1 0,0 1 1,0 0-1,0 0 1,0 0-1,0 0 0,0 1 1,-4 0-1,4-1 14,0 0 0,0 1 0,-1 0 0,1-1 0,0 1 0,0 0 0,0 0 0,0 0 0,0 1 0,1-1-1,-1 0 1,0 1 0,0-1 0,1 1 0,-1-1 0,1 1 0,-1 0 0,1 0 0,0 0 0,0 0 0,0-1 0,0 2 0,0-1 0,0 0 0,0 0 0,1 0 0,-1 0 0,1 0-1,-1 1 1,1 3 0,0 6 194,1 0 0,0 0-1,1 0 1,5 20 0,-2-10 34,26 113 1016,-21-97-572,25 57 1,-25-73-417,0 0 52,9 27-1,-17-42-277,0-1-1,-1 1 0,0 0 0,0 0 1,0 0-1,-1 0 0,0 0 0,-2 11 1,2-17-56,0 0 0,0-1 1,0 1-1,0 0 0,0-1 1,0 1-1,-1 0 0,1 0 1,0-1-1,0 1 0,-1 0 1,1-1-1,-1 1 0,1-1 1,0 1-1,-1 0 1,1-1-1,-1 1 0,1-1 1,-1 1-1,0-1 0,1 0 1,-1 1-1,1-1 0,-1 0 1,0 1-1,1-1 0,-1 0 1,0 1-1,0-1 0,1 0 1,-1 0-1,0 0 0,1 0 1,-1 0-1,0 0 0,-1 0 1,0 0-102,0-1 0,-1 0 1,1 1-1,0-1 0,0 0 0,0 0 1,0 0-1,0-1 0,0 1 0,0 0 1,-1-2-1,0 0-454,0 0 0,0 0 1,0-1-1,0 1 0,1-1 0,0 1 0,-1-1 1,1 0-1,1 0 0,-1 1 0,-1-7 0,-5-29-1936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3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46 8554,'-10'27'3088,"0"-3"-2415,4 0-601,6-2-72,0-8-16,5-6-32,2-7-56,-5-5-553,2-3-1167,-2-5 1208</inkml:trace>
  <inkml:trace contextRef="#ctx0" brushRef="#br0" timeOffset="1">29 89 12531,'-3'-4'1188,"1"0"0,0 0 1,1 0-1,-1-1 0,-1-5 1,2 5-933,0 0 1,1 0 0,-1 0-1,1 0 1,0-9 0,1 13-183,-1 0 1,0 0 0,1 0 0,-1 0-1,1 0 1,-1 1 0,1-1 0,-1 0-1,1 0 1,0 0 0,-1 1 0,1-1 0,0 0-1,-1 1 1,1-1 0,0 1 0,0-1-1,0 1 1,0-1 0,0 1 0,0-1 0,1 1-1,-1-1 23,0 1-1,0 0 1,0-1-1,0 1 1,0 0 0,0 0-1,0 0 1,0 0-1,1 0 1,-1 0-1,0 0 1,0 0-1,0 0 1,0 0-1,0 1 1,0-1 0,0 0-1,1 1 1,-1 0-33,0 0 0,0 0 0,0 1 0,-1-1 0,1 0 1,0 0-1,-1 1 0,1-1 0,-1 0 0,1 0 0,-1 1 1,0-1-1,0 1 0,1-1 0,-1 0 0,0 1 0,0-1 1,0 0-1,-1 1 0,1-1 0,0 1 0,0-1 0,-1 0 1,1 1-1,-2 1 0,2-3-84,0 1 0,0-1 0,0 0 0,0 0 0,-1 0 1,1 0-1,0 1 0,0-1 0,0 0 0,-1 0 0,1 0 0,0 0 0,0 0 0,-1 0 0,1 1 0,0-1 0,0 0 1,-1 0-1,1 0 0,0 0 0,0 0 0,-1 0 0,1 0 0,0 0 0,-1 0 0,1 0 0,0 0 0,0-1 0,-1 1 1,1 0-1,0 0 0,-1 0 0,-4-4-6086,4 3 4722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4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56 9946,'-8'-1'968,"-1"1"-1,1 1 1,-1-1-1,1 1 1,0 1-1,0 0 1,0 0-1,-1 0 1,-7 4 0,10-3-179,-12 6 1394,18-8-2123,0-1 0,-1 0 0,1 0 0,0 1 0,-1-1 1,1 0-1,0 0 0,0 1 0,-1-1 0,1 0 0,0 1 0,0-1 0,0 0 1,-1 1-1,1-1 0,0 0 0,0 1 0,0-1 0,0 0 0,0 1 0,0-1 1,0 1-1,0-1 0,0 0 0,0 1 0,0-1 0,0 0 0,0 1 0,0-1 1,0 1-1,0-1 0,0 0 0,0 1 0,0-1 0,1 0 0,-1 1 0,0-1 1,1 1-1,-1 0 19,1 0 0,0 0 0,1 0 0,-1 0 0,0-1 0,0 1 0,0 0 0,0-1 0,1 1 0,-1-1 0,0 1 0,3 0 0,8 2 113,1-1 0,-1-1 0,1 0 0,-1-1 0,20-1 0,-4 0 41,18-2-95,349-53-12,-101 4-1134,-357 63-1221,-19 4 1578,-122 8 1,-8-24 2294,211 1-1560,0 0 0,0 0 0,1 0-1,-1 0 1,0 0 0,0 0 0,0 0-1,0 1 1,0-1 0,0 0 0,0 0-1,0 1 1,0-1 0,0 0 0,-1 2-1,3-2-31,-1 1-1,0-1 0,0 1 0,0-1 1,1 1-1,-1-1 0,0 1 0,1-1 1,-1 0-1,0 1 0,1-1 1,-1 1-1,1-1 0,-1 0 0,1 0 1,-1 1-1,0-1 0,1 0 0,-1 1 1,1-1-1,-1 0 0,2 0 0,8 5 150,0 0 0,1-2 0,-1 1 0,1-1 0,19 3 0,-7-3-66,42-1 1,73-14 81,-77 5-53,9-1-56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5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 13587,'-16'-3'5521,"16"6"-2808,4 6-545,3 16-448,2 10-79,-1 10-681,-1 7-288,4 3-288,-2-2-80,4-9-176,2-6 0,0-11-216,-2-7-336,-8-12-1000,2-2-288,-3-3 919</inkml:trace>
  <inkml:trace contextRef="#ctx0" brushRef="#br0" timeOffset="1">249 259 11154,'8'4'5434,"-6"7"-1954,0 2-1231,-2 8-257,-2-1-824,-4-5-335,0-3-953,-1-11-497,-4-7-1399,2-4-1393,0-6 2129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5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10418,'15'3'4096,"18"5"0,34 18 607,-17-7-2364,-40-15-1914,0-1 1,-1 2-1,1-1 1,11 9-1,-18-11-338,0 1 0,0-1 0,0 1 0,0 0 0,0 0 0,0 0 1,-1 1-1,0-1 0,0 1 0,1-1 0,-2 1 0,1 0 0,2 6 0,-2 0-14,0 0 0,-1 0 0,0 0-1,-1 1 1,0-1 0,-1 0 0,1 0 0,-6 19 0,3-11-23,3-1-23,0-15-147,1-10-173,-1 1 69,0 1 1,1-1-1,1 0 0,-1 1 0,1-1 0,3-7 0,2-2-231,10-20-1,-15 34 447,-1 0-1,0 0 0,1 0 1,-1 0-1,1 0 0,0 0 1,0 0-1,0 0 0,0 1 1,0-1-1,4-2 0,-5 4 38,0 0 0,0-1-1,0 1 1,0 0 0,0-1-1,0 1 1,0 0 0,0 0-1,0 0 1,0 0-1,0 0 1,0 0 0,1 0-1,-1 1 1,0-1 0,0 0-1,0 0 1,0 1-1,0-1 1,-1 1 0,1-1-1,0 1 1,0-1 0,0 1-1,0 0 1,0-1-1,-1 1 1,1 0 0,0 0-1,0-1 1,0 2 0,1 2 133,0 0 1,-1 0-1,1 0 1,-1 0-1,0 1 0,0-1 1,0 0-1,0 1 1,-1-1-1,0 0 1,0 5-1,1 5 63,0 6 4,-1-10-353,1-1 0,3 18 1,-1-25-86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18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29 6945,'-25'-25'3100,"25"24"-3023,-1 1-1,1 0 1,-1-1 0,0 1 0,1 0 0,-1-1-1,1 1 1,-1 0 0,1 0 0,-1 0 0,0 0-1,1 0 1,-1 0 0,0-1 0,1 1-1,-1 0 1,1 1 0,-1-1 0,0 0 0,1 0-1,-1 0 1,0 0 0,1 0 0,-1 1 0,1-1-1,-1 0 1,1 0 0,-1 1 0,1-1 0,-1 1-1,1-1 1,-1 0 0,1 1 0,-1-1 0,1 1-1,0-1 1,-1 1 0,1-1 0,-1 1-1,1-1 1,0 2 0,-3 0 253,-1 4-48,0-1 0,0 1-1,0 0 1,1 0 0,0 0-1,0 0 1,1 1 0,-4 10-1,4-6-151,-1 1 0,2-1-1,0 0 1,0 17 0,1-23-117,1 0 1,0-1-1,0 1 1,0-1-1,0 1 1,1-1-1,0 0 1,0 1-1,0-1 1,0 0-1,1 0 1,-1 0-1,1-1 1,6 7-1,-8-9-13,1 1-1,-1-1 1,1 1-1,-1-1 1,1 0-1,0 0 1,0 1-1,0-1 1,0-1 0,0 1-1,0 0 1,0 0-1,0-1 1,0 1-1,0-1 1,0 1-1,0-1 1,0 0-1,0 0 1,1 0-1,-1 0 1,0-1-1,0 1 1,0 0 0,0-1-1,0 0 1,0 1-1,0-1 1,0 0-1,0 0 1,0 0-1,0 0 1,2-2-1,0-1-1,1 0 0,-1 0 0,0-1 0,0 0 0,-1 1 0,1-1 0,3-8 0,-2 4 9,-1-1 0,0 0 0,4-14 0,-8 21 9,1 0 1,0 1-1,-1-1 0,0 0 0,1 0 0,-1 0 0,0 1 0,-1-1 1,1 0-1,-2-5 0,2 6 20,-1 0 1,0 0 0,0 0-1,0 1 1,0-1-1,0 0 1,0 1-1,-1-1 1,1 1-1,-1 0 1,1-1-1,-1 1 1,1 0 0,-1 0-1,0 0 1,-3-2-1,-7-2 22,0 1 0,0 0 0,-25-4 0,37 8-153,-1 0 0,1 0 0,0 0 0,-1 0 0,1 0 0,0 0 0,-1 0 1,1 0-1,0 0 0,-1 0 0,1 0 0,0 0 0,-1 0 0,1 0 0,0 0 0,0 1 0,-1-1 0,1 0 0,0 0 0,-1 0 0,1 0 0,0 1 0,0-1 0,-1 0 0,1 0 0,0 1 0,0-1 0,-1 0 0,1 0 0,0 1 0,0-1 1,0 0-1,0 0 0,-1 1 0,1-1 0,0 0 0,0 1 0,0-1 0,0 0 0,0 1 0,0-1 0,0 0 0,0 1 0,0-1 0,0 0 0,0 1 0,0-1 0,0 0 0,0 1 0,0-1 0,0 0 0,0 1 0,1-1 0,-1 0 0,0 1 1,0-1-1,0 0 0,1 1 0,7 11-1674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6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0 192 15043,'6'-5'6650,"-6"2"-3154,1-1-1607,-1 3-209,0-1-720,0 1-368,-1 0-704,-1-1 753,1 1-545</inkml:trace>
  <inkml:trace contextRef="#ctx0" brushRef="#br0" timeOffset="1">466 31 12243,'-34'-30'5625,"38"37"-2128,1 13-1433,-2 2-96,2 15-455,-4 2-441,3-11-592,3-7-152,-3-17-664,1-6-328,-2-15 1600,-3-3-992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6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9906,'8'1'2382,"0"-1"1,0 1-1,8 2 0,40 15 1958,-8-2-2216,-7-7-1086,-25-6-858,0 0 1,0 2-1,0 0 1,21 10-1,-34-13-169,1 0 0,0 0 0,-1 0-1,1 1 1,-1-1 0,0 1-1,0 0 1,0 0 0,0 0 0,-1 0-1,1 1 1,-1-1 0,0 1 0,0 0-1,0-1 1,0 1 0,-1 0-1,1 0 1,-1 0 0,0 0 0,-1 0-1,2 6 1,-2 4 29,0 1 1,-1-1-1,-1 1 1,0-1-1,-1 0 0,-5 18 1,8-32-40,0 1 1,0-1 0,0 0-1,-1 1 1,1-1 0,0 1-1,0-1 1,-1 1 0,1-1-1,0 1 1,0-1 0,-1 0-1,1 1 1,-1-1 0,1 0 0,0 1-1,-1-1 1,1 0 0,-1 1-1,1-1-2,-1 0 1,1 0-1,0 0 0,0 0 0,0-1 1,-1 1-1,1 0 0,0 0 0,0 0 0,0 0 1,-1 0-1,1 0 0,0-1 0,0 1 1,0 0-1,0 0 0,-1 0 0,1 0 0,0-1 1,0 1-1,0 0 0,0 0 0,0 0 1,0-1-1,0 1 0,0 0 0,0 0 0,0 0 1,0-1-1,-1 1 0,1 0 0,0 0 1,0 0-1,0-1 0,1 1 0,-1 0 1,0-1-1,0-5-106,0-1 1,1 1-1,-1-1 1,2 1-1,-1 0 1,1-1-1,0 1 1,3-8-1,-1 6-40,0 0-1,1 0 0,-1 0 1,1 0-1,10-11 0,-10 15 156,-1 0-1,0 1 0,1-1 1,-1 1-1,1-1 0,0 1 1,0 1-1,1-1 0,-1 1 1,8-2-1,-11 3 44,0 0 0,0 1 0,0 0 0,0-1 1,0 1-1,0 0 0,0 0 0,0 0 0,0 0 0,0 1 0,1-1 1,-1 0-1,0 1 0,0-1 0,0 1 0,0 0 0,-1 0 1,1 0-1,0 0 0,0 0 0,0 0 0,-1 0 0,1 1 0,0-1 1,-1 1-1,0-1 0,1 1 0,-1-1 0,0 1 0,0 0 0,0 0 1,1 2-1,0 0 57,-1-1 0,1 1 1,-1 0-1,0 0 1,0 0-1,-1 1 0,0-1 1,1 0-1,-2 6 1,0 6 154,-4 18 0,2-15-228,2-15-14,-1 22-539,2-25 487,0 1 0,1 0 0,-1-1 0,0 1 0,1 0 0,-1-1-1,1 1 1,0-1 0,-1 1 0,1-1 0,0 1 0,0-1-1,0 0 1,1 2 0,13 10-149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7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155 279 12819,'0'-1'538,"0"-1"0,0 1 0,0-1 0,0 1 0,0-1 0,0 1-1,-1-1 1,1 1 0,-1-1 0,1 1 0,-1 0 0,1-1 0,-1 1 0,0-1 0,-1-1 0,1 1-170,-1 1 0,1-1 0,-1 0 0,0 1-1,0-1 1,0 1 0,0 0 0,0-1 0,-3 0 0,1 0-172,0 1 0,0-1 0,0 1 0,0 0 0,0 1 0,-1-1 0,1 0 0,0 1 0,-1 0 0,-6 1-1,8 0-128,-1 0 0,1 0 0,-1 0 0,1 1 0,0-1 0,-1 1 0,1 0 0,0 0 0,0 0 0,0 0 0,1 0 0,-1 1 0,0-1-1,1 1 1,0 0 0,-1 0 0,1 0 0,0 0 0,1 0 0,-1 0 0,1 1 0,-1-1 0,-1 6 0,1-1-19,0 0 0,0 0 0,1 0 0,0 1-1,0-1 1,1 0 0,0 1 0,0-1 0,2 11 0,-1-16-39,-1 1-1,1-1 1,0 0 0,0 0-1,1 1 1,-1-1-1,1 0 1,-1 0 0,1 0-1,0 0 1,0-1-1,0 1 1,1-1 0,3 5-1,-4-6-3,0 0 0,0 0 0,-1 0-1,1 0 1,0 0 0,0 0 0,0-1-1,0 1 1,0-1 0,1 1 0,-1-1-1,0 0 1,0 0 0,0 0 0,0 0-1,0 0 1,0 0 0,1-1 0,-1 1 0,0-1-1,0 1 1,0-1 0,0 0 0,3-2-1,-1 1-12,0-1-1,0 1 0,-1-1 1,0 0-1,1 0 0,-1-1 1,0 1-1,0-1 1,-1 1-1,1-1 0,2-6 1,3-6-216,9-26 1,-17 42 221,15-49-405,-2 0-1,10-84 0,-8 40 448,-13 84 293,-3 22 111,0-5-330,1-3-35,-3 32 449,1 0 0,6 69 0,0-79-386,1 0-1,12 37 1,-14-54-130,1-1 0,0-1 0,0 1 0,0 0 0,1-1 0,0 0-1,1 0 1,0-1 0,0 1 0,11 9 0,-15-16-73,0 1 0,1 0 0,-1-1 0,0 1 0,1-1 0,0 0 0,3 1 0,-5-1 49,0-1 0,0 0 0,1 1 0,-1-1 0,0 0 0,1 0 0,-1 0 1,0 0-1,1 0 0,-1-1 0,0 1 0,0 0 0,1-1 0,-1 1 0,0-1 0,2 0 0,6-4-36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7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39 16203,'-62'-39'6450,"63"39"-3754,0 0-1023,10 2-393,-4-2-256,-2 1-584,7 2-144,-7-3-520,3 4 929,5-2-609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7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8170,'-5'4'4545,"5"6"-120,-4 13-2313,-3 12 97,2 15-265,-5 6-368,9 4-607,5 1-249,9-13-408,7-5-144,7-18-144,1-9-200,3-15-608,-2-3-497,-5-16 721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8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 12915,'3'1'5241,"10"3"-2953,1 0-399,10 2-225,2-1-408,9-2-695,3-1-233,1-3-184,2-3-352,-5-8 1808,-4 0-1288</inkml:trace>
  <inkml:trace contextRef="#ctx0" brushRef="#br0" timeOffset="1">382 135 12651,'53'81'5273,"-38"-52"-2873,-3-2-215,-3-2-457,3-2-424,-8-11-671,-4-3-425,-5-10-1129,1-7-55,-8-15 400</inkml:trace>
  <inkml:trace contextRef="#ctx0" brushRef="#br0" timeOffset="2">337 0 10850,'12'11'5081,"0"1"-2200,1 1-1665,3 2-167,3-3-1082,-3 0 1378,-4-5-1049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8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0 214 10098,'6'3'857,"1"0"0,-1-1 0,0 0 0,0-1 0,1 1 0,9 0-1,-12-2-623,0 0-1,-1 0 0,1 0 0,0-1 1,-1 0-1,1 1 0,0-1 1,-1 0-1,1-1 0,-1 1 0,1-1 1,-1 1-1,5-4 0,-3 1-132,0 0-1,0-1 1,0 1-1,-1-1 1,0 0-1,0 0 1,0-1 0,-1 1-1,1-1 1,-1 0-1,-1 0 1,1 0-1,-1 0 1,0 0-1,2-13 1,-3 15-64,-1 0 0,1 0 1,-1 0-1,0 0 0,0 0 0,-1 0 1,1 0-1,-1 0 0,0 0 0,0 0 0,0 0 1,0 0-1,-1 1 0,0-1 0,1 0 1,-1 1-1,-1-1 0,1 1 0,0 0 1,-1 0-1,0 0 0,0 0 0,1 0 0,-2 1 1,1-1-1,0 1 0,-4-3 0,1 3 142,1-1-1,-1 1 1,0 0-1,1 0 1,-1 1-1,0 0 1,0 0-1,-11-1 1,14 2-77,0 1 0,0-1 0,0 0 0,1 1 0,-1-1 0,0 1 0,1 0 0,-1 0 0,-4 2 0,6-2-37,0 0-1,-1-1 1,1 2-1,0-1 1,-1 0-1,1 0 1,0 0-1,0 1 1,0-1-1,0 0 1,0 1-1,0-1 1,0 1-1,1-1 1,-1 1-1,0 3 1,-1 5 109,1 0-1,0 0 1,0 0 0,1 0 0,1 0 0,3 19-1,-2-12-12,9 58 430,4-1-1,3-1 0,35 91 0,-50-156-546,0 1 0,0-1-1,-1 1 1,0 0 0,-1 0 0,0 0 0,0 0 0,-1 16-1,0-25-46,0 1 1,-1 0-1,1 0 0,0 0 0,0 0 0,0 0 0,-1 0 0,1-1 0,0 1 0,-1 0 1,1 0-1,-1-1 0,1 1 0,-1 0 0,1 0 0,-1-1 0,0 1 0,1 0 0,-1-1 1,0 1-1,1-1 0,-1 1 0,0-1 0,0 0 0,1 1 0,-1-1 0,0 1 0,0-1 0,0 0 1,0 0-1,0 0 0,1 1 0,-1-1 0,0 0 0,0 0 0,0 0 0,-1-1 0,-1 1-73,1-1-1,0 1 0,-1-1 0,1 0 1,0 1-1,0-1 0,0-1 1,0 1-1,0 0 0,0 0 0,0-1 1,0 1-1,-3-4 0,-1-3-325,1 0-1,-1-1 1,2 1 0,-1-1-1,1 0 1,-4-14 0,-6-30-463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9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12555,'2'1'530,"0"0"1,0 0 0,1 0-1,-1 1 1,0-1 0,0 1 0,0-1-1,-1 1 1,1-1 0,0 1-1,-1 0 1,3 2 0,-2 1 18,1-1 0,-1 1 0,0-1 1,0 1-1,2 7 0,0 4 485,-1 0-1,1 28 1,-1 72 1389,-2-3-1490,0-110-915,-1 3 6,0-1 0,1 1 0,-1-1 0,1 1 0,1-1 0,-1 0 0,1 0 0,2 6 0,-4-10-29,0-1 1,0 1 0,1-1 0,-1 0 0,0 1-1,0-1 1,1 1 0,-1-1 0,0 1 0,0-1-1,1 0 1,-1 1 0,0-1 0,1 0 0,-1 1-1,1-1 1,-1 0 0,0 0 0,1 1 0,-1-1-1,1 0 1,-1 0 0,1 0 0,-1 0 0,1 1-1,0-2-14,-1 1 0,1 0 0,-1 0-1,1-1 1,-1 1 0,1 0-1,-1-1 1,0 1 0,1-1-1,-1 1 1,1 0 0,-1-1-1,0 1 1,0-1 0,1 1-1,-1-1 1,0 1 0,1-2-1,1-5-322,1 0-1,1-12 0,-3 15 193,17-67-1749,-16 64 1790,1 1 1,0-1 0,0 0 0,0 1 0,1 0 0,-1 0-1,2 0 1,4-6 0,-8 11 131,0 0 0,1 0 0,-1-1 0,0 1-1,1 0 1,-1 0 0,0 0 0,1 1 0,-1-1 0,1 0 0,-1 0 0,1 1-1,-1-1 1,1 1 0,0 0 0,-1-1 0,1 1 0,0 0 0,-1 0 0,1 0-1,0 0 1,-1 0 0,1 0 0,0 1 0,-1-1 0,3 1 0,-2 0 76,0 0 0,0 1-1,1-1 1,-1 1 0,-1-1 0,1 1 0,0 0 0,0-1 0,-1 1 0,1 0 0,-1 0 0,1 0 0,-1 1-1,0-1 1,0 0 0,2 3 0,0 5 204,-1 0-1,0 1 1,0-1-1,-1 0 1,0 14-1,3 21 177,3 14-1100,-6-53 351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9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15083,'12'44'6322,"-8"7"-3538,2 7-1424,-2 4-95,0-8-577,5-9-288,6-9-200,2-13-120,1-15-712,-2-8-336,-6-17-1161,-3-6-1432,-7-4 2417</inkml:trace>
  <inkml:trace contextRef="#ctx0" brushRef="#br0" timeOffset="1">9 107 11482,'-8'0'5042,"8"-5"-2026,6 2-767,4 0-457,3 3-408,6 4-832,5 2-143,10-1 559,6 0-2233,9-14 1217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49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96 14435,'-1'-15'4464,"0"5"-2912,0 0 1,-3-16-1,3 24-1428,1 1 0,-1-1 0,1 0 0,-1 0 0,0 0-1,0 0 1,0 0 0,0 1 0,0-1 0,0 0 0,-1 1 0,1-1-1,0 1 1,-1 0 0,1-1 0,-1 1 0,1 0 0,-5-2 0,5 2-90,0 1 1,-1-1 0,1 1 0,-1 0 0,1-1 0,-1 1 0,1 0 0,-1 0 0,1 0 0,0 0 0,-1 0 0,1 1 0,-1-1 0,1 0 0,-1 1 0,1-1 0,0 1 0,-1-1 0,1 1 0,0 0 0,-1-1 0,1 1 0,0 0 0,0 0 0,0 0 0,-1 0-1,1 0 1,0 0 0,1 0 0,-2 2 0,-3 3 43,2 0 0,-1 0 0,1 1 0,-5 12 0,2-3-2,2 1 0,0 0 0,1 1-1,1-1 1,0 0 0,2 32 0,0-32-26,4 32-1,-3-41-37,1-1 0,0 0 1,0 1-1,1-1 0,0-1 0,6 12 0,-8-17-27,0 1 0,0-1 1,0 1-1,0-1 0,0 0 0,0 1 1,0-1-1,1 0 0,-1 0 0,0 0 0,1 0 1,-1 0-1,1 0 0,0 0 0,-1-1 1,1 1-1,0-1 0,-1 1 0,1-1 0,0 1 1,-1-1-1,1 0 0,0 0 0,0 0 0,-1 0 1,1 0-1,0 0 0,0 0 0,-1-1 1,1 1-1,0-1 0,0 1 0,-1-1 0,2 0 1,4-2-32,0-1 0,-1 0 0,1 0 1,-1 0-1,0-1 0,9-9 0,18-21-112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18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66 100 8554,'-7'-4'4138,"5"4"-3851,0-1 0,-1 1 0,1 0 0,0 0 0,0 0 0,-4 0-1,5 0-226,0 1 0,1-1 0,-1 0 0,0 1-1,0-1 1,0 1 0,1-1 0,-1 0-1,0 1 1,1 0 0,-1-1 0,0 1-1,1-1 1,-1 1 0,0 1 0,-2 1 40,0 1-2,0-1 0,0 1 0,0-1 0,-3 7 0,5-8-73,0 0 1,0 0-1,0 0 1,1 0 0,-1 0-1,1 0 1,-1 0 0,1 0-1,0 0 1,0 0-1,0 0 1,0 0 0,0 1-1,0-1 1,1 0 0,0 2-1,1 1-7,-1 0 0,2 0-1,-1 0 1,0-1 0,1 1-1,0-1 1,0 1 0,1-1 0,-1 0-1,1 0 1,0 0 0,0-1-1,0 1 1,0-1 0,0 0-1,8 3 1,-9-4-10,1 0 0,0-1 0,-1 1-1,1-1 1,0 0 0,0-1 0,0 1 0,0 0 0,0-1 0,0 0-1,0 0 1,0 0 0,0-1 0,0 1 0,0-1 0,0 0 0,0 0-1,0-1 1,0 1 0,-1-1 0,1 1 0,5-4 0,-3 0 5,1 0 0,0 0 0,-1-1 0,0 0 0,0 0 0,-1 0 0,0 0 0,0-1 1,0 0-1,3-9 0,-6 13-1,0-1 1,-1 1-1,1-1 1,-1 0-1,0 0 0,0 1 1,-1-1-1,1 0 1,-1 0-1,0 0 1,0 0-1,0 0 1,0 0-1,-1 0 0,1 0 1,-1 1-1,0-1 1,0 0-1,-1 0 1,1 1-1,-1-1 1,0 1-1,-3-6 0,0 3 29,0 1 0,0-1 0,0 1 0,0 0 0,-1 0 0,0 1 0,0 0 0,-12-6 0,13 7-24,0 1 0,-1 0 1,1 0-1,-1 0 0,0 0 1,0 1-1,1 0 0,-1 1 1,0-1-1,0 1 0,-10 1 1,15-1-38,-1 0 0,0 1 0,0-1 1,1 1-1,-1 0 0,1-1 0,-1 1 1,0 0-1,1 0 0,-1 0 0,1 0 1,0 1-1,-1-1 0,1 0 0,0 0 1,0 1-1,0-1 0,-2 4 0,1-2-146,1 0 0,-1 0-1,1 1 1,0-1 0,0 1-1,0-1 1,-1 8 0,2 11-332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50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9474,'3'9'1610,"0"-1"1,0 0-1,-1 0 0,0 1 0,-1 0 1,1 10-1,-2-11-941,1 1 0,1-1-1,-1 0 1,1 0 0,0 0 0,1 0-1,4 10 1,-4-13-453,0 0 0,0-1 0,0 1 0,1-1 0,0 0 0,-1 0 0,1 0-1,1-1 1,3 4 0,-6-6-192,0 0 0,-1 0 0,1 0 0,0 0 0,0-1-1,0 1 1,0 0 0,0-1 0,0 1 0,0-1 0,0 0 0,0 0 0,0 1-1,0-1 1,0-1 0,0 1 0,0 0 0,-1 0 0,1-1 0,0 1-1,0-1 1,0 0 0,0 1 0,0-1 0,0 0 0,-1 0 0,4-3 0,-2 2-63,-1 0 1,1-1-1,-1 0 1,1 0 0,-1 1-1,0-2 1,0 1 0,0 0-1,-1 0 1,1 0 0,-1-1-1,0 1 1,0-1 0,0 1-1,0-1 1,0 1 0,-1-6-1,1 4-128,-1 0 0,-1-1 0,1 1 0,-1 0 0,1 0 0,-1 0 1,-1 0-1,1 0 0,-1 0 0,0 0 0,-5-9 0,3 8-54,-1-1 0,1 1 0,-1 0 1,-1 1-1,-10-10 0,-32-19-477,16 13 595,50 20 307,-14 1-200,22 1 164,-1 1 0,1 1 0,36 9 0,-55-11-43,-1 1 0,0 0 1,1 1-1,-1 0 0,0 0 1,0 0-1,-1 0 0,1 1 1,-1 0-1,1 0 0,-1 1 0,-1 0 1,1 0-1,-1 0 0,1 0 1,-1 0-1,-1 1 0,6 10 1,-7-11-67,0 0 1,-1 0 0,1 0-1,-1 1 1,0-1 0,-1 0 0,1 1-1,-1-1 1,0 1 0,0-1 0,-1 1-1,0-1 1,-2 10 0,3-14-56,-1 0 0,1 0 0,-1-1 0,1 1 0,-1 0 0,1 0 0,-1 0 0,0 0 0,1-1 0,-1 1 0,-1 0 0,2-1-8,0 1 0,0-1 0,0 0 0,0 0 1,0 0-1,-1 0 0,1 0 0,0 0 0,0 0 0,0 0 0,0 1 1,0-1-1,-1 0 0,1 0 0,0 0 0,0 0 0,0 0 0,0 0 1,-1 0-1,1 0 0,0 0 0,0 0 0,0 0 0,0 0 0,0 0 0,-1 0 1,1 0-1,0 0 0,0 0 0,0-1 0,0 1 0,-1 0 0,1 0 1,0 0-1,0 0 0,0 0 0,0 0 0,0 0 0,0 0 0,0 0 1,-1-1-1,1 1 0,0 0 0,0 0 0,0 0 0,0 0 0,0 0 0,0-1 1,0 1-1,0 0 0,0 0 0,0 0 0,0 0 0,0 0 0,0-1 1,0 1-1,0 0 0,0 0 0,0 0 0,0 0 0,0-1 0,0 1 1,0 0-1,0 0 0,0 0 0,1-8-398,0 1 0,0 0 0,0 0 1,1 0-1,5-13 0,-1 2-200,-4 13 504,0-1-1,0 0 0,1 1 0,0-1 0,0 1 1,0 0-1,0 0 0,1 0 0,0 0 0,0 1 1,9-9-1,-12 13 125,-1-1 0,1 1 0,-1-1 0,1 1 0,0 0 0,-1-1-1,1 1 1,0 0 0,-1-1 0,1 1 0,0 0 0,0 0 0,-1 0 0,1 0 0,0 0 0,-1 0 0,1 0 0,0 0 0,0 0 0,1 0 0,-2 0 16,1 1 0,-1-1-1,1 1 1,-1-1 0,1 1 0,-1-1-1,1 0 1,-1 1 0,1 0 0,-1-1 0,1 1-1,-1-1 1,0 1 0,1 0 0,-1-1 0,0 1-1,1 1 1,0 3 202,0 0-1,-1 0 1,1 0-1,-1 8 1,0-11-201,0 8 174,-1-2-36,1 0-1,1 0 0,-1 0 0,1 0 0,4 12 1,-5-19-176,1 0 0,-1 0 0,0 0 0,1 0 1,0 0-1,-1 0 0,1 0 0,-1 0 1,1 0-1,0 0 0,1 0 0,10 5 46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50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0 14779,'-8'2'3444,"-1"1"0,-13 5 1,-15 13-162,20-9-2711,-29 25-1,42-34-518,1 1-1,0-1 0,0 0 1,0 1-1,1 0 1,-1-1-1,1 1 0,0 0 1,-2 5-1,3-7-39,1 0 1,-1 0-1,1 0 1,-1-1-1,1 1 0,0 0 1,0 0-1,0 0 1,0 0-1,0-1 0,1 1 1,-1 0-1,0 0 1,1 0-1,0-1 1,-1 1-1,1 0 0,0-1 1,0 1-1,0 0 1,0-1-1,0 1 0,0-1 1,2 3-1,5 3 11,1-1-1,-1 0 1,1 0-1,0 0 1,1-1-1,-1 0 1,19 5 0,-16-5 12,0 0 1,0 0-1,-1 2 0,20 12 1,-30-18-26,1 1 0,0 0 1,0 0-1,-1-1 0,1 1 0,-1 0 1,0 1-1,0-1 0,2 4 0,-3-6-9,1 1 0,-1 0 0,0-1 0,1 1 0,-1 0 0,0 0 0,0-1 0,0 1 0,0 0 0,0 0 0,0-1 0,0 1 0,0 0 0,0 0 0,0 0 0,0-1 0,-1 1 0,1 0 0,0-1 0,0 1 0,-1 0 0,1 0 1,-1-1-1,1 1 0,0 0 0,-1-1 0,1 1 0,-1-1 0,0 1 0,1-1 0,-1 1 0,-1 0 0,-2 1-138,1 0-1,-2-1 1,1 1 0,0-1 0,0 0 0,0 0 0,-1 0 0,1-1 0,0 1 0,-1-1 0,1 0 0,-1 0 0,-4-2 0,0 1-1136,1-1 0,0 0 0,0-1 0,0 0 0,-15-7 0,7 0-630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51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13851,'3'14'5785,"2"26"-2928,-3 8-889,-2 16-567,0 3-177,6-6-600,6-8-256,8-16-272,1-13-208,5-24-736,-4-8-697,-6-16 905</inkml:trace>
  <inkml:trace contextRef="#ctx0" brushRef="#br0" timeOffset="1">1 182 10050,'0'1'641,"0"0"1,0-1-1,1 1 1,-1 0-1,1 0 0,-1 0 1,0-1-1,1 1 0,0 0 1,-1 0-1,1-1 0,1 2 1,-2-1-280,1-1 1,0 1 0,0-1 0,0 0 0,0 1 0,0-1 0,0 0-1,0 1 1,0-1 0,1 0 0,2 0 18,1 0 1,-1 0-1,1 0 1,6-2-1,2-1 682,101-18 434,-57 10-1444,-46 9-57,-1 0 1,1 1-1,0 0 1,0 1-1,0 0 0,0 1 1,0 0-1,0 1 0,12 3 1,-17-3-1,0 0 0,0 1-1,0 0 1,-1 0 0,1 0 0,-1 1 0,1-1 0,-1 1 0,0 0-1,-1 1 1,1-1 0,-1 1 0,0 0 0,0 0 0,0 1 0,5 9-1,-2 1 75,-1-1 0,7 29 0,4 8 413,-2-12 255,-15-40-712,0 0 0,1 1 0,-1-1-1,0 0 1,0 1 0,0-1-1,0 1 1,0-1 0,0 1 0,0-1-1,0 0 1,0 1 0,0-1-1,0 1 1,0-1 0,0 0 0,0 1-1,-1 0 1,1-2 10,-1 1 0,1 0 1,0 0-1,-1-1 0,1 1 0,0-1 1,-1 1-1,1 0 0,0-1 0,-1 1 1,1-1-1,0 1 0,0-1 0,0 1 1,-1-1-1,1 1 0,0-1 0,0 1 1,0-2-1,-28-75 32,26 71-101,0 0 1,0 0-1,0-1 1,1 1-1,0 0 0,1-1 1,0 1-1,0-11 1,1 12-23,0 1 1,0-1-1,0 1 1,1 0-1,-1-1 1,1 1-1,0 0 1,1 0-1,-1 0 1,1 0 0,4-5-1,-1 1-572,1 1 1,16-14-1,-20 18-125,1 0 0,0 1 0,0-1 0,0 1 0,0 0 0,0 1 0,0-1 0,1 1-1,7-2 1,13 2-1505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51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160 114 9170,'4'3'841,"15"13"2684,-18-15-3263,0-1-1,0 1 0,1 0 1,-1-1-1,0 1 0,0-1 1,0 1-1,1-1 0,-1 0 0,0 0 1,0 1-1,1-1 0,-1 0 1,0 0-1,0 0 0,3-1 1,-4 1-191,0 0 0,1 0 1,-1 0-1,0 0 1,0-1-1,1 1 1,-1 0-1,0 0 0,1 0 1,-1-1-1,0 1 1,0 0-1,0-1 1,1 1-1,-1 0 0,0 0 1,0-1-1,0 1 1,0 0-1,0-1 1,1 1-1,-1 0 0,0-1 1,0 1-1,0-1 1,0 1-1,0 0 1,0-1-1,-2-10 715,0 3-660,0 1 0,-1 0-1,0 0 1,-1 0-1,1 0 1,-1 0 0,-1 1-1,-6-9 1,7 10-56,0 1 1,-1-1-1,1 1 0,-1 0 1,0 0-1,0 1 0,0-1 1,0 1-1,-1 0 1,-10-4-1,14 7-29,0-1-1,0 1 1,1-1 0,-1 1 0,0 0 0,0 0-1,0 0 1,0 0 0,1 1 0,-1-1 0,0 0-1,0 1 1,0-1 0,1 1 0,-4 1 0,2-1 37,0 1 1,1 0-1,-1 0 1,0 0 0,1 1-1,0-1 1,-1 0-1,-1 4 1,-3 4 245,1 0 0,1 0 1,-9 20-1,13-27-255,-3 6 197,1 0 1,0 0-1,-3 17 0,5-22-189,1 0-1,0 0 1,0 0-1,0 0 1,0 0-1,0 0 1,1-1 0,0 1-1,0 0 1,0 0-1,0 0 1,3 4-1,-4-7-58,1 0 0,0 1-1,-1-1 1,1 0 0,0 0-1,0 0 1,0 1 0,0-1-1,0 0 1,0 0 0,1 0-1,-1-1 1,0 1 0,0 0-1,1 0 1,-1-1 0,1 1 0,1 0-1,-1-1-5,0 1 0,1-1-1,-1 0 1,0 0 0,0 0-1,1 0 1,-1 0 0,0-1-1,1 1 1,3-2 0,2-1-3,1-1 0,-1 0 0,1-1 0,11-8 0,-2 0 1,30-14 1,-41 24 6,0-1 0,0 2 0,0-1 1,1 1-1,-1 0 0,0 1 0,1 0 1,8-1-1,-14 2 13,-1 0 1,1 0 0,-1 0-1,1 1 1,-1-1 0,1 0-1,-1 0 1,0 1-1,1-1 1,-1 1 0,1 0-1,-1-1 1,0 1 0,1 0-1,-1 0 1,0 0 0,0 0-1,0 0 1,0 0-1,0 0 1,0 0 0,0 0-1,0 0 1,0 1 0,0-1-1,-1 0 1,1 0 0,-1 1-1,1-1 1,-1 1-1,1-1 1,-1 1 0,0-1-1,1 1 1,-1-1 0,0 1-1,0 2 1,0-2-23,0 0 0,0 1 0,0-1 1,0 0-1,0 1 0,0-1 0,-1 0 0,1 1 0,-1-1 1,0 0-1,0 0 0,0 1 0,0-1 0,0 0 0,0 0 0,-3 3 1,1 1 41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52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65 108 12107,'5'5'1855,"1"0"0,-1 1 0,0 0 0,-1 0 0,5 8 0,-5-7-1215,0 1 0,-1-1 0,0 1 0,0 0 0,-1 0 0,0 0 0,2 14 0,-4-20-603,0 0 1,0 1-1,0-1 1,0 0-1,0 0 1,0 0-1,-1 1 1,1-1-1,-2 2 1,2-3-69,0 0 0,0-1 0,-1 1-1,1-1 1,0 1 0,-1-1 0,1 1 0,0-1 0,-1 0 0,1 1 0,-1-1 0,1 1-1,-1-1 1,1 0 0,-1 1 0,1-1 0,-1 0 0,1 0 0,-1 1 0,1-1-1,-1 0 1,1 0 0,-1 0 0,0 0 0,1 0 0,-1 0 0,1 0 0,-1 0 0,1 0-1,-1 0 1,0 0 0,1 0 0,-1 0 0,1 0 0,-1 0 0,0-1 0,-2 0-352,0-1 0,1 1 0,-1-1 0,1 1 0,-1-1 0,1 0 0,0 0 0,0 0 0,0 0 0,0 0 0,-3-5 0,-17-29-4811,22 36 5184,-9-19-3077,0 1-1,-10-37 1,15 43 2797,2 0 0,-1 0 0,0-15 0,3 25 513,0-1 0,0 1 0,0 0 0,0-1-1,0 1 1,1 0 0,-1 0 0,1-1 0,1-3 0,-1 5-8,-1 0 0,1 1 0,0-1 0,-1 0 0,1 0 0,0 0 0,0 0 0,0 1 0,-1-1 0,1 0 0,0 1 0,0-1 0,0 1 0,0-1 0,0 1 0,1-1 0,-1 1 0,0 0 0,0-1 0,0 1-1,0 0 1,2 0 0,3 0 424,0 0 0,-1 0-1,1 1 1,0 0 0,0 0-1,0 0 1,0 1 0,-1 0-1,7 3 1,51 27 2290,-53-26-2457,0 0 130,1 0 1,-1 1 0,15 13-1,-22-16-445,1-1 0,-1 1 0,0 0-1,0 0 1,0 0 0,-1 0 0,1 1 0,-1-1 0,0 0-1,0 1 1,-1 0 0,2 5 0,-2-4-37,1 2 13,0 1 0,-1 0 0,0-1 1,-1 1-1,0 10 0,-1-14-100,1-5-34,0 1-1,0-1 1,-1 1-1,1-1 1,0 1 0,0-1-1,0 1 1,0-1-1,0 0 1,0 1 0,0-1-1,0 1 1,0-1 0,0 1-1,0-1 1,0 1-1,0-1 1,0 1 0,1-1-1,-1 1 1,0-1 0,0 1-1,0-1 1,1 0-1,-1 1 1,1-1-23,-1 0 1,0 0-1,1 0 0,-1 0 0,0-1 1,1 1-1,-1 0 0,0 0 1,0 0-1,1-1 0,-1 1 0,0 0 1,0-1-1,1 1 0,-1 0 0,0 0 1,0-1-1,0 1 0,0 0 1,1-1-1,-1 1 0,0-1 0,0 1 1,0 0-1,0-1 0,1-2-132,1-2-96,3-6-59,0 0 0,0 1 1,1 0-1,0 0 0,0 0 0,11-11 0,-17 21 316,1-1 0,-1 0 0,1 1 0,-1-1 0,1 1 0,-1-1 0,1 1 0,0 0-1,-1-1 1,1 1 0,-1-1 0,1 1 0,0 0 0,-1 0 0,1-1 0,0 1 0,-1 0 0,1 0-1,0 0 1,0 0 0,-1 0 0,1 0 0,1 0 0,-1 0 19,-1 1 0,1-1 0,-1 0 0,1 1-1,-1-1 1,1 1 0,-1-1 0,1 1 0,-1 0 0,1-1 0,-1 1 0,0-1 0,1 1 0,-1 0 0,0-1-1,0 1 1,0 0 0,1 0 0,-1 0 0,1 5 171,-1 0-1,1 0 1,-1 0-1,-1 7 1,-4 27 581,3-28-620,1 1 0,0-1 0,1 19 0,1-24-245,2-7 59,6-7 53,-7 5-18,17-18-65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52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 15283,'3'53'6514,"-3"2"-3330,-3 3-1751,3 1-129,6-10-520,2-5-256,5-15-352,-1-9-128,0-15-424,-1-5-288,-9-9-784,-2-4-625,-9-3 1313</inkml:trace>
  <inkml:trace contextRef="#ctx0" brushRef="#br0" timeOffset="1">2 34 13347,'-2'15'5633,"6"1"-2856,4 4-809,5-3-608,3-1-359,4-8-825,6-8-480,8-2-1105,2-3-607,9 0 1136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53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11 6865,'1'0'322,"0"-1"-1,-1 1 0,0 0 0,1-1 0,-1 1 0,1-1 0,-1 1 0,1 0 0,-1-1 0,0 1 0,1-1 0,-1 1 0,0-1 0,0 1 0,1-1 0,-1 0 0,0 0 0,0 1-125,0 0-1,0 0 0,0 0 0,-1-1 1,1 1-1,0 0 0,0 0 0,0 0 1,-1 0-1,1 0 0,0 0 0,0-1 1,0 1-1,-1 0 0,1 0 0,0 0 1,0 0-1,0 0 0,-1 0 0,1 0 1,0 0-1,0 0 0,-1 0 0,1 0 1,0 0-1,0 0 0,-1 0 0,-2 1 707,-1-1-1,1 1 0,0 0 1,-6 2-1,7-2-701,0 1 0,-1-1-1,1 1 1,0 0 0,0 0-1,0 0 1,0 0 0,0 0 0,1 0-1,-1 0 1,1 1 0,-1-1-1,1 1 1,0-1 0,0 1 0,0-1-1,0 1 1,0 0 0,1-1-1,-1 5 1,0 2 20,0 0-1,0 0 1,1 0-1,2 17 1,0-17-56,0 1 1,0-1-1,1 0 1,0 0-1,1 0 1,0-1-1,0 1 1,1-1-1,0 0 0,0 0 1,1-1-1,11 12 1,-16-18-142,-1-1-1,1 0 1,-1 1 0,0-1 0,1 1 0,-1-1 0,0 1 0,1-1-1,-1 1 1,0-1 0,0 1 0,1 0 0,-1-1 0,0 1 0,0-1-1,0 2 1,0-2-12,0 0-1,0 0 1,0 1-1,0-1 1,0 0 0,-1 1-1,1-1 1,0 0-1,0 0 1,0 1-1,0-1 1,-1 0-1,1 0 1,0 1 0,0-1-1,0 0 1,-1 0-1,1 0 1,0 0-1,0 1 1,-1-1-1,1 0 1,-3 1 21,1 0 0,-1-1 0,1 1 0,-1-1-1,-4 1 1,5-1-22,-3 1-40,-1-1 1,1 0-1,0 0 1,-1-1 0,1 1-1,0-1 1,0 0-1,0 0 1,0-1-1,0 0 1,0 0-1,0 0 1,0 0-1,1-1 1,-1 1-1,1-1 1,0 0-1,-7-7 1,-1-1 35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53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66 8418,'73'-26'3739,"-67"24"-3037,0-1 0,0 0 0,0 0 0,-1 0 0,0-1 0,8-6 0,-11 8-188,4-5 1815,-6 7-2274,0 0 1,0 0 0,0 0 0,0 0-1,0 0 1,0 0 0,0 0 0,0 0-1,0 0 1,0-1 0,0 1 0,0 0-1,0 0 1,0 0 0,0 0 0,0 0-1,0 0 1,0 0 0,0 0 0,0 0 0,0 0-1,0 0 1,0-1 0,0 1 0,0 0-1,0 0 1,0 0 0,0 0 0,0 0-1,-1 0 1,1 0 0,0 0 0,0 0-1,0 0 1,0 0 0,0 0 0,0 0-1,0 0 1,0 0 0,0 0 0,-1 0-1,-13 1 2079,-13 6-1323,0 2 0,1 1 0,-43 22-1,59-27-695,-32 16 189,-40 30 0,79-49-294,-1 0 0,1 1-1,0 0 1,0-1 0,1 1 0,-1 0-1,0 0 1,-2 5 0,4-7-3,1 0 0,-1 0 0,1 1 0,-1-1 0,1 0-1,-1 1 1,1-1 0,0 0 0,0 1 0,-1-1 0,1 1 0,0-1 0,0 0 0,0 1 0,1-1 0,-1 1 0,0-1 0,1 0 0,-1 1 0,0-1 0,1 0 0,0 1 0,0 1 0,3 3 28,0-1 0,0 0 0,0 0 0,0 0 0,1-1 0,0 0 0,-1 1 0,2-2 0,-1 1 1,0 0-1,1-1 0,0 0 0,0-1 0,0 1 0,0-1 0,7 2 0,-5-2-163,0-1 1,0 0-1,0 0 1,0-1-1,1 0 1,-1-1-1,0 0 1,0 0-1,0 0 1,0-1 0,-1 0-1,14-6 1,-21 8 93,0 0 0,-1 0 0,1 0 0,0 0 0,0 0 0,0 0 0,0 0 0,0 0 0,0 0 0,0 0 0,0 0 0,0 0 0,0 0 0,0 0 0,0 0 0,0 0 0,0 0 0,0 0 0,0 0 0,0 0 0,0 0 0,0 0 0,0 0 0,0 0 0,0 0 0,0 0 0,0 0 0,0 0 0,0 0 0,0 0 0,0 0 0,0 0 0,0-1 0,0 1 0,0 0 0,0 0 0,0 0 0,0 0 0,0 0 0,0 0 0,0 0 0,0 0 0,0 0 0,1 0 0,-9 0-924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53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10498,'0'3'4865,"11"2"-1552,2-2-632,10 1-121,7-4-391,9-3-817,5 2-360,0-6-528,1 3-88,-8-1-400,-5 1-432,-11 1-3065,-9 7 2425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54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11538,'8'-5'5074,"0"7"-1986,0 9-839,0 19-153,-3 9-287,-4 14-665,-1 7-256,-2-3-368,2-2-136,1-9-208,3-6-72,0-6-96,1-8-104,-1-7-312,-1-6-320,2-5-1080,-1-5 2840,-3-9-1128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19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4 7954,'-3'0'1077,"0"1"1,0-1-1,1 0 1,-1 1-1,0 0 1,-3 1-1,-15 9 665,16-7-1755,-1 1 0,1-1 0,-7 8 0,10-9 50,0-1 0,0 1-1,1 0 1,-1-1-1,1 1 1,-1 0-1,1 0 1,0 0 0,0 0-1,1 0 1,-1 0-1,0 1 1,1-1 0,0 0-1,0 0 1,0 4-1,0 0 18,0 2 12,0 0-1,0 1 1,1-1 0,1 0-1,-1 1 1,5 11-1,-5-17-52,1 0 0,-1-1 0,1 1 0,0 0 0,0-1 0,0 0 0,0 1 0,1-1 0,0 0 0,-1 0 0,1 0 0,0 0 0,0-1 1,0 1-1,1-1 0,6 4 0,-8-5-11,0 0 0,0-1 0,1 1 1,-1 0-1,0-1 0,0 0 0,1 1 0,-1-1 1,0 0-1,1 0 0,-1 0 0,0-1 1,1 1-1,-1 0 0,2-2 0,0 1 1,-1 0 0,1-1-1,-1 0 1,0 0 0,0 0-1,1 0 1,-2 0 0,6-5-1,-3 2 5,-1 0-1,0 0 0,0-1 1,0 1-1,-1-1 0,1 0 1,-1 0-1,-1 0 0,1 0 1,1-7-1,-3 7 11,0 0 0,-1 1-1,1-1 1,-1 0 0,-1 1 0,1-1 0,-1 0-1,0 1 1,0-1 0,0 1 0,-1-1 0,0 1-1,0 0 1,0 0 0,-5-7 0,5 8 19,-1-1 0,0 1-1,0 0 1,0 1 0,-1-1 0,1 1 0,-1-1 0,0 1 0,0 0 0,0 0 0,-1 1 0,1-1-1,-1 1 1,1 0 0,-1 0 0,0 0 0,-7-1 0,11 3-31,-1 0 0,0-1 0,1 1 0,-1 0 0,1 0 0,-1 0 0,0 0 0,1 1 0,-4 0 0,5-1-32,-1 0-1,0 1 0,0-1 1,1 0-1,-1 1 1,1-1-1,-1 1 0,0-1 1,1 1-1,-1-1 1,1 1-1,-1 0 0,1-1 1,0 1-1,-1 0 1,1-1-1,0 1 0,-1 0 1,1-1-1,0 2 0,-4 11-249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54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11883,'5'6'943,"-1"-1"1,1 0-1,-1 1 1,0 0 0,-1 0-1,0 0 1,0 0-1,0 0 1,3 12-1,-1 2 913,4 39 0,-7-37-847,8 28 0,-5-31-380,15 36-1,-17-48-547,0-1 0,1 1 0,0-1 0,0 0 0,1 0 0,-1-1 0,1 1 0,9 7 0,-12-12-66,0 1-1,-1-1 0,1 0 0,1 1 1,-1-1-1,0 0 0,0 0 1,0 0-1,1-1 0,-1 1 1,0 0-1,1-1 0,3 1 1,-4-1-13,0-1 0,0 1 1,0 0-1,-1-1 0,1 1 0,0-1 1,0 0-1,0 1 0,-1-1 1,1 0-1,0 0 0,-1 0 1,1 0-1,-1 0 0,1-1 0,-1 1 1,1 0-1,0-3 0,5-5-94,0 0-1,-1-1 1,0 1-1,7-19 0,14-44-735,-3 7 151,-24 64 671,0 0 1,1 0 0,-1 1-1,1-1 1,-1 0-1,1 0 1,-1 0 0,1 0-1,0 0 1,-1 1-1,1-1 1,1-1 0,-2 2 5,0 0 1,1 0 0,-1 0 0,0 0-1,0 0 1,1 0 0,-1 0 0,0 0-1,0 0 1,0 0 0,1 0 0,-1 0-1,0 0 1,0 0 0,0 0 0,1 0-1,-1 0 1,0 1 0,0-1 0,0 0-1,1 0 1,-1 0 0,0 0 0,0 0-1,0 0 1,0 1 0,1-1 0,-1 0-1,0 0 1,0 0 0,0 0 0,0 1-1,0-1 1,2 3 33,-1 1-1,1-1 1,-1 0-1,1 8 1,2 5 130,12 52 588,-13-61-604,-1 0 0,1-1 0,0 1 1,0-1-1,1 0 0,0 0 0,7 9 0,-9-14-96,-1 1 0,1 0-1,0-1 1,-1 0 0,1 1-1,0-1 1,0 0 0,0 0-1,0 0 1,0 0 0,3 0 0,-4 0-32,1-1 1,-1 0-1,0 0 1,0 0-1,1 0 1,-1 0-1,0 0 1,1 0-1,-1 0 1,0 0 0,1-1-1,-1 1 1,0 0-1,0-1 1,1 0-1,-1 1 1,0-1-1,0 1 1,0-1-1,0 0 1,1-1 0,1-1-3,0 0 0,-1 0 0,1 0 0,-1 0 1,0-1-1,0 1 0,0-1 0,0 0 1,-1 0-1,0 1 0,2-7 0,0-7 21,3-24-1,-4 22-20,18-129-554,-20 143 444,1 1-116,-1 0 1,1-1 0,-1 1 0,0-1-1,0 1 1,-1-5 0,1 9 195,0 0 0,-1 0 0,1 0 0,0-1-1,0 1 1,0 0 0,0 0 0,0 0 0,0 0 0,0 0 0,0 0 0,0 0 0,0 0 0,-1 0 0,1-1 0,0 1 0,0 0 0,0 0 0,0 0-1,0 0 1,0 0 0,-1 0 0,1 0 0,0 0 0,0 0 0,0 0 0,0 0 0,0 0 0,0 0 0,-1 0 0,1 0 0,0 0 0,0 0-1,0 0 1,0 0 0,0 0 0,0 0 0,-1 0 0,1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54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13315,'12'-7'5801,"-10"5"-2744,-1 3-1265,12 11-96,-7 16-383,3 9-273,-1 18-400,-7 2-80,2 4-144,2 0-88,-4-6-152,3-4-32,2-17-224,-2-5-280,1-15-888,2-8 120,6 1 544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4:55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1 204 13827,'12'8'6289,"2"-6"-2856,6-2-1353,-1-8-127,4 6-929,-5-2-384,-2-3-416,-1 3-160,-6-2-8</inkml:trace>
  <inkml:trace contextRef="#ctx0" brushRef="#br0" timeOffset="1">442 0 15139,'2'0'6346,"7"3"-3394,0 13-1359,-6 8 215,0 20-640,-1 5-384,0 12-416,-2-2-95,2-6-121,1-3-56,1-15-160,11-6-305,1-18-3287,9-2 2615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00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44 6905,'-1'0'4289,"0"0"-8,-1 0-1912,1 0-209,0 0-463,-1 0-249,2-1-512,6-2-176,26-6-312,26-8-128,-26 15-159,-16-6-17,7 7-345,2-2-407,-10 3-1208,3 12 872,-12 0 288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00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9402,'5'-3'4713,"-1"0"-1728,6 1-713,6 0-111,1 1-601,10 2-312,-5-2-536,-1 1-208,-1-3-247,-5 1-273,0 6-585,2-2-527,3 6 616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01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12499,'8'-4'5097,"-8"23"-2521,0 6-623,0 22-281,0 9-176,4 12-679,2 2-233,1 1-232,-4-13-64,-1-7-144,4-7-48,-2-16-96,1-4-192,-4-14-656,-2-7-345,1-3 673</inkml:trace>
  <inkml:trace contextRef="#ctx0" brushRef="#br0" timeOffset="1">216 183 15387,'0'4'5986,"9"-4"-3842,6 0-760,8 2-103,1-2-385,9 0-520,4-2-128,8-5-96,3-1-32,-4-1-16,-11-1 16,-5 5-536,-24 1-536,-16 4-3785,-6 4 3152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01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8986,'-2'12'4633,"4"7"-960,4 3-729,3 14-799,-1 5-425,4 1-768,-1 0-255,5-1-289,1 1-88,-4-2-112,-1-5-88,-7-11-592,-1-4-449,-4-12 529</inkml:trace>
  <inkml:trace contextRef="#ctx0" brushRef="#br0" timeOffset="1">49 236 13195,'16'-1'5449,"6"-4"-3457,6-2-111,1 4-673,-1-6-408,4 7-464,-5-2 8,-3 2-640,-6 1-712,-7 1-1024,-7 9 1071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02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2 600 9050,'-1'10'4289,"5"-2"-1361,5-3-343,8-2-280,-1-3-473,14-3-880,-1-4-320,8-5-384,4 2-24,-7-5-496,2 3 1673,-3 10-1145</inkml:trace>
  <inkml:trace contextRef="#ctx0" brushRef="#br0" timeOffset="1">513 4 14291,'-7'-4'5641,"7"18"-3040,2 4-1033,0 12-176,1 6-175,5 9-633,-1 9-192,2 11-160,0 5-32,1 0-96,0-6-32,1-13-8,0-9-184,2-18 144,0-7 1080,-3-14-880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02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15907,'0'4'6618,"3"-5"-3594,1-2-1791,-4 2 71,0 0-576,11-1-288,9-3-248,34-10-72,-33 9-424,-2-2 680,8 6-392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02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 11843,'9'-7'5089,"-13"6"-1945,-2 2-1047,3 11-609,2 10 112,5 18-479,5 6-153,3 13-208,5 5-96,-2 1-272,2 3-112,-6-6-200,-1-6-256,-2-19-432,-4-9 1392,2-12-784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19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4345,'0'0'2765,"0"0"-28,0 0-589,0 0-441,0 0-318,0 0-366,1 5 316,4 50-412,0 7-554,-4-57-355,1 1 0,-1-1-1,1 1 1,0-1 0,0 0-1,1 0 1,0 0 0,-1 0-1,2 0 1,-1 0 0,0-1-1,1 1 1,0-1 0,8 6-1,-9-7-17,0-1 1,0 0-1,0 0 0,0-1 0,0 1 0,1-1 0,-1 1 0,1-1 0,-1 0 0,1 0 0,-1-1 0,1 1 0,0-1 0,-1 0 0,1 0 0,0 0 0,-1 0 0,1 0 0,-1-1 0,1 0 0,0 0 0,-1 0 0,1 0 0,4-3 0,-5 3-2,0 0 0,-1-1 0,1 0 0,-1 1 0,0-1 0,1 0 0,-1 0 0,0 0 0,0 0 0,-1 0 0,1-1 0,0 1 0,-1-1 0,1 1 0,-1-1 0,0 0 0,0 1 0,0-1 0,0 0 0,0 0 0,0 0 0,0-4 0,-1 1 8,0 1-1,0-1 0,0 0 0,0 1 0,-1-1 1,0 1-1,0-1 0,0 1 0,-1-1 1,0 1-1,0 0 0,0 0 0,-5-8 0,5 10 11,0 0 0,-1 0-1,1 0 1,0 1 0,-1-1-1,1 1 1,-1-1-1,0 1 1,0 0 0,0 0-1,0 1 1,0-1-1,-1 0 1,1 1 0,0 0-1,-1 0 1,1 0-1,-1 0 1,1 1 0,-1-1-1,1 1 1,-7 0-1,0 1-16,0 1 0,0 1-1,0-1 1,0 2-1,0-1 1,1 1-1,-1 1 1,-16 10-1,25-14-96,0-1-1,-1 1 1,1 0 0,0 0-1,0 0 1,0 0-1,0 0 1,0 0 0,0 1-1,0-1 1,0 0-1,0 1 1,-1 1 0,3 3-385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08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8394,'85'10'5033,"-69"1"256,-2 1-3201,-8 0-151,4 0-537,-12-1-328,-4 2-527,-4-1-185,-15-3-136,-3 2-256,-16-6-913,-1 0 2538,0-2-1521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09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78 7434,'2'-3'1086,"-1"0"1,1 1-1,-1-1 1,0-1-1,0 1 1,-1 0 0,1 0-1,0 0 1,-1-4-1,0 5-917,0 0-1,-1 1 0,1-1 0,0 0 0,-1 1 0,1-1 0,-1 1 0,0-1 1,1 1-1,-1-1 0,0 1 0,0-1 0,0 1 0,0 0 0,0-1 0,-1 1 1,1 0-1,0 0 0,-2-1 0,1 0-70,0 1 1,0-1-1,0 1 1,-1 0-1,1 0 0,0 0 1,0 0-1,-1 0 1,1 0-1,-1 1 0,1-1 1,-1 1-1,1 0 1,0 0-1,-1 0 0,1 0 1,-1 0-1,1 0 1,-1 0-1,1 1 0,-1 0 1,1-1-1,0 1 0,-1 0 1,1 0-1,-4 2 1,0 1-11,-1 1 0,1 0 0,0 0 0,0 0 0,0 1 0,1 0 0,-5 7 0,5-6-51,0 0 1,0 1-1,1-1 1,0 1-1,0 0 1,1 1 0,0-1-1,1 1 1,-1-1-1,2 1 1,-2 13-1,3-16-32,-1-1 1,1 0-1,1 0 0,-1 0 0,1 0 0,0 0 0,0 0 0,0 0 0,1 0 0,0-1 0,0 1 1,0 0-1,0-1 0,1 1 0,0-1 0,0 0 0,0 0 0,0 0 0,1 0 0,-1-1 0,7 5 0,-6-5-21,0 0 0,0-1 0,0 0 0,1 0 0,-1 0 0,1 0 0,0-1 0,-1 1 0,1-1 0,0 0 0,0-1 0,5 1 0,-2-1-184,-1-1 0,0 0 0,1 0 0,-1 0 0,0-1 0,0 0 0,10-4 0,-5 0-790,0 0 1,0 0 0,15-12-1,-13 7-2649,23-22 0,-12 5 996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76 6953,'0'5'1376,"1"46"8665,0-39-8826,1-1-1,3 18 1,-4-24-1104,1-1 1,-1 1 0,1-1 0,-1 0-1,1 0 1,0 0 0,1 0 0,-1 0 0,1 0-1,0-1 1,0 1 0,0-1 0,0 1 0,1-1-1,-1 0 1,1-1 0,0 1 0,0-1 0,0 1-1,5 1 1,-5-2-57,0-1-1,1 0 1,-1 0 0,0 0-1,7 0 1,-10-1-46,1 1 0,0-1 0,0-1 0,0 1 0,0 0 0,0 0 1,-1-1-1,1 1 0,0-1 0,0 0 0,-1 1 0,1-1 0,0 0 0,2-2 0,-2 1-64,1 0 0,-1 0 0,0 0-1,0 0 1,0-1 0,0 1 0,-1-1 0,1 0-1,-1 1 1,1-1 0,-1 0 0,0 0-1,0 1 1,0-1 0,0 0 0,-1 0 0,1 0-1,-1 0 1,0 0 0,0 0 0,0-1 0,0 1-1,-1 0 1,1 0 0,-1-3 0,-1 0-79,0 1 1,0-1-1,-1 1 1,1 0 0,-1 0-1,0-1 1,-1 2-1,1-1 1,-1 0-1,0 1 1,-9-8 0,-8-4 15,-2 1 1,1 1-1,-2 2 1,-29-13-1,39 19 224,4 1 244,18 5 174,7 2-335,1-1-37,0-1-1,17-3 0,6-1-10,68-7 10,-65 5-2,-34 5-36,1 0 0,-1 1-1,17 1 1,-22-1-61,-1 0 0,0 1 0,1 0 0,-1-1 0,1 1 0,-1 0 0,0 0 0,0 0 0,1 1 0,-1-1 0,0 0 0,0 1 0,0-1 0,0 1 0,-1 0 0,1 0 0,0 0 0,1 2 0,0 1 48,-1 0 0,1 0 0,-1 1 0,0-1 0,-1 0 0,1 1-1,-1 0 1,0-1 0,0 1 0,-1 0 0,0-1 0,0 1 0,-1 10 0,-1-4 48,0-1 0,0 1 1,-1-1-1,-1 0 0,-9 19 0,12-27-120,0 0 14,-1 0-1,1-1 1,0 1-1,0 0 1,0 0 0,-1 5-1,10-21-424,10-15-1,4-3-505,14-19 55,-30 43 800,0 0 0,0 0 1,1 0-1,9-6 0,-14 12 56,0-1 1,-1 1-1,1 0 0,0 0 0,0 0 1,0 0-1,0 0 0,0 1 1,1-1-1,-1 1 0,2-1 1,-3 1 8,0 0 0,0 0-1,-1 0 1,1 0 0,0 1 0,0-1 0,-1 0 0,1 0 0,0 1 0,-1-1 0,1 0 0,0 1 0,-1-1 0,1 1-1,0-1 1,-1 1 0,1-1 0,-1 1 0,1-1 0,-1 1 0,1 0 0,-1-1 0,0 1 0,1 0 0,-1-1 0,0 1-1,1 0 1,-1-1 0,0 1 0,0 0 0,0 0 0,0-1 0,1 3 0,-1 4 236,1 1 0,-1 0 1,-1 0-1,1 0 0,-4 14 0,2-15-180,1 1-1,0 0 0,0-1 0,1 1 1,0-1-1,2 15 0,-2-21-110,0-1 0,0 1 0,1 0 0,-1-1 0,0 1 0,0 0 0,1-1 0,-1 1 0,0-1 0,1 1 0,-1-1 1,1 1-1,-1-1 0,0 1 0,1-1 0,-1 1 0,1-1 0,-1 0 0,1 1 0,0-1 0,-1 0 0,1 1 0,-1-1 0,1 0 0,0 0 0,-1 0 0,1 1 0,0-1 0,15 6-237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0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 14571,'-10'11'5585,"2"8"-3992,-2 4-113,5 10-264,0 7-320,3 12-471,1 1-169,4 3-128,5-8-8,5-16-400,8-7-185,-5-14-823,7-7-632,-16-8 1240</inkml:trace>
  <inkml:trace contextRef="#ctx0" brushRef="#br0" timeOffset="1">11 127 10026,'-7'0'5241,"3"2"-1496,7-1-1328,-3-1-289,0 0-856,19 5-392,53 14-495,-28-19-113,6-1-88,1-7-208,-7 2-793,-10 2-495,1 2-1568,-5 0-649,-6 2 2209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1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6089,'51'64'4201,"-39"-48"-846,15 28-1,-10-13-439,-6-15 291,22 28 1,-38-51-3120,-1 1 1,1-1-1,1 0 1,-1 0-1,1 0 1,1-1-1,-1 0 0,1 1 1,1-1-1,-1 0 1,-1-14-1,2 9-165,0-1-1,1 1 1,1-1-1,0 0 1,1 1-1,4-20 1,-4 25-46,2 0-1,-1 0 1,1 0-1,0 0 1,1 1 0,4-8-1,-6 12-74,-1 1 0,1-1 0,0 0-1,0 1 1,0 0 0,0-1 0,0 1 0,0 0 0,1 0-1,-1 0 1,1 1 0,0-1 0,-1 1 0,1-1 0,0 1-1,0 0 1,0 0 0,0 0 0,4 0 0,-5 1 56,0 0 0,0 0 0,0 0 0,0 1 0,0-1 0,3 2 0</inkml:trace>
  <inkml:trace contextRef="#ctx0" brushRef="#br0" timeOffset="1">568 202 9626,'-20'-31'8044,"13"20"-6689,0-1 0,-1 1 0,-13-13 0,14 16-1012,2 3-63,-1-1 0,1 1 1,-1 0-1,-11-7 0,15 11-241,1 0-1,0 0 1,-1 1 0,1-1 0,-1 1 0,1-1-1,-1 1 1,1-1 0,-1 1 0,1 0 0,-1 0-1,1 0 1,-1 0 0,1 0 0,-1 0-1,1 0 1,-1 0 0,1 1 0,-1-1 0,1 1-1,-1-1 1,1 1 0,-1-1 0,1 1 0,0 0-1,-1 0 1,1 0 0,0 0 0,-2 2 0,-2 1 30,1 1 1,0 0-1,0 0 1,1 0 0,0 1-1,0-1 1,0 1-1,-4 11 1,2 0 62,-5 34-1,9-46-116,0 1 0,1 0-1,-1 0 1,2 0 0,-1 0 0,0 0 0,1 0-1,2 6 1,-3-10-12,1-1-1,-1 0 1,1 1-1,-1-1 1,1 0 0,0 0-1,-1 1 1,1-1-1,0 0 1,0 0 0,0 0-1,0 0 1,0 0-1,0 0 1,0 0-1,0 0 1,0 0 0,1-1-1,-1 1 1,0 0-1,0-1 1,1 1-1,-1-1 1,0 0 0,1 1-1,-1-1 1,0 0-1,1 0 1,-1 0-1,1 0 1,-1 0 0,1 0-1,-1 0 1,0 0-1,1 0 1,-1-1-1,0 1 1,1-1 0,1 0-1,1-1-2,1 0-1,-1 0 1,0 0-1,0-1 1,0 1-1,0-1 1,-1 0-1,1 0 1,-1-1-1,0 1 1,4-6 0,4-5-12,13-26 1,-17 28 10,-7 11 3,1 0 0,-1 1 0,0-1 1,1 1-1,-1-1 0,0 1 0,1-1 0,-1 1 0,1-1 1,-1 1-1,0-1 0,1 1 0,-1-1 0,1 1 1,0 0-1,-1-1 0,1 1 0,-1 0 0,1 0 0,-1-1 1,2 1-1,-2 0 3,1 0 0,-1 0 0,1 1 0,-1-1 0,0 0 0,1 0 0,-1 0 0,0 1 0,1-1 0,-1 0 0,0 1 0,1-1 0,-1 0 0,0 1 0,1-1 1,-1 0-1,0 1 0,0-1 0,0 0 0,1 1 0,-1-1 0,0 1 0,1 2 33,0 1 0,0-1 1,0 1-1,0-1 0,-1 1 1,1 3-1,-2 7 68,1-7-50,0 1 0,0-1 0,0 1 0,3 11 0,-3-18-126,1 1 0,-1-1 0,1 1 0,-1-1 0,1 1 0,0-1 0,-1 0-1,1 1 1,0-1 0,0 0 0,0 0 0,0 1 0,0-1 0,0 0 0,0 0 0,0 0 0,1 0 0,-1 0-1,0-1 1,1 1 0,-1 0 0,0-1 0,1 1 0,-1 0 0,1-1 0,-1 0 0,3 1 0,16-1 575,11-2-314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1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145 269 10130,'-1'-2'605,"0"1"1,0-1-1,-1 1 0,1-1 1,0 1-1,0 0 0,-1 0 1,1 0-1,-1-1 0,1 1 1,-1 0-1,1 1 0,-1-1 1,0 0-1,-3-1 0,4 2-263,-1 0-1,0 0 0,0 0 0,0 0 1,0 0-1,0 0 0,0 0 1,0 1-1,0-1 0,1 1 0,-1-1 1,-3 2-1,-1 1-71,1 0 1,0 1-1,0-1 1,0 1-1,1 0 0,-1 1 1,1-1-1,-5 6 1,3-2-140,1 0 0,-1 1 0,1-1 1,1 1-1,-6 13 0,9-18-111,-1 1 0,1-1 0,0 0 0,0 1-1,1-1 1,-1 1 0,1-1 0,0 1 0,0-1 0,0 1 0,1-1 0,-1 1 0,1-1-1,2 6 1,-3-9-21,0 0 1,1 0-1,-1 0 0,1 0 0,-1 0 0,0 0 0,1 0 0,0 0 0,-1-1 1,1 1-1,0 0 0,-1 0 0,1 0 0,0-1 0,0 1 0,0 0 1,-1-1-1,1 1 0,0 0 0,0-1 0,0 1 0,0-1 0,0 0 1,0 1-1,0-1 0,0 0 0,1 0 0,-1 1 0,0-1 0,0 0 1,0 0-1,0 0 0,0 0 0,0-1 0,0 1 0,2-1 0,0 0-66,-1 0 0,1 0-1,-1-1 1,1 1 0,-1-1-1,0 0 1,1 0 0,-1 0-1,0 0 1,0 0-1,-1 0 1,1 0 0,2-3-1,4-10-690,0 0 0,-1 0 0,0-1 0,-2 0-1,0 0 1,4-18 0,10-103-2381,-16 100 3076,-2 36 59,0-15 221,0 1 0,2 0 0,0 0 0,1 1 0,7-20 1,-5 26 822,-3 8-244,-1 5 364,-3 11-390,0-1 0,-1 1 0,-1-1 0,-5 19 0,-5 25 153,9-28-485,-2 62 0,7-78-403,0 0 1,0 1-1,2-1 0,0 0 0,0 0 1,7 16-1,-7-25-45,-1 0 0,1-1 1,0 1-1,0-1 0,1 0 0,0 0 0,5 5 1,-8-8-100,0-1 0,1 0 0,0 1 0,-1-1 0,1 0 0,0 0 0,-1 0 0,1 0 1,0 0-1,0 0 0,0 0 0,0-1 0,0 1 0,0-1 0,0 1 0,0-1 0,0 0 0,0 0 0,0 0 1,0 0-1,0 0 0,0 0 0,0 0 0,0-1 0,4 0 0,10-8-598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1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72 9250,'-1'18'4801,"10"12"-656,-1 5-1120,1 3-513,2-7-512,-6-4-1063,3-9-345,-6-10-432,0-6-320,0-12-1272,-4-6-793,-6-6-1936,-2-4-1400,-9 2 3609</inkml:trace>
  <inkml:trace contextRef="#ctx0" brushRef="#br0" timeOffset="1">11 15 9146,'-8'-13'4361,"6"12"-1392,3 2-337,12 10-479,-2-1-297,-2 1-816,2-1-248,9-4-912,5-4-520,18 2 416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2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174 156 11570,'-20'-7'5170,"-4"-1"-2394,0 4-375,-3 4-657,2 6-416,4 10-672,4 5-239,6 7-265,7 5-80,8-2-56,4-6-16,12-4-152,5-5-72,11-5-289,4-3-295,9-7 2569,0-3-1521</inkml:trace>
  <inkml:trace contextRef="#ctx0" brushRef="#br0" timeOffset="1">407 0 15179,'-11'20'5994,"7"11"-4146,-8 2-312,0 8-512,5 6-351,4 2-401,3 3-88,2-7-72,7-7-192,2-16-784,1-8-385,7-13 657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2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13787,'13'7'5795,"4"1"-2255,-11-5-3114,0-1 0,0 1 0,0-1 0,11 2 0,-3-3-468,0 0 0,1-1 0,-1-1 0,0 0 0,0 0 0,20-6-1,17-2-2098,-45 8 1574,0 1 1,0 0-1,0 0 1,0 0 0,0 1-1,0 0 1,0 0 0,0 0-1,7 4 1,-10-4 581,0 0-1,0 1 1,0-1 0,0 1 0,0-1 0,-1 1-1,1 0 1,-1 0 0,1 1 0,-1-1 0,0 0-1,0 1 1,0-1 0,0 1 0,0 0 0,-1 0-1,1-1 1,1 7 0,3 14 2086,-2 0 0,3 43 0,-1-8-142,-3-38-1365,-1-12-542,-2-6-314,0-3-280,0-16-985,0-4 586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3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12179,'2'5'1261,"1"0"0,1 0 0,-1 0 0,1-1 0,8 8 0,-8-9-948,1 0 0,-1 0 0,1 0 0,-1 0 0,1-1 0,0 0 0,0 0 0,0 0 0,0-1 0,9 2 0,-8-2-257,-1 0 1,1 0 0,-1 1 0,1 0 0,-1 0 0,0 0 0,7 4-1,-11-5-48,1 0-1,0 0 0,-1 1 1,1-1-1,-1 0 0,0 1 1,1-1-1,-1 1 0,0-1 1,0 1-1,0 0 0,0-1 1,0 1-1,0 0 0,-1 0 1,1-1-1,-1 1 0,1 0 1,-1 0-1,1 0 0,-1 0 1,0 0-1,0 0 0,0 0 1,-1 2-1,0 3 64,0-1 1,-1 1-1,-1 0 0,1-1 0,-1 1 0,-3 5 1,3-6 18,0-1 1,0 1 0,1 0-1,0-1 1,0 1 0,1 0 0,-1 0-1,1 9 1,1-10-40,0 0-1,0 0 1,1 1 0,0-1-1,0 0 1,1 0 0,-1 0-1,1 0 1,0 0 0,3 4-1,-4-6-42,0-1 0,0 0 1,1 0-1,-1-1 0,1 1 0,-1 0 0,1 0 0,0-1 0,0 1 0,-1-1 0,1 1 0,0-1 0,0 0 0,1 0 0,-1 0 0,0 0 0,0 0 0,0 0 1,1-1-1,-1 1 0,0-1 0,1 0 0,-1 1 0,4-1 0,-2-1-15,1 1 1,0-1-1,-1 0 0,1-1 1,-1 1-1,1-1 0,-1 0 1,0 0-1,0 0 1,0 0-1,0-1 0,0 0 1,0 1-1,0-2 0,-1 1 1,0 0-1,0-1 0,0 1 1,5-8-1,-6 8-24,0-1-1,0 1 1,-1-1 0,1 1-1,-1-1 1,0 0 0,0 1-1,0-1 1,0 0 0,-1 0-1,0 0 1,1 0-1,-1 0 1,-1 0 0,1 0-1,-1 0 1,1 1 0,-1-1-1,0 0 1,0 0-1,-1 1 1,1-1 0,-4-5-1,2 5 15,1 0 0,-1 0 0,0 1 0,0 0 0,0-1 0,-1 1 0,1 0 0,-1 1 0,0-1 0,0 1 0,0-1 0,0 1 0,0 0 0,0 1 0,0-1-1,-1 1 1,1 0 0,-1 0 0,-6-1 0,5 2 72,1-1 0,0 1 0,-1 1 0,1-1 0,-1 1 0,1 0 0,0 0 0,-1 1-1,1-1 1,0 1 0,0 0 0,0 1 0,0-1 0,0 1 0,-7 6 0,10-8-21,1 0 1,-1 1-1,1-1 0,0 0 1,-1 1-1,1-1 1,0 1-1,0-1 0,-1 3 1,2-4-28,0 1 0,0-1 0,0 1 0,0-1-1,0 1 1,0-1 0,0 1 0,0-1 0,0 1 0,0-1 0,0 1 0,0-1 0,0 1 0,0-1 0,0 1 0,1-1 0,-1 1 0,0-1 0,0 1 0,0-1-1,1 0 1,-1 1 0,0-1 0,1 0 0,-1 1 0,0-1 0,1 0 0,-1 1 0,1-1 0,-1 0 0,0 1 0,1-1 0,-1 0 0,2 0 0,0 2 6,1-1 0,-1 0 0,1-1 1,-1 1-1,1 0 0,0-1 1,-1 1-1,1-1 0,4 0 0,27-3 36,-21 1-38,22-3-6,54 2 1,-70 3 1,0 2-1,-1 0 1,1 2-1,29 8 1,-45-11-4,-1 0-1,1-1 1,0 1-1,-1 1 0,1-1 0,-1 0 1,4 3-1,-5-3 2,0-1 0,0 1 0,-1 0 0,1 0 0,0-1 0,-1 1-1,1 0 1,-1 0 0,1 0 0,-1 0 0,1 0 0,-1 0 0,0 0 0,1 0 0,-1 0 0,0 0 0,0 0 0,0 0-1,0 0 1,0 0 0,0 0 0,0 0 0,0 2 0,-4 15 124,-1-1-1,0 1 1,-8 15 0,14-35-317,1-6-20,1 0 1,5-10-1,0 3 108,-4 6 38,0 0-1,1 1 0,1-1 1,-1 1-1,9-8 0,-13 15 74,0-1 1,0 1-1,0 0 0,0 0 1,1 0-1,-1 0 0,0 0 1,1 0-1,-1 0 0,1 0 1,-1 1-1,1-1 0,0 0 0,-1 1 1,1-1-1,-1 1 0,1 0 1,0 0-1,-1-1 0,1 1 1,0 0-1,0 1 0,-1-1 0,1 0 1,0 0-1,-1 1 0,1-1 1,-1 1-1,1-1 0,0 1 1,-1 0-1,1-1 0,-1 1 1,0 0-1,1 0 0,-1 0 0,0 0 1,1 0-1,-1 1 0,0-1 1,0 0-1,0 0 0,2 3 1,5 11 617,0 0 1,10 26 0,6 13 50,-24-54-748,0 1-1,0-1 0,1 1 1,-1-1-1,0 1 0,1-1 0,-1 0 1,0 1-1,1-1 0,-1 1 1,1-1-1,-1 0 0,1 1 0,-1-1 1,0 0-1,1 1 0,0-1 1,5 2-406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20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47 7706,'0'0'314,"0"0"1,-1 0-1,1 0 1,0 0-1,0 0 1,-1 0-1,1 1 1,0-1-1,0 0 1,-1 0-1,1 0 1,0 0-1,0 0 1,-1 0-1,1 1 1,0-1-1,0 0 1,0 0-1,-1 0 1,1 1-1,0-1 1,0 0-1,0 1 1,-4 11-155,4-10 555,-1 4-574,0 0 0,-1-1 1,0 1-1,0-1 0,0 1 1,-1-1-1,-3 7 0,-5 9 97,10-18-194,0 0 0,0 0 1,1 0-1,-1 0 0,1 0 0,0 0 0,0 0 0,0 0 0,0 0 1,0 0-1,1 0 0,-1 0 0,1 0 0,0 0 0,0 0 1,0 0-1,0-1 0,3 6 0,-2-4 2,1-1 0,-1 0-1,1 1 1,0-1 0,0 0 0,0 0-1,0-1 1,0 1 0,1-1 0,-1 1 0,6 1-1,-7-3-37,1 0-1,-1 0 1,1 0 0,-1-1-1,1 1 1,-1-1-1,1 0 1,0 0-1,-1 0 1,1 0-1,-1 0 1,1 0-1,-1-1 1,1 1-1,-1-1 1,1 0-1,-1 0 1,1 0-1,-1 0 1,0 0 0,1 0-1,-1-1 1,0 1-1,0-1 1,0 1-1,0-1 1,0 0-1,-1 0 1,1 0-1,0 0 1,-1 0-1,1 0 1,-1 0-1,0-1 1,0 1 0,2-5-1,0-1 15,-1-1 0,0 1-1,0-1 1,-1 1 0,0-1 0,-1 1 0,0-1-1,0 0 1,0 1 0,-4-15 0,3 18-5,0 0 0,0 0 0,-1 0-1,0 1 1,0-1 0,0 0 0,-1 1 0,1-1 0,-1 1 0,0 0 0,0 0 0,-1 0 0,1 0 0,-1 1 0,0 0 0,0-1 0,0 1 0,-8-4 0,10 6-17,0 0 0,-1 0 0,1 0 0,0 1 0,-1-1 0,1 1 0,-1-1 1,1 1-1,-1 0 0,1 0 0,-1 0 0,1 0 0,-1 0 0,0 1 1,-3 0-1,4 0-33,1-1 1,0 1 0,-1-1 0,1 1 0,0 0-1,0 0 1,0-1 0,0 1 0,-1 0 0,1 0-1,0 0 1,1 0 0,-1 1 0,0-1-1,0 0 1,0 0 0,1 0 0,-1 1 0,0-1-1,1 0 1,-1 1 0,1-1 0,0 1-1,-1-1 1,1 0 0,0 1 0,0-1 0,0 2-1,3 11-212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3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10858,'15'1'4601,"-5"12"-2088,0 9-345,-5 17 33,-4 7-409,-5 8-784,-2 1-271,0-3-361,4-4-128,6-6-128,10-3-160,0-15-616,3-7-25,-3-12 289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4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11354,'1'0'283,"-1"1"-1,0-1 0,0 1 1,0-1-1,1 0 0,-1 1 0,0-1 1,1 0-1,-1 1 0,0-1 1,1 0-1,-1 0 0,0 1 1,1-1-1,-1 0 0,0 0 0,1 1 1,-1-1-1,1 0 0,13 4 2066,14-1-486,1-3-911,46-5 0,-9 0-787,-47 4-134,3 0 5,34 3 0,-51-2-33,-1 1 1,1-1-1,0 1 1,0 0-1,0 1 1,-1-1-1,1 1 0,-1 0 1,1 0-1,-1 1 1,0-1-1,7 6 1,-9-6 0,0 0 0,-1-1 0,0 1 0,1 0 0,-1 0 0,0 0 0,0 0 0,0 1 0,0-1 0,0 0 0,-1 0 0,1 0 0,-1 1 0,1-1 0,-1 0 0,0 1 0,0-1 0,0 4 0,-1 4 70,-1-1 1,0 1 0,-4 12 0,-3 11 366,7-23-267,1-1 0,0 0 0,1 1 0,0-1 0,2 13 0,-2-20-155,0 0 1,0 0 0,1 0-1,-1 0 1,1 0-1,0 0 1,-1-1 0,1 1-1,0 0 1,0 0 0,0 0-1,0-1 1,1 1-1,-1-1 1,0 1 0,1-1-1,-1 1 1,1-1-1,-1 0 1,1 0 0,0 0-1,-1 0 1,1 0 0,0 0-1,0 0 1,0 0-1,0-1 1,0 1 0,-1-1-1,1 1 1,3-1 0,1 0-19,0 0 0,0-1 0,0 0 0,0 0 0,0 0 0,0-1 1,0 0-1,-1 0 0,1 0 0,-1-1 0,1 0 0,-1 0 1,8-6-1,-6 4-30,0-1 1,0 0-1,-1 0 0,0-1 1,0 0-1,0 0 1,-1 0-1,7-12 0,-11 17 26,0-1-1,0 1 0,0-1 0,0 1 0,0-1 0,0 0 1,-1 0-1,1 1 0,-1-1 0,0 0 0,0 0 0,0 1 0,0-1 1,0 0-1,-1 0 0,-1-5 0,1 5 4,0 0 0,-1 0 0,0-1-1,0 1 1,0 0 0,0 1 0,0-1 0,-1 0 0,1 1-1,-1-1 1,-5-3 0,-1 0 11,0 1-1,-1 0 1,0 0-1,0 1 1,-1 0-1,1 0 1,-17-2-1,16 4 34,-1 0-1,1 1 0,-13 0 1,19 1-141,1 0 0,-1 1 0,1-1 1,-1 1-1,1 0 0,-1 0 1,1 1-1,0-1 0,-1 1 1,-4 3-1,8-4-222,0 0 1,0-1-1,0 1 1,0 0-1,0 0 1,0 0-1,0-1 1,1 1-1,-1 0 1,0 0-1,0 2 1,-3 13-1735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5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 12355,'1'8'5153,"-9"8"-2945,-5 14-863,-15 6 183,-6 13-600,-6-2-352,2-7-360,11 0-40,8-23-288,7-2-376,5-17-112,3-6 248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5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11739,'16'21'5345,"3"5"-2641,5 7-695,1-1-73,7 0-696,4-2-327,3-8-425,-5-2-72,-11-8-400,0-4-272,-10-2 160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5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10938,'1'-1'193,"0"0"-1,-1 1 1,1-1 0,0 1-1,0-1 1,0 1-1,0-1 1,-1 1-1,1-1 1,0 1-1,0 0 1,0-1-1,0 1 1,0 0-1,0 0 1,0 0 0,0 0-1,0 0 1,0 0-1,0 0 1,0 0-1,0 0 1,0 0-1,0 1 1,0-1-1,1 1 1,0 0 43,0 1 1,0 0-1,-1 0 0,1 0 1,-1 0-1,1 0 1,-1 1-1,0-1 0,1 0 1,-1 0-1,0 3 0,5 11 512,-2 0-1,0 0 0,0 0 1,-2 1-1,2 24 0,-2-15-270,2 88 994,1 4-601,-4-104-793,-1-9-56,0 0 1,1 0 0,-1-1 0,1 1 0,0 0-1,0-1 1,1 1 0,-1-1 0,5 9 0,-6-13-27,0 0-1,0 0 1,0 0 0,0-1 0,0 1 0,0 0 0,0 0 0,0 0 0,0 0 0,0 0-1,0 0 1,0 0 0,0 0 0,0 0 0,0 0 0,0 0 0,0 0 0,0 0 0,0 0 0,0 0-1,0 0 1,0 0 0,0 0 0,0 0 0,0 0 0,0 0 0,1 0 0,-1 0 0,0 0-1,0 0 1,0 0 0,0 0 0,0 0 0,0 0 0,0 0 0,0 0 0,0 0 0,0 0-1,0 0 1,0 0 0,0 0 0,0 0 0,0 0 0,0 0 0,0 0 0,1 0 0,-1 0 0,0 0-1,0 0 1,-2-8-150,-2-16-380,1 0 1,0-41-1,1 29 153,2 31 340,0 0-1,0 0 1,0 0-1,1 1 1,1-9-1,-2 11 38,1 1 0,-1 0 0,1-1 0,0 1 0,-1 0 0,1 0 0,0-1 0,0 1 0,0 0 0,0 0 0,0 0 0,0 0 0,0 0 0,0 0 0,0 0 0,1 1 0,-1-1 0,0 0 0,0 1 0,1-1 0,-1 1-1,3-1 1,0 0 23,0 0 1,0 1-1,0 0 0,0 0 0,0 0 0,0 0 0,0 0 0,0 1 0,0 0 0,0 0 0,0 0 0,0 0 0,-1 1 0,1 0 0,0-1 0,-1 1 0,1 0 0,-1 1 0,0-1 0,4 4 0,3 3 188,-1 0 0,0 0-1,0 1 1,12 20-1,-15-22 29,-1 1 0,0 0 0,5 13 0,-9-20-169,0 0-1,0 1 0,-1-1 0,1 0 0,-1 1 0,1-1 0,-1 0 0,0 1 0,0-1 0,0 0 0,0 1 0,0-1 1,-1 0-1,1 1 0,-1-1 0,1 0 0,-1 1 0,0-1 0,0 0 0,-2 3 0,0-1 24,-1 0 0,0 0 0,0 0 0,0 0 0,0-1-1,-1 0 1,0 0 0,-8 5 0,2-3-25,0-1 0,0 0 0,-14 4 0,18-7-88,0 1 0,0-1 0,0-1-1,0 0 1,-11 0 0,16 0-87,-1-1-1,1 1 1,-1 0-1,1-1 1,0 0 0,-1 1-1,1-1 1,0 0-1,0 0 1,0 0 0,-1 0-1,1-1 1,0 1-1,0-1 1,1 1 0,-1-1-1,0 1 1,0-1-1,-1-2 1,3 3 41,-1 0 1,1-1-1,-1 1 0,1 0 1,0 0-1,0 0 0,-1-1 0,1 1 1,0 0-1,0-3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6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99 11803,'3'-4'764,"0"0"0,-1 0 0,1-1 0,-1 1 0,0-1 0,0 0 0,1-6 0,-2 10-652,-1-1 0,0 1 0,1-1 0,-1 1 0,0-1 0,0 1 0,0-1 0,0 0 0,-1 1 0,1-1 0,0 1 0,-1-1 0,1 1 0,-1-1 0,1 1 0,-1-1 0,0 1 0,0 0 0,1-1 0,-1 1 0,0 0 0,0-1 0,0 1 0,0 0 0,-1 0 0,1 0 0,-2-1 0,-2-1 33,0 1 0,0-1 0,0 1 0,0 1 1,0-1-1,0 1 0,-1 0 0,1 0 0,0 1 0,-1-1 0,1 1 0,-1 0 0,1 1 0,-8 1 0,5-1-48,0 1 0,0 0 0,1 0 0,-1 1 0,1 0 0,0 0 0,0 0 0,0 1 0,-9 7 0,9-5 26,0 1 1,0-1-1,1 1 0,0 1 0,0-1 0,-8 16 1,11-19-78,1 1 0,0-1 0,0 1 0,0 0 0,1 0 0,-1-1 0,1 1 0,0 0 0,1 0 0,-1 0 0,1 0 1,0 0-1,0 0 0,2 8 0,-2-12-41,0 0 0,1 1 1,-1-1-1,1 0 0,-1 0 0,1 0 1,-1 0-1,1 0 0,0 0 0,-1 0 1,1 0-1,0 0 0,0 0 0,0-1 1,0 1-1,0 0 0,0 0 0,0-1 1,0 1-1,0-1 0,0 1 0,0-1 1,0 1-1,0-1 0,1 0 0,-1 1 1,0-1-1,0 0 0,0 0 0,1 0 1,-1 0-1,2 0 0,2-1-9,0 0 1,0 0-1,0 0 0,0 0 1,0-1-1,0 0 1,4-2-1,24-15-231,-2-1-1,38-31 1,-64 48 230,-4 1 14,0 1 0,0 0 0,1 0 0,-1 1 0,1-1 0,-1 0 0,1 0 0,-1 1 0,1-1 0,-1 0 0,1 1 0,2-1 0,-3 1 2,-1 0 0,0 0-1,1 0 1,-1 0 0,0 1-1,1-1 1,-1 0 0,0 0-1,1 0 1,-1 0-1,0 0 1,1 1 0,-1-1-1,0 0 1,0 0 0,1 1-1,-1-1 1,0 0 0,0 0-1,0 1 1,1-1-1,-1 1 1,2 13 337,-2-7-114,-1 1 0,-3 12 0,3-16-172,-1 1 0,1 0 1,1 0-1,-1 0 1,1 0-1,-1 0 0,1-1 1,1 1-1,-1 0 0,2 7 1,-1-10-96,0-1 0,0 1 1,0-1-1,0 1 0,0-1 1,0 1-1,0-1 0,0 1 1,1-1-1,-1 0 0,1 0 0,-1 0 1,1 0-1,-1 0 0,1 0 1,-1 0-1,1 0 0,0-1 1,2 2-1,0-1 80,0-1 0,0 1 0,-1 0-1,1-1 1,0 0 0,0 0 0,0 0 0,4-1 0,14-6 197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6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78 12723,'-25'1'8120,"1"2"-4749,21-2-3210,-1 0 0,1 0 0,0 1 0,0-1 0,-1 1 0,1-1 0,0 1 0,1 0 0,-1 0 0,0 0 0,1 0 0,-3 3 0,4-3-139,0-1 1,0 0-1,0 0 0,0 1 1,0-1-1,1 0 1,-1 1-1,1-1 0,-1 1 1,1-1-1,-1 1 0,1-1 1,0 1-1,0-1 1,0 1-1,0-1 0,0 1 1,0-1-1,0 1 0,0-1 1,0 1-1,1-1 1,-1 1-1,1-1 0,-1 1 1,1-1-1,0 0 0,-1 1 1,1-1-1,0 0 0,0 0 1,2 2-1,3 5 30,0-2 0,1 1-1,0-1 1,9 7 0,-8-6 10,11 7 33,-7-5 69,17 16 1,-26-23-124,-1 1 0,0-1 0,0 1-1,0 0 1,0 0 0,0-1 0,0 1 0,-1 0-1,1 1 1,-1-1 0,0 0 0,1 5 0,-2-6-25,0 0 1,0-1-1,0 1 1,0-1-1,0 1 1,0 0-1,-1-1 1,1 1-1,-1-1 1,1 1-1,-1-1 1,0 1-1,1-1 1,-1 0-1,0 1 1,0-1-1,0 0 1,0 0-1,0 1 1,0-1-1,0 0 1,0 0-1,-1 0 1,1 0 0,0-1-1,-1 1 1,-1 1-1,-4 1 17,-1 0 0,1 0 0,-1 0 0,-8 1 0,9-3-15,1 1-11,0-1 0,-11 1-1,16-2-31,0 0-1,0 0 0,-1 0 1,1 0-1,0 0 1,0 0-1,0 0 0,0-1 1,-3 0-1,4 1-1,0-1 0,-1 1 1,1 0-1,0 0 0,-1-1 0,1 1 0,0 0 1,0 0-1,-1-1 0,1 1 0,0 0 0,0-1 1,0 1-1,-1-1 0,1 1 0,0 0 0,0-1 0,0 1 1,0 0-1,0-1 0,0 1 0,0-1 0,0 1 1,0 0-1,0-1 0,0 1 0,0-1 0,0 0 1,0 0 64,1 0 1,-1 0-1,1 0 1,-1 0-1,1 0 1,-1 0 0,1 0-1,0 0 1,-1 0-1,1 1 1,1-2-1,17-15 97</inkml:trace>
  <inkml:trace contextRef="#ctx0" brushRef="#br0" timeOffset="1">264 194 12603,'1'37'5601,"-4"-2"-2432,-1 0-1313,2-3 112,-2-9-695,2-7-465,2-9-552,0-7-112,2-7-568,-2 6-520,0-5-1825,5-22-1360,8-42 2537</inkml:trace>
  <inkml:trace contextRef="#ctx0" brushRef="#br0" timeOffset="2">248 1 10762,'-2'1'4969,"0"8"-1816,0 5-1217,2 3-695,2 2-265,3-5-424,3 1-312,9-8-856,3-2 1056,3-4-528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7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 9618,'11'3'4927,"-5"-1"-914,-11 3-996,-55 32 344,28-16-3137,1 2 0,-38 34 0,64-52-203,-1 1 1,1 0-1,0 0 0,1 0 0,-8 14 0,11-18-9,0 0 0,-1 1 0,1-1-1,1 1 1,-1 0 0,0-1-1,1 1 1,-1 0 0,1-1 0,0 1-1,0 0 1,0 0 0,0-1 0,0 1-1,1 0 1,-1-1 0,1 1-1,0 0 1,-1-1 0,4 5 0,-3-5 0,0 0 0,1 0 1,-1 0-1,1 0 1,-1 0-1,1 0 1,0-1-1,0 1 1,0-1-1,0 1 1,0-1-1,0 0 1,0 0-1,3 1 1,0 0 3,0-1 0,0 0 0,-1 0 0,1 0 0,0-1 0,9 1 0,0-2 41,0-1 1,0 0 0,0-1 0,15-5 0,16-6 1037,2 4-538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7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19524,'0'-1'6906,"0"-1"-5826,4 1-1376,3-2-168,-7 2 1736,0 0-1080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8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 15875,'-1'-1'5626,"-1"0"-4138,1 1-616,0 1 272,-11 34-15,-6 42-505,12-33-240,4 0-272,2-2-24,4-14-136,4-8-384,2-16-809,0-5 2570,2-13-1337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26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4840 94 5225,'11'31'2303,"-11"-31"-2233,0 0 1,0 0-1,0 0 0,0 0 0,0 0 1,0 0-1,0 0 0,-1 0 0,1 0 0,0 0 1,0 0-1,0 0 0,0 0 0,0 0 0,0 0 1,0 0-1,0 0 0,0 0 0,0 0 0,0 0 1,0 0-1,0 0 0,0 0 0,0 0 0,0 0 1,0 0-1,0 0 0,0 1 0,0-1 1,0 0-1,0 0 0,0 0 0,0 0 0,0 0 1,0 0-1,0 0 0,0 0 0,0 0 0,0 0 1,0 0-1,0 0 0,0 0 0,0 0 0,0 0 1,0 0-1,0 0 0,0 0 0,0 0 0,0 0 1,0 0-1,0 0 0,0 0 0,0 0 0,0 0 1,0 0-1,0 0 0,0 1 0,-5-6 4161,-4-7-598,7 9-3429,1 0 0,-1 0-1,0 0 1,0 1 0,0-1 0,-1 0 0,1 1-1,0 0 1,-1-1 0,0 1 0,1 0-1,-1 0 1,-6-2 0,-1-1-172,-1 0-1,-13-4 1,21 8 47,1 1-50,0-1-1,0 1 0,-1-1 0,1 1 0,0 0 1,0 0-1,0 0 0,-1 0 0,1 0 0,0 0 1,0 0-1,0 1 0,-1-1 0,-2 2 0,-6 1 128,-16 5 117,23-7-237,1 1 0,-1-1 0,0 0 0,0 0 1,0 0-1,0-1 0,-6 1 0,-56-9 412,44 5-356,-1 0 1,-36 2-1,27 3-23,11 0-11,0-1 1,0-1-1,-36-3 1,11-3 42,0 2 0,-71 4 0,89 0-25,-54-9 0,27 1-10,8 2-5,23 2-22,-34 0 0,-169-6 221,189 5-245,0 3 0,0 0 0,0 3 0,-47 6 0,48-3 21,0-2 1,-62-4 0,16-1 60,-5 6-2,38-1-55,-58-5 1,71 2-15,0 1 0,-59 9 1,-17 1 102,-16-11 65,-39 1 4,146 1-182,-48 3 48,-86-6 0,-7-1-44,-3 13 3,69-3-18,71-4-8,1 1-1,0 2 1,0 0 0,-27 11 0,37-12 3,-204 51 8,68-33 7,76-13-24,53-6 0,0 2-1,0 1 1,-40 17-1,-25 9 26,56-24-7,-33 4 0,52-11-3,1 1 0,-1 0 0,1 1 0,0 0 0,-17 8 0,-48 35 38,27-16-24,31-21-18,1 1 0,0 0-1,1 2 1,-20 19-1,11-8-9,14-13 1,-15 18 0,15-16 1,-20 28-16,-48 47 0,65-74 8,0 0 0,1 1-1,0 1 1,2 0 0,0 0 0,0 1-1,2 1 1,0 0 0,1 0-1,-11 35 1,8-2-27,1 2 0,-2 54-1,4 107-36,7-154 56,1 12-4,3 0 0,4 0 0,28 132 0,-23-161 15,1 0 0,24 49 0,45 76-11,-51-108 18,2 11-1,14 25-1,-36-77-1,0-1-1,1-1 1,17 19 0,169 162-61,-146-153 56,1-3-1,65 39 0,124 59-7,-188-111 24,88 33 0,-33-24 11,63 25 26,32 6 37,3-13-25,-86-24-34,-28-8 9,1-4-1,185 15 1,120-36 41,-209-3-43,-102 3-19,-1-4 1,0-4 0,148-35-1,61-41 13,-5-21 16,-8-22-1,-219 94-17,-1-2 0,75-56-1,-117 74-3,0 0-1,32-38 1,28-48 54,-65 83-54,46-52 54,-39 47 5,37-52-1,-53 64-46,0 1-1,-1-1 0,-1 0 0,7-28 0,4-11 25,7-18 15,23-133 0,-24 110-45,4-21 17,-5-41 64,1-176 0,-24 282 0,-11-74 0,1 27 25,2 19-79,-1-9-16,9 65-20,-2 0 0,0-1 0,-2 2 0,-9-28 0,-12-49 26,8 27-9,14 53-11,-1 1 0,0 1-1,-1-1 1,-1 1 0,-14-22-1,-16-27 0,20 33-13,7 11 0,10 16-2,-1 1 0,0-1-1,-1 1 1,1 0 0,-1 0 0,0 0 0,0 0 0,0 0 0,0 1 0,-1-1 0,0 1 0,-4-3 0,-24-10-2,20 11-13,-18-11 0,27 14 7,1 1-1,-1-1 0,0 0 1,1-1-1,0 1 0,-1 0 1,1-1-1,0 1 1,0-1-1,0 0 0,-1-3 1,1 2-162,0 0 0,0 1 0,0-1 0,-3-3 0,-3-2-6843,7 7 6020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5:18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69 14403,'50'-13'6680,"0"-4"-4686,-21 7-1578,54-11-1,-61 17-274,0 2 1,1 0-1,28 3 1,-39-1-43,0 2 1,0 0-1,0 0 1,0 1-1,-1 0 1,0 1-1,1 0 1,11 7-1,-20-9-67,0 0 0,0 0 0,-1 0 0,1 1 0,0-1 0,-1 1 0,1-1 0,-1 1 0,0 0 0,0 0 0,0 0 0,0 0 0,0 0 0,-1 1 0,0-1 0,1 0 0,-1 1-1,0-1 1,-1 1 0,1-1 0,0 7 0,-2 17 214,0 1-1,-2-1 1,0 0 0,-10 30-1,-2 25 88,10-56-207,3-18-600,1 1 0,-1 15 1,1-24-613,0-1 423</inkml:trace>
  <inkml:trace contextRef="#ctx0" brushRef="#br0" timeOffset="1">30 385 13387,'-29'3'5801,"29"-4"-2488,8-5-1961,13-2-496,3 3 112,9 1-71,2 0-249,9 4-296,1 0-128,1 0 384,2 0-3216,-21 0 2031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8:29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77 273 9858,'-16'5'2477,"9"-3"-1698,1 0 0,0 0 0,-1 0 0,1 1 1,0 0-1,1 0 0,-10 6 0,15-9-743,0 0 1,-1 0-1,1 1 0,0-1 1,0 0-1,0 0 1,-1 0-1,1 0 0,0 0 1,0 1-1,0-1 1,0 0-1,0 0 0,0 0 1,0 1-1,-1-1 0,1 0 1,0 0-1,0 0 1,0 1-1,0-1 0,0 0 1,0 0-1,0 1 1,0-1-1,0 0 0,0 0 1,0 0-1,0 1 0,0-1 1,7 4 570,14-2-108,-21-2-478,29-1 182,0-2 1,36-6-1,-4-1-119,68-1-15,-109 11 14,1 0 0,-1 2 0,1 0 0,25 7 0,-43-9-40,1 1 1,-1 0 0,0 0-1,0 0 1,0 1 0,3 1 0,-6-2-26,1-1 1,0 1 0,0 0 0,-1-1 0,1 1-1,0 0 1,-1-1 0,1 1 0,-1 0 0,1 0-1,-1 0 1,1 0 0,-1 0 0,0-1 0,1 1 0,-1 0-1,0 0 1,0 0 0,0 0 0,0 0 0,1 0-1,-1 0 1,-1 0 0,1 1 0,-1 5 81,-1 0 1,0 0 0,-1 0-1,0 0 1,0 0 0,0-1-1,-9 12 1,6-8-14,-31 46 409,-76 86 1,4-7 13,105-129-483,-9 11 44,9-14-33,4-8 1,27-99-98,-6 34-146,52-168-729,-50 174 768,8-26 23,-23 61 127,4-12 14,21-51 1,-32 89 3,1-1 0,0 1 0,0 0 1,5-6-1,-7 9-1,0-1 1,1 1 0,-1-1-1,1 1 1,-1-1-1,0 1 1,1-1-1,-1 1 1,1 0 0,0-1-1,-1 1 1,1 0-1,-1 0 1,2-1 0,-2 1-1,0 0 0,0 0 0,0 0 1,1 0-1,-1 0 0,0 0 0,0 0 1,0 1-1,0-1 0,1 0 0,-1 0 1,0 0-1,0 0 0,0 0 0,0 0 1,0 0-1,1 0 0,-1 1 1,0-1-1,0 0 0,0 0 0,0 0 1,0 0-1,0 1 0,0-1 0,0 0 1,0 0-1,0 0 0,1 1 0,0 16 71,-1-16-69,-1 28 88,-2 50 273,10 100 0,3-106-100,28 105 0,-35-167-246,64 207 261,-58-194-216,-7-14 80,-2-10-137,0 0 0,-1 0 0,1 0 0,0 0 0,0 0-1,0 0 1,-1 0 0,1 0 0,0 0 0,0 0 0,0 0 0,-1 0-1,1 0 1,0 0 0,0 0 0,0 0 0,-1 0 0,1 0-1,0-1 1,0 1 0,0 0 0,0 0 0,0 0 0,-1 0 0,1 0-1,0-1 1,-14-14 192,13 14-197,-14-18 128,1-2 1,-20-38-1,17 27-77,-113-185 67,115 196-128,-55-79 63,55 81-127,-1 1 0,-35-32 0,32 36-441,12 11-63,7 3 590,0 0-1,0 0 1,0 0-1,0 0 1,0 0 0,0 0-1,0 0 1,0 0-1,0 0 1,0 0 0,1 1-1,-1-1 1,0 0-1,0 0 1,0 0 0,0 0-1,0 0 1,0 0-1,0 0 1,0 0 0,0 0-1,0 0 1,0 0-1,0 0 1,0 0 0,0 1-1,0-1 1,0 0-1,0 0 1,0 0 0,0 0-1,-1 0 1,1 0-1,0 0 1,0 0 0,0 0-1,0 0 1,0 0-1,0 0 1,0 0 0,0 0-1,0 0 1,0 0-1,0 1 1,0-1 0,0 0-1,0 0 1,0 0 0,0 0-1,0 0 1,-1 0-1,1 0 1,0 0 0,0 0-1,0 0 1,0 0-1,0 0 1,0 0 0,0 0-1,0 0 1,0 0-1,0 0 1,7 9 322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13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 9250,'0'0'120,"-1"0"0,1 0-1,0 0 1,0-1 0,0 1 0,0 0-1,0 0 1,0 0 0,-1 0 0,1 0-1,0 0 1,0 0 0,0-1 0,0 1-1,-1 0 1,1 0 0,0 0 0,0 0 0,0 0-1,0 0 1,-1 0 0,1 0 0,0 0-1,0 0 1,0 0 0,-1 0 0,1 0-1,0 0 1,0 0 0,0 0 0,0 0 0,-1 0-1,1 0 1,0 1 0,0-1 0,0 0-1,0 0 1,-1 0 0,1 0 0,0 0-1,0 0 1,0 0 0,0 1 0,-1-1-14,1 1 1,0-1-1,0 1 0,-1-1 1,1 1-1,0 0 1,0-1-1,0 1 0,0-1 1,0 1-1,0 0 1,0-1-1,0 1 0,0-1 1,0 2-1,4 20 823,1-1 0,1 1 0,1-1 0,1 0 0,13 25 0,-13-30-833,1-1 1,1-1 0,0 0-1,0 0 1,1-1 0,1 0-1,18 15 1,-25-24-83,-1-1 0,1 0-1,0 0 1,0 0 0,0-1 0,0 0 0,10 4 0,-13-6-10,0 1 0,0-1 0,-1 0 0,1 0 0,0 0-1,0 0 1,-1 0 0,1 0 0,0 0 0,-1 0 0,1-1 0,0 1 0,0-1 0,-1 1 0,1-1 0,-1 1 0,1-1 0,0 0 0,-1 0 0,0 0 0,1 0 0,-1 0 0,1 0-1,-1-1 1,0 1 0,0 0 0,0-1 0,2-2 0,-1 0-15,-1 0-1,0 0 1,0 0-1,0 0 1,0 0-1,-1 0 1,0 0-1,0 0 1,0-1-1,-1-5 1,1 4-7,0 0 1,0 0 0,1-6-1,-1 12 18,0 0-1,0 0 0,0 0 1,0-1-1,0 1 0,0 0 1,0 0-1,0 0 0,0-1 1,0 1-1,0 0 0,0 0 1,0 0-1,1 0 0,-1-1 1,0 1-1,0 0 0,0 0 1,0 0-1,0 0 0,0 0 1,0-1-1,1 1 0,-1 0 1,0 0-1,0 0 0,0 0 1,0 0-1,1 0 0,-1 0 1,0-1-1,0 1 1,4 5-10,3 10 13,-7-14-3,5 12 60,1 1-1,0-1 0,13 20 1,-14-25 14,1-1 1,-1 0-1,1 0 0,0 0 0,1-1 1,0 1-1,7 4 0,-11-9-36,0-1 0,-1 1 0,1-1 0,0 1-1,0-1 1,0 0 0,0 0 0,0 0 0,0-1-1,0 1 1,1-1 0,-1 0 0,0 0-1,0 0 1,0 0 0,0 0 0,0-1 0,1 1-1,-1-1 1,0 0 0,0 0 0,0 0 0,0 0-1,5-3 1,-4 1 3,0 0 0,0 0-1,-1 0 1,1-1 0,0 1-1,-1-1 1,0 0 0,0 0-1,0 0 1,0-1 0,-1 1-1,0 0 1,0-1 0,3-9-1,-2 3 3,-1-1-1,0 1 0,-1-1 1,-1 1-1,1-1 1,-2 0-1,0 0 0,-4-20 1,1 12-156,-2 1 1,0 0-1,-1 1 1,-11-23-1,17 39 76,-13-22-1075,13 24 1062,1 0 0,0-1 0,0 1 0,-1 0 0,1 0 0,0-1 0,0 1 0,-1 0 0,1 0 0,0-1 0,-1 1 0,1 0 0,0 0 0,-1 0 1,1 0-1,0 0 0,-1-1 0,1 1 0,-1 0 0,1 0 0,-1 0 0,1 0-21,0 1 1,-1-1 0,1 0 0,-1 1 0,1-1-1,0 0 1,-1 0 0,1 1 0,0-1 0,0 1-1,-1-1 1,1 0 0,0 1 0,0-1 0,-1 1-1,1-1 1,0 0 0,0 1 0,0-1 0,0 1-1,0 0 1,-5 21-917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13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13811,'1'6'5521,"3"3"-3456,-2 8-1057,6 3 40,-2 4-304,1 0-160,2-2-312,-6-3-72,1-5-120,4-4-24,-3-4 40,5-2-192,-4-6 1929,6 0-1385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10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68 8162,'-2'-4'5968,"-2"1"-4203,-7 1-1947,10 2 655,-2 0-342,0 0 0,0 0 0,0 0 0,0 1 0,0-1-1,-4 1 1,6 0-100,-2-1 48,0 0-1,-1 1 1,1 0-1,0 0 0,0 0 1,0 0-1,0 1 1,0-1-1,0 1 1,0-1-1,0 1 1,1 0-1,-1 0 1,1 0-1,-1 1 1,1-1-1,0 1 1,0-1-1,-3 6 1,3-4-28,0 0 0,0 0 1,1 0-1,-1 0 0,1 1 1,0-1-1,0 1 0,1-1 1,-1 1-1,1-1 0,0 1 1,0-1-1,1 1 0,-1-1 1,1 0-1,0 1 0,0-1 1,0 1-1,1-1 0,0 0 0,0 0 1,0 0-1,0 0 0,0 0 1,1-1-1,0 1 0,0-1 1,0 1-1,0-1 0,0 0 1,0 0-1,1 0 0,0-1 1,6 4-1,-3-2-20,0-1-1,0 0 1,1 0-1,-1-1 1,1 0 0,-1 0-1,1-1 1,0 0-1,-1 0 1,1-1 0,0 0-1,0 0 1,0-1-1,-1 0 1,11-3 0,-12 3 30,0-1 1,0 0 0,-1 0 0,1-1-1,0 0 1,-1 0 0,0 0 0,0-1-1,0 1 1,0-1 0,0 0 0,-1-1-1,0 1 1,0-1 0,0 0-1,0 0 1,-1 0 0,0-1 0,4-8-1,-5 11-1,-1 0 0,0-1 0,0 1 0,-1 0 0,1-1 0,-1 1 0,1-1 0,-1 1 0,0-1 0,0 1 0,-1-1 0,1 1 0,-1 0 0,0-4 0,-1 2 17,0 1 1,0 0 0,0 0-1,0-1 1,-1 2-1,1-1 1,-1 0 0,0 0-1,-5-4 1,-1 1 36,1 0 0,-1 0 0,-1 1 0,1 1 0,-1-1 0,0 1 0,-21-6 0,17 6-137,-1 1 0,0 1 1,1 0-1,-1 1 0,-27-1 1,35 5 1315,7 4-679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12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70 10338,'-1'-1'372,"1"1"0,0-1 0,0 0 1,-1 0-1,1 0 0,0 1 0,-1-1 0,1 0 0,-1 0 0,1 1 0,-1-1 0,1 0 0,-1 1 0,0-1 0,1 1 1,-1-1-1,-1 0 0,0 0-200,-1 0 1,0 0 0,1 0-1,-1 0 1,-4 0 0,5 0-108,-2 1 40,0-1 0,0 0 0,0 1-1,0 0 1,1 0 0,-5 0-1,6 1-67,1-1 0,-1 0 0,0 1-1,1 0 1,-1-1 0,1 1-1,0 0 1,-1-1 0,1 1 0,0 0-1,-1 0 1,1 0 0,0 0-1,0 1 1,0-1 0,0 0 0,0 0-1,0 1 1,0-1 0,-1 2 0,-2 7 59,0 0 1,1 1 0,0-1-1,1 0 1,-2 20 0,3-27-95,1-1 1,0 0 0,0 0-1,0 1 1,0-1 0,0 0 0,0 1-1,1-1 1,-1 0 0,1 0-1,-1 1 1,1-1 0,0 0-1,0 0 1,0 0 0,0 0 0,0 0-1,0 0 1,1 0 0,-1 0-1,1-1 1,-1 1 0,1 0 0,0-1-1,-1 1 1,1-1 0,0 0-1,0 0 1,0 0 0,0 0-1,0 0 1,1 0 0,-1 0 0,0 0-1,0-1 1,4 1 0,1 0 51,0-1 1,1 0-1,-1-1 1,0 1-1,0-1 1,0-1-1,0 1 1,0-1-1,-1 0 1,1-1-1,-1 0 1,1 0-1,-1 0 1,11-8-1,-14 9 32,0 0 0,0-1-1,1 1 1,-2-1-1,1 0 1,0 0-1,-1 0 1,1-1 0,-1 1-1,0-1 1,0 1-1,0-1 1,0 1 0,-1-1-1,0 0 1,1 0-1,-2 0 1,1 0-1,0 0 1,-1 0 0,1 0-1,-1 0 1,0 0-1,-1 0 1,1 0 0,-1 0-1,-1-5 1,1 4-13,-1 1 1,0 0-1,0 0 0,0 0 1,-1 0-1,1 0 1,-1 0-1,0 1 1,0-1-1,0 1 0,0 0 1,-1 0-1,1 0 1,-9-4-1,7 4-63,0 0-1,-1 0 1,1 1 0,-1 0-1,0 0 1,1 1 0,-1-1 0,0 1-1,0 0 1,0 1 0,-6-1-1,10 1-111,0 0 0,0 1 0,0-1 0,0 0 0,0 0 0,1 1 0,-1-1 0,0 1 0,0 0 0,1-1 0,-1 1 0,0 0 0,1 0 0,-1 0 0,1 0-1,-1 0 1,1 1 0,-1-1 0,1 0 0,0 1 0,0-1 0,-2 4 0,-3 9-587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14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10466,'1'-18'5353,"-1"17"-3681,0 3-469,1 7-780,2 21 390,1-1 0,15 54 0,-16-73-737,1 1-1,0-1 1,1 0 0,0 0-1,1 0 1,0-1-1,0 0 1,1 0-1,0-1 1,15 15-1,-19-21-54,0 1 0,-1-1 0,2 0 0,-1 0 0,0 0 0,0-1 0,1 1 0,-1-1 0,0 1 0,7 0 0,-8-1-11,-1-1-1,1 0 1,-1 0-1,1-1 1,-1 1-1,1 0 1,-1 0-1,1-1 1,-1 1-1,1-1 1,-1 1-1,1-1 1,-1 0-1,0 0 0,1 0 1,-1 1-1,0-1 1,0 0-1,1 0 1,-1-1-1,0 1 1,0 0-1,0 0 1,-1 0-1,1-1 1,0 1-1,1-2 1,4-9 38,-1 0 0,0 0 0,0 0 0,-1-1 0,4-24 0,-5 15 7,-1 0 0,0-38 0,-2 47 2,0 13-53,0 0 0,0 0 0,0 0 0,0 0-1,0 0 1,0 0 0,0 0 0,0 0 0,0 0-1,0 0 1,0 0 0,0 0 0,0 0 0,0 0 0,0 0-1,0 0 1,0 0 0,0 0 0,0 0 0,0 0 0,0 0-1,1 0 1,-1 0 0,0 0 0,0 0 0,0 0 0,0 0-1,0 0 1,0 0 0,0-1 0,0 1 0,0 0 0,2 22 216,-2 8-14,-1-20-79,1 0 1,0 0-1,1 0 1,0-1-1,1 1 0,5 19 1,-4-22 9,0 1 0,1 0 0,0-1 0,1 0 0,-1 0 0,1 0 0,12 12 1,-15-17-98,1 1 0,-1-1 0,1 0 0,0 0 0,0 0 0,0 0 0,0 0 0,0-1 0,0 1 0,1-1 0,-1 0 0,0 0 0,1 0 0,-1 0 0,1-1 0,-1 1 0,1-1 0,-1 0 0,1 0 0,0 0 0,4-1 0,-6 0-18,0 0-1,0 1 0,-1-1 1,1 0-1,0 0 1,0 0-1,0-1 0,-1 1 1,1 0-1,0-1 0,-1 1 1,0-1-1,1 0 0,-1 1 1,0-1-1,0 0 0,2-2 1,1-4 28,-1 1 0,0-1 0,2-9 0,8-33 48,8-63 1,-21 111-100,2-7-59,-1 0-1,0 0 0,0 0 1,-2-13-1,1 21 28,0 1 1,0-1-1,-1 0 1,1 0-1,0 1 1,0-1-1,0 0 1,-1 1-1,1-1 1,0 0-1,-1 1 1,1-1-1,-1 0 1,0 0-1,1 1-32,-1 0-1,1 0 1,0-1-1,-1 1 1,1 0-1,0 0 1,-1 0-1,1 0 1,0 0-1,-1 0 0,1 0 1,0 0-1,-1 0 1,1 0-1,0 0 1,-1 0-1,1 0 1,0 0-1,-1 0 1,1 0-1,0 1 1,-1-1-1,1 0 0,0 0 1,0 0-1,-1 0 1,1 1-1,0-1 1,-1 0-1,1 1 1,-11 12-5842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15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12755,'53'17'8057,"-50"-16"-7930,0 0-1,0 1 1,0-1-1,-1 1 1,1 0-1,0 0 1,-1 0-1,1 0 1,-1 0-1,0 0 1,1 1-1,-1-1 1,0 1-1,-1-1 1,1 1-1,0 0 1,-1 0-1,0 0 1,1 0-1,-1 0 1,0 0-1,0 0 1,-1 0-1,1 4 1,0-4-112,-1 0 0,1 0 0,-1 0 1,0 0-1,0 1 0,0-1 0,-1 0 1,1 0-1,-1 0 0,1 0 0,-1 0 1,0 0-1,0 0 0,-1 0 0,1 0 1,0 0-1,-1 0 0,0-1 0,0 1 1,0-1-1,0 1 0,0-1 0,0 0 1,-4 3-1,1-2 46,1 0 0,-1 0 0,0-1 0,0 0 0,0 0 0,0 0 0,0-1 0,-8 2 0,9-2 223,7 0-93,10 3 104,3-3-198,0 0-1,0-1 1,1-1 0,-1-1-1,25-5 1,1 1-45,-40 5-68,13 0-366,0-2 1,16-4 0,-23 5-640,-7 6 348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09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9 5193,'0'0'2626,"0"0"-388,0 0-178,-1-4 4596,1 4-6581,0 0 0,0 0 0,0-1 0,0 1-1,0 0 1,-1-1 0,1 1 0,0 0 0,0 0 0,0-1-1,0 1 1,-1 0 0,1 0 0,0 0 0,0-1 0,-1 1-1,1 0 1,0 0 0,0 0 0,-1 0 0,1 0 0,0 0-1,0-1 1,-1 1 0,1 0 0,0 0 0,-1 0-1,-12 5 173,9-3-214,1 1-1,0 0 0,0-1 0,-4 7 1,1-2-6,-1-1-3,1 1-1,0 0 1,1 0 0,0 1-1,0 0 1,0 0 0,1 0-1,0 1 1,-4 14 0,7-17-21,0-1 1,0 1 0,0 0 0,1-1 0,-1 1 0,1 0 0,1 0 0,-1 0 0,1-1-1,0 1 1,1 0 0,-1-1 0,1 1 0,0-1 0,0 1 0,1-1 0,0 0 0,0 0-1,0 0 1,0-1 0,1 1 0,4 4 0,-3-5-1,-1-1 0,1 1 0,0-1 0,0 0-1,0 0 1,0-1 0,1 0 0,-1 0 0,1 0 0,-1 0 0,1-1 0,0 0 0,-1 0-1,1-1 1,0 0 0,0 0 0,0 0 0,10-2 0,-7 0 11,0 0 0,0 0 0,0-1 0,0 0 0,-1-1 0,1 0 1,-1 0-1,0-1 0,0 0 0,-1-1 0,9-7 0,-12 10 6,-1 0 0,0-1 0,0 1 0,0-1 0,-1 0 0,1 0-1,-1 0 1,0 0 0,0 0 0,0 0 0,-1-1 0,1 1 0,-1-1 0,0 1 0,0-1 0,0-8 0,-1 9 13,-1 0 1,1 1 0,-1-1-1,1 0 1,-1 0 0,0 0-1,-1 0 1,1 1 0,-1-1-1,1 0 1,-1 1 0,0 0-1,0-1 1,-1 1 0,1 0-1,-1 0 1,1 0 0,-1 0 0,-6-4-1,4 4 18,0 0 0,0 0-1,-1 0 1,1 0 0,-1 1 0,0 0 0,1 0-1,-1 1 1,-9-2 0,11 3-58,1-1 0,0 1-1,0 0 1,-1 0 0,1 0 0,0 1 0,0-1 0,-1 1 0,1-1-1,0 1 1,0 0 0,0 0 0,0 1 0,0-1 0,0 1 0,0-1 0,0 1-1,-4 4 1,-3 15-3588,9-18 2452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10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71 4353,'0'0'5040,"-2"-6"-1889,0 2-2436,2 2-482,-1-1 0,0 1 0,0 0 0,0-1 0,0 1 0,0 0 0,-1 0 0,1 0 0,-1 0 0,1 0 0,-4-2 0,-1-2 94,0 0 0,0 1 0,-9-5-1,14 9-245,-1 1 0,1-1-1,-1 0 1,1 1 0,-1-1-1,0 1 1,1-1-1,-1 1 1,0 0 0,1 0-1,-1 0 1,1 0 0,-1 0-1,0 0 1,1 0-1,-1 1 1,0-1 0,1 0-1,-1 1 1,-2 1 0,0 0 68,1 0 0,0 0 1,0 0-1,0 0 1,0 1-1,-5 4 1,5-3-59,0 0 1,0 0 0,0 1 0,1-1 0,-1 1 0,1-1 0,-2 7-1,-8 36 248,11-45-329,0 6 13,0 0 1,0-1-1,0 1 0,1 0 1,0 0-1,0 0 1,1 0-1,0 0 1,1 0-1,2 8 1,-3-12-18,0 0-1,1-1 1,0 1-1,-1-1 1,1 0 0,0 1-1,1-1 1,-1 0 0,0 0-1,1 0 1,0-1 0,0 1-1,0 0 1,0-1 0,0 0-1,0 0 1,1 0-1,-1 0 1,1-1 0,-1 1-1,1-1 1,5 2 0,-4-2 7,0 0 0,-1-1 1,1 1-1,0-1 1,-1 0-1,1 0 1,0 0-1,-1-1 0,1 0 1,0 0-1,-1 0 1,1 0-1,-1-1 0,0 0 1,1 0-1,-1 0 1,0 0-1,0-1 0,5-3 1,-5 2 24,-1 0 1,1 1 0,-1-1-1,1-1 1,-1 1-1,-1 0 1,1-1 0,-1 0-1,1 1 1,-1-1-1,-1 0 1,1 0 0,-1 0-1,1 0 1,-2-1-1,1 1 1,0-6-1,-1 5 29,-1 0-1,1 1 0,-1-1 0,0 0 0,-1 0 0,1 1 0,-1-1 0,0 1 0,0-1 0,-1 1 1,0 0-1,0 0 0,0 0 0,0 0 0,-1 1 0,-6-7 0,7 8-47,0 0 0,-1-1 0,0 1 0,1 1 0,-1-1 0,0 1 0,0-1 0,-1 1 0,1 0 0,0 1 0,-1-1 0,1 1 0,-1 0-1,1 0 1,-1 0 0,0 1 0,1-1 0,-1 1 0,0 0 0,-8 2 0,12-2-91,0 1-1,-1-1 1,1 0-1,0 1 1,0-1-1,0 1 1,0 0-1,0-1 1,0 1-1,0 0 1,0 0-1,0-1 1,0 1-1,0 0 0,1 0 1,-1 0-1,0 0 1,1 0-1,-1 0 1,0 0-1,0 2 1,1-1-245,-1 1 1,0-1-1,1 0 1,-1 1-1,1-1 1,0 1-1,0-1 1,0 0-1,0 1 1,1 2-1,4 19-907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39:58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 7394,'-1'-2'555,"-1"-1"3192,3 5-478,-2 6 139,-1-1-3173,0 18 348,-1 27-87,3-47-451,1-1 1,-1 1-1,0-1 0,1 1 0,0-1 1,0 0-1,1 1 0,-1-1 1,1 0-1,0 0 0,0 0 1,0 0-1,0 0 0,1 0 1,-1-1-1,1 1 0,6 5 1,-6-7-35,0 0 0,0 0 0,0 0 0,0 0 0,1-1 1,-1 0-1,0 1 0,1-1 0,-1 0 0,1 0 0,-1-1 1,1 1-1,-1-1 0,1 0 0,0 0 0,-1 0 1,1 0-1,-1-1 0,1 1 0,-1-1 0,4-1 0,-1 0-1,-1 0-1,0-1 0,0 0 0,0 0 0,0 0 0,-1 0 0,1 0 0,-1-1 0,0 0 0,0 0 0,5-7 1,-3 4 16,-1 0-1,-1 0 1,1-1 0,-1 1 0,-1-1 0,6-15 0,-9 22-16,0 1 0,1-1-1,-1 0 1,0 0 0,0 1-1,1-1 1,-1 0 0,0 0 0,0 0-1,0 1 1,0-1 0,0 0-1,0 0 1,0 0 0,-1 1-1,1-1 1,0 0 0,0 0 0,-1-1-1,-2 4 154,-1 8 10,3-4-82,0-1 1,0 0-1,0 1 1,1-1-1,0 1 1,0-1-1,1 1 1,-1-1-1,1 1 1,0-1-1,1 0 1,-1 0-1,1 1 1,4 6 0,-3-7-58,0 1 0,1-1 1,0 0-1,0 0 1,0 0-1,0 0 0,1-1 1,0 0-1,0 0 1,0 0-1,1 0 1,5 2-1,-1-1 644,0 0 0,17 5 0,-2-3 209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31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209 146 6041,'-3'-1'11134,"2"-1"-6484,4-4-4972,-1 1 1020,-1 0-649,1 1 0,-1-1 1,0 0-1,0 0 0,-1 1 1,1-1-1,-1 0 1,0 0-1,-1 0 0,-1-8 1,2 11-42,-1 0 0,0 0 1,0 0-1,1 0 1,-2 0-1,1 0 1,0 0-1,0 1 0,0-1 1,-1 0-1,1 1 1,-1-1-1,1 1 1,-1 0-1,0-1 0,0 1 1,1 0-1,-4-1 1,0-2 9,-2-1-5,1 1 1,-1 0-1,0 1 0,0-1 0,-1 1 0,1 1 0,-1-1 0,1 1 0,-10-1 1,14 2-14,0 1 0,0 0 1,-1 0-1,1 0 1,0 0-1,0 0 1,0 1-1,0-1 1,0 1-1,0 0 0,0 0 1,0 0-1,0 1 1,0-1-1,0 0 1,1 1-1,-1 0 0,0 0 1,1 0-1,0 0 1,-1 0-1,1 0 1,0 1-1,0-1 1,-3 5-1,2 0 10,0 0 0,0 0 1,0 0-1,1 0 0,0 0 0,-2 13 0,1 2 82,1 22 0,2-41-80,0 0 1,0-1-1,0 1 1,1-1-1,-1 1 0,1 0 1,0-1-1,0 1 1,0-1-1,0 0 1,0 1-1,0-1 1,1 0-1,-1 0 1,1 1-1,-1-1 1,4 2-1,-4-3-8,0 0-1,1 0 1,-1 0 0,0 0-1,1 0 1,-1 0 0,1-1-1,-1 1 1,1-1 0,-1 1-1,1-1 1,-1 0 0,1 1 0,0-1-1,-1 0 1,1 0 0,-1 0-1,1 0 1,0 0 0,-1-1-1,1 1 1,-1 0 0,1-1-1,-1 1 1,1-1 0,-1 0-1,1 1 1,-1-1 0,2-1-1,10-7 4,-1 0-1,14-13 0,-20 17-2,-1-1 0,0 0 0,0 0 0,0 0 0,-1 0 0,4-8 0,-8 14-3,1-1 0,-1 0 0,0 1 0,0-1-1,0 1 1,1-1 0,-1 1 0,0-1 0,0 0 0,1 1 0,-1-1 0,1 1 0,-1 0-1,0-1 1,1 1 0,-1-1 0,1 1 0,-1 0 0,1-1 0,-1 1 0,1 0 0,-1-1-1,1 1 1,0 0 0,0 0 1,0 1-1,0 0 0,-1 0 1,1-1-1,0 1 0,-1 0 1,1 0-1,-1 0 1,1 0-1,-1 0 0,1 0 1,-1 0-1,1 0 0,-1 1 1,6 13 153,1 0 1,1 0-1,0-1 0,17 23 1,-21-33-215,0 1 0,0 0 0,0-1 0,0 0 0,1 0 0,0 0-1,0-1 1,0 0 0,0 0 0,1 0 0,-1 0 0,1-1 0,-1 0 0,1 0 0,0 0 0,8 0 0,-11-2-180,1 1 0,0-2 0,0 1-1,-1 0 1,6-2 0,21-7-646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11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183 139 5137,'0'-1'123,"0"-8"1984,0 0 0,-1-1 0,-2-14 0,2 22-1883,1 0 0,-1 0 0,1 0 0,-1 0 0,0 0 0,0 1 0,0-1 0,0 0 0,0 0 0,0 1 0,0-1 0,0 0 0,-1 1 0,1-1 0,-1 1 0,1 0 0,-1 0 0,1-1 0,-1 1 0,0 0 0,0 0 0,0 0 0,-2 0 0,0 0-83,0 0-1,0 0 1,0 1 0,0 0-1,0 0 1,0 0-1,1 0 1,-1 1 0,0-1-1,0 1 1,0 0 0,0 0-1,1 1 1,-5 1-1,3 0-51,0 0 1,0 0-1,0 0 0,0 1 0,0 0 0,1 0 0,-1 0 0,-6 9 0,7-8-78,0 1 1,1-1-1,-1 1 0,1 0 1,0 0-1,1 0 0,-1 0 1,1 1-1,1-1 1,-1 1-1,1-1 0,0 1 1,0-1-1,1 1 0,0 0 1,0-1-1,2 12 0,0-11-12,0-1-1,1-1 0,-1 1 1,1 0-1,0-1 0,1 1 0,0-1 1,-1 0-1,2 0 0,-1 0 1,0-1-1,1 0 0,0 0 0,0 0 1,10 6-1,-11-8 2,0 1 1,0-1-1,0-1 0,0 1 1,0 0-1,1-1 1,-1 0-1,0 0 0,1 0 1,-1-1-1,1 0 0,-1 1 1,1-2-1,-1 1 0,1 0 1,-1-1-1,0 0 1,1 0-1,-1 0 0,0 0 1,0-1-1,0 0 0,5-2 1,-3 0 11,-1-1 1,1 1-1,-1-1 1,0 0 0,0-1-1,-1 1 1,0-1-1,0 0 1,0 0-1,0 0 1,-1-1 0,0 1-1,-1-1 1,4-11-1,-4 10 12,0 0 1,-1 1-1,0-1 0,0 0 0,0 0 0,-1 0 0,-1 1 1,1-1-1,-1 0 0,-1 0 0,1 0 0,-1 1 0,-3-8 1,1 6 18,0 0 0,-1 1 1,1 0-1,-2 0 1,1 1-1,-11-12 1,13 16-38,1 0 1,-1 1-1,0-1 1,-1 1-1,1 0 1,0 0-1,-1 0 1,1 0-1,-1 1 1,1-1-1,-1 1 1,0 0-1,0 0 1,0 0 0,1 1-1,-1-1 1,0 1-1,-6 0 1,3 1-63,1 0 0,-1 1 0,1-1 0,-1 1 0,1 0 0,0 1 0,0 0 0,0 0-1,0 0 1,1 0 0,-1 1 0,1 0 0,-8 7 0,10-7 11,-1 1-1,1-1 0,-4 8 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12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202 126 8074,'-26'-24'6362,"20"19"-5669,0 1 0,0 0-1,-1 0 1,-12-4 0,17 7-545,-1 0 0,0 1 0,0-1 1,0 1-1,0 0 0,0 0 0,0 0 0,0 0 1,0 1-1,0-1 0,0 1 0,0 0 0,0 0 0,1 0 1,-6 3-1,2-2-5,1 2 0,-1-1 1,1 0-1,0 1 0,0 0 1,-5 7-1,5-6-103,1 0 0,0 1 0,1 0 0,-1 0 0,1 0 0,0 1 0,1-1 0,0 1 0,0-1 0,0 1 0,0 0 0,0 8 0,2-11-35,0 1 1,0-1 0,0 0-1,1 0 1,-1 1-1,1-1 1,0 0 0,0 0-1,3 6 1,-3-7-4,0-1 0,1 1 1,0-1-1,-1 1 0,1-1 0,0 0 1,0 1-1,0-1 0,0 0 0,1 0 0,-1-1 1,1 1-1,-1 0 0,5 1 0,-2-1 3,1 0-1,0 0 0,0-1 1,0 1-1,0-1 0,0-1 0,0 1 1,0-1-1,0 0 0,0-1 1,0 0-1,0 1 0,0-2 0,0 1 1,0-1-1,9-4 0,-8 3 18,0 0-1,1-1 1,-2 0 0,1 0-1,0-1 1,-1 0-1,0 0 1,0 0-1,0-1 1,-1 0 0,0 0-1,7-9 1,-10 10 48,1-1 0,0 1 0,-1 0 0,0-1 0,-1 1 0,1-1 0,-1 1 0,0-1 0,0 0 0,-1 1 0,0-1 0,0 0 0,0 0 0,-1 0 0,1 1 0,-1-1 0,-1 0 0,1 1 0,-1-1 1,0 1-1,0 0 0,-1 0 0,1-1 0,-1 1 0,0 1 0,-1-1 0,1 0 0,-1 1 0,0 0 0,-7-6 0,5 5 1,0 0 1,0 1 0,0 0-1,-1 0 1,1 1 0,-1-1-1,0 2 1,0-1-1,-9-1 1,13 3-131,0 0-1,0 0 1,-1 1-1,1 0 1,0-1-1,-1 1 1,1 1-1,0-1 1,-1 0-1,1 1 1,0 0-1,0-1 1,-1 1-1,1 0 1,0 1-1,0-1 1,0 1-1,0-1 1,1 1-1,-1 0 1,0 0-1,-4 5 1,6-6-83,0 0-1,0 0 1,0 0 0,1 1 0,-1-1 0,0 1 0,1-1-1,-1 0 1,0 3 0,-2 15-763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16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29 7874,'-1'0'75,"0"-1"347,0 1 1,0-1-1,0 1 1,0-1-1,0 0 1,0 1-1,0-1 0,0 0 1,1 0-1,-1 0 1,0 0-1,0 0 1,1 0-1,-1 0 1,0 0-1,1 0 1,-1 0-1,1 0 1,0 0-1,-1 0 0,1-1 1,0 1-1,-1-2 1,2 3-363,-1-1 1,0 1-1,1 0 0,-1 0 1,1-1-1,-1 1 1,0 0-1,1 0 0,-1 0 1,1 0-1,-1 0 1,0-1-1,1 1 0,-1 0 1,1 0-1,-1 0 0,1 0 1,-1 0-1,1 1 1,1-2 38,140 4 854,-52 1-706,-26-3-161,456-1 108,32-9 598,-541 9-745,14-1 71,0 2-1,0 0 1,49 10 0,-72-10-126,0-1 0,1 1 0,-1 0 0,0 0 0,0 0 0,0 0 0,1 0 0,-1 1 0,0-1 0,-1 1 0,1-1 0,2 3 0,-4-4-17,1 1 1,-1-1-1,0 0 1,0 1 0,1-1-1,-1 1 1,0-1 0,0 0-1,0 1 1,0-1-1,0 1 1,0-1 0,0 0-1,0 1 1,0-1 0,0 1-1,0-1 1,0 1-1,0-1 1,0 0 0,0 1-1,0-1 1,0 1 0,-1 0-1,1 0-54,-1-1 0,0 1 0,0 0 0,1 0-1,-1 0 1,0-1 0,0 1 0,0 0 0,0-1 0,0 1-1,0-1 1,0 1 0,-1 0 0,-20 5-1569,-2 1 609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16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7626,'1'6'2970,"0"-4"-2850,-1-1 1,1 0-1,0 0 0,0 0 0,0 0 1,1 0-1,-1 0 0,2 2 0,-2-3 55,7 6 482,2-1 0,9 5-1,0 0 88,346 221 3125,-343-216-3813,317 190 34,-137-87-64,-27-14 65,83 51 541,-8 13 319,-196-126-715,-41-27-129,-13-15-114,1 0 0,-1 0 1,0 1-1,0-1 0,1 0 1,-1 1-1,0-1 0,0 0 1,0 1-1,0-1 0,0 0 1,0 1-1,1-1 1,-1 1-1,0-1 0,0 0 1,0 1-1,0-1 0,0 0 1,0 1-1,0-1 0,-1 0 1,1 1-1,0-1 0,0 1 1,0-1-1,0 0 1,0 1-1,0-1 0,-1 0 1,1 0-1,0 1 0,0-1 1,-1 0-1,1 1 0,0-1 1,0 0-1,-1 0 0,1 1 1,0-1-1,-1 0 0,1 0 1,0 0-1,-1 0 1,1 1-1,0-1 0,-1 0 1,1 0-1,-3 1-125,0-1 0,0 1 0,1-1 0,-1 0 0,0 1 1,0-1-1,1-1 0,-1 1 0,0 0 0,-4-2 0,-12-6-344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17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10458,'247'-3'6749,"-2"-4"-3878,191-2-2870,1 20 448,-245 8-318,149 24-267,-275-34-517,-59-8 191,-9-2-55,-15-1-1576,-12-3 706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17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12 8378,'-13'-4'2450,"7"2"-1165,-1 1 0,-12-3-1,18 4-1226,-1 0 0,1 0 1,0 0-1,-1 0 0,1 0 0,0 0 0,-1 0 0,1 0 1,0 1-1,0-1 0,-1 1 0,1-1 0,0 1 0,0-1 0,0 1 1,0 0-1,0-1 0,-1 1 0,1 0 0,-1 2 0,0-1 11,0 0 0,1 0 0,-1 1 0,1-1-1,0 1 1,0-1 0,0 1 0,0-1 0,0 1 0,1 0-1,-1 0 1,1-1 0,-1 1 0,1 0 0,0 4-1,1-3-15,0 0 0,0 0-1,0 1 1,0-1-1,0 0 1,1 0 0,0 0-1,0 0 1,3 4-1,1 1-21,1 0 0,0-1 0,0 0 0,1 0 0,0 0 0,1-1 0,10 7 0,23 10-23,0-1 0,82 31 0,29 4-1,199 86 68,36 80 523,-287-162-413,178 124 269,-214-141-287,95 51 0,-147-88 86,-10-3-109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18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1820 64 10682,'-155'-2'9443,"-199"-26"-6743,57-2-1851,-4 26-618,46 21 172,-180 5-343,417-22-615,17 0 439,-3 0-1120,9-2-18,-4 2 1184,19-6-783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18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2085 8218,'-7'3'2885,"7"-3"-2089,1-1-471,0 1 0,0-1 0,0 0 0,0 0 0,0 1 0,0-1 0,0 0 0,0 0 0,0 0 0,0 0 0,0-2 0,3-5 334,0 0-285,0-1 0,0 0 0,1 1 0,0 0-1,7-7 1,119-163 1822,-32 38-1722,16-1-180,79-106 116,-79 76-188,-3 5-77,15-12-53,61-87-40,-5 18-9,-91 117-9,-69 94-31,-10 18-352,0 1 0,2 1 0,0 0 0,29-23-1,-40 35-118,-4 2-612,-2 3-2579,-14 6 1725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23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180 284 6113,'-2'3'5697,"0"6"-1616,3-4-1713,-1-5-2298,0 0 1,0 0 0,0 1 0,0-1 0,0 0 0,0 0 0,0 0 0,0 0 0,0 0-1,0 0 1,1 0 0,-1 0 0,0 0 0,0 0 0,0 0 0,0 0 0,0 0 0,0 0 0,0 0-1,0 0 1,0-1 0,0 1 0,0 0 0,0 0 0,0 0 0,0 0 0,1 0 0,-1 0 0,0 0-1,0 0 1,0 0 0,0 0 0,0 0 0,0 0 0,0 0 0,0 0 0,0 0 0,0 0 0,0 0-1,0 0 1,0-1 0,0 1 0,0 0 0,0 0 0,0 0 0,0 0 0,0 0 0,0 0 0,0 0-1,0 0 1,0 0 0,0 0 0,0 0 0,0 0 0,0 0 0,0-1 0,0 1 0,0 0 0,0 0-1,0 0 1,0 0 0,2-6-47,-1 0-1,1 0 1,-1 0-1,-1 0 1,1-1-1,-1 1 0,0 0 1,0 0-1,-2-10 1,1 13-16,0 1-1,0-1 1,0 0-1,0 1 1,0-1 0,-1 1-1,1-1 1,-1 1-1,0 0 1,1 0 0,-1-1-1,0 1 1,-4-3 0,2 2 5,0 1 1,0-1-1,0 0 1,-1 1-1,-9-4 1,11 5-9,-1 0 1,0 0-1,0 0 1,1 1-1,-1 0 0,0-1 1,0 1-1,0 0 1,0 1-1,1-1 1,-1 1-1,0 0 0,0 0 1,1 0-1,-1 0 1,0 0-1,1 1 1,-1 0-1,1 0 0,0 0 1,0 0-1,0 0 1,0 1-1,-4 3 0,4-3 0,-1 1 0,1 0 0,1 0 0,-1 0 0,1 0 0,-1 0 0,1 0 0,0 0 0,1 1 0,-1-1 0,1 1 0,0 0 0,0-1 0,0 1 0,1 0 0,-1-1 0,1 1 0,0 0 0,2 7 0,0-3 10,0 1 1,1-1-1,0 1 1,1-1-1,0 0 1,1 0-1,0-1 1,0 1-1,0-1 0,1 0 1,14 13-1,-16-17-7,0 0 0,0-1 0,1 0 0,-1 0-1,1 0 1,0 0 0,0-1 0,0 0 0,0 0-1,7 2 1,-8-3-3,0-1-1,0 1 1,1-1-1,-1 0 1,0 0 0,0-1-1,1 1 1,-1-1-1,0 0 1,0 0-1,0 0 1,0 0 0,0-1-1,6-2 1,-4 0 1,1-1-1,-1 1 1,0-1 0,0 0 0,0-1 0,-1 1 0,0-1-1,0 0 1,0-1 0,-1 1 0,0-1 0,0 0 0,3-8-1,0-1-2,-1-1 0,-1 0 0,0-1 0,3-29 0,-5 28 4,-1 0 0,-1 0 1,-1 0-1,-1 1 0,0-1 0,-2 0 1,0 0-1,-7-21 0,10 39-5,-1-2 2,1 1 0,-1-1 1,0 1-1,0-1 0,0 1 1,0 0-1,-1-1 1,1 1-1,-1 0 0,1 0 1,-1 0-1,0 0 0,-2-2 1,4 4-4,-1 0 0,1-1 0,0 1 1,-1 0-1,1 0 0,0 0 0,0 0 1,-1 0-1,1 0 0,0 0 0,-1 0 0,1 0 1,0 0-1,-1 0 0,1 0 0,0 0 0,-1 0 1,1 0-1,0 0 0,-1 0 0,1 0 1,0 0-1,-1 0 0,1 0 0,0 0 0,-1 1 1,1-1-1,0 0 0,0 0 0,-1 0 0,1 1 1,0-1-1,-1 1 0,-5 10 24,6-10-23,-3 6 20,0 1 0,1 0 0,0 0 0,1 0 0,0 1 0,0-1 0,1 0 0,0 9 0,9 67 217,-9-84-239,2 17 51,2 0 1,0-1-1,0 1 0,2-1 0,12 27 1,-12-33-37,-1 0 1,2-1-1,-1 0 0,1 0 1,0-1-1,1 0 1,0 0-1,0-1 1,1 0-1,10 7 1,-4-6-147,0 1 0,1-2 1,24 9-1,-18-9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23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1 273 10514,'58'2'4503,"-54"-2"-4149,0-1 0,0 1 0,0-1 0,0 1 0,0-1 0,-1 0 0,1 0 0,0-1 0,0 1 0,-1-1 0,1 0 0,-1 0 0,0 0 0,0 0 0,1-1 0,-1 1 0,4-5 0,0-2-105,0 0 1,0 0-1,-1-1 1,6-11-1,-8 14-169,2-4-41,0 0 0,-1-1 0,0 0 0,-1 1 0,0-2 0,-1 1 0,3-22 0,-6 31-30,1-1 0,-1 1-1,-1-1 1,1 1 0,0-1 0,-1 0 0,0 1 0,-1-4 0,1 5-3,1 0-1,-1 1 0,0-1 1,0 1-1,0-1 0,0 1 1,0-1-1,0 1 1,0 0-1,0 0 0,-1 0 1,1-1-1,0 1 0,-1 0 1,1 1-1,-1-1 1,1 0-1,-4-1 0,3 1 1,-1 1 0,0-1-1,1 1 1,-1-1 0,0 1 0,0 0-1,1 0 1,-1 0 0,0 0 0,0 1-1,1-1 1,-1 1 0,0 0 0,1-1-1,-1 1 1,1 1 0,-1-1-1,1 0 1,-1 0 0,1 1 0,0 0-1,0-1 1,0 1 0,-4 3 0,2-1 8,1 1 0,-1-1 1,1 0-1,0 1 1,0 0-1,1 0 0,0 0 1,-1 0-1,1 0 1,1 0-1,-2 8 0,1 0 24,1 0 1,0 0-1,1 0 0,0-1 0,1 1 0,1 0 0,0 0 0,1-1 1,4 14-1,-5-21-36,0-1 1,0 1-1,1-1 1,-1 0 0,1 0-1,0 0 1,0 0-1,0 0 1,0-1-1,1 1 1,-1-1-1,1 0 1,0 0-1,0 0 1,0-1 0,1 1-1,6 2 1,-2-2 283,1 1 1,-1-2 0,1 1-1,0-1 1,-1-1 0,1 0-1,16 0 1,5-2 584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31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135 268 4697,'12'-3'3142,"-11"3"-2749,0 0-1,0 0 1,0 0 0,0 0 0,0-1-1,0 1 1,1 0 0,-1-1-1,0 1 1,0 0 0,0-1 0,0 1-1,-1-1 1,1 0 0,0 1 0,0-1-1,0 0 1,0 1 0,-1-1-1,2-2 1,-1 0 534,0 2-812,-1 0 0,1 0-1,-1 0 1,0 0 0,0 0-1,1 0 1,-1-1 0,0 1 0,0 0-1,0 0 1,0 0 0,0 0-1,-1 0 1,1 0 0,0 0-1,0 0 1,-1 0 0,1 0-1,0 0 1,-1 0 0,1 0-1,-1 0 1,0 0 0,1 0-1,-1 0 1,0 0 0,1 0-1,-1 1 1,0-1 0,0 0-1,-1 0 1,-2-2 1,0 0 0,-1 1-1,1-1 1,0 1 0,-1 0-1,0 1 1,1-1 0,-1 1 0,0 0-1,0 0 1,0 0 0,1 1-1,-1 0 1,0 0 0,-7 0 0,9 0-72,-1 1 0,1-1 1,-1 1-1,1 0 1,-1-1-1,1 1 0,-1 1 1,1-1-1,0 1 1,0-1-1,0 1 0,-1 0 1,2 0-1,-1 0 1,0 0-1,0 1 0,1-1 1,-1 1-1,1 0 1,0-1-1,0 1 0,-2 4 1,2-3-36,0 1 0,1-1 0,0 1 0,0-1 0,0 1 0,1-1 1,-1 1-1,1-1 0,0 1 0,0 0 0,1-1 0,0 1 0,-1-1 0,1 1 1,1-1-1,-1 0 0,1 1 0,0-1 0,4 8 0,-5-9-10,1-1 1,0 1-1,0 0 0,1 0 0,-1-1 0,0 1 0,1-1 1,-1 0-1,1 0 0,0 0 0,0 0 0,0 0 0,0-1 1,0 1-1,0-1 0,0 0 0,1 0 0,-1 0 0,0 0 1,1-1-1,-1 1 0,1-1 0,-1 0 0,0 0 0,1 0 1,6-1-1,-6 0 1,0-1 0,0 1 1,0 0-1,0-1 0,0 0 1,-1 0-1,1 0 0,0 0 1,-1 0-1,5-5 0,-3 2-23,0 0 0,0-1 0,-1 0 0,1 0 0,4-9 0,-1-2-87,0 1 0,-2-1 1,0-1-1,4-18 1,-8 27 59,8-30-18,-2 0 1,4-49 0,-11 83 84,-1-10 17,0 14-28,0 1 1,0-1-1,0 1 0,0 0 1,0-1-1,0 1 0,-1-1 1,1 1-1,0 0 0,0-1 1,0 1-1,-1 0 0,1-1 1,0 1-1,0 0 0,-1-1 1,1 1-1,0 0 0,0-1 1,-1 1-1,1 0 0,0 0 1,-1 0-1,1-1 0,-1 1 1,1 0-1,0 0 0,-1 0 1,0-1 3,1 1-1,-1 0 1,1 0 0,-1 0 0,1 0 0,-1 0 0,1 0 0,-1 0 0,1 1 0,-1-1 0,1 0 0,0 0-1,-1 0 1,1 0 0,-1 1 0,1-1 0,-1 0 0,1 0 0,0 1 0,-1-1 0,1 0 0,-1 1 0,1-1 0,0 0-1,-1 1 1,-6 14 226,4-9-139,-2 7 39,0 1 0,0 0-1,2 0 1,0 1-1,0-1 1,1 1-1,1-1 1,1 1-1,1 22 1,1-16-75,1 1 1,1-2-1,1 1 1,1 0-1,1-1 1,9 20-1,-14-35-77,1 1-1,0-1 1,0 0 0,0-1-1,1 1 1,0 0 0,8 7-1,-9-10-111,0 1 0,0-1 0,1 0 0,-1 0-1,1 0 1,-1 0 0,1-1 0,0 0-1,0 1 1,0-1 0,0-1 0,6 2-1,26-2-476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2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6 280 12275,'8'0'740,"-4"0"-380,0 0 0,1-1 1,-1 1-1,0-1 1,0 0-1,0 0 1,0 0-1,0 0 0,0 0 1,0-1-1,0 0 1,-1 0-1,1 0 1,-1 0-1,5-4 0,5-6-5,-1 0 0,-1-1-1,0-1 1,0 1-1,-2-2 1,1 1 0,-2-1-1,0-1 1,6-16-1,-13 30-343,0-1-1,-1 0 0,1 0 0,0 0 0,-1 0 0,0 0 0,0 0 0,0 0 0,0 0 0,0 0 0,0 0 0,-1 0 0,1 0 0,-1 0 0,0 0 1,0 0-1,0 1 0,-1-1 0,1 0 0,0 1 0,-1-1 0,0 1 0,0-1 0,1 1 0,-1 0 0,-4-4 0,2 4 7,1-1 0,-1 1 0,0-1 0,0 1 0,0 1 0,0-1 0,0 0 0,0 1 0,0 0 0,0 0 0,-1 0 0,1 0 0,0 1 0,-1 0 0,1 0 0,-1 0 0,-5 1 0,5 0 19,1 0-1,0 0 1,0 0 0,-1 1 0,1-1-1,0 1 1,1 0 0,-1 0 0,0 1-1,0-1 1,1 1 0,0-1 0,-1 1-1,1 0 1,0 1 0,0-1 0,1 0-1,-4 5 1,4-3 10,-1 0 0,1-1-1,0 1 1,1 0 0,-1 0 0,1 0 0,0 1 0,0-1-1,1 0 1,-1 0 0,1 1 0,0-1 0,1 0 0,-1 0-1,2 6 1,2 4 24,0 0-1,1-1 1,0 1 0,1-1-1,1-1 1,13 22-1,60 69 488,-31-44-46,-39-47-380,-1 1 0,0 1-1,-1-1 1,-1 1 0,0 1-1,-1-1 1,7 30 0,-12-41-96,-1 0-1,1-1 1,-1 1 0,0 0 0,0-1-1,0 1 1,0 0 0,-2 7 0,2-10-21,-1 1 1,1-1 0,-1 1-1,1-1 1,-1 0-1,0 1 1,0-1 0,1 0-1,-1 0 1,0 1 0,0-1-1,0 0 1,0 0 0,-1 0-1,1 0 1,0 0-1,0 0 1,0-1 0,-1 1-1,1 0 1,-1-1 0,1 1-1,-2 0 1,-2 0-43,0-1 0,0 1-1,0-1 1,0 0 0,0 0 0,0 0 0,1-1 0,-1 0-1,0 0 1,0 0 0,0 0 0,-8-5 0,-3-1-874,2-1-1,-22-14 1,-6-10-4079,5-3 2153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24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11995,'1'-1'634,"1"0"0,0 0 0,0 0 0,0 1 0,0-1 0,0 1 1,0-1-1,0 1 0,2 0 0,-3 0-506,-1 0-1,1 0 1,0 1 0,0-1-1,0 0 1,0 1-1,-1-1 1,1 0 0,0 1-1,0-1 1,-1 1 0,1-1-1,0 1 1,-1 0 0,1-1-1,-1 1 1,1 0-1,-1-1 1,1 1 0,-1 0-1,1 0 1,-1-1 0,1 2-1,3 11 385,0-1 0,0 1 0,-2 0 0,1 0 0,-2 0 0,1 20 0,2 9-35,-4-37-430,6 32 221,-5-33-233,0-1 1,0 0 0,0 1 0,1-1 0,-1 0 0,1 0 0,3 6 0,-7-19 321,-3-18-336,2 15-39,1 0-1,0 0 0,1 0 1,1 0-1,2-25 0,-1 29-122,1 0 1,0 0-1,0 1 0,1-1 0,0 1 1,0-1-1,1 1 0,0 0 0,1 0 0,0 1 1,0-1-1,0 1 0,11-10 0,-7 11-962,-1 5 454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24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0 211 8562,'9'0'1546,"0"1"-1,0-1 1,0 0 0,0-1 0,13-2-1,-13 1-887,0 0-1,-1-1 1,1 0 0,-1 0-1,12-8 1,-14 8-577,0 0 1,-1-1-1,0 0 1,1 0-1,-2 0 0,1-1 1,0 0-1,-1 0 1,0 0-1,0 0 1,-1-1-1,1 1 0,-1-1 1,0 0-1,-1 0 1,1 0-1,-1-1 1,1-8-1,-2 12-69,-1 0 0,0 0 0,0 0 0,0 0 1,0 0-1,0 0 0,-1 0 0,1 0 0,-1 0 0,0 0 0,0 0 0,0 0 0,-1 0 1,1 0-1,0 1 0,-1-1 0,0 1 0,0-1 0,0 1 0,0-1 0,0 1 0,-3-3 1,3 4-3,0-1 0,0 1 0,0 0 0,-1 0 0,1 0 0,0 0 0,0 0 0,-1 0 0,1 0 0,-1 1 0,1-1 0,0 1 0,-1 0 0,1-1 0,-1 1 0,1 1 0,-1-1 0,1 0 0,-1 0 0,1 1 0,-1 0 0,1-1 0,0 1 0,-1 0 0,1 0 0,0 0 0,-4 3 0,2-2 17,1 1 0,0 0 0,0 0 1,1 0-1,-1 0 0,0 0 0,1 1 1,0-1-1,0 1 0,0-1 0,0 1 1,1 0-1,-1 0 0,1 0 0,0 0 1,0 0-1,0 0 0,1 0 0,-1 7 1,1-4 39,0-1 1,1 1-1,-1 0 1,1-1 0,1 1-1,-1-1 1,1 0 0,0 0-1,1 1 1,-1-1-1,6 9 1,-4-10-14,1 0 0,0 1 0,-1-1 0,1-1 0,1 1-1,-1-1 1,1 0 0,0 0 0,0 0 0,0-1 0,0 0 0,0 0 0,1-1 0,0 0 0,8 2-1,-5-1-37,1-2-1,-1 1 1,1-1-1,0-1 0,0 0 1,-1 0-1,1-1 1,0-1-1,11-2 0,-13 1-169,0 0 0,0-1 0,0 0 0,-1 0 0,1-1 0,-1 0 0,0-1 0,-1 0 0,1 0 0,-1 0 0,-1-1 0,1 0 0,-1-1 0,0 1 0,-1-1 0,0 0 0,0-1 0,4-8 0,-8 13 91,1 1-1,-1-1 0,0 0 0,0 0 0,0 0 1,0 1-1,-1-1 0,0 0 0,1 0 0,-2-8 1,1 11 71,-1-1 1,1 0-1,-1 0 1,1 0-1,-1 1 1,1-1 0,-1 0-1,0 0 1,0 1-1,0-1 1,0 1-1,0-1 1,0 1 0,-1-1-1,1 1 1,0 0-1,-1 0 1,1-1-1,-1 1 1,0 0 0,1 0-1,-1 0 1,-3-1-1,4 2 36,-1-1 0,0 1 0,0-1 0,0 1 0,0 0 0,-1-1-1,1 1 1,0 0 0,0 1 0,0-1 0,0 0 0,0 0 0,0 1 0,0-1 0,0 1 0,-2 1-1,1-1 71,0 1 0,0 0 0,0 0 0,0 0-1,0 1 1,0-1 0,1 1 0,-5 4 0,3-2 50,0 1-1,1 0 1,0-1 0,0 1 0,0 0 0,0 0-1,1 1 1,0-1 0,-1 10 0,2-12-113,1 0-1,0 0 1,0 0-1,0 0 1,0-1-1,1 1 1,0 0 0,0 0-1,0 0 1,0-1-1,0 1 1,3 5-1,-1-5 22,0 1-1,0 0 1,1-1-1,-1 0 1,1 0-1,0 0 1,9 7-1,-2-4 19,0 0 0,1 0 0,0-2 0,0 1 0,0-1 0,20 5 0,-25-9 20,-1 1 0,1-1 1,0 0-1,0-1 0,-1 1 0,1-1 1,0-1-1,0 1 0,0-1 0,-1 0 1,11-4-1,1-5 371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25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26 9530,'1'-5'8578,"-1"4"-8374,0 1 0,0-1 0,1 1 0,-1-1 0,0 1 0,0-1 0,0 0 0,0 1 0,0-1 0,0 1 0,0-1 0,0 0 0,0 1 0,0-1 0,0 1 1,0-1-1,0 1 0,-1-2 0,0 2-165,1 0 0,-1 1 0,1-1 0,-1 0 0,1 0-1,-1 0 1,1 1 0,-1-1 0,1 0 0,-1 1 0,1-1 0,-1 0 0,1 1 0,-1-1 0,1 1 0,0-1 0,-1 0 0,1 1 0,0-1 0,-1 1 0,1-1 0,-1 2 0,-12 29 274,5-17-220,5-9-54,0 0 0,1 0 0,-1 0 0,1 0 1,0 1-1,0-1 0,1 1 0,0 0 1,0-1-1,0 1 0,1 0 0,-1-1 1,2 9-1,0-9-5,0 0 1,0-1-1,1 1 1,-1-1 0,1 0-1,0 1 1,0-1-1,1 0 1,-1 0 0,1 0-1,0 0 1,0-1-1,0 1 1,1-1-1,-1 0 1,1 0 0,0 0-1,0 0 1,0-1-1,0 0 1,5 3-1,-4-3-90,0 0 1,0-1-1,0 0 0,0 0 0,0 0 0,0 0 0,0-1 0,1 1 0,-1-2 0,0 1 0,0 0 1,0-1-1,0 0 0,0 0 0,0-1 0,0 1 0,0-1 0,0 0 0,6-4 0,-3 1-502,-1 0-1,1-1 1,-1 0-1,0-1 1,8-8-1,28-40-5364,-23 28 2664,3-6-700,-15 18 6690,-10 24-1545,0 1 1,0 0-1,1 0 0,0 0 1,0-1-1,1 1 1,1 0-1,1 14 0,-1-19-931,1 1 0,-1-1 0,1 1 0,0-1 0,0 0-1,1 0 1,0 0 0,-1 0 0,2-1 0,-1 1 0,0-1-1,1 1 1,0-1 0,0 0 0,0-1 0,7 5 0,-9-6-220,0-1 1,-1 0 0,1 0 0,0 0 0,0 0 0,0 0 0,1 0-1,-1 0 1,0-1 0,0 1 0,0-1 0,0 0 0,1 1 0,-1-1-1,0 0 1,0 0 0,0-1 0,1 1 0,-1 0 0,0-1 0,0 1-1,0-1 1,0 0 0,0 0 0,0 1 0,0-1 0,3-2 0,-3 1-60,1-1 0,-1 1 1,1-1-1,-1 1 0,0-1 1,0 0-1,0 1 1,0-1-1,0 0 0,-1 0 1,0-1-1,1 1 0,-1 0 1,0 0-1,-1-1 1,1 1-1,0-5 0,-1 2-57,0 0-1,0-1 0,-1 1 1,0-1-1,0 1 0,0 0 1,-1 0-1,0 0 0,0 0 1,-1 0-1,0 0 0,0 0 1,0 1-1,0 0 0,-7-8 1,3 4 59,-1 0 1,0 1 0,-1 1-1,1-1 1,-1 1-1,-1 0 1,-18-9 0,22 12 35,6 4-15,1-1 0,-1 1-1,0 0 1,0 0 0,1 0-1,-1-1 1,0 1-1,1 0 1,-1 0 0,0 0-1,0 0 1,1 0-1,-1 0 1,0 0 0,1 0-1,-1 0 1,0-1 0,1 1-1,-1 0 1,0 1-1,1-1 1,-1 0 0,0 0-1,1 0 1,-1 0-1,0 0 1,39 0-17,34 1 17,-64-1 45,1 1 0,-1 0 0,0 1 0,0 0 0,0 0 0,0 1 0,10 4 0,-15-5 35,1 1 1,0 0 0,-1 0 0,1 0 0,-1 0-1,0 0 1,0 1 0,-1 0 0,1 0 0,-1 0-1,0 0 1,0 1 0,0-1 0,2 6 0,-1-2 22,-1 1 0,0 0 0,-1 0 0,0 0 0,0 0 0,-1 0 0,0 1 0,0-1 0,-2 14 0,1-14-49,0-9-52,0 0-1,0 0 0,0 0 0,0 1 1,0-1-1,0 0 0,1 0 0,-1 0 1,0 0-1,0 0 0,0 0 0,0 0 1,0 0-1,0 0 0,0 0 0,0 0 0,0 0 1,0 0-1,0 0 0,0 0 0,0 0 1,0 0-1,0 0 0,0 0 0,0 0 1,0 0-1,1 0 0,-1 0 0,0 0 1,0 0-1,0 0 0,0 0 0,0 0 1,0 0-1,0 0 0,0 0 0,0 0 1,0 0-1,0 0 0,0 0 0,0 0 0,0 0 1,0 0-1,0 0 0,0 0 0,0-1 1,0 1-1,1 0 0,-1 0 0,0 0 1,0 0-1,0 0 0,0 0 0,0 0 1,0 0-1,0 0 0,0 0 0,0 0 0,8-16-65,-3 4-37,9-15-174,-7 13 80,14-20 1,-19 31 188,0 0 0,1 0 0,-1 0 0,1 0 0,0 0 0,0 1 0,0-1 0,0 1 0,0 0 0,1 0 0,4-2 0,-8 4 14,1-1 0,-1 1 0,0 0-1,1 0 1,-1 0 0,0 0 0,1 0 0,-1 0-1,1 0 1,-1 0 0,1 0 0,-1 0 0,0 0-1,1 0 1,-1 0 0,1 0 0,-1 0 0,0 0-1,1 0 1,-1 1 0,0-1 0,1 0 0,-1 0-1,1 0 1,-1 1 0,0-1 0,0 0 0,1 0-1,-1 1 1,0-1 0,1 0 0,-1 1 0,0-1-1,0 0 1,0 1 0,1-1 0,-1 1 0,5 18 311,-3-8-163,2 3 67,1-1-1,13 23 1,-13-29-201,-1 0 0,1 0 0,0 0 0,0-1 0,1 0 0,7 7 0,-12-12 28,1 0-1,-1 0 0,1 0 0,-1 0 1,1 0-1,0 0 0,-1-1 0,1 1 0,0 0 1,-1-1-1,1 0 0,0 1 0,0-1 1,0 0-1,-1 0 0,1 0 0,0 0 0,2 0 1,15-3 376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26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93 14267,'-21'6'7038,"0"4"-3640,15-6-3093,0 0 0,-1 1 0,2-1 0,-1 1 0,1 1 0,-1-1 0,-3 7 0,8-11-281,0 0 0,0 1 0,1-1 0,-1 0-1,0 1 1,1-1 0,-1 1 0,1-1 0,-1 1 0,1-1-1,0 1 1,0-1 0,-1 1 0,1-1 0,0 1 0,0-1 0,1 1-1,-1-1 1,1 3 0,0-2-10,0 1 0,0 0 0,0-1 0,0 1 1,1-1-1,-1 1 0,1-1 0,0 0 0,3 4 0,2 0-7,1 0 0,-1 0-1,1-1 1,0 0 0,10 5 0,-2-3 28,-8-4 9,0 0 0,13 8 1,-20-10-22,1-1 1,-1 1 0,0 0 0,0 0-1,0 0 1,0 0 0,0 0-1,0 0 1,0 0 0,0 0 0,0 0-1,-1 0 1,1 1 0,0-1 0,-1 0-1,1 1 1,-1-1 0,1 0-1,-1 1 1,0-1 0,1 0 0,-1 3-1,0-2 7,-1-1 0,1 1-1,-1 0 1,1-1 0,-1 1-1,0-1 1,1 1 0,-1-1-1,0 1 1,0-1 0,0 0-1,0 0 1,-2 3 0,0-2 0,0 1 0,0 0 0,-1-1 0,-3 3 0,-27 10-106,34-14 28,-1-1 0,0 0 0,1 0 1,-1 1-1,0-1 0,1 0 0,-1 0 0,1 0 0,-1 0 0,0 0 1,1 0-1,-1 0 0,0 0 0,1 0 0,-1-1 0,0 1 1,1 0-1,-1 0 0,1 0 0,-1-1 0,0 1 0,1 0 1,-1-1-1,1 1 0,-1 0 0,1-1 0,-1 1 0,1-1 1,-1 1-1,1-1 0,0 1 0,-1-1 0,1 1 0,0-1 1,-1 1-1,1-1 0,0 0 0,0 1 0,-1-1 0,1 1 0,0-1 1,0 0-1,0 1 0,0-1 0,0 0 0,0 1 0,0-1 1,0 0-1,0 1 0,0-1 0,0 0 0,0 1 0,1-2 1,5-18-674</inkml:trace>
  <inkml:trace contextRef="#ctx0" brushRef="#br0" timeOffset="1">269 0 12027,'12'15'5425,"-12"16"-2297,0 6-823,4 17-649,1-2-447,10-5-689,5-5-192,3-19-200,3-4-64,2-17-112,-6-4-256,-8-9-809,-1-4-703,-13-2 1064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26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9290,'14'0'8576,"1"-1"-5657,30-1-1762,-3 2-487,156 6 1006,-191-5-1608,0 0 1,1 1-1,-1 0 1,0 0-1,0 0 1,0 1-1,0 0 1,0 0-1,12 9 0,-14-8-19,-1-1-1,1 2 0,-1-1 0,0 0 0,0 1 0,-1 0 0,1 0 0,-1 0 0,0 0 0,0 0 0,-1 1 0,3 8 0,-1-1 147,-1 1-1,0 0 1,0 18-1,-2-31-181,-1-1 1,0 1-1,0-1 0,0 1 1,0-1-1,0 0 0,0 1 1,0-1-1,0 1 0,-1-1 1,1 1-1,0-1 0,0 0 1,0 1-1,0-1 0,0 1 0,-1-1 1,1 0-1,0 1 0,0-1 1,-1 0-1,1 1 0,0-1 1,-1 0-1,1 1 0,0-1 1,-1 0-1,1 0 0,0 1 1,-2-1-1,2 0 9,-1 0-1,1 0 1,-1 0-1,1 0 1,-1 0 0,1 0-1,-1 0 1,1 0-1,-1-1 1,1 1-1,-1 0 1,0 0 0,1 0-1,0-1 1,-1 1-1,1 0 1,-1-1 0,1 1-1,-1-1 1,1 1-1,0 0 1,-1-1 0,1 1-1,0-1 1,-1 1-1,1-1 1,0 0 0,-5-8-20,0-1 0,1 0 1,1-1-1,-1 1 0,2-1 1,0 1-1,-2-13 0,4 16-75,0 1 0,0-1-1,0 1 1,1-1 0,0 1-1,0-1 1,0 1 0,1 0 0,0-1-1,4-8 1,-1 6-330,0 0-1,0 1 1,1-1 0,0 1-1,10-11 1,-14 17 145,0 0-1,0 0 0,0 0 1,0 1-1,0-1 1,0 0-1,0 1 1,1 0-1,-1-1 1,0 1-1,1 0 0,0 0 1,-1 0-1,1 0 1,-1 1-1,6-1 1,-5 1 49,0 1 1,0-1 0,0 1-1,0 0 1,3 1 0,-6-2 208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26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100 129 5777,'3'1'612,"0"0"-1,1-1 0,-1 1 1,1-1-1,-1 1 0,1-1 1,-1 0-1,1-1 0,-1 1 1,7-2-1,-9 2-431,0 0 0,1-1 0,-1 0 0,0 1 0,0-1 0,1 0 0,-1 0 0,0 1 0,0-1 0,0 0 0,0 0 0,0 0 0,0 0 0,0-1 0,-1 1 0,1 0 0,0 0-1,0 0 1,-1-1 0,1 1 0,-1 0 0,1-1 0,-1 1 0,0 0 0,0-1 0,1 1 0,-1 0 0,0-1 0,0-2 0,-1-1 61,0 0-1,0 0 1,0 0-1,0 0 0,-1 0 1,0 0-1,0 1 1,0-1-1,0 1 1,-1-1-1,0 1 1,0 0-1,0 0 1,-7-7-1,8 9-158,0 0 1,-1 0-1,1 1 0,-1-1 1,1 0-1,-1 1 0,0-1 1,1 1-1,-1 0 0,0 0 1,-5-1-1,6 2-19,0 0 0,0 0 0,0 0 0,0 0 0,0 0 0,0 0 0,-1 1 0,1-1 0,0 1 0,0-1 0,1 1 0,-1 0 0,0 0 0,0 0 0,0 0 0,0 0 0,1 0 0,-3 3 0,-1 0 48,1 1 0,-1 0 0,2 0 1,-1 1-1,0 0 0,1-1 0,0 1 0,0 0 0,1 0 0,0 0 1,-2 8-1,0 1 87,1 0 0,1 1 1,-1 24-1,3-36-152,0 0 0,0 1 0,1-1 0,-1 0 0,1 0 0,0 1 0,0-1-1,1 0 1,2 6 0,-3-9-36,-1 0 0,1 0 0,0 0-1,-1 0 1,1 0 0,0 0 0,0 0-1,0 0 1,0 0 0,0-1 0,0 1-1,0 0 1,0-1 0,0 1 0,0-1-1,0 1 1,1-1 0,-1 1 0,0-1-1,0 0 1,1 1 0,-1-1 0,0 0 0,0 0-1,1 0 1,-1 0 0,0 0 0,0-1-1,1 1 1,-1 0 0,0 0 0,0-1-1,0 1 1,1-1 0,-1 1 0,1-2-1,14-6 1,-1-1-1,-1-1 1,0 0-1,0-1 1,18-20-1,25-19-8,-56 49 0,-1 1 0,1-1 0,0 1 0,-1-1 0,1 1 1,0-1-1,0 1 0,0 0 0,-1-1 0,1 1 0,0 0 1,0 0-1,0 0 0,1-1 0,-2 1 1,0 0 0,1 1 0,-1-1 0,0 0 0,0 0 0,1 0 0,-1 0-1,0 0 1,0 0 0,1 1 0,-1-1 0,0 0 0,0 0 0,1 0 0,-1 1 0,0-1 0,0 0 0,0 0 0,0 1-1,1-1 1,-1 0 0,0 0 0,0 1 0,0-1 0,0 0 0,0 1 0,1 2 20,-1-1 0,0 1 0,0 0 0,0-1 1,0 1-1,-1 4 0,-1 2 41,0 0 0,1 0 1,1 0-1,-1 0 0,2 0 0,-1 0 1,1 0-1,3 14 0,-4-23-89,0 0 0,0 1-1,0-1 1,0 1-1,1-1 1,-1 1 0,0-1-1,0 0 1,0 1 0,0-1-1,1 1 1,-1-1 0,0 0-1,0 1 1,1-1 0,-1 0-1,0 1 1,1-1 0,-1 0-1,0 1 1,1-1-1,-1 0 1,1 0 0,-1 0-1,0 1 1,1-1 0,-1 0-1,2 0 1,-1 0-12,1 0 1,0-1-1,-1 1 0,1-1 1,-1 1-1,1-1 0,2-1 1,-2 1 110,19-8-198</inkml:trace>
  <inkml:trace contextRef="#ctx0" brushRef="#br0" timeOffset="1">368 117 10722,'-2'20'4833,"6"-4"-1792,-4 1-729,0-1-215,5 1-361,-4-2-784,1-9-335,6 1-385,-8-6-248,-3-6-720,10-4-481,-11-11-1791,1-7-1745,3-11 3080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27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7986,'8'8'6211,"8"1"-3339,-6-3-1640,3 2-290,0 0-1,1-1 0,-1-1 1,22 6-1,-18-5-321,0-1 0,18 11 0,-31-15-557,-1 0 0,0-1 0,-1 1 0,1 1-1,0-1 1,0 0 0,-1 1 0,0-1 0,1 1 0,-1 0 0,0 0 0,0-1 0,0 1 0,-1 1 0,1-1-1,-1 0 1,0 0 0,0 1 0,0-1 0,0 0 0,0 1 0,-1-1 0,1 6 0,-1 0-26,1-7-29,-1 1 1,0 0-1,1 0 0,-2 0 1,1 0-1,0 0 0,0 0 1,-1-1-1,0 1 1,-1 4-1,0-6-183,1-5-221,2-7-19,2 1 347,0 0 0,0 0 0,1 1 0,0 0-1,5-9 1,-7 14 58,0 1 0,0 0 0,1 0 0,-1 0 1,0 0-1,1 1 0,0-1 0,0 0 0,0 1 0,0 0 0,0 0 0,4-2 0,-6 3 40,1 0-1,-1 1 1,1-1-1,0 1 1,-1-1-1,1 1 1,-1-1 0,1 1-1,0 0 1,-1 0-1,1 0 1,0 0-1,-1 0 1,1 0-1,0 0 1,-1 1-1,1-1 1,-1 1-1,1-1 1,-1 1-1,1 0 1,-1-1-1,1 1 1,-1 0-1,1 0 1,0 1-1,2 1 164,-1 1 1,0-1-1,-1 1 0,1 0 0,-1-1 0,1 1 0,2 8 1,10 33 1048,-7-19-728,1 7-388,-9-33-170,0 0 1,0 0-1,0 0 1,0 0-1,1 0 1,-1 0-1,0 0 1,0 0-1,0 0 1,0 0-1,0 0 1,0 0 0,0 0-1,0-1 1,0 1-1,0 0 1,0 0-1,0 0 1,0 0-1,0 0 1,1 0-1,-1 0 1,0 0-1,0 0 1,0 0 0,0 0-1,0 0 1,0 0-1,0 0 1,0 0-1,0 0 1,0 0-1,0 0 1,0 0-1,0 1 1,1-1-1,-1 0 1,0 0-1,0 0 1,0 0 0,0 0-1,0 0 1,0 0-1,0 0 1,0 0-1,0 0 1,0 0-1,0 0 1,0 0-1,0 0 1,0 0-1,0 0 1,0 0 0,0 1-1,0-1 1,0 0-1,0 0 1,0 0-1,0 0 1,0 0-1,0-1-618</inkml:trace>
  <inkml:trace contextRef="#ctx0" brushRef="#br0" timeOffset="1">586 0 12323,'0'11'5561,"-4"19"-2192,4 10-1081,-3 12-608,12 4-423,-3-1-689,2-5-184,9-14-160,0-8-56,7-17-320,-1-10-368,-2-16-824,-2-7 799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27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 14987,'-10'4'5945,"11"2"-4104,8 2-9,10-3-591,7-1-377,8-5-528,-2-6-64,2-1-448,5 1-304,7 1 1840,4 0-1232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28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3 10826,'0'-1'4897,"0"0"-2280,0 1-185,0 0-615,-1 24-289,-27 46-520,0-27-223,0 2-401,4-5-168,7-4-144,4-4-48,5-14-528,-2-4-353,8-9-991,0-5-673,-2-5 1617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32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178 256 10410,'-2'-3'1068,"0"1"0,0 0 1,-1-1-1,1 1 0,-5-3 0,-17-6 1991,16 8-2548,0 0-1,0 1 0,0 1 1,-9-2-1,14 3-427,0 0 0,0 0 0,0 0 0,0 0 0,0 0-1,0 1 1,0-1 0,0 1 0,0 0 0,0 0 0,1 0 0,-1 0 0,0 0-1,1 1 1,-1-1 0,-3 3 0,3-1-29,1 0-1,-1-1 1,1 1-1,-1 0 1,1 1-1,0-1 1,0 0-1,0 1 1,1-1-1,-1 1 1,0 4-1,-1 1-19,1 0 0,1 0-1,0 1 1,0-1 0,1 0 0,0 1-1,0-1 1,1 0 0,4 15 0,-4-20-30,0 0 1,0 0-1,1 0 1,-1 0-1,5 7 1,-5-9-4,0-1-1,0 0 1,0 0 0,0 1 0,0-1 0,1 0-1,-1 0 1,0 0 0,0 0 0,1-1-1,-1 1 1,1 0 0,-1 0 0,1-1-1,-1 1 1,1-1 0,-1 1 0,1-1 0,2 0-1,-1 0 1,1 0-1,0 0 1,0-1 0,-1 1-1,1-1 1,0 0-1,-1 0 1,1-1 0,-1 1-1,1-1 1,-1 1-1,0-1 1,0 0-1,5-4 1,1-1-2,-1 0 0,0-1 1,13-16-1,-7 7-28,-2-1 0,0 0 0,-1-1 1,-1 0-1,-1-1 0,-1 0 1,0 0-1,-2-1 0,0 0 0,-1 0 1,-1 0-1,1-26 0,-5 39 27,1-3 9,-1 0 0,0 0 1,-2-12-1,2 22-5,0 0 1,-1 0-1,1 0 1,0 0-1,-1 0 1,1 0-1,0 0 1,-1 0-1,1 0 0,-1 1 1,0-1-1,0-1 1,1 2-1,-1-1 0,1 1-1,0 0 1,-1 0 0,1-1 0,0 1 0,-1 0 0,1 0-1,-1 0 1,1 0 0,0 0 0,-1 0 0,1-1 0,-1 1-1,1 0 1,-1 0 0,1 0 0,0 0 0,-1 0 0,0 1-1,0-1 7,-1 1-1,0 0 1,1-1-1,-1 1 1,1 0-1,0 0 1,-1 0-1,1 0 1,0 0-1,0 0 0,-2 3 1,-2 1 42,1 1 0,1 0 0,-1 0 1,1 1-1,0-1 0,0 0 0,1 1 0,0 0 0,0 0 1,-2 11-1,3-3 87,-1 0 0,2-1-1,0 1 1,3 16 0,0-9 124,2 0 0,14 41 0,-16-52-189,1-1 0,1 0 0,0-1 0,1 1 0,8 11 0,-10-16-98,0-1 0,0 1 0,0-1-1,0 0 1,1 0 0,-1-1 0,1 1 0,0-1 0,0 0-1,0 0 1,10 3 0,-5-3-299,1 0 0,-1-1 0,1 0 1,0-1-1,14 0 0,21 1-354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28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8594,'0'-5'5073,"0"5"-256,6 8-2489,6 4-143,4 9-481,6 6-255,3 3-449,-2 4-208,1-4-336,-1-2-104,-5-3-168,-2-1-64,-3-5-136,-2-3-160,-1-5-624,0-2-408,-1-5-937,2 0 1241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28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11 12715,'-11'-11'5345,"-5"11"-2777,1 8-887,-7 8-241,-11 4-280,10 12-448,-5 4-191,16 4-257,11 4-88,5 0-64,8-5-16,1-3-24,10-1-16,-2-10 56,5-1-112,2-8-552,-5-5 48,0-6 167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29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33 8826,'23'-20'5194,"-16"11"35,-7 9-5125,0 0 1,0 0-1,0-1 0,0 1 1,0 0-1,0 0 0,0 0 1,0 0-1,0 0 0,0 0 1,0 0-1,0-1 0,0 1 1,0 0-1,0 0 0,0 0 1,0 0-1,0 0 0,0 0 1,0 0-1,0-1 0,0 1 1,0 0-1,0 0 0,0 0 1,0 0-1,0 0 0,-1 0 1,1 0-1,0 0 0,0 0 1,0 0-1,0 0 1,0-1-1,0 1 0,0 0 1,0 0-1,0 0 0,-1 0 1,1 0-1,0 0 0,-1 0 42,0 0 0,0 0 0,0 0 0,0 1-1,0-1 1,0 0 0,0 0 0,0 1 0,0-1 0,0 1-1,0-1 1,0 1 0,0-1 0,-1 2 0,-9 7-57,0 2 1,0-1 0,-12 18-1,9-12-46,9-10-38,-1 1 0,1 0-1,0-1 1,1 2 0,0-1-1,0 0 1,0 1 0,1 0 0,0 0-1,-2 9 1,5-12-5,-1-1 1,1 1-1,-1 0 0,2 0 1,-1 0-1,0 0 0,1 0 0,0 0 1,0 0-1,0-1 0,1 1 1,0 0-1,0-1 0,0 1 1,0-1-1,1 0 0,2 4 1,5 4 60,1-1 0,-1 0 1,2-1-1,-1 0 1,1-1-1,16 10 0,25 19 305,-46-32-310,0 1 1,0-1 0,-1 1 0,10 14 0,-14-18-23,0-1 0,-1 1 0,1 0 0,-1 0 0,0 0 0,0 0 0,0 0 0,0 0 0,-1 1 0,1-1 0,-1 0 0,0 0 0,1 1 0,-2-1 0,1 0 0,0 0 0,-1 0 0,1 1 0,-1-1 0,0 0 0,0 0 0,0 0 0,0 0 0,-1 0 0,1 0 0,-1-1 0,0 1 1,0 0-1,0-1 0,0 1 0,0-1 0,0 0 0,-1 0 0,1 1 0,-1-2 0,0 1 0,0 0 0,1-1 0,-1 1 0,0-1 0,0 0 0,0 0 0,0 0 0,-1 0 0,-2 0 0,-1 0-27,1 0 1,0-1-1,0 0 0,0-1 0,-1 1 1,1-1-1,0 0 0,0 0 0,0-1 0,0 0 1,0 0-1,0-1 0,1 1 0,-8-6 0,9 6-46,1 0 0,0 0 0,1 0-1,-1-1 1,0 1 0,0-1 0,1 0-1,0 0 1,0 0 0,-1 0 0,2 0-1,-1 0 1,0 0 0,1-1 0,-1 1 0,1-1-1,0 1 1,0-1 0,0 1 0,1-1-1,-1 0 1,1 1 0,0-1 0,0 0-1,1-5 1,0 7-22,0-1 1,0 0-1,0 0 1,0 0-1,1 1 0,-1-1 1,1 1-1,0-1 0,0 1 1,0-1-1,0 1 1,0 0-1,0 0 0,1 0 1,-1 0-1,1 1 1,-1-1-1,1 1 0,5-3 1,3-1-262,1 1 1,-1 0 0,20-4-1,-22 7-278,0 0 0,18 0 1,-19 2 247,12-1-300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29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 12587,'-3'-2'5369,"-1"4"-3009,-3-1-503,6-1-633,0 0-296,-14 28-416,-15 40-128,23-26-216,-2 1-80,13-6-72,9 2-8,7-15-8,4-6 80,5-3-304,4-11-464,-2-9 2505,-3-5-1657</inkml:trace>
  <inkml:trace contextRef="#ctx0" brushRef="#br0" timeOffset="1">264 80 12467,'0'21'4570,"-1"-3"-2545,1-1 0,1 0 0,4 21 0,-4-34-1905,0 1 0,0-1 0,1 0 0,-1 1 0,1-1 0,0 0 0,0 0 0,0 0 0,1 0 0,-1-1 0,1 1 0,0-1 0,0 1 1,0-1-1,1 0 0,-1 0 0,5 3 0,0-1-13,1 0 0,0 0 0,0-1 0,0 0 0,0 0 0,0-1 0,11 2 0,-18-4-99,-1-1 0,1 0 0,-1 0 0,1 0 0,-1 0-1,1-1 1,-1 1 0,1 0 0,-1-1 0,1 1 0,-1-1 0,0 1 0,1-1 0,-1 1 0,0-1 0,1 0-1,-1 0 1,0 0 0,0 0 0,0 0 0,0 0 0,0 0 0,0 0 0,1-2 0,2-3 15,-1 0 0,1 0 0,-2 0 0,4-8 0,-1 2 0,-1 1-18,0 1-1,4-17 1,-7 23-308,-1 0 1,1 0-1,-1-1 1,0 1-1,0-1 1,0 1-1,0 0 1,-1-1-1,-1-5 1,1 3-882,1 2 494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29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13651,'2'-5'5617,"6"-2"-3496,3 2 15,13 4-576,28 18-255,-26 11-425,-2 5-192,-6 7-264,-3 0-64,-8-4-104,-7-2-64,-7 0-88,-6 0-8,-7-7-184,7-2-344,0-16-744,2-5 1984,18-4-904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3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13899,'1'0'292,"-1"0"1,1 0-1,-1 0 1,1 1-1,-1-1 1,1 0-1,-1 0 1,1 0-1,-1 0 1,0 1-1,1-1 0,-1 0 1,1 0-1,-1 1 1,0-1-1,1 1 1,16 14 1417,0 2 0,25 33 0,-14-16-791,-17-22-651,98 127 1518,-99-124-1675,-1 0 0,-1 0 0,0 0 0,-1 1 0,0 0 0,-2 1 0,8 33 0,-13-41-104,1 1 1,-1-1 0,-1 0-1,0 1 1,0-1-1,-1 0 1,0 0-1,-1 0 1,1 0-1,-2 0 1,1 0-1,-2-1 1,1 1-1,-1-1 1,0 0 0,0-1-1,-1 1 1,0-1-1,-9 8 1,13-13-133,-1 0 1,1-1-1,0 1 1,-1 0 0,-4 2-1,6-4 49,1 0 0,-1 0 0,0 1-1,1-1 1,-1 0 0,1 0-1,-1 0 1,0 0 0,1 0 0,-1 0-1,0 0 1,1 0 0,-1 0 0,1 0-1,-1 0 1,0 0 0,1 0-1,-1 0 1,1-1 0,-1 1 0,1 0-1,-1 0 1,0-1 0,1 1 0,-1 0-1,1-1 1,0 1 0,-1-1-1,1 1 1,-1-1 0,1 1 0,-1-1-1,0-5-739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31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5 10914,'12'-5'6860,"-17"7"-2926,-21 8-2005,0-1-1299,1-1-162,1 0-1,0 2 0,-39 22 0,61-31-446,1-1 0,0 1 0,-1 0-1,1 0 1,0 0 0,0 0 0,0 0 0,0 0-1,0 1 1,0-1 0,0 0 0,0 0 0,0 1-1,1-1 1,-1 0 0,0 1 0,1-1-1,-1 1 1,1-1 0,0 1 0,-1-1 0,1 1-1,0-1 1,0 3 0,1-1-10,-1 0 1,1-1-1,0 1 0,0 0 0,0-1 1,1 1-1,-1-1 0,1 1 0,-1-1 1,1 0-1,3 4 0,2 1 10,0-1 1,0 1-1,1-2 1,0 1-1,0-1 0,0 0 1,0-1-1,1 0 1,-1 0-1,1-1 1,0 0-1,0-1 0,1 0 1,-1 0-1,0-1 1,1 0-1,-1-1 0,1 0 1,11-1-1,-8 0-1242,-10 2-2027,-6 1-2061,1-2 2367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31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8346,'4'0'4425,"4"0"-704,1 0-1001,8 1-439,5 5-281,-3-2-456,7 1-239,-5-1-401,3-3-232,-7 2-344,-5-2-64,3-1-544,-14 0-424,9-2-4785,3 2 3792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32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14427,'4'-4'5889,"-1"5"-3608,1 8-1017,0 7 56,-3 16-359,0 5-185,1 7-288,0 4-72,4-1-152,0-5-56,4-7-72,0-8-32,1-11-160,-4-2-232,-2-11-680,-1-3-128,-4-3 583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36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5753,'-6'1'11664,"5"2"-7424,1-2-4196,1-1 0,0 1 0,0 0 0,0-1 0,-1 1 0,1-1 0,0 1 0,0-1 0,0 1 0,0-1 0,0 0 0,1 1 0,12 2 65,-1 0 0,1-1 1,0 0-1,26-1 1,-37-1-97,24 0 55,0-2 0,27-6 0,-31 4-72,39-1 0,-54 6-492,-7 3-537,-7 4-1250,4-6 1861,-7 11-1045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32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12179,'-2'25'5983,"2"9"-4737,1-12-444,-2 17 478,1 48 601,1-76-1695,0-1 1,1 1 0,0-1 0,1 0 0,8 20 0,-10-27-154,1 0 0,-1 0 0,1 0 1,0 0-1,0 0 0,0-1 0,0 1 0,1 0 0,-1-1 0,1 0 1,0 0-1,3 3 0,-4-4-28,1 0 0,-1 0 1,0 0-1,0 0 0,1-1 0,-1 1 0,0-1 0,0 1 1,1-1-1,-1 0 0,1 0 0,-1 0 0,0 0 0,1-1 1,-1 1-1,0-1 0,0 1 0,4-2 0,1-1-22,0-1-1,-1 1 0,1-1 0,-1 0 0,0-1 0,0 1 1,-1-1-1,1-1 0,7-9 0,-1 1-182,-2-1-1,16-29 0,-22 38 175,-1-1-1,0 1 0,0 0 0,-1-1 1,0 0-1,0 0 0,0 1 1,-1-1-1,1-9 0,-5 29 304,3 26 226,-1 11 220,2-34-504,0-1-1,1 1 1,1-1 0,0 0-1,1 0 1,8 21-1,-11-34-240,-1-1-1,1 0 1,-1 0-1,1 0 1,0 1-1,-1-1 1,1 0-1,0 0 1,0 0-1,0 0 1,0 0 0,0 0-1,0-1 1,0 1-1,0 0 1,0 0-1,0-1 1,1 1-1,-1-1 1,0 1-1,0-1 1,1 1-1,-1-1 1,0 0-1,1 0 1,-1 0 0,0 1-1,1-1 1,-1-1-1,0 1 1,1 0-1,-1 0 1,0 0-1,0-1 1,1 1-1,-1 0 1,0-1-1,3-1 1,7-4-1693,1 0-1,12-10 1,-16 10 628,26-21-1247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36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16 8146,'-4'4'4838,"2"-2"-2639,5-2 4051,45-3-4667,46-6-163,3 0-553,-84 8-834,0 2 0,1-1 0,-1 2 0,0 0 0,17 4 0,-7-1-177,-9-2-4331,-18-4 3189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36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7 9834,'4'-3'1368,"1"0"709,-4 8 45,-3 0-1909,1 0 0,-1-1 1,0 1-1,0-1 1,-1 0-1,1 1 0,-1-1 1,0 0-1,0-1 1,-1 1-1,-4 4 0,-7 9 155,-48 49 222,-11 15-390,59-63-167,4-5-16,1 0 0,1 0 0,0 1 0,-10 20 0,17-30 15,1 0 1,-1 0-1,1 0 1,0 1 0,0-1-1,0 0 1,1 1-1,-1-1 1,1 1-1,0-1 1,1 0 0,-1 1-1,1-1 1,0 1-1,0-1 1,0 0 0,0 0-1,1 0 1,0 0-1,-1 0 1,4 4 0,1 1 102,0-1 0,1-1 0,0 0 0,0 0 0,1 0 0,-1 0 0,2-1 0,-1-1 0,0 0 0,19 9 0,-2-3 266,1-1 0,43 10 0,34 3 498,-102-22-862,1-1-1,-1 0 1,1 0-1,-1 1 1,0-1-1,1 1 1,-1-1-1,0 1 1,1-1-1,-1 1 1,0 0-1,2 1 1,-2 0 1559,-5-2-762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37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 7986,'0'0'132,"0"0"0,-1 0 0,1-1 1,0 1-1,0 0 0,0-1 0,0 1 0,0 0 1,0 0-1,0-1 0,0 1 0,0 0 0,0-1 1,0 1-1,0 0 0,0-1 0,0 1 0,0 0 1,0 0-1,0-1 0,1 1 0,-1 0 1,0-1-1,0 1 0,0 0 0,0 0 0,1-1 1,-1 1-1,0 0 0,0 0 0,0 0 0,1-1 1,-1 1-1,0 0 0,0 0 0,1 0 0,-1 0 1,0 0-1,1-1 0,-1 1 0,0 0 1,0 0-1,1 0 0,0 1 471,-1-1 0,1 1 0,-1 0 1,1 0-1,-1 0 0,1-1 0,-1 1 0,0 0 0,1 0 0,-1 0 1,0 0-1,0 1 0,1 0-916,1 3 422,0 0 1,0 0-1,1 0 0,0-1 0,0 1 0,0-1 0,0 0 1,1 1-1,0-1 0,0-1 0,0 1 0,0-1 1,0 1-1,7 2 0,-9-4-60,7 3 42,0 0 1,0 0-1,0-1 0,0 0 0,1 0 0,17 3 0,1 1-3,-13-4-54,0 1 1,-1 1-1,1 0 1,15 11 0,-27-15-24,1 1 1,-1-1 0,1 1 0,-1 0 0,0 0 0,0 1 0,-1-1-1,5 6 1,-6-6 1,0-1 0,1 1 0,-1 0 0,0 0 0,-1 0 0,1 0 0,0-1 0,-1 1 0,0 0 0,0 0 0,1 0 0,-2 0 0,0 6 0,0-4 5,0 0-1,0 0 1,-1-1-1,0 1 1,0-1 0,-1 1-1,1-1 1,-1 0-1,0 1 1,-3 3-1,-7 6 48,-19 17-1,12-13-20,-9 8-52,-49 35 1,74-58-159,-1 1-1,0 0 1,-6 7 0,10-10 15,0 0 0,0 0 0,0 0-1,0 1 1,0-1 0,1 0 0,-1 1 0,0-1 0,1 0 0,-1 1 0,1-1 0,-1 1 0,1-1-1,0 1 1,0-1 0,0 1 0,0-1 0,0 1 0,0-1 0,0 3 0,6 10-819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37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11 8858,'1'0'221,"-1"-1"1,0 1 0,0 0-1,0 0 1,0-1-1,0 1 1,0 0-1,0-1 1,0 1-1,0 0 1,0-1-1,0 1 1,0 0 0,0-1-1,0 1 1,0 0-1,0-1 1,0 1-1,0 0 1,-1 0-1,1-1 1,0 1 0,0 0-1,0 0 1,0-1-1,-1 1 1,1 0-1,0 0 1,0-1-1,-1 1 1,1 0-1,0 0 1,0 0 0,-1-1-1,1 1 1,0 0-1,0 0 1,-1 0-1,1 0 1,0 0-1,-1 0 1,1 0 0,0 0-1,-1 0 1,1 0-1,0 0 1,-1 0-1,1 0 1,0 0-1,-1 0 1,1 0-1,0 0 1,0 0 0,-1 0-1,1 0 1,0 0-1,-1 0 1,1 1-1,0-1 1,0 0-1,-1 0 1,1 1 0,-27 22 439,8-7-405,0-1-1,-30 18 1,23-18-73,9-5-43,0 1-1,0 0 1,1 1 0,-18 17-1,32-27-114,0 0 0,0 0-1,1 1 1,-1-1 0,0 1-1,1-1 1,-1 1-1,1-1 1,0 1 0,0 0-1,0 0 1,0 0 0,1-1-1,-1 1 1,1 0 0,-1 0-1,1 0 1,0 5 0,1-4 1,0 0 1,0 0-1,0 0 1,1-1-1,-1 1 1,1 0 0,0-1-1,0 1 1,0-1-1,0 1 1,1-1-1,-1 0 1,5 4 0,8 7 105,2-1 0,0 0 0,1-1 1,23 12-1,6 4 219,-30-17-187,23 13 429,-1 3 0,47 42 0,-77-61-486,-6-7-43,-5-3-109,-3-5-1657,3 6 1059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40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23 143 8154,'-6'26'3541,"6"-26"-3457,0 1 0,0-1 1,0 0-1,0 0 1,0 0-1,0 0 1,0 0-1,0 0 1,0 1-1,0-1 0,-1 0 1,1 0-1,0 0 1,0 0-1,0 0 1,0 0-1,0 0 1,0 0-1,0 1 1,0-1-1,-1 0 0,1 0 1,0 0-1,0 0 1,0 0-1,0 0 1,0 0-1,0 0 1,-1 0-1,1 0 0,0 0 1,0 0-1,0 0 1,0 0-1,0 0 1,-1 0-1,1 0 1,0 0-1,0 0 1,0 0-1,0 0 0,0 0 1,0 0-1,-1 0 1,1 0-1,0-1 1,0 1-1,0 0 1,0 0-1,0 0 1,0 0-1,0 0 0,0 0 1,-1 0-1,1 0 1,0-1-1,0 1 1,-5-5 1028,5 4-987,-1 0 23,1 0 1,-1 0-1,0 0 1,1-1-1,-1 1 1,1 0-1,0-1 1,-1 1-1,1 0 0,0-1 1,0 1-1,0-1 1,0 1-1,0 0 1,0-1-1,0 1 1,1 0-1,0-3 1,0-1-9,1 1 0,-1 0 0,1-1 1,3-4-1,3-4 75,1 0 0,0 0-1,1 0 1,0 1 0,1 1 0,19-17 0,-29 28-187,-1-1 1,1 0 0,0 1-1,0-1 1,0 1-1,1-1 1,-1 1-1,0-1 1,0 1 0,0 0-1,0-1 1,0 1-1,0 0 1,1 0-1,-1 0 1,0 0 0,0 0-1,0 0 1,0 0-1,1 0 1,-1 1-1,0-1 1,0 0 0,0 1-1,0-1 1,0 1-1,0-1 1,0 1-1,0-1 1,2 2-1,0 1 69,0 0-1,0 0 1,0 0-1,-1 1 1,1-1-1,-1 1 1,3 5-1,5 10 445,-2 1 0,10 35-1,-12-34-120,1 0 1,19 37-1,-8-28-146,2-1-1,25 30 1,-42-55-242,1 0 0,-1 0-1,1-1 1,4 4 0,-7-6-41,0-1 1,0 1-1,0-1 0,0 1 1,0-1-1,0 1 0,0-1 1,0 0-1,0 0 0,0 1 0,0-1 1,1 0-1,-2 0-24,1 0 1,0 0-1,-1 0 0,1 0 1,-1-1-1,0 1 1,1 0-1,-1 0 0,1 0 1,-1-1-1,1 1 0,-1 0 1,1-1-1,-1 1 0,0 0 1,1-1-1,-1 1 0,0-1 1,1 1-1,-1 0 0,0-1 1,0 1-1,1-1 1,-1 1-1,0-2 0,2-1-883,-1-1-1,0 0 1,-1 0-1,1 0 1,0-7-1,-1-7-1262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40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0 13115,'-5'3'5393,"-4"6"-3353,-3 6-55,-4 9-529,-2 4-256,-2 6-487,0 2-193,-1 0-328,5 0-96,0-5-48,6-6-24,6-4-8,-4-2 16,8-7-176,2-5-280,2-9-601,6-6-335,8-6 784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41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32 7186,'1'-4'1160,"0"1"1,0-1 0,0 1 0,0-1 0,1 1 0,0 0 0,2-4 0,-13 17 4867,-22 19-5861,-54 44 1,81-69-154,0 0 0,0 0 0,0 0 0,0 1 0,1-1 0,-6 11 0,8-14-8,1 1 1,-1 0-1,0-1 0,1 1 1,-1-1-1,1 1 0,-1 0 0,1-1 1,0 1-1,0 0 0,0 0 1,0-1-1,0 1 0,0 0 0,0-1 1,0 1-1,1 0 0,-1-1 1,1 1-1,-1 0 0,1-1 1,0 1-1,0-1 0,-1 1 0,1-1 1,0 0-1,2 3 0,3 1 23,0 0-1,0-1 1,0 1-1,1-1 1,0-1-1,0 1 1,0-1-1,12 4 1,-12-5 107,0 0 0,0 1 1,0 0-1,-1 0 1,0 1-1,1 0 0,-1 0 1,-1 0-1,1 1 0,8 8 1,-7-5 173,-1 1 0,-1-1 0,1 1 0,-1 0 0,-1 0 0,7 18 1,-10-24-257,0 0 0,0 1 0,-1-1 0,1 0 0,-1 1 0,0-1 0,0 0 0,0 1 0,0-1-1,0 0 1,-1 1 0,0-1 0,1 0 0,-1 0 0,0 1 0,-1-1 0,1 0 0,-1 0 0,1 0 0,-1 0 0,0 0 0,0-1 0,0 1 0,-3 3 0,2-4-16,0 0 0,1 1 0,-1-1 0,0 0 0,0-1-1,0 1 1,-4 1 0,6-3-29,0 1 0,0-1 0,0 0 1,0 1-1,0-1 0,0 0 0,0 0 0,0 0 0,0 0 1,0 0-1,0 0 0,0 0 0,0 0 0,0 0 0,0-1 0,0 1 1,0 0-1,0-1 0,0 1 0,0 0 0,0-1 0,0 0 0,0 1 1,0-1-1,1 1 0,-1-1 0,-1-1 0,-6-8 25,-14-23-1,19 28-45,1 1 0,0 0 1,0-1-1,0 0 0,-2-6 0,4 9-6,0 1 0,0 0-1,0-1 1,0 1 0,0 0 0,0-1-1,0 1 1,0 0 0,1-1 0,-1 1 0,1 0-1,-1 0 1,1-1 0,-1 1 0,1 0-1,-1 0 1,1 0 0,0 0 0,0 0-1,0-1 1,0 2 0,-1-1 0,1 0-1,2-1 1,5-4-214,0 1 1,0 1-1,12-6 0,8-5-843,-26 14 955,-1 1 1,0-1-1,1 0 0,-1 0 0,1 1 0,-1-1 0,1 1 0,-1-1 0,1 1 0,-1 0 0,1 0 0,-1-1 1,1 1-1,0 0 0,-1 0 0,1 1 0,-1-1 0,1 0 0,-1 0 0,1 1 0,1 0 0,11 6-377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41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8 11114,'-4'-7'4673,"-4"13"-2304,3 5-769,-6 1-239,1 5-233,0 4-424,4 3-192,6 6-184,2-2-72,10 2-120,0-5-24,4-3-40,3-4-32,1-3-40,1-2-160,-2-5 2241,-3-4-1609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42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12843,'3'18'3918,"0"-2"-1731,0 1 0,6 16-1,-7-29-2005,0 1-1,0 0 1,0-1 0,1 1-1,-1-1 1,1 1 0,0-1-1,0 0 1,1-1-1,7 8 1,-5-7-20,-1 1-1,1-1 0,0-1 1,0 1-1,1-1 1,12 4-1,-19-7-146,1 0 1,0 0-1,-1 0 0,1 0 1,0 0-1,-1 0 0,1 0 1,-1 0-1,1 0 0,0-1 1,-1 1-1,1 0 0,-1 0 1,1-1-1,-1 1 0,1-1 1,0 1-1,-1 0 0,0-1 1,1 1-1,-1-1 0,1 1 1,-1-1-1,1 1 0,-1-1 1,0 1-1,1-1 0,-1 1 1,0-1-1,0 0 0,1 1 1,-1-1-1,0 0 0,6-26 166,-5 25-166,10-70-290,-11 71 291,0-2-119,1 0 0,-1 0-1,1 0 1,-1-1 0,1 1 0,0 1 0,0-1 0,2-4 0,-5 10 332</inkml:trace>
  <inkml:trace contextRef="#ctx0" brushRef="#br0" timeOffset="1">206 0 11995,'8'3'5081,"4"4"-2833,4 5-143,4 6-425,0 5-208,-3 9-424,2 5-167,-9 2-337,-3-1-152,-7-1-160,-5-5-32,-9-2-40,-2-4-120,-4-11-632,-1-2-400,6-6 2104,7-5-1208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47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7 10018,'0'-1'4337,"0"-1"-2096,0 1-169,0 0-136,0-1-183,0 2-457,-2 0-264,-3 10-504,-3 7-200,-49 34-216,42-38-23,2-7-282,5 0-279,5-6-968,-5-2 3168,20 2-1608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33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7162,'-1'2'755,"0"0"1,-1 0 0,1 0 0,0 0 0,0 0 0,0 1-1,0-1 1,1 0 0,-1 1 0,0 4 0,0 26 4674,2-23-5178,-1 4 478,1-1 0,1 1 0,0-1 0,7 19 0,-7-24-604,1 0 0,1 0 0,-1 0 0,1 0 0,0-1 0,1 0 0,0 0 0,6 7 0,-10-13-114,1 1 1,-1 0 0,1-1 0,-1 0 0,1 1 0,0-1 0,0 0-1,-1 0 1,1 0 0,0 0 0,0 0 0,0 0 0,0 0 0,0-1-1,0 1 1,0-1 0,0 1 0,3-1 0,-3 0-10,0-1-1,0 1 1,0-1 0,0 0-1,0 1 1,0-1 0,0 0 0,0 0-1,-1 0 1,1-1 0,0 1 0,-1 0-1,1-1 1,-1 1 0,1-1-1,-1 1 1,1-1 0,0-1 0,6-9-182,0 0 1,-1 0 0,0-1-1,-1 1 1,-1-1 0,0-1 0,-1 1-1,0-1 1,-1 0 0,0 0-1,-1 0 1,0-18 0,-2 19-153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47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 9106,'0'0'4241,"0"0"-1465,0 0-535,-1 0-337,-1 3-271,-12 22-545,-32 35-264,13-30-312,4 5-152,6 1-184,7-7-56,12-5-80,2-1 40,-1-11-352,-2 1-384,1-6-1200,0-6 159,-6 0 873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48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11378,'5'10'7104,"-5"-8"-6379,1-1 1,0 1-1,-1 0 1,1-1-1,0 1 0,0 0 1,2 1-1,66 70 477,-32-36-531,63 49 0,-27-25-109,-72-60-558,88 81 372,-93-96-3072,-2 2 22,-3 4 1205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48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 10234,'0'0'161,"0"0"1,0 0-1,0-1 0,0 1 0,0 0 1,0 0-1,0 0 0,0-1 0,0 1 1,0 0-1,0 0 0,0 0 0,0-1 1,0 1-1,0 0 0,0 0 0,0 0 0,-1-1 1,1 1-1,0 0 0,0 0 0,0 0 1,0 0-1,-1-1 0,1 1 0,0 0 1,0 0-1,0 0 0,-1 0 0,1 0 1,0 0-1,0 0 0,0-1 0,-1 1 1,1 0-1,0 0 0,0 0 0,-1 0 1,1 0-1,0 0 0,0 0 0,0 0 0,-1 0 1,1 0-1,0 0 0,0 1 0,-1-1 1,-3 0 3245,11 12-1851,19 12-1012,-12-13-415,0 0 1,2-1-1,-1 0 0,1-1 1,18 6-1,17 5 158,41 16 146,-73-27-263,-1 0 1,30 21-1,-43-26-99,0-1 0,0 1 0,-1 1 0,1-1 0,-1 1 0,0 0 0,0 0 0,-1 0 0,5 9 0,-7-12-38,1 1 0,-2-1 1,1 1-1,0-1 0,0 1 0,-1 0 0,0-1 0,1 1 1,-1 0-1,0-1 0,0 1 0,-1 0 0,1-1 0,0 1 0,-1-1 1,1 1-1,-1-1 0,0 1 0,0-1 0,0 1 0,0-1 0,-1 1 1,-2 2-1,-1 2 36,-1-1 1,0 0-1,0-1 1,-1 1-1,-11 6 1,0 1 16,-18 13-5,-46 38 59,79-61-291,0 0-1,-1-1 1,1 1-1,0-1 1,-8 4 0,9-5-1126,2 0-2515,0-1 3007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49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23 10810,'2'0'600,"0"-1"-1,0 0 1,0 0-1,0 0 1,-1 0-1,1 0 1,0 0-1,-1-1 0,1 1 1,-1-1-1,1 1 1,-1-1-1,2-1 1,-3 3-550,0 0 1,0 0-1,0-1 1,0 1-1,0 0 1,0 0-1,0 0 1,0 0-1,0 0 1,0 0-1,0 0 0,0-1 1,0 1-1,0 0 1,0 0-1,0 0 1,0 0-1,0 0 1,0 0-1,0-1 1,0 1-1,0 0 1,0 0-1,0 0 1,0 0-1,0 0 1,0 0-1,0-1 0,0 1 1,0 0-1,0 0 1,0 0-1,0 0 1,0 0-1,-1 0 1,-4-1 997,-9 5-119,13-4-858,-20 7 176,0 1 0,1 0 0,0 2 0,1 0 0,0 1 0,1 1 0,-33 28 0,48-37-225,0-1 0,1 1 0,-1 0 0,1 0 0,-1 0 0,-2 6 0,5-8-15,-1 0 0,1 0 1,0-1-1,0 1 1,-1 0-1,1 0 0,0 0 1,0 0-1,0 0 0,0 0 1,0 0-1,0 0 0,1 0 1,-1 0-1,0 0 1,0 0-1,1 0 0,-1-1 1,0 1-1,1 0 0,-1 0 1,1 0-1,-1 0 1,1-1-1,0 1 0,-1 0 1,1-1-1,0 1 0,-1 0 1,1-1-1,1 2 0,8 4 114,0-1-1,0 1 0,1-2 0,16 7 0,-8-4 28,-8-3-72,66 23 325,-67-23-862,-10-3 453,0-1 0,0 0 0,0 0 0,0 0 0,0 1 0,0-1 0,0 0 1,0 0-1,0 0 0,0 1 0,0-1 0,0 0 0,0 0 0,0 0 0,0 1 0,0-1 0,0 0 0,0 0 0,0 0 1,0 1-1,0-1 0,0 0 0,-1 0 0,1 0 0,0 0 0,0 1 0,0-1 0,0 0 0,0 0 0,-1 0 0,1 0 1,0 0-1,0 0 0,0 1 0,-1-1 0,1 0 0,0 0 0,0 0 0,0 0 0,-1 0 0,1 0 0,0 0 0,0 0 0,-1 0 1,-10 6-182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50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10634,'8'-3'5073,"8"0"-2288,9 2-561,3 0-207,4-1-505,-2 0-272,0 2-447,-2 2-225,-4 5-344,-3 1-80,-9 1-144,-4-3-312,-10-4-848,-3 1-1,-8 2 529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50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8250,'0'0'123,"0"0"1,0 0-1,0 0 1,0 0-1,0 0 1,0 0-1,0 0 1,0 0-1,0 0 1,0 0-1,0 0 1,-1 0-1,1 0 1,0 0-1,0 0 1,0 0-1,0 0 1,0 0-1,0 0 0,0 0 1,0 0-1,0 0 1,0 0-1,0 0 1,0 0-1,0 0 1,-1 0-1,1 0 1,0 0-1,0 0 1,0 0-1,0 0 1,0 0-1,0 0 1,0 0-1,0 0 1,0 0-1,0 0 1,0 0-1,0 1 1,0-1-1,0 0 1,0 0-1,0 0 1,0 0-1,0 0 1,0 0-1,0 0 1,0 0-1,0 0 1,0 0-1,0 7 2594,0-1-229,9 274 3950,-6-226-5970,15 156 127,-18-203-3020,0-8 1782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55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29 465 7066,'-19'10'9710,"19"-10"-9629,-1 1 0,1-1 0,0 0 1,0 0-1,0 0 0,-1 0 0,1 0 0,0-1 1,0 1-1,0 0 0,-1 0 0,1 0 1,0 0-1,0 0 0,0 0 0,0 0 1,-1 0-1,1 0 0,0 0 0,0 0 0,0-1 1,0 1-1,0 0 0,-1 0 0,1 0 1,0 0-1,0 0 0,0-1 0,0 1 1,0 0-1,0 0 0,0 0 0,0-1 0,0 1 1,0 0-1,0 0 0,-1 0 0,1 0 1,0-1-1,0 1 0,0 0 0,0 0 1,0 0-1,1-1 0,-3-11 124,0-28 17,4-62 1,1 62-189,11-60 1,-10 84-30,0 0 1,1 0-1,1 1 1,0 0-1,1 0 1,13-21 0,-17 31-6,0 1 0,1 0 1,-1-1-1,1 1 0,0 0 1,0 1-1,7-6 0,-9 8 1,0 0-1,0 0 1,0 0-1,0 0 1,0 0-1,0 1 0,0-1 1,0 0-1,0 1 1,0 0-1,1-1 1,-1 1-1,0 0 1,0 0-1,0 0 1,0 1-1,0-1 1,1 0-1,-1 1 0,0 0 1,0-1-1,2 2 1,-1 0 13,0 0 1,0 0-1,0 0 1,0 1-1,0-1 1,-1 1-1,1-1 1,-1 1-1,0 0 1,0 0-1,0 0 1,0 0-1,-1 0 1,3 6-1,1 5 121,-1-1 0,3 19-1,1 1 90,5 29 114,-7 4-84,-5-39-173,2 0 0,12 50 0,-12-67-159,3 9-323,6 41 0,-11-58-819,1-5 442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55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 10178,'1'5'4401,"-6"-4"-2024,1 1-801,4-2-464,0 0-168,0 0-343,7 0-233,18 0-216,36 0-32,-33-2-64,-1-2-8,-1 0-88,-4 0-424,2 2 328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56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53 2737,'-2'-7'1903,"-1"0"0,0 0 0,0 0 1,0 0-1,-8-9 0,9 15 1546,2 7-2511,17 110-292,-7 12 124,-3-41-279,11 426 944,-7-107-1149,9-119-52,3 33 34,-16 66-37,-7-384-246,0 0 0,0 0 0,0 0 0,1 0 0,-1 0 1,0 0-1,2 3 0,-2-5 2,0 0 0,0 0 0,0 0 0,0 0 0,0 0 0,0 0 0,0 0 0,0 1 0,0-1 0,1 0 0,-1 0 0,0 0 0,0 0-1,0 0 1,0 0 0,0 0 0,0 0 0,0 0 0,0 0 0,0 0 0,0 1 0,1-1 0,-1 0 0,0 0 0,0 0 0,0 0 0,0 0 0,0 0 0,0 0 0,0 0 0,1 0 0,-1 0 0,0 0 0,0 0 0,0 0 0,0 0 0,0 0 0,0 0 0,0 0 0,1 0 0,3-9-852,2-16-199,2-11 354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58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57 7322,'-3'-1'660,"0"0"1,0 0 0,0 0 0,0 0 0,0-1-1,0 1 1,1-1 0,-1 1 0,0-1 0,1 0-1,-1 0 1,1 0 0,-4-5 0,6 7-557,0-1-1,0 1 1,0 0-1,0-1 1,0 1 0,0-1-1,0 1 1,0 0 0,0-1-1,0 1 1,0-1-1,0 1 1,0 0 0,0-1-1,0 1 1,0 0 0,0-1-1,1 1 1,-1-1 0,0 1-1,0 0 1,0-1-1,1 1 1,-1 0 0,0 0-1,1-1 1,-1 1 0,0 0-1,0-1 1,1 1-1,-1 0 1,0 0 0,1 0-1,-1 0 1,1-1 0,-1 1-1,0 0 1,1 0 0,-1 0-1,1 0 1,14-5 116,1 2 1,24-4-1,-36 7-189,17-3 120,0 2-1,39 2 1,-42 2-27,-1-1-1,26 9 1,-27-7 11,0 0 1,-1-1-1,26 2 0,74-10 394,15 0-364,17 16-99,40 2 44,111-18 8,-100 0-91,-105 3-11,146 4 49,-16 15 53,-75-17-24,-96-2-67,344-7 124,-329 7-131,35-1 4,41 4 22,42 2 16,27 21-16,-77-5-1,-94-14-2,47 12 0,-81-16-32,-1 0 1,0-1-1,1 1 0,-1-1 0,8-2 0,14 1-4,1 1 6,9-1-7,-35 1-4,-1 0 1,1 1-1,0-1 0,-1 1 1,1-1-1,-1 1 0,1 0 1,-1 0-1,1 0 1,3 3-1,-7-5 11,0 0-1,0 0 1,0 1 0,0-1 0,0 0-1,0 1 1,0-1 0,0 0-1,-1 1 1,1 0 0,0-1-1,0 1 1,0 0 0,-1-1 0,1 1-1,0 0 1,-1 0 0,1 0-1,0 0 1,0 0 0,-1 1 0,1-1-1,0 0 1,0 0 0,-1 1-1,1-1 1,0 1 0,0-1 0,0 1-1,0 0 1,-1-1 0,1 1-1,-1 1 1,1-1-13,0 0 0,0 0 1,0 1-1,0-1 0,0 0 0,0 1 0,0-1 0,-1 3 0,-8 14 0,0-4 0,6-8 0,0-1-1,0 1 0,0 0 0,1 0 1,0 0-1,0 0 0,1 1 0,-3 8 1,-2 16-1,2-1 1,-2 39-1,6 63 0,6-76-4,2-1 1,20 74-1,0-4 7,-22-90 5,3 57 1,-7 2-3,2 98 4,-1-78-4,1 28 7,0-102-8,13 61-1,12 19-3,-16-52 7,-9-49-4,0 1 1,7 21 0,-7-29-2,0 1-1,-1 0 1,0 0 0,-1-1 0,0 1 0,-1 0 0,-4 24-1,4-29-1,0 0 0,0 0 0,0-1 0,1 1 0,3 13 0,14 39 0,-15-50 0,7 11 0,-7-16 0,0-1 0,-1 1 0,0 0 0,2 6 0,14 89 10,-14-74-5,-4-25-7,0 1 1,0 0-1,0-1 1,0 1-1,0-1 0,0 1 1,0-1-1,-1 1 0,1-1 1,-1 3-1,1-4-2,0 0 0,0 0 0,0 0 0,0 1 0,0-1 0,-1 0 0,1 0 0,0 0 0,0 0 0,0 0 0,0 1-1,0-1 1,0 0 0,0 0 0,-1 0 0,1 0 0,0 0 0,0 0 0,0 0 0,0 0 0,-1 0 0,1 1 0,0-1 0,0 0 0,0 0 0,0 0 0,-1 0 0,1 0 0,0 0 0,0 0 0,-1-1-13,1 1 0,-1 0 1,1 0-1,0-1 1,-1 1-1,1 0 1,-1-1-1,1 1 1,0-1-1,0 1 1,-1 0-1,1-1 1,0 1-1,-1-1 1,1 0-1,-4-9-710,0-1-1,-3-12 1,-3-7-1031,3 12 1074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33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9890,'-3'9'4561,"-1"0"-1744,-1 23-1073,-2 3 64,1 18-335,0 4-329,8-3-512,2-1-160,8-13-304,2-4-88,1-19-72,4-5 32,-3-15-464,0-9-552,-2-9 640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59:59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38 3025,'-9'-10'2836,"6"4"-210,3 6-2505,0 0 1,0 0 0,0 0 0,0 0 0,0-1 0,0 1 0,0 0-1,0 0 1,0 0 0,0 0 0,0 0 0,0 0 0,0 0-1,0 0 1,0 0 0,0 0 0,0 0 0,0-1 0,0 1-1,0 0 1,0 0 0,0 0 0,0 0 0,0 0 0,0 0-1,0 0 1,0 0 0,0 0 0,0 0 0,0 0 0,0 0 0,0 0-1,0 0 1,0-1 0,0 1 0,1 0 0,-1 0 0,0 0-1,0 0 1,0 0 0,0 0 0,0 0 0,0 0 0,0 0-1,0 0 1,0 0 0,0 0 0,0 0 0,1 0 0,-1 0-1,2 0 431,0 1-1,1-1 1,-1 0-1,0 1 1,0-1-1,3 2 1,21 4 155,-4-3-343,36 1 0,7-2 329,-31 0-276,50-4-1,-45-3-244,-5 1-7,1 1 0,0 1 0,48 5 0,-21 3 25,0-3 1,112-9-1,-133 2-130,76-4 60,-95 7-96,1 2-1,-1 0 0,26 6 0,19 9 45,-40-9 5,-1-1 1,1-1-1,-1-2 1,31 1-1,181 1 139,-121 5-84,57-5 159,-105-4-109,-21-1 8,57-6 1,-77 3-148,59-10 35,-52 6-48,62-4 1,-73 8-13,60 1 56,-56 3-43,-1-2-1,30-5 1,-49 5-21,97-21 52,-87 18-45,0 1 0,0 0 0,0 1 0,1 1 0,-1 0-1,1 2 1,-1 0 0,0 1 0,0 1 0,0 1-1,0 0 1,23 10 0,-20-5 15,1-1 1,-1-1-1,40 7 0,-10-9-12,6 1 8,-50-5-19,0 1 1,0 0-1,0 0 0,-1 0 0,13 7 0,-11-4 4,-2-1-6,1-1 0,-1 0 0,9 3 0,-13-5-1,0 0 0,0-1 0,0 0 0,0 1 0,0-1 0,0 0 0,0 0 0,0 0 0,0 0 0,0 0 0,1-1 0,-1 1 0,0-1 0,0 1 0,2-2 0,-3 2 4,-1 0-1,1-1 0,0 1 0,-1-1 0,1 1 0,-1 0 0,1-1 0,0 1 0,-1-1 1,1 1-1,-1-1 0,1 0 0,-1 1 0,0-1 0,1 1 0,-1-1 0,0 0 0,1 0 1,-1 1-1,0-1 0,0 0 0,1 1 0,-1-1 0,0 0 0,0 0 0,0 1 0,0-1 0,0 0 1,0 0-1,0 1 0,0-1 0,-1 0 0,1 1 0,0-1 0,0 0 0,-1 0 0,1 1 1,0-1-1,-1 0 0,0 0 0,1 0 6,-1 1 1,0-1-1,0 0 1,0 1-1,-1-1 1,1 1-1,0 0 1,0-1-1,-2 0 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01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 6561,'-1'-6'12432,"0"10"-8905,-2 19-3282,0 62 950,8 40-1005,-5-124-248,0 0-1,0 0 0,0-1 0,0 1 0,0 0 0,1 0 0,-1 0 0,0 0 0,0 0 0,1-1 0,-1 1 0,0 0 0,1 0 0,-1-1 0,1 1 1,-1 0-1,1 0 0,-1-1 0,1 1 0,-1-1 0,1 1 0,0 0 0,-1-1 0,1 1 0,1 0 0,6 1 30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02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8458,'-1'-1'333,"1"0"1,0 0 0,0 0-1,0 1 1,0-1-1,0 0 1,1 0-1,-1 0 1,0 0-1,0 1 1,0-1 0,1 0-1,-1 0 1,0 0-1,1 1 1,-1-1-1,1 0 1,-1 0 0,1 1-1,-1-1 1,1 0-1,0 1 1,0-1-1,1-1-30,0 1-1,0 0 1,0 0-1,0 0 1,1 0-1,-1 0 1,0 0 0,4 0-1,4 0-3,0 0 0,0 0 0,13 1 0,-11 1-138,0 0 0,1 1 0,-1 0 0,15 5 0,-22-5-136,0-1 1,0 1 0,0 1 0,0-1 0,-1 1-1,1-1 1,-1 1 0,0 0 0,0 1 0,0-1-1,0 1 1,5 7 0,-8-9-18,0-1-1,0 1 1,0 0-1,0-1 1,0 1 0,-1 0-1,1 0 1,0 0 0,-1 0-1,0 0 1,1 0 0,-1 0-1,0 0 1,0 0-1,0 0 1,0 0 0,-1 3-1,0-1 3,0-1 0,-1 1 0,1-1 0,-1 0 0,0 0 0,0 0 0,0 0 0,0 0 0,-3 4 0,-3 1 13,0-1-1,-1 1 0,0-1 0,0-1 0,-15 8 1,8-6 16,-17 5 1,19-8 16,1 1 0,-20 11 1,26-12 141,5-3 13,4-2 117,32-15 460,-20 9-728,1 0 23,1 1 0,27-7-1,-38 11-118,8-1 139,0 0 0,13 0 0,-23 1-156,0 1 0,-1 0-1,1 0 1,-1 1 0,1-1 0,-1 0 0,1 1 0,-1 0 0,1 0 0,-1-1-1,0 1 1,1 0 0,-1 1 0,0-1 0,0 0 0,4 4 0,-1 2-270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02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79 9618,'-10'-49'4201,"10"48"-4065,0 0 1,0 0 0,0 0-1,0 0 1,0 0-1,0 0 1,0 0-1,0 0 1,0 0-1,0 1 1,0-1-1,1 0 1,-1 0-1,0 0 1,1 0-1,-1 0 1,1 1-1,0-2 1,-1 1-37,1 1-1,0-1 1,-1 1-1,1-1 1,0 1-1,0 0 1,0-1-1,0 1 1,-1 0-1,1-1 1,1 1-1,3-1 258,0-1-177,1 1 0,-1 0-1,1 0 1,-1 0 0,1 1 0,-1 0 0,1 0 0,0 1 0,-1-1 0,1 1-1,-1 0 1,7 2 0,-8-1-150,0-1 0,0 0-1,-1 1 1,1 0 0,0 0-1,-1 0 1,1 1 0,-1-1-1,1 1 1,-1-1 0,0 1-1,0 0 1,-1 1 0,1-1-1,-1 0 1,1 1 0,1 3-1,-3-5-21,-1 0-1,1 0 1,-1 0 0,0 0-1,1 0 1,-1 0-1,0 0 1,0 0-1,0 0 1,0 0-1,-1 0 1,1 0-1,-1 0 1,1 0-1,-1 0 1,1-1-1,-1 1 1,0 0-1,0 0 1,0-1-1,0 1 1,0 0-1,-1-1 1,1 1-1,-2 1 1,-4 4 21,0 0-1,-1 0 1,-13 8 0,21-15-29,-14 10 58,-2-2 0,1 0-1,-28 10 1,39-15-13,10-2-25,13-1 0,-5-2 14,59-2 59,-63 4 36,0 0 0,0 1 1,0 1-1,-1-1 1,15 6-1,-23-7-95,0 0-1,0 1 1,1-1 0,-1 1-1,0-1 1,0 1 0,0-1-1,0 1 1,0 0 0,0-1-1,0 1 1,0 0 0,0 0-1,-1 0 1,1 0-1,0 0 1,0 0 0,-1 0-1,1 0 1,0 0 0,-1 0-1,1 0 1,-1 0 0,0 0-1,1 1 1,-1-1 0,0 0-1,0 0 1,0 1-1,0-1 1,0 0 0,0 0-1,0 0 1,0 1 0,0-1-1,-1 2 1,0 1 33,-1-1 0,1 1 0,-1-1-1,0 1 1,0-1 0,0 0 0,0 1 0,-1-1 0,1 0 0,-5 3 0,2-2-26,-1 0 1,0 0 0,1-1 0,-1 0 0,-1 0 0,1-1 0,0 0-1,-1 0 1,1 0 0,-1 0 0,0-1 0,1-1 0,-1 1 0,0-1-1,0 0 1,1 0 0,-12-3 0,17 3-127,0 0-1,0 0 1,0 0 0,0-1-1,0 1 1,1 0 0,-1-1-1,0 1 1,0-1 0,0 1-1,0-1 1,0 1-1,1-1 1,-1 1 0,0-1-1,1 0 1,-1 0 0,0 1-1,1-1 1,-1 0 0,1 0-1,-1 0 1,1 0 0,-1 1-1,1-1 1,0 0 0,-1 0-1,1 0 1,0 0 0,0 0-1,0 0 1,0 0-1,0 0 1,0 0 0,0 0-1,0 0 1,0 0 0,0 0-1,0 0 1,1-1 0,5-5-752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03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9 8162,'0'-1'235,"0"1"0,0 0-1,0-1 1,0 1 0,0 0 0,0-1 0,0 1 0,0 0 0,0-1 0,0 1 0,0 0-1,-1-1 1,1 1 0,0 0 0,0-1 0,0 1 0,0 0 0,-1 0 0,1-1 0,0 1 0,0 0-1,-1 0 1,1-1 0,0 1 0,0 0 0,-1 0 0,-9 0 2277,-13 9-1602,21-8-520,-9 5-85,0 0-1,1 0 1,-19 16 0,24-18-201,0 1 0,1-1 0,-1 1 0,1 0 0,0 1 0,0-1 0,1 1 0,-6 11 0,8-14-71,0-1-1,0 0 1,0 1-1,1-1 1,-1 1-1,1-1 1,0 0-1,0 1 1,0-1-1,0 1 1,0-1-1,0 1 1,1-1-1,-1 1 1,1-1-1,-1 0 1,1 1-1,1 1 1,0-1-8,0 0 1,0 0-1,0 0 0,0-1 1,1 1-1,-1-1 0,1 0 1,-1 1-1,1-1 1,0-1-1,5 4 0,2-1 8,0 1-1,1-2 1,-1 0-1,1 0 1,0 0-1,22 1 1,-21-3-19,1-1 0,-1 0 0,1-1 0,0 0 0,-1-1 0,1 0 0,-1-1 0,0 0 0,15-6 0,-23 6-329,-4 3-363,-1 5 322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04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9 9338,'8'-8'4121,"-6"9"-1521,-3 4-671,-3 10-257,-4 4-320,3 8-711,-5 1-273,4 4-200,2-2-64,-2-5-80,5-2 64,4-9-464,-3-3-480,1-11 567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05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50 5785,'-36'-17'2349,"35"17"-2236,1-1 1,-1 1-1,0 0 1,1-1-1,-1 1 1,0 0-1,1-1 1,-1 1-1,0 0 1,0 0-1,1 0 1,-1 0-1,0 0 1,0 0-1,1 0 1,-1 0-1,0 0 1,1 0-1,-1 0 1,0 0-1,0 0 1,1 1-1,-1-1 1,-1 1-1,2-1 213,0 0-1,-1 0 1,1 0-1,0 0 1,-1 1-1,1-1 0,0 0 1,-1 0-1,1 0 1,0 0-1,-1 0 0,1 0 1,0 0-1,-1 0 1,1 0-1,0 0 0,-1 0 1,1 0-1,-1 0 1,2 3 593,13 28 268,24 41-1,-31-60-928,0 0 1,1 0-1,0-1 0,1 0 0,16 15 0,-24-25-246,0 0 0,0 0 0,-1 0 1,1 0-1,0-1 0,0 1 0,1 0 0,-1-1 0,0 1 1,0 0-1,0-1 0,0 1 0,1-1 0,-1 0 1,0 0-1,0 1 0,0-1 0,1 0 0,-1 0 1,0 0-1,1 0 0,-1 0 0,0 0 0,0-1 0,1 1 1,-1 0-1,0-1 0,0 1 0,0 0 0,0-1 1,1 0-1,-1 1 0,0-1 0,0 0 0,2-1 1,1-2 6,0 0 1,0 0 0,-1-1 0,1 1 0,-1-1 0,0 0 0,3-7 0,16-41 40,-19 46-55,15-49-134,-17 51-95,0 0 0,0 0 1,0 0-1,0 0 0,-1-1 1,0 1-1,0 0 0,-2-10 1,1 14 165,1 0-1,0 1 1,-1-1 0,1 0-1,0 0 1,-1 0 0,1 1 0,-1-1-1,0 0 1,1 0 0,-2 0-1,2 1 57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0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7874,'3'-1'546,"0"1"0,0-1 0,0 1 0,0-1 0,0 0 0,0 0 0,0-1 0,0 1 0,0 0 1,-1-1-1,1 0 0,-1 0 0,1 1 0,-1-1 0,1-1 0,-1 1 0,0 0 0,3-5 0,-3 1-439,0 0-1,0 0 0,-1 0 1,0 0-1,0 0 0,0-1 1,-1 1-1,0 0 1,0-1-1,-1 1 0,1 0 1,-1-1-1,-1 1 0,1 0 1,-1 0-1,-3-7 1,5 12-105,-1 1 0,1-1 0,0 0 0,0 1 0,-1-1 0,1 1 0,0-1 1,-1 1-1,1-1 0,0 1 0,-1 0 0,1-1 0,-1 1 0,1-1 0,-1 1 0,1 0 1,-1-1-1,1 1 0,-1 0 0,0 0 0,1-1 0,-1 1 0,1 0 0,-1 0 1,1 0-1,-1 0 0,0 0 0,1 0 0,-1 0 0,1 0 0,-1 0 0,0 0 0,1 0 1,-1 0-1,1 0 0,-1 0 0,0 1 0,1-1 0,-1 0 0,1 0 0,-1 1 1,1-1-1,-1 0 0,1 1 0,-1-1 0,1 0 0,-1 1 0,1-1 0,-1 2 0,-2 0 3,1 0-1,0 1 0,0 0 0,0-1 0,0 1 0,0 0 0,-3 6 0,4-4 61,1-1-1,-1 1 1,0 0-1,1 0 1,0-1-1,0 1 0,1 0 1,-1 0-1,1-1 1,2 9-1,0 1 154,-2-10-157,0 1 1,0-1-1,1 0 0,-1 1 1,1-1-1,0 0 0,0 0 0,0 0 1,5 5-1,-6-7-54,0-1 0,0 0 0,0 0 0,0 0 0,1 0 0,-1 0 0,0 0 0,1 0-1,-1 0 1,1 0 0,-1-1 0,1 1 0,0 0 0,-1-1 0,1 1 0,-1-1 0,1 0 0,0 0 0,-1 1 0,1-1 0,0 0 0,-1-1 0,1 1 0,0 0 0,-1 0 0,1-1 0,0 1 0,-1-1 0,3 0 0,2-2-448,0 0 0,0 0 0,0-1 0,9-8 1,20-20-7151,-29 27 5739,-2 1 420,-1 0 0,1 0-1,6-8 1,-10 12 1427,0-1 0,0 1 1,1-1-1,-1 1 0,0-1 0,1 1 0,-1-1 1,0 1-1,1-1 0,-1 1 0,0 0 1,1-1-1,-1 1 0,1 0 0,-1-1 0,1 1 1,-1 0-1,1 0 0,0-1 0,-1 1 118,1 1-1,-1-1 0,0 0 1,0 0-1,1 0 0,-1 0 0,0 0 1,0 1-1,1-1 0,-1 0 1,0 0-1,0 1 0,0-1 1,1 0-1,-1 0 0,0 1 0,0-1 1,0 0-1,0 0 0,0 1 1,1-1-1,-1 0 0,0 1 1,0-1-1,3 28 7406,-2-18-6202,0-4-359,3 20 2193,-4-25-3032,0 0 0,0 0 1,0 0-1,0 0 0,0 0 1,0 0-1,0-1 0,-1 1 0,1 0 1,0 0-1,0 0 0,-1 0 1,1 0-1,-1 0 0,1 0 1,-1 0-1,1-1 0,-1 1 1,0 0-1,0 1 0,0-2-110,1 0 0,0 0 0,0 0 0,0 0 0,0 0 0,0 0 0,0 0-1,0 0 1,0 0 0,0 0 0,0 0 0,0 0 0,-1 0 0,1 0 0,0 1 0,0-1 0,0 0 0,0 0-1,0 0 1,0 0 0,0 0 0,0 0 0,0-1 0,0 1 0,-1 0 0,1 0 0,0 0 0,0 0 0,0 0-1,0 0 1,0 0 0,0 0 0,0 0 0,0 0 0,0 0 0,0 0 0,0 0 0,0 0 0,-1 0 0,1 0-1,0 0 1,0 0 0,0-1 0,0 1 0,0 0 0,0 0 0,0 0 0,0 0 0,0 0 0,0 0-1,0 0 1,0 0 0,0 0 0,0 0 0,0-1 0,0 1 0,0-8 87,1-3-100,0 1 1,5-20 0,-3 18-13,-2 8-55,0 0 0,0-1 0,4-7 0,-4 11-4,-1 0 0,1 0 1,0 0-1,-1 0 0,1 0 1,0 0-1,0 0 1,0 0-1,0 1 0,0-1 1,0 0-1,0 0 0,0 1 1,0-1-1,1 0 0,6 0-402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06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7378,'-3'6'4489,"3"-2"288,0 2-2345,0-6-896,0 8-279,0 25-457,1 35-240,3-30-264,0-4-72,4 1-128,0-2-32,3-8-24,-2-2 0,-1-10-112,-1-5-352,-3-5-376,-1-4 472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06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11626,'0'-1'5896,"11"-5"-2406,2 1-3280,27-8 0,-25 9-157,-6 2-54,1-1 1,0 2-1,0-1 0,0 1 1,0 1-1,0 0 1,11 1-1,-15 0-70,0 0 0,0 0 0,0 0 0,0 1 0,0 0 0,-1 1 0,1-1-1,0 1 1,-1 0 0,0 0 0,9 8 0,-11-8 62,1 1-1,-1 0 1,0-1 0,0 2-1,0-1 1,0 0 0,3 9-1,11 36 813,-4-12 651,-10-19-627,-3-12-570,-2-9-509,2-4-2757,0-11 1781</inkml:trace>
  <inkml:trace contextRef="#ctx0" brushRef="#br0" timeOffset="1">224 1 8258,'6'9'3561,"-1"5"-1665,6 0-1504,1-2-168,6-4-88,5 0-600,5-8 368</inkml:trace>
  <inkml:trace contextRef="#ctx0" brushRef="#br0" timeOffset="2">467 83 5161,'-1'-1'840,"0"0"-1,0 0 1,0 0 0,0 0-1,0 0 1,1-1-1,-1 1 1,0-2 0,1 3-592,0-1 0,0 1 0,-1-1 0,1 1 1,0 0-1,0-1 0,0 1 0,0 0 1,-1-1-1,1 1 0,0 0 0,0-1 1,-1 1-1,1 0 0,0 0 0,-1-1 1,1 1-1,0 0 0,-1 0 0,1-1 1,0 1-1,-1 0 0,1 0 0,-1 0 1,1 0-1,0 0 0,-1-1 0,1 1 0,-1 0 1,1 0-1,0 0 0,-1 0 0,1 0 1,-1 0-1,0 1-221,1-1 1,-1 0-1,1 0 0,-1 1 1,1-1-1,0 0 0,-1 1 1,1-1-1,-1 1 0,1-1 1,0 0-1,-1 1 0,1-1 1,0 1-1,-1-1 0,1 1 1,0 0-1,-2 2 29,-2 4-37,-1 1-1,1 0 1,1 0 0,0 0-1,0 1 1,-2 9 0,4-13-10,1 0 0,-1 0 0,1 0 1,0 0-1,1 0 0,0 6 0,0 2 19,0-8-12,-1 0 0,1 0 0,0-1 1,0 1-1,0 0 0,1-1 0,0 1 0,0-1 1,0 1-1,5 7 0,-5-9-45,0-1-1,0 0 1,0 0 0,0 0-1,1 0 1,-1 0 0,0 0-1,1 0 1,0-1 0,-1 1 0,1-1-1,0 0 1,0 0 0,-1 0-1,1 0 1,0 0 0,0-1-1,5 1 1,11-1-188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34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12467,'0'4'4865,"9"3"-3433,3-2-112,11-2-440,-1-3-343,14 0-449,1-4 40,6 0-921,0 4-727,-2 0 960</inkml:trace>
  <inkml:trace contextRef="#ctx0" brushRef="#br0" timeOffset="1">388 72 9770,'-1'5'1406,"0"-1"0,1 1 0,-1 0 0,1-1 0,1 8-1,-1-8-1076,0-1 0,1 1-1,0-1 1,-1 1-1,1-1 1,1 1-1,-1-1 1,0 0 0,1 0-1,0 1 1,0-1-1,3 4 1,-3-6-287,-1 1 0,1-1 0,-1 0 0,1 0 0,0 0 0,0 0 0,0-1 0,-1 1 0,1 0 0,0-1 0,0 1 0,0-1 0,0 0 0,0 1 0,0-1 0,0 0 0,0 0 0,0-1 0,0 1 0,0 0 0,0-1 0,0 1 0,0-1 0,3-1 0,2 0-45,0-1 1,-1 0 0,1-1 0,-1 0-1,8-6 1,-6 4-13,-1 0-1,-1 0 1,12-14-1,-16 18 10,0-1 1,0 0-1,-1 1 0,1-1 0,-1 0 1,0 0-1,1 0 0,-1 0 0,-1 0 1,1 0-1,0 0 0,-1 0 0,1 0 1,-1-6-1,0 8 8,0-1 0,-1 1-1,1-1 1,0 1 0,-1-1 0,1 1 0,-1-1-1,0 1 1,1 0 0,-1-1 0,0 1 0,0 0-1,0-1 1,0 1 0,0 0 0,-2-2 0,0 1 4,1 1 0,-1-1 0,1 0 1,-1 1-1,0 0 0,0 0 0,0 0 1,-3-1-1,-2 0 10,0 1 0,0 0 0,-1 0 0,1 1 0,-9 0 0,10 0-22,0 1 0,1 0-1,-1 0 1,0 0 0,1 1 0,-1-1 0,1 2 0,-12 4 0,18-6-27,-1-1 0,1 1 0,-1-1 0,0 1 0,1-1 0,-1 1 0,1-1 0,-1 1 0,1-1-1,0 1 1,-1 0 0,1-1 0,0 1 0,-1 0 0,1-1 0,0 1 0,0 0 0,-1 0 0,1-1 0,0 1 0,0 0 0,0-1 0,0 1 0,0 0 0,0 0 0,0-1-1,0 1 1,0 0 0,1 0 0,-1-1 0,0 1 0,1 1 0,10 12-340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07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7 236 9514,'-3'-2'7421,"3"-1"-4412,3-5-3536,0 2 982,-2 2-418,0 0-14,1 0 0,-1 0 0,1 1 0,3-7 0,11-13 5,-10 16-34,-1 0 0,0-1 0,0 0 0,0 0 0,4-12 0,-7 13-50,0 1 0,0-1 0,2-11-1,-3 16 45,-1 0 0,0 1-1,0-1 1,0 0-1,0 0 1,0 0-1,0 0 1,0 1-1,-1-1 1,1 0-1,0 0 1,-1 1 0,0-1-1,1 0 1,-1 1-1,0-1 1,0 1-1,-2-3 1,2 3 23,1 0 0,-1 1 0,0-1 0,0 1 0,0-1 0,0 1 0,0 0 0,0-1 0,0 1 0,0 0 0,0-1 1,0 1-1,0 0 0,0 0 0,0 0 0,0 0 0,0 0 0,0 0 0,0 0 0,0 1 0,0-1 0,0 0 0,0 0 0,1 1 0,-1-1 0,0 1 0,0-1 0,0 1 0,0-1 1,0 1-1,0-1 0,0 2 0,-2 1 113,0-1 1,0 1-1,0-1 1,1 1 0,-1 0-1,1 0 1,-3 5-1,2-2 139,0 0-1,0 1 0,1 0 0,0 0 1,0-1-1,0 1 0,0 10 0,2-14-195,0 0-1,0 1 1,0-1-1,0 1 1,1-1-1,-1 0 1,1 1-1,0-1 1,0 0-1,0 0 1,0 0 0,1 1-1,-1-1 1,1 0-1,0-1 1,4 6-1,-3-5-65,0 0-1,0 0 1,0-1-1,0 0 1,0 0-1,0 1 1,1-2 0,-1 1-1,1 0 1,-1-1-1,1 0 1,0 1-1,0-1 1,0-1-1,-1 1 1,1-1 0,0 1-1,0-1 1,6-1-1,-3 0-493,1 0-1,-1-1 0,1 0 1,-1 0-1,0 0 1,0-1-1,0 0 0,-1-1 1,9-5-1,8-9-1082</inkml:trace>
  <inkml:trace contextRef="#ctx0" brushRef="#br0" timeOffset="1">270 5 5321,'1'-5'3397,"-1"8"2820,2 5-217,-2-3-5830,0 9 659,3 22 0,-1-22-527,-2-9-145,1 0 0,0 0 0,0 0 0,0 1 0,1-1-1,0 0 1,0-1 0,0 1 0,0 0 0,1 0 0,3 4 0,-5-8-119,0 0 0,-1 0 0,1 0 0,0 0 0,-1 0 0,1 0 0,-1 0 0,1 0 0,-1 0 0,1 0 0,-1 0 0,0 1 0,0-1 1,1 0-1,-1 0 0,0 0 0,0 1 0,0-1 0,-1 0 0,1 0 0,0 0 0,0 1 0,0-1 0,-1 0 0,1 0 0,-1 0 0,1 0 0,-1 0 0,1 0 0,-1 0 0,0 0 0,1 0 0,-1 0 0,0 0 0,-2 1 0,1 0 19,-1 0-1,0 0 0,0-1 0,0 1 0,0-1 0,0 0 0,0 0 0,0 0 1,0 0-1,-1-1 0,1 1 0,-5-1 0,5 1-26,-3-1-20,0 0 1,0 0 0,0 0-1,0-1 1,0 0 0,-6-2-1,-2 0 820,3 4-445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14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16 5145,'-2'-2'8046,"-7"-9"-3632,5 8-389,15 7-3609,63 10 916,-2-9-1148,-33-3-176,-29 0-4,0 0 0,18 6 0,-21-6 0,-1 0 0,2 0 0,8 0 0,-3-1 33,-1-1 0,0 0-1,0-1 1,0-1 0,24-5-1,-33 6-12,-1 0 0,1 0 0,0 0 0,0 1 0,0 0 0,-1 0 0,1-1 0,0 1 0,0 1 0,0-1 0,0 0 0,0 1 0,-1 0 0,1-1 1,0 1-1,0 0 0,-1 0 0,1 1 0,-1-1 0,1 1 0,4 3 0,-7-5 88,0 0-16,0 0-15,0 0-12,0 0-15,0 0-2,0 0-11,0 0-1,0 0 8,0 0-156,0 0-475,0 0-324,-1-1 338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15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8 117 5681,'-2'0'4645,"-3"0"850,5-7-3748,20-66 126,-20 71-1808,1 0 0,0 0 0,0-1-1,0 1 1,0 1 0,0-1 0,0 0-1,0 0 1,0 0 0,1 0-1,-1 1 1,1-1 0,0 1 0,-1-1-1,1 1 1,0 0 0,0-1-1,0 1 1,-1 0 0,1 0 0,3-1-1,-3 2-27,0 0 0,-1 0 0,1 0 0,-1 1 0,1-1 0,-1 0 0,1 1 0,-1-1 0,1 1 0,-1-1 0,1 1 0,-1 0 0,1-1 0,-1 1 0,0 0 0,1 0 0,-1 0 0,0 0 0,0 0 0,0 0 0,0 1-1,0-1 1,0 0 0,0 1 0,0-1 0,1 3 0,2 5 180,1 0 0,-2 0 0,1 1 0,3 16 0,5 42 809,-10-57-884,1 0 0,1-1 0,-1 1 0,2-1-1,-1 0 1,13 18 0,-2 0-18,-15-27-138,2 1 25,-1 1 0,0-1 0,1 1 1,-1-1-1,1 0 0,2 3 0,-3-5-49,-1 0 0,0 1 0,1-1 0,-1 0 0,1 0 0,-1 0 0,1 1 0,-1-1 0,1 0 0,-1 0 0,0 0 0,1 0 0,-1 0 0,1 0 0,-1 0 0,1 0 0,-1 0 0,1 0 0,-1 0 0,1 0 0,-1 0 0,1 0 0,-1 0 0,1-1 0,-1 1 0,1 0 0,-1 0 0,0-1 0,1 1 0,-1 0 0,1 0 0,-1-1 0,0 1 0,1 0 0,-1-1 0,0 1-1,1-1 1,-1 1 0,0 0 0,0-1 0,0 1 0,1-1 0,-1 0 0,11-15-551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16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10 9010,'-1'-1'237,"1"0"-1,0 1 1,-1-1 0,1 1 0,-1-1-1,0 0 1,1 1 0,-1-1 0,1 1-1,-1 0 1,0-1 0,1 1 0,-1-1-1,0 1 1,0 0 0,1 0 0,-1-1-1,0 1 1,0 0 0,1 0 0,-1 0-1,0 0 1,0 0 0,0 0 0,1 0-1,-1 0 1,0 0 0,0 0 0,1 0 0,-1 1-1,0-1 1,0 0 0,1 0 0,-1 1-1,0-1 1,0 1 0,0 0 0,-9 6 384,0 1 1,1 0 0,1 1 0,-1 0 0,1 0 0,-7 12 0,-1 2-168,-19 40 1,30-53-397,1 0 1,0 1-1,1 0 0,-2 11 1,5-20-52,-5 9 5,1 2-540,4-13 438,0 0 0,0 1 0,0-1 0,0 0 0,1 1-1,-1-1 1,0 0 0,0 0 0,0 1 0,0-1 0,1 0-1,-1 0 1,0 1 0,0-1 0,1 0 0,-1 0-1,0 0 1,0 1 0,1-1 0,-1 0 0,0 0 0,0 0-1,1 0 1,-1 0 0,0 0 0,1 0 0,-1 1 0,0-1-1,1 0 1,-1 0 0,0 0 0,1 0 0,-1 0 0,0 0-1,1-1 1,-1 1 0,0 0 0,0 0 0,1 0-1,13-2-3220,6-5 1468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16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12 6425,'1'0'1017,"0"0"-484,-1-1 0,1 1 0,0 0 1,0 0-1,0-1 0,-1 1 1,1-1-1,0 1 0,0-1 0,-1 1 1,1-1-1,-1 1 0,2-1 1,-1-5 5320,-4 7-5183,-6 2-586,5-1-73,-1-1 0,1 1 0,0 0 1,0 0-1,0 0 0,-4 4 0,-37 33 43,40-34-44,0 1 1,0-1-1,0 1 1,-6 10-1,10-14-8,-1 1 0,1-1 0,0 1-1,0 0 1,0 0 0,1-1 0,-1 1 0,0 0-1,1 0 1,0 0 0,0 4 0,0-6-3,0 1 0,1-1 0,-1 0 0,0 0 0,1 0 0,-1 0 0,1 0 0,-1 0 0,1 0 0,-1 0 0,1 0 0,0-1 0,0 1 0,-1 0 0,1 0 0,0 0 0,0-1 0,0 1 0,0-1 0,0 1 0,0 0 0,2 0 0,3 1 0,0 1 0,12 2 0,-11-4 0,-3 0 1,10 3 108,-1 0 0,21 9-1,-30-11-72,0 0-1,-1 0 0,1 0 1,-1 1-1,1-1 1,-1 1-1,0 0 1,0 0-1,0 0 1,-1 0-1,1 1 1,-1-1-1,4 6 1,-5-6 38,0-1 0,0 1 0,-1 0 1,1-1-1,0 1 0,-1 0 0,0 0 0,0 0 1,0-1-1,0 1 0,0 0 0,0 0 0,-1 0 1,1-1-1,-1 1 0,0 0 0,0-1 0,0 1 1,0-1-1,0 1 0,-1-1 0,1 1 0,-1-1 1,-3 4-1,3-3-29,0-1 0,-1 1 1,1-1-1,-1 1 0,0-1 0,0 0 1,0 0-1,0-1 0,0 1 1,0 0-1,-1-1 0,1 0 0,0 0 1,-1 0-1,1 0 0,-1 0 1,1-1-1,-7 1 0,-2-2-22,0 0-1,0 0 1,1-1 0,-1-1-1,-18-6 1,29 9-27,1-1-1,-1 1 1,1 0-1,0 0 1,-1-1-1,1 1 1,0 0-1,-1-1 1,1 1-1,0-1 1,-1 1-1,1 0 1,0-1-1,0 1 1,0-1-1,-1 1 1,1-1-1,0 1 0,0-1 1,0 1-1,0-1 1,0 1-1,0-1 1,0 1-1,0-1 1,0 1-1,0-1 1,0 1-1,0-1 1,0 1-1,0-1 1,1 1-1,-1-1 1,0 1-1,0 0 1,0-1-1,1 1 1,-1-1-1,13-18-327,-4 9 113,1 0 0,1 0 1,13-10-1,-18 16-177,0 0 0,0 0 1,0 1-1,1-1 0,0 1 0,0 1 1,-1-1-1,9 0 0,-3 2-447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1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10266,'-10'2'4497,"7"2"-2064,-8 0-881,-1 9-512,-7 0-296,10 13-432,1 3-136,1 4-63,9 0-17,-5-3-32,7 0-8,13-7-24,-2-3-24,8-8 160,0-4-192,-8-4 1448,5-2-1032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17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 9826,'-5'0'3781,"8"-2"-1410,11 1-300,-9 1-1820,1 2-1,0-1 0,-1 0 1,1 1-1,-1 0 0,1 1 1,-1-1-1,0 1 0,0 0 1,0 0-1,0 0 0,-1 1 1,5 4-1,-7-7-242,-1 1 1,0-1-1,1 0 1,-1 1-1,0-1 1,0 1-1,0-1 1,-1 1-1,1 0 0,0 0 1,0-1-1,-1 1 1,1 0-1,-1 0 1,0-1-1,0 1 1,1 0-1,-1 0 1,0 0-1,0 0 0,-1 0 1,1-1-1,0 1 1,-1 0-1,1 0 1,-1 0-1,1-1 1,-2 3-1,0 0 11,0-1 0,0 0 0,-1 1 0,1-1 0,-1 0-1,0-1 1,1 1 0,-1 0 0,0-1 0,-1 1 0,1-1 0,-4 2 0,3-2 50,1 0-1,0 1 1,0-1 0,0 1 0,0 0 0,0 0 0,-3 4-1,2-1 122,4-6-183,-1 0 0,1 0 0,0 0 0,0 0 0,0 0 0,0 0 0,0 0 0,0 0 0,0 0 0,0 0 0,0 0 0,0 0 0,0 0 0,0 0 0,0 1-1,0-1 1,0 0 0,0 0 0,0 0 0,0 0 0,0 0 0,0 0 0,0 0 0,0 0 0,0 0 0,0 0 0,0 0 0,0 1 0,0-1 0,0 0 0,0 0 0,0 0 0,0 0 0,0 0 0,0 0 0,0 0 0,0 0 0,0 0 0,0 0 0,1 0 0,-1 0 0,0 0 0,0 0 0,0 0 0,0 0 0,0 0 0,0 1 0,0-1 0,0 0 0,0 0 0,0 0 0,0 0 0,0 0 0,1 0 0,-1 0 0,0 0 0,0 0-1,0 0 1,0 0 0,0 0 0,10 0 113,15-4-80,-10 2-16,-2 0 6,0-1 0,20-7 0,-30 9-31,8-3-361,-1 0 0,13-2 0,-18 4-38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18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9138,'1'6'4681,"6"4"-752,3 4-2769,1 5-64,-2 5-280,2 2-63,0 6-97,-2-1-16,-5-2-144,0 2-72,-7-7-216,-3-4-72,-2-2-56,-2-4 8,0-5-448,2-5-360,2-3 2840,2-2-1896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18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25 10282,'-39'-11'4510,"28"6"-1004,11 5-3443,0 0-1,0 0 0,0 0 1,0 0-1,0 0 1,0 0-1,0 0 0,0 0 1,0 0-1,0 0 0,0 0 1,0 0-1,0 0 0,0 0 1,0 0-1,-1 0 0,1-1 1,0 1-1,0 0 1,0 0-1,0 0 0,0 0 1,0 0-1,0 0 0,0 0 1,0 0-1,0 0 0,0 0 1,0 0-1,0 0 0,0 0 1,0 0-1,0-1 1,0 1-1,0 0 0,0 0 1,0 0-1,0 0 0,0 0 1,0 0-1,1 0 0,-1 0 1,0 0-1,0 0 1,0 0-1,0 0 0,0 0 1,0 0-1,0 0 0,0 0 1,0 0-1,0 0 0,0-1 1,0 1-1,0 0 0,0 0 1,0 0-1,15-2 1364,158-2-1247,3 14 111,54 0-2109,-243-10-1187,-12 1 1209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19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69 9346,'-8'-10'5091,"7"9"-4990,1 1 0,0 0 0,0 0 0,0-1-1,0 1 1,0 0 0,0-1 0,0 1 0,0 0 0,0 0-1,0-1 1,0 1 0,0 0 0,0-1 0,0 1 0,0 0-1,0-1 1,0 1 0,0 0 0,0 0 0,0-1 0,0 1-1,0 0 1,1 0 0,-1-1 0,0 1 0,0 0 0,0 0-1,0-1 1,1 1 0,-1 0 0,0 0 0,0 0 0,1-1 0,0 1 50,0-1 1,-1 0-1,1 1 1,0 0-1,0-1 1,0 1-1,0 0 1,0-1-1,0 1 1,0 0-1,0 0 1,0 0-1,1 0 1,-1 0-1,0 0 1,1 0-1,8 0 150,14 0-45,100-5 783,-4-10-534,130-9-159,-242 24-335,-1-1 1,1 2-1,-1-1 1,1 1-1,0 0 1,-1 0-1,0 1 1,1 0-1,12 6 1,-11-1 5,-9-6-42,0-1 1,0 0-1,0 0 1,0 0-1,0 1 0,0-1 1,0 0-1,0 0 1,0 0-1,0 1 0,0-1 1,0 0-1,0 0 1,0 0-1,0 1 0,0-1 1,0 0-1,0 0 1,0 0-1,0 0 0,0 1 1,0-1-1,-1 0 1,1 0-1,0 0 1,0 0-1,0 1 0,0-1 1,-1 0-1,0 1-299,-1 0-1,0 0 1,0 0 0,1 0-1,-1-1 1,-4 2-1,1 0-330,-9 5-358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35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45 7842,'-2'-25'11361,"1"5"-5059,3 39-6200,-1 0 0,-1 30-1,1 22 91,0-60-164,0 1-1,1-1 1,4 13 0,-6-21-28,1 1-1,1-1 1,-1 0 0,0 1-1,1-1 1,0 0-1,0 0 1,-1 0-1,2 0 1,-1-1 0,0 1-1,1-1 1,-1 1-1,5 2 1,-5-4-55,0 0 1,-1 0 0,1-1-1,0 1 1,0-1-1,0 1 1,0-1-1,-1 0 1,1 0-1,0 0 1,0 0-1,0 0 1,0 0-1,0 0 1,0-1 0,0 1-1,-1-1 1,1 1-1,0-1 1,0 0-1,-1 0 1,1 0-1,0 0 1,-1 0-1,1 0 1,2-2-1,3-3-804,0-1 0,0 0-1,11-14 1,-1-2-248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20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71 151 10426,'-53'-39'4226,"52"38"-3837,-1 0-1,0 0 0,1 0 1,0-1-1,-1 1 0,1 0 1,0-1-1,0 0 0,-1 1 0,1-1 1,-1-2-1,2 3-242,0 0-1,-1 0 1,1-1-1,0 1 1,0 0 0,0 0-1,0 0 1,0 0-1,0 0 1,1-1-1,-1 0 1,1-4 385,0 3-447,-1 1-1,1-1 1,-1 1 0,1 0 0,0-1 0,0 1-1,0 0 1,0 0 0,0 0 0,1-1-1,-1 1 1,0 1 0,1-1 0,0 0-1,3-3 1,2 0-72,0-1 1,0 1-1,8-4 1,-13 8-13,1 0 1,-1 0 0,0 0-1,0 0 1,0 0 0,1 0-1,-1 1 1,0-1 0,1 1-1,-1 0 1,0-1 0,1 1 0,-1 0-1,4 1 1,-5-1 0,1 1 0,-1-1 0,0 1 0,1 0 1,-1-1-1,0 1 0,0 0 0,1 0 0,-1 0 0,0 0 0,0 0 0,0 0 1,0 0-1,0 0 0,0 0 0,-1 0 0,1 1 0,0-1 0,0 0 1,-1 1-1,1-1 0,-1 0 0,1 1 0,-1 1 0,3 9 72,-1 0 0,0 0-1,-1 19 1,1-1 130,0-4 22,6 56 415,-6-73-584,0 1 0,0-1-1,1 0 1,1 1-1,-1-2 1,7 13 0,-8-18-36,0 0 1,1 0-1,-1 0 0,1 0 1,0-1-1,-1 1 1,1-1-1,0 1 1,0-1-1,5 2 1,-7-3-82,0-1-1,0 1 1,0-1 0,0 1 0,1-1 0,-1 1 0,0-1-1,0 0 1,1 0 0,-1 0 0,0 0 0,0 0 0,0 0 0,1 0-1,-1 0 1,0 0 0,0 0 0,1-1 0,-1 1 0,0 0-1,0-1 1,0 1 0,0-1 0,0 0 0,1 1 0,-1-1 0,0 0-1,-1 0 1,1 1 0,0-1 0,0 0 0,0 0 0,0 0-1,-1 0 1,2-2 0,6-14-4341,-1-2 1857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20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0 10658,'-11'0'4649,"-4"9"-2328,1 3-345,-9 8-664,1 4-311,-2 7-561,-3-1-152,3 0-176,3-2-56,4-7 0,7-2-48,8-9-712,2-6-545,10-4 737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21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0 11130,'-25'18'8079,"-32"27"-7018,55-44-1055,0 1-1,1-1 1,-1 1 0,1-1 0,-1 1 0,1 0 0,0 0 0,-1 0 0,1 0-1,-1 3 1,1-4-5,1 0 0,0 0 0,0 0 0,0 0 0,0 0 0,0 0 0,1 0 0,-1 0 0,0 0 0,0-1 0,1 1 0,-1 0 0,0 0 0,1 0 0,-1 0 0,1-1 0,-1 1 0,1 0 0,-1 0 0,1-1 0,0 1 0,-1 0 0,1-1 0,0 1 0,0-1 0,-1 1 0,1-1 0,1 1 0,9 6 15,0-1 1,22 9-1,-20-10 59,1 2 0,16 10-1,-20-11 0,-1 0 164,1 0 0,-1 1 0,0 1 1,14 14-1,-22-21-181,0 0 0,0 0 0,-1 0 0,1 1 0,-1-1 0,1 1 1,-1-1-1,1 0 0,-1 1 0,0-1 0,1 1 0,-1-1 0,0 0 0,0 1 0,0-1 1,0 1-1,-1-1 0,1 1 0,0-1 0,-1 1 0,1-1 0,0 0 0,-1 1 1,0-1-1,1 0 0,-1 0 0,-1 2 0,-2 3 148,0 0 1,-1 0-1,-9 10 0,9-11-146,3-3-46,0 0 0,0-1 0,0 1 0,-1 0 0,1-1-1,0 0 1,-1 1 0,0-1 0,1 0 0,-1 0 0,0-1 0,1 1 0,-1 0 0,0-1 0,0 0 0,1 1 0,-1-1 0,0 0 0,0-1 0,-5 0-1,1 0-23,1-1 0,-1 0 0,1 0 0,0 0 0,0-1 0,0 0 0,-10-7 0,14 9-49,0-1 1,0 0 0,0 1-1,0-1 1,0 0 0,1 0-1,-1-1 1,1 1 0,-2-3 0,2 4-18,0 0 1,1 0 0,0 0-1,-1 0 1,1 0 0,-1 0-1,1-1 1,0 1 0,0 0-1,0 0 1,0 0 0,0 0 0,0-1-1,0 1 1,0 0 0,0 0-1,1 0 1,-1 0 0,0-1-1,1 1 1,-1 0 0,1 0-1,0-1 1,2-2-260,1 0 0,0 0 0,0 0 0,0 0 0,0 1 0,1 0 0,-1-1-1,6-1 1,41-19-1541,-50 23 1815,23-7-284</inkml:trace>
  <inkml:trace contextRef="#ctx0" brushRef="#br0" timeOffset="1">332 82 7778,'-1'-2'4249,"-1"1"-473,1 0-1759,-4 2-761,-10 7-224,2 8-368,-29 48-215,41-32-249,1-2-88,7-3-72,3-6-16,5-3-8,4-5 104,3-8-432,-3-2-113,5-10 265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21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11322,'-7'4'5194,"-2"1"-2250,-5 5-1624,0 3-279,0 3-521,2 0-144,6-2-224,6-2-16,4 0-72,4 0-24,4-5-16,2-3-8,6-1-8,-1-3 0,2 0 104,-3 0-152,-6-4 2432,-2 2-1775</inkml:trace>
  <inkml:trace contextRef="#ctx0" brushRef="#br0" timeOffset="1">127 41 7338,'-1'-2'4529,"0"2"240,-1 0-2321,-2 24-1168,-6 35-391,7-30-585,3-5-184,0 0-80,3-5 160,-1-13-488,2-4 3040,4-9-2096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21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9082,'17'3'4409,"-13"6"-360,10 9-3281,-3 5 112,4 2 152,-3 6 1,-8 5-329,9-2-128,-9 5-168,4 1-112,-8-7-160,-16 3-40,-1-7-32,-13-7 0,11-5-464,9-8-168,2-7 320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22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82 13811,'-74'14'4781,"57"-14"-2637,16 0-2058,1 0-1,-1-1 1,1 1-1,0 0 1,-1 0-1,1 0 1,-1 0-1,1-1 1,0 1-1,-1 0 1,1 0-1,0 0 1,-1-1-1,1 1 1,0 0-1,0-1 1,-1 1 0,1 0-1,0-1 1,0 0-39,0 1 0,0 0 0,0-1 1,0 1-1,0-1 0,0 1 0,0-1 1,0 1-1,0 0 0,1-1 0,-1 1 0,0-1 1,0 1-1,0 0 0,1-1 0,-1 1 1,0 0-1,1-1 0,-1 1 0,0 0 1,1-1-1,-1 1 0,0 0 0,1 0 1,-1 0-1,0-1 0,1 1 0,-1 0 1,1 0-1,-1 0 0,0 0 0,1 0 1,-1 0-1,1 0 0,-1-1 0,1 2 0,151-22 30,213 2 225,-258 12-241,-82 5-41,-1-2 0,29-8 1,-35 4-8,-12 4-486,-6 4 439,0 0-1,0 0 0,0 0 0,0-1 0,0 1 0,0 0 0,0 0 0,0 0 0,0 0 0,0 0 0,0 0 0,0 0 0,0 0 1,0 0-1,0 0 0,0 0 0,0-1 0,0 1 0,0 0 0,0 0 0,0 0 0,0 0 0,0 0 0,0 0 0,0 0 0,0 0 1,0 0-1,0 0 0,0 0 0,0-1 0,0 1 0,0 0 0,0 0 0,0 0 0,0 0 0,0 0 0,0 0 0,0 0 0,0 0 1,0 0-1,-1 0 0,1 0 0,0 0 0,0 0 0,0 0 0,0 0 0,0 0 0,0 0 0,0 0 0,0 0 0,0 0 0,-8-1-891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50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65 7938,'-2'-6'8174,"0"-1"-4636,0-5-2753,2 12-735,0 0 0,0 0 0,0-1-1,-1 1 1,1 0 0,0 0 0,0-1 0,0 1 0,-1 0 0,1 0-1,0-1 1,0 1 0,-1 0 0,1 0 0,0 0 0,0 0 0,-1-1-1,1 1 1,0 0 0,0 0 0,-1 0 0,1 0 0,0 0 0,-1 0 0,1 0-1,0 0 1,-1 0 0,1 0 0,0 0 0,-1 0 0,1 0-46,-1 0 0,0 1 0,1-1 1,-1 0-1,1 0 0,-1 1 1,1-1-1,-1 0 0,1 1 0,-1-1 1,1 1-1,0-1 0,-1 1 0,1-1 1,0 1-1,-1-1 0,1 1 0,0-1 1,-1 1-1,1-1 0,0 1 0,0-1 1,0 1-1,0 0 0,-1-1 0,1 1 1,0-1-1,0 2 0,-5 13 15,-1-2-9,3-9-8,2-1-1,-1 1 1,0-1 0,0 1-1,1 0 1,0-1 0,0 1 0,0 0-1,0 0 1,1 0 0,-1 0-1,1 0 1,0 0 0,0-1-1,1 1 1,-1 0 0,2 7-1,0-5-1,1 0 1,-1 0-1,1-1 0,0 1 0,0-1 0,0 0 0,1 0 0,0 0 0,7 7 0,-8-9 1,1 0 0,0 0-1,0-1 1,0 1 0,0-1-1,1 0 1,-1 0 0,0 0 0,1-1-1,-1 0 1,1 0 0,0 0-1,6 1 1,-5-2 3,-1 0-1,1 0 1,0-1 0,-1 1-1,1-1 1,-1 0-1,1-1 1,-1 1 0,1-1-1,-1 0 1,0 0-1,0-1 1,0 0 0,7-5-1,-9 6 5,0 0-1,0-1 1,0 0 0,-1 1-1,1-1 1,-1 0 0,0 0-1,0-1 1,0 1-1,0 0 1,-1-1 0,1 1-1,-1-1 1,0 0 0,0 1-1,0-1 1,0 0-1,-1 0 1,0 1 0,1-1-1,-1 0 1,-1-6-1,-1 3 14,1 1-1,-1 0 0,0 1 0,0-1 0,-1 0 0,0 1 0,0-1 0,0 1 0,-1 0 0,1 0 0,-1 0 1,0 0-1,-1 1 0,1-1 0,-8-4 0,5 4-4,0 0 1,0 0-1,-1 1 0,1 0 1,-1 0-1,0 1 0,0-1 1,0 2-1,-1 0 1,-12-3-1,16 5-13,-1 0 0,1 0 0,0 0 0,0 1 0,-1 0 0,1 0 0,0 0 1,0 0-1,-6 4 0,9-5-68,0 1 1,1 0-1,-1-1 1,0 1-1,1 0 1,-1 0-1,1 0 1,-1 1-1,1-1 0,0 0 1,-1 0-1,1 1 1,0-1-1,0 1 1,0-1-1,0 1 1,0 0-1,0-1 1,0 1-1,1 0 1,-1-1-1,1 1 1,-1 0-1,1 0 1,0 0-1,-1-1 1,1 1-1,0 3 0,6 14-563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51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62 5169,'-9'-13'1007,"6"7"-394,-1 1 0,-9-11 0,11 14-244,0 0-1,0 1 1,0-1 0,0 0-1,-1 1 1,1-1 0,-1 1-1,1 0 1,-1 0 0,-5-1 0,2 0 518,-1 1 1,1 0 0,-1 1 0,0 0 0,-6 0-1,10 0-557,0 0 0,-1 1 0,1-1 0,0 1-1,0 0 1,0 0 0,0 0 0,0 0 0,0 1-1,1-1 1,-1 1 0,-3 2 0,6-4-311,-1 0-1,1 0 1,0 0 0,0 0 0,0 1 0,0-1 0,0 0 0,0 0 0,-1 0-1,1 0 1,0 1 0,0-1 0,0 0 0,0 0 0,0 0 0,0 0 0,0 1-1,0-1 1,0 0 0,0 0 0,0 0 0,0 1 0,0-1 0,0 0 0,0 0 0,0 0-1,0 1 1,0-1 0,0 0 0,0 0 0,0 0 0,0 1 0,0-1 0,0 0-1,0 0 1,0 0 0,0 0 0,1 1 0,-1-1 0,0 0 0,0 0 0,0 0-1,0 0 1,0 0 0,1 0 0,-1 1 0,0-1 0,0 0 0,0 0 0,0 0 0,1 0-1,-1 0 1,0 0 0,0 0 0,1 0 0,13 4 194,-13-3-182,30 4 74,-1-1 1,1-1-1,36-2 0,97-11-42,-97 5-33,364-11 39,-1 42 143,-416-24-210,-7-1-27,0 0 0,1 0-1,-1-1 1,9-1 0,-32 1-3137,0 4 2391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51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 11290,'-13'1'1461,"1"0"0,0 1 0,0 0 0,-12 5 0,20-5-1297,0-1-1,0 1 1,1 0-1,-1 0 0,1 0 1,0 1-1,0-1 0,0 1 1,0 0-1,0 0 0,0 0 1,1 0-1,-1 0 0,1 0 1,0 1-1,-2 4 1,2-3-89,0 0 1,0 0 0,1 0 0,-1 0 0,1 0 0,1 0 0,-1 0 0,1 1 0,0-1 0,0 0 0,0 0 0,1 1-1,0-1 1,0 0 0,0 0 0,0 0 0,1 0 0,0 0 0,0 0 0,1-1 0,-1 1 0,4 4 0,-2-4-65,-1 0 0,1 0 0,0 0 0,1-1 1,-1 0-1,1 0 0,0 0 0,0 0 1,0-1-1,1 1 0,-1-2 0,1 1 0,-1 0 1,1-1-1,0 0 0,0-1 0,0 1 0,8 0 1,-8-2-3,1 1 0,-1-2 1,1 1-1,-1-1 0,1 0 0,-1 0 1,1-1-1,-1 1 0,0-1 1,0-1-1,8-3 0,-11 4 2,0 0 0,1 0-1,-1-1 1,0 1 0,0-1-1,0 1 1,0-1 0,-1 0-1,1 0 1,-1 0 0,0-1 0,0 1-1,0 0 1,0-1 0,0 1-1,-1-1 1,0 0 0,0 0-1,2-6 1,-3 7 1,0 1 0,0-1 0,0 0 1,0 0-1,0 0 0,-1 0 0,1 0 0,-1 1 0,0-1 0,1 0 0,-1 0 1,-3-4-1,2 3 7,-1 0 1,0 0-1,0 0 1,0 0-1,-1 1 1,-6-7-1,0 3 22,-1 0-1,0 0 0,0 1 1,-21-8-1,23 10-14,1 1 0,-1 1 1,0 0-1,1 0 0,-1 1 0,0 0 0,-18 0 0,24 1-73,0 0-1,0 0 1,0 1-1,0-1 1,0 1-1,0 0 1,0 0 0,0 0-1,1 0 1,-1 1-1,0-1 1,1 1-1,-1-1 1,1 1-1,-1 0 1,1 0-1,0 0 1,0 0 0,0 0-1,0 1 1,0-1-1,0 1 1,1-1-1,-1 1 1,1 0-1,-3 5 1,0 15-2738,1 4 1253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52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88 9578,'-16'-34'4124,"16"33"-3974,0 1 1,-1-1-1,1 0 0,0 1 1,-1-1-1,1 1 1,-1-1-1,1 1 1,-1-1-1,0 1 1,1-1-1,-1 1 1,1-1-1,-1 1 0,0 0 1,1-1-1,-1 1 1,0 0-1,1 0 1,-1-1-1,0 1 1,0 0-1,1 0 1,-1 0-1,0 0 0,0 0 1,1 0-1,-1 0 1,0 0-1,0 0 1,1 0-1,-1 0 1,0 1-1,0-1 0,-1 1 115,0 0-1,0 0 0,0 1 0,0-1 0,1 0 0,-1 1 0,-3 3 1,3-3-177,0 1 1,0 0-1,1 1 1,-1-1 0,1 0-1,-1 0 1,1 1-1,0-1 1,0 1 0,0-1-1,1 1 1,-1-1 0,1 1-1,0-1 1,0 1-1,0 0 1,1-1 0,-1 1-1,1-1 1,1 6-1,0-2-82,1 0-1,-1 0 1,1 0-1,0-1 1,1 0-1,-1 1 0,1-1 1,1 0-1,6 7 1,-4-7-5,0-1 0,0 1 1,0-1-1,1 0 0,0-1 1,0 0-1,0 0 0,0 0 1,1-1-1,-1-1 0,18 4 1,-17-4 7,1-1 0,0 0 0,-1-1 1,1 0-1,0 0 0,0-1 0,-1 0 0,1-1 1,-1 0-1,18-7 0,-25 9-1,1-1 0,-1 0 0,0 0 0,0-1 1,0 1-1,0 0 0,-1-1 0,1 1 0,0-1 0,-1 1 0,1-1 0,-1 0 0,1 0 1,-1 0-1,0 0 0,1 0 0,-1 0 0,0 0 0,-1 0 0,1 0 0,0 0 0,-1-1 1,1 1-1,-1 0 0,1-1 0,-1 1 0,0 0 0,0 0 0,0-1 0,0 1 0,-1 0 1,1-1-1,-1 1 0,1 0 0,-2-3 0,-1-2 14,0 0 0,-1-1 0,0 1 0,0 0 1,-1 1-1,0-1 0,0 1 0,-1 0 0,-11-10 0,3 4 10,0 1 1,-1 0-1,-23-11 1,24 14-22,-1 1 1,1 1-1,-1 0 1,0 1 0,-1 1-1,1 1 1,-1 0-1,-22-2 1,36 5-17,0 0 0,1 0 0,-1 0 0,0 0 0,0 0 0,1 1 0,-1-1 0,0 1 0,0-1 0,1 1 0,-1-1 0,-2 2 0,3-1-15,1-1 1,-1 1-1,1 0 1,0-1 0,-1 1-1,1-1 1,0 1 0,0 0-1,-1-1 1,1 1-1,0 0 1,0 0 0,0-1-1,0 1 1,0 0-1,-1-1 1,2 1 0,-1 0-1,0 0 1,0-1 0,0 1-1,0 0 1,0-1-1,0 1 1,1 0 0,-1-1-1,0 1 1,1 0-1,-1-1 1,0 1 0,2 0-1,1 5-826,1 0 0,0 0 0,1-1 0,-1 0 0,1 0 0,10 8 0,16 14-1579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35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86 8698,'-80'-40'4233,"58"38"-1081,3-7-615,10 5-345,5 0-295,5 0-585,6 5-296,-7-1-440,0 0-159,22 2-297,39 2-64,-29-8-40,-1-2-264,5-3-801,1 5-527,-1-2 848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53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39 10698,'1'-1'194,"-1"0"0,0 0-1,0 1 1,0-1-1,0 0 1,0 1 0,0-1-1,0 0 1,-1 1-1,1-1 1,0 0 0,0 1-1,0-1 1,-1 0-1,1 1 1,0-1 0,-1 0-1,1 1 1,-1-1-1,1 1 1,0-1 0,-1 1-1,1-1 1,-1 1 0,1-1-1,-1 1 1,0-1-1,-1 1-3,1 0 0,-1 0 0,1 0 0,-1 0 0,1 0 0,0 0 0,-1 0 0,1 1 0,0-1 0,-1 0 0,1 1 0,0 0 0,-1-1 0,-1 2 0,0 0-90,0 0-1,0-1 1,0 1-1,1 1 0,-1-1 1,1 0-1,-1 1 0,1-1 1,0 1-1,0 0 0,0-1 1,0 1-1,1 0 1,-1 0-1,1 1 0,-1-1 1,1 0-1,0 0 0,1 1 1,-1-1-1,0 0 1,1 1-1,0-1 0,0 1 1,0-1-1,0 0 0,1 6 1,0-3-62,0 1-1,1-1 1,0 1 0,0-1 0,0 0 0,1 0-1,-1 0 1,2 0 0,-1 0 0,1-1-1,-1 1 1,1-1 0,7 6 0,-7-7-23,1 0 1,0-1-1,0 1 1,0-1-1,0 0 1,0-1-1,0 1 1,1-1-1,-1 0 1,11 2-1,-12-3-2,-1-1 0,0 0 0,0 1 0,1-1 0,-1 0 0,0-1 0,1 1-1,-1-1 1,0 1 0,0-1 0,0 0 0,1 0 0,-1 0 0,0-1 0,-1 1 0,1-1 0,0 0-1,0 1 1,-1-1 0,5-4 0,-3 2 42,-1 0-1,1 0 1,-1 0-1,0-1 0,0 1 1,-1-1-1,1 0 1,-1 0-1,0 0 1,-1 0-1,1 0 1,-1 0-1,0 0 1,0 0-1,0-1 1,-1 1-1,0 0 1,0-1-1,0 1 0,-1 0 1,0-1-1,0 1 1,0 0-1,0 0 1,-1 0-1,0 0 1,0 0-1,0 0 1,-1 0-1,0 1 1,0-1-1,0 1 0,0 0 1,-1 0-1,1 0 1,-7-5-1,6 6-23,0-1 0,0 1-1,0 1 1,-1-1 0,1 0-1,-1 1 1,0 0-1,1 0 1,-1 0 0,0 1-1,0 0 1,0 0 0,0 0-1,-1 0 1,-7 1 0,7 0-144,0 1 1,0 0 0,0 0-1,0 1 1,0 0 0,0 0 0,0 0-1,0 0 1,1 1 0,-1 0-1,1 0 1,-10 8 0,7-4-1258,0 0 0,-11 14 1,-11 20-870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5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9 10082,'0'-2'3209,"-1"0"731,-5 0-2455,-1 1-1364,1 0 0,-1 1 0,0 0 0,1 0 0,-1 1 1,0 0-1,0 0 0,1 0 0,-8 3 0,12-3-101,-1 0 1,1 0-1,0 0 1,-1 1-1,1-1 0,0 1 1,0 0-1,0-1 1,0 1-1,0 0 0,0 0 1,0 0-1,0 1 1,1-1-1,-1 0 0,1 1 1,0-1-1,0 0 1,0 1-1,0 0 0,0-1 1,0 5-1,-1-1 8,2 0 0,-1 0 1,1 1-1,0-1 0,0 0 0,1 0 0,-1 1 1,3 5-1,-1-5-11,0 0 1,0 0-1,1-1 0,0 1 1,1-1-1,-1 0 1,1 1-1,0-2 0,1 1 1,-1 0-1,1-1 1,1 0-1,-1 0 1,0-1-1,1 1 0,0-1 1,8 4-1,-6-4-7,0 0 0,0-1 0,1 0 0,0 0 0,-1-1 0,1 0 0,0 0-1,0-1 1,0 0 0,0-1 0,1 0 0,-1 0 0,11-2 0,-16 1-1,0 0 1,-1 0 0,1 0-1,0 0 1,-1-1 0,1 1-1,-1-1 1,0 0-1,1 0 1,-1 0 0,0 0-1,0-1 1,0 1-1,0-1 1,-1 0 0,1 0-1,-1 0 1,0 0 0,0 0-1,0-1 1,0 1-1,0 0 1,1-6 0,-2 5 43,0-1 1,0 1-1,0 0 1,0-1-1,-1 1 1,0-1-1,0 1 1,0-1 0,-1 1-1,1 0 1,-1-1-1,0 1 1,-1 0-1,1-1 1,-1 1-1,1 0 1,-1 0-1,0 0 1,-6-7-1,3 5 63,-1-1-1,0 1 0,0 1 1,-1-1-1,1 1 0,-1 0 0,-1 1 1,1 0-1,0 0 0,-1 0 1,0 1-1,-8-3 0,-5 0 3,0 1-1,-1 1 0,-31-2 1,47 6-107,-1-1-3,-1 0 0,0 1 0,0 0 0,0 0 0,1 1 0,-16 3 0,21-3-23,1-1 1,0 1 0,-1-1 0,1 1 0,0 0 0,-1-1-1,1 1 1,0 0 0,0 0 0,0 0 0,0 0 0,-2 2 0,2-2 3,1-1 1,0 1-1,0 0 1,-1-1-1,1 1 1,0-1 0,0 1-1,0 0 1,0-1-1,0 1 1,0 0-1,0-1 1,0 1-1,0 0 1,0-1 0,0 1-1,0 0 1,0-1-1,1 1 1,-1-1-1,0 1 1,0 0 0,1-1-1,-1 1 1,0-1-1,1 1 1,-1-1-1,1 1 1,-1-1 0,1 1-1,-1-1 1,1 1-1,0 0 1,2 1 233,0 0 0,0-1 0,0 1 0,0 0-1,4 1 1,24 7 394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54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194 138 6977,'0'0'210,"0"0"0,-1-1-1,1 1 1,0-1 0,-1 1-1,1 0 1,-1-1 0,1 1-1,0 0 1,-1 0-1,1-1 1,-1 1 0,1 0-1,-1 0 1,1 0 0,-1-1-1,0 1 1,1 0-1,-1 0 1,1 0 0,-1 0-1,1 0 1,-1 0 0,1 0-1,-2 0 1,1 1 132,-1-1 0,1 1 1,-1 0-1,1-1 0,-1 1 0,1 0 1,-1 0-1,-1 2 0,-1-1 144,1 1 1,0 0-1,1 1 0,-1-1 0,0 0 1,-2 5-1,4-4-255,-1-1 1,1 1-1,0-1 1,1 1-1,-1-1 0,0 1 1,1 0-1,0-1 0,0 1 1,0 0-1,0-1 1,1 1-1,0 0 0,-1-1 1,1 1-1,0-1 1,3 6-1,-2-5-168,0 0-1,0 0 1,0-1 0,0 1 0,1 0 0,-1-1-1,1 0 1,0 0 0,0 0 0,0 0-1,1 0 1,-1-1 0,1 1 0,-1-1-1,5 2 1,0-1-52,-1-1-1,1 0 1,-1 0-1,1-1 1,0 0-1,0 0 1,-1-1-1,1 0 1,0 0-1,0-1 1,8-1-1,-7 0 7,1 0 0,-1-1 1,0 0-1,0-1 0,0 1 0,0-2 0,-1 1 0,14-10 0,-17 10 9,-1 0-1,1 0 1,-1-1 0,0 1-1,0-1 1,0 0 0,-1 0-1,0 0 1,0 0 0,3-7-1,-5 9 5,0 0-1,0-1 0,0 1 1,0 0-1,-1-1 0,1 1 0,-1 0 1,0-1-1,0 1 0,0-1 1,0 1-1,-1 0 0,1-1 1,-1 1-1,0 0 0,0-1 0,0 1 1,-1 0-1,-2-5 0,0 2 25,0 0-1,-1 1 0,1 0 1,-1 0-1,0 0 0,0 1 1,-1 0-1,-10-7 0,-5 0 59,-26-11 0,43 20-98,-18-7-33,0 1-1,0 1 1,-42-8 0,51 13 148,0 0 1,0 2-1,0-1 1,0 2-1,1 0 1,-1 0-1,0 1 1,-19 6-1,-5 6 402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55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960 5 10426,'-4'-2'939,"0"1"0,0 1 0,0-1 0,0 1 0,0-1 1,-8 1-1,6 1-479,0 0 1,0 0 0,0 0 0,-6 3 0,1 0-233,0 1 0,0 1 0,0-1 0,-10 9 0,-92 79 590,72-57-710,-240 211 55,113-109-127,115-95-24,27-20-9,-31 35 1,36-36-6,12-13-9,1 1 1,0-1 0,1 1-1,0 1 1,-10 21-1,15-28 7,1 0 0,0 0 1,0 0-1,1 0 0,-1 0 0,1 0 0,0 1 0,0-1 0,0 0 0,0 0 0,1 0 1,0 0-1,0 0 0,2 6 0,-2-7 1,0 1 1,0-1-1,1 0 0,0 1 1,0-1-1,-1 0 1,2 0-1,-1 0 0,0-1 1,1 1-1,-1 0 1,1-1-1,0 0 0,-1 1 1,1-1-1,6 3 1,2-2 58,-1 1 0,1-2 0,0 1 1,21 0-1,73 13 561,6-4-500,116-3-1,-45-4-79,100 19 5,-235-16-16,0 1 0,-1 2 0,85 34 1,-125-43-16,-1 0 16,0 0 0,0 1-1,-1-1 1,1 1 0,6 5 0,-11-8-23,0 0 0,0 0 0,0 0 0,0 0 0,0 0 0,0 0 0,0 0 1,1 0-1,-1 0 0,0 0 0,0 1 0,0-1 0,0 0 0,0 0 0,0 0 1,0 0-1,0 0 0,0 0 0,0 1 0,0-1 0,0 0 0,0 0 0,0 0 1,0 0-1,0 0 0,0 0 0,0 1 0,0-1 0,0 0 0,0 0 0,0 0 0,0 0 1,0 0-1,0 0 0,0 1 0,0-1 0,0 0 0,0 0 0,-1 0 0,1 0 1,0 0-1,0 0 0,0 0 0,0 0 0,0 1 0,0-1 0,0 0 0,0 0 1,-1 0-1,1 0 0,0 0 0,0 0 0,0 0 0,0 0 0,0 0 0,-12 4 379,4-2-278,-6 4-75,0 0 0,-18 12 0,20-11-16,-2 1 8,-15 13 0,8-6-7,-18 11 3,-10 6-20,-61 51-1,-51 79-180,11 12-437,-67 71-509,67-101 1018,69-68 133,32-22-8,28-27-4,21-27-9,-1 1 0,1-1 0,-1 0 0,1 1 0,-1-1 0,0 1 0,1-1 0,-1 0 0,0 1 0,1-1 0,-1 0 0,0 0 0,1 0 0,-2 1 0,0-2 20,8-2 19,-6 3-33,3-2 54,1 1 1,-1 0-1,1 0 0,-1 0 0,5 0 0,-6 1-33,0 0 0,0 0 0,0 0 0,-1 0 0,1 1 0,0-1 0,0 1 0,0 0 0,0-1 0,-1 1 0,1 0 0,2 1 1,22 12 132,1-1 0,1-1 1,0-2-1,0 0 0,1-2 1,0-2-1,1 0 0,55 2 1,79-8 14,0-13-106,40-2 172,-28 15 61,-69 1 362,-107-4-67,-1 2-414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5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107 136 4937,'-55'-47'2789,"50"41"-1899,-1 0 1,1 0-1,0 0 1,0 0-1,1-1 1,0 0-1,0 0 1,1 0-1,-5-12 1,6 14-272,2 5-590,0-1 0,0 1 0,0 0 0,0 0-1,-1 0 1,1 0 0,0 0 0,0-1 0,0 1-1,0 0 1,0 0 0,0 0 0,0 0-1,0 0 1,0-1 0,0 1 0,0 0 0,0 0-1,0 0 1,0 0 0,0-1 0,0 1 0,0 0-1,0 0 1,0 0 0,0 0 0,0 0 0,0-1-1,1 1 1,-1 0 0,0 0 0,0 0 0,0 0-1,0 0 1,0-1 0,0 1 0,0 0 0,1 0-1,-1 0 1,0 0 0,0 0 0,0 0 0,0 0-1,0 0 1,1 0 0,-1 0 0,0 0-1,0 0 1,0-1 0,2 2 9,-1-1 0,0 0 1,0 1-1,0-1 0,1 1 0,-1-1 1,0 1-1,0 0 0,0-1 0,0 1 0,0 0 1,1 1-1,82 77 137,-19-15-110,12 11-4,78 99 0,49 100-12,-137-181-30,120 130 0,184 220 63,-344-406-92,159 210 283,-129-178 231,94 89-1,-45-68-240,-53-46-150,54 57 0,-106-100-112,21 25 71,-21-24-63,1 0 0,-1 0-1,1 0 1,-1 1-1,0-1 1,0 1 0,0-1-1,0 1 1,1 5 0,-2-8-20,-1 1 1,1-1-1,0 0 0,0 1 1,0-1-1,-1 1 1,1-1-1,0 1 1,0-1-1,-1 0 0,1 1 1,0-1-1,-1 0 1,1 1-1,-1-1 1,1 0-1,0 1 1,-1-1-1,1 0 0,-1 0 1,1 1-1,-1-1 1,1 0-1,-1 0 1,1 0-1,0 0 1,-1 0-1,1 0 0,-1 0 1,1 0-1,-1 0 1,1 0-1,-1 0 1,1 0-1,-1 0 0,0 0 1,-18-3-143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57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6889,'5'0'4241,"0"-4"272,-2 3-2720,-3 1-89,0 0-440,0 0-231,-1 25-385,-1 42-112,1-34-248,6 3-120,-2-10-120,13 12 0,-5-5-120,-7-4-248,9 7-2153,-5-3 1745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58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 10282,'-10'-7'3758,"10"7"-3712,0 0 0,0 0 1,0 0-1,0 0 0,0 0 0,0 0 0,0 0 0,-1 0 1,1 0-1,0 0 0,0 0 0,0 0 0,0 0 0,0 0 1,0 0-1,0 0 0,0-1 0,0 1 0,0 0 0,0 0 0,0 0 1,0 0-1,0 0 0,0 0 0,0 0 0,0 0 0,0 0 1,0 0-1,0 0 0,0 0 0,0 0 0,0 0 0,0 0 1,0 0-1,0-1 0,0 1 0,0 0 0,0 0 0,0 0 1,0 0-1,0 0 0,0 0 0,0 0 0,0 0 0,0 0 1,0 0-1,0 0 0,1 0 0,-1 0 0,0 0 0,0 0 0,0 0 1,0 0-1,0 0 0,0 0 0,0 0 0,0 0 0,0 0 1,0 0-1,0 0 0,0 0 0,0 0 0,0 0 0,0 0 1,0 0-1,1 0 0,19 2 2458,-16-2-2725,8 2 501,-1 0 1,1 0-1,-1 1 0,17 7 1,-24-8-244,-1-1 0,0 1 0,0 0 0,0 0 0,0 0 0,-1 0 0,1 0 0,0 0 0,-1 1 0,0-1 0,1 1 0,-1 0 0,0 0 0,0 0 0,-1 0 0,1 0 0,-1 0 0,1 0 0,-1 0 0,1 5 0,-1-2-9,0 0-1,-1 0 0,0 1 0,0-1 1,0 0-1,-1 1 0,0-1 1,0 0-1,-1 0 0,0 0 0,-3 8 1,-1 0 26,-1 0-1,0-1 1,-15 20 0,18-28-29,0-1-1,0 0 0,0 1 1,-1-2-1,1 1 1,-6 3-1,0 0 122,10-7-141,0 0-1,0 0 1,0 1-1,-1-1 1,1 0-1,0 0 1,0 0-1,0 0 0,0 0 1,0 0-1,0 0 1,0 0-1,0 0 1,0 0-1,0 0 1,0 0-1,0 1 0,0-1 1,-1 0-1,1 0 1,0 0-1,0 0 1,0 0-1,0 0 1,0 0-1,0 1 0,0-1 1,0 0-1,0 0 1,0 0-1,0 0 1,0 0-1,0 0 1,0 0-1,0 0 0,1 1 1,-1-1-1,0 0 1,0 0-1,0 0 1,0 0-1,0 0 1,0 0-1,0 0 1,0 0-1,0 0 0,7 4 121,8-1 18,4-2-14,0 0 0,0-2 1,0 0-1,33-6 0,7-1 594,-40 8 947,-3 6-763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58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12291,'4'3'5641,"19"10"-3141,-1-6-1737,-12-4-593,0 0 1,-1 1-1,1 0 1,12 8-1,-19-10-156,0 0 0,-1 0 0,0 0 0,1 0-1,-1 0 1,0 0 0,0 1 0,0-1 0,-1 1-1,1 0 1,-1-1 0,1 1 0,-1 0 0,0 0-1,0 0 1,0 0 0,0 0 0,-1 0 0,1 5-1,-1-4 3,0 1-1,0 0 0,-1 0 1,0-1-1,1 1 1,-2-1-1,1 1 0,-1-1 1,1 1-1,-1-1 0,-1 0 1,1 1-1,0-1 0,-5 5 1,-5 5 36,0 0 0,-17 15 0,27-27-46,-7 5 27,7-6-28,1 0 0,-1 0 0,1 1 1,0-1-1,-1 0 0,1 0 0,0 1 1,0-1-1,0 1 0,0-1 0,-1 2 1,2-2-7,0-1 1,1 0 0,-1 1-1,0-1 1,0 0 0,0 1-1,1-1 1,-1 0 0,0 0 0,1 1-1,-1-1 1,0 0 0,1 0-1,-1 0 1,0 0 0,1 1-1,-1-1 1,0 0 0,1 0 0,-1 0-1,0 0 1,1 0 0,-1 0-1,1 0 1,0 0 0,15 2-12,-14-1 10,7 0 1,24 2 35,35 10-1,-59-11 47,1 1-1,-1 0 0,0 0 1,0 1-1,0 0 0,0 1 1,-1 0-1,12 9 0,-18-12-33,0 0 0,0 0 0,0 0-1,0 1 1,0-1 0,-1 0 0,1 1-1,-1 0 1,1-1 0,-1 1 0,0 0-1,0-1 1,0 1 0,1 6 0,-2-7-22,0 0 1,0 1-1,0-1 1,0 0-1,0 1 1,-1-1 0,1 0-1,-1 0 1,0 1-1,1-1 1,-1 0-1,0 0 1,0 0 0,0 0-1,0 0 1,-1 0-1,1 0 1,-1 0-1,-2 2 1,-1 1 14,0-1-1,-1 1 1,0-1 0,0-1-1,0 1 1,-1-1-1,1 0 1,-1 0 0,1-1-1,-1 0 1,0 0 0,-13 2-1,-3-3-259,0 0 0,-38-3-1,40 1-332,19 1 303,0 0 1,1 0-1,-1-1 0,0 1 1,0 0-1,1-1 1,-1 1-1,0-1 1,-1 0-1,2 0 178,1 1 0,0-1 0,-1 1 0,1-1 0,-1 1 0,1-1 0,0 1 1,0-1-1,-1 1 0,1-1 0,0 0 0,0 1 0,0-1 0,-1 1 0,1-1 0,0 0 0,0 1 0,0-2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59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0 12419,'-41'38'6271,"17"-14"-5386,-37 50 0,55-66-782,0 0-1,1 1 1,0 0-1,-7 17 1,11-23-86,0-1 1,0 1-1,1-1 1,-1 1-1,1 0 0,-1-1 1,1 1-1,0-1 1,0 1-1,0 0 1,1-1-1,-1 1 0,1 0 1,-1-1-1,1 1 1,0-1-1,0 1 1,0-1-1,0 0 1,0 1-1,0-1 0,1 0 1,3 4-1,0-1 5,1 0 0,0-1 0,0 1-1,0-1 1,0-1 0,1 1 0,-1-1 0,1 0 0,0-1-1,0 1 1,0-2 0,0 1 0,1-1 0,-1 0-1,11 0 1,9 0 58,0-2 1,47-7-1,-61 6-50,-4 1-8,0 0 0,0-1 0,0 0 0,10-4 0,-18 5-76,0 1 0,-1 0 0,1-1 0,0 1 0,0-1 0,-1 1 0,1-1 0,0 1 0,-1-1 0,1 1 0,-1-1 0,1 0 0,0 0 0,-2-3-315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0:5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11226,'3'14'4953,"-6"1"-2144,-1 5-985,-4 9-527,0 6-401,4-2-600,-1-4-160,7-2-96,5-5 48,6 2-536,5-2-448,4 0 576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3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8354,'2'8'1820,"0"0"0,0 1 1,-1-1-1,0 1 0,-1 10 1,-5 41 1370,2-38-2511,1 26-1,2-30-471,2 45 257,-1-55-432,0 1 0,1-1 1,0 0-1,0 0 0,5 11 1,-4-16-22,-2-6-24,-3-11-99,1 6-37,0 0 0,1 0 0,0 0 1,0 0-1,3-15 0,-3 20 113,2-4-44,-1-1 0,2 1 0,-1 0 1,1-1-1,7-12 0,-10 20 81,0-1 0,0 1 0,1 0 0,-1-1-1,0 1 1,0 0 0,1-1 0,-1 1 0,0 0 0,0 0 0,1-1 0,-1 1 0,0 0 0,1 0 0,-1-1-1,0 1 1,1 0 0,-1 0 0,1 0 0,-1 0 0,0 0 0,1 0 0,-1 0 0,1-1 0,-1 1 0,1 0-1,0 1 13,-1-1-1,1 0 1,-1 1-1,1-1 1,0 0-1,-1 1 1,1-1-1,-1 1 1,1-1-1,-1 1 1,1-1-1,-1 1 1,0-1-1,1 2 1,2 4 176,0 0 1,3 12-1,-3-11-18,-1 0-52,1 0 0,0 0 0,1 0 0,0-1 0,0 0 0,0 0 0,0 0-1,1 0 1,8 6 0,-10-9-97,0 0 0,1-1 0,-1 0 0,1 0 0,0 0 0,0 0 1,0 0-1,0-1 0,0 0 0,0 0 0,0 0 0,0 0 0,0-1 0,1 1 0,-1-1 0,0 0 0,8-1 0,-5-1-19,0 1 1,-1-1-1,1 0 0,-1 0 0,0-1 1,0 0-1,0 0 0,0-1 0,0 0 1,-1 0-1,8-7 0,-3 2-20,-1 0 0,0-2-1,0 1 1,12-22 0,-16 24-3,-1 0 1,0 0 0,5-17 0,-8 23 18,0-1 1,-1 1-1,1-1 0,-1 1 0,1 0 1,-1-1-1,0 1 0,0-1 0,0 1 0,0-1 1,-1 1-1,1-1 0,-1 1 0,1-1 1,-1 1-1,0 0 0,0-1 0,-2-3 1,2 5 4,0 0 0,0 0 1,0 0-1,0 1 1,0-1-1,0 0 1,-1 0-1,1 1 1,0-1-1,0 1 1,-1-1-1,1 1 1,0 0-1,-1 0 1,1-1-1,0 1 1,-1 0-1,1 0 1,0 0-1,-1 0 1,1 0-1,0 1 1,-2-1-1,0 1 21,0 0 0,0-1 0,0 1 0,0 0 0,1 1 0,-1-1 0,0 0-1,1 1 1,-4 2 0,4-2 20,-1 1 0,1 0-1,-1 0 1,1 0 0,0 0-1,0 1 1,1-1 0,-1 1-1,1-1 1,-1 1 0,1-1 0,0 1-1,0 0 1,0 6 0,0 1 79,0 0 1,1 0 0,2 19-1,-1-22-84,0-1-1,1 1 1,0-1-1,0 0 1,1 0-1,-1 0 1,2 0-1,-1 0 1,8 10-1,-9-14-70,1 0 0,0 1 0,-1-1 0,1 0 0,1-1 0,-1 1 0,0 0 0,1-1 0,-1 0 0,1 0-1,0 0 1,0 0 0,0-1 0,0 1 0,0-1 0,0 0 0,0 0 0,8 0 0,-5-1-429,-1 0 0,1 0 0,13-4-1,25-8-528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00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10 10930,'0'0'245,"0"-1"-1,0 1 1,0 0-1,0-1 1,0 1-1,1 0 1,-1 0-1,0-1 1,0 1-1,0 0 1,0-1-1,0 1 1,0 0-1,0-1 1,0 1-1,0 0 1,0-1-1,0 1 1,0 0-1,-1 0 1,1-1-1,0 1 1,0 0-1,0-1 1,0 1-1,0 0 1,-1 0-1,1-1 1,0 1-1,-1 0 1,1 0-52,-1 0-1,1 0 1,-1 0 0,0 0 0,1 0-1,-1 0 1,1 0 0,-1 0 0,1 0 0,-1 1-1,1-1 1,-1 0 0,1 1 0,-1-1-1,0 1 1,-27 22-245,16-14 661,6-4-574,1-1 0,-1 1 0,1 0 0,-1 1 0,2-1 0,-7 9 0,10-12-28,-1 0 1,1 0-1,0 0 0,0 0 0,1 1 0,-1-1 1,0 0-1,1 0 0,-1 0 0,1 1 0,0-1 1,0 0-1,0 1 0,0-1 0,0 0 0,0 0 1,1 1-1,-1-1 0,1 0 0,-1 0 0,1 0 1,0 1-1,0-1 0,0 0 0,2 2 0,1 2 37,0 0 0,1-1-1,0 0 1,0 0-1,11 9 1,33 19 577,-26-19-167,-19-11-301,1 1 0,-1-1 0,1 1 0,-1 0 1,0 1-1,-1-1 0,1 0 0,-1 1 0,0 0 0,5 10 0,-7-13-111,0 0 0,0 0 0,0 1 0,-1-1 0,1 0 0,-1 1 0,1-1-1,-1 1 1,0-1 0,0 1 0,0-1 0,0 1 0,-1-1 0,1 0 0,-1 1 0,1-1-1,-1 0 1,0 1 0,0-1 0,0 0 0,0 0 0,0 1 0,0-1 0,-1 0 0,1 0-1,-1-1 1,1 1 0,-3 2 0,1-2-123,1 0-1,-1 0 1,0 0 0,1-1-1,-1 1 1,0-1-1,0 1 1,0-1 0,0 0-1,0 0 1,0-1-1,0 1 1,0 0 0,-1-1-1,1 0 1,-5 0-1,2-1-129,1 1 0,-1-1 0,1-1 0,0 1 0,0-1 0,0 0 0,-1 0 0,-8-6 0,-8-6-176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00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9322,'12'-10'4777,"3"8"-1632,6 2-969,-4-1-255,2 4-689,4-3-312,-2-4-456,3-2-96,5-2-208,-1 2 1977,5 8-1561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01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10042,'-20'33'3572,"-18"44"1,28-53-2769,1 1 1,-11 46 0,17-55-736,1 1 1,0 0 0,1-1-1,1 1 1,2 22-1,0-27 76,0 0 0,1 1-1,0-1 1,1 0-1,0 0 1,1-1 0,12 21-1,-15-28-105,1 1-1,0-1 1,0 0 0,1 0-1,-1 0 1,1-1 0,0 1-1,0-1 1,0 0 0,0 0-1,6 3 1,-6-4-18,-1-1 0,1 0 0,0 0 1,-1 0-1,1 0 0,0 0 0,-1-1 0,1 0 1,0 0-1,0 0 0,0 0 0,-1-1 0,1 1 1,0-1-1,5-1 0,-5 0 20,0 0 1,0 0-1,0 0 1,0 0-1,0 0 0,-1-1 1,1 0-1,-1 1 0,1-1 1,-1-1-1,0 1 1,0 0-1,0-1 0,-1 0 1,1 1-1,-1-1 0,0 0 1,0 0-1,2-7 1,-3 8 2,0 0 0,-1 0 0,1 1 1,-1-1-1,1 0 0,-1 0 0,0 0 0,0 1 1,0-1-1,-1 0 0,1 0 0,-1 0 1,1 1-1,-1-1 0,0 0 0,0 0 1,0 1-1,-1-1 0,1 1 0,0-1 1,-1 1-1,0 0 0,1 0 0,-1-1 1,0 1-1,0 0 0,0 1 0,-1-1 0,1 0 1,0 1-1,-6-3 0,5 2-12,-1 0 0,0 1 1,0 0-1,0 0 0,0 0 0,0 1 0,0-1 0,0 1 0,0 0 0,0 0 1,0 0-1,0 0 0,0 1 0,-6 1 0,4 0-44,0 0-1,0 0 1,0 0-1,0 1 1,0 0-1,1 0 1,-1 0-1,-7 7 1,12-8-144,-1-1 0,0 1 0,1 0 0,-1 0 1,1 0-1,-1 0 0,1 0 0,0 0 0,0 0 1,-1 2-1,3 4-500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04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156 116 3401,'0'0'2539,"0"0"-39,0 0-340,4-6 4074,-2 0-5952,0 0-1,0 1 1,0-1-1,-1 0 1,0-1-1,0 1 1,-1 0-1,0 0 1,0-8 0,-1 12-233,1 0-1,-1 1 1,1-1 0,-1 1 0,0-1 0,0 1 0,0-1 0,1 1 0,-1 0 0,-1-1 0,1 1 0,0 0 0,0 0 0,0 0 0,-1 0 0,1 0 0,0 0 0,-3-1 0,-1-1 98,-1 1 0,1 0 0,-8-2 0,12 4-142,-2-1 39,0 0 0,-1 0 1,1 0-1,0 1 1,-1 0-1,1 0 1,0 0-1,-1 0 0,1 0 1,-1 1-1,1-1 1,0 1-1,-1 0 1,1 0-1,0 0 0,0 1 1,0-1-1,-4 3 1,3-1-21,0 0 0,0 0-1,1 1 1,-1-1 0,1 1 0,0 0 0,0 0 0,0 0 0,1 1 0,-1-1 0,1 0 0,-2 6-1,2-3 9,-1 0-1,1 0 1,1 1-1,0-1 1,0 0-1,0 1 1,1 14-1,0-17-21,1 0 1,0 0-1,0 0 1,0 0-1,0 0 0,1 0 1,-1-1-1,1 1 1,1-1-1,-1 1 0,1-1 1,4 7-1,-6-10-9,0 0 0,1 1-1,-1-1 1,0 0 0,0 0-1,1 0 1,-1 0 0,0 0 0,1 0-1,-1 0 1,1-1 0,-1 1-1,1 0 1,0-1 0,-1 0 0,1 1-1,0-1 1,3 1 0,-3-2 0,0 1 0,0 0 0,0-1 0,0 1 0,0-1 0,0 0 0,0 0 0,0 0 0,0 0 0,0 0 0,0 0 0,3-3 0,3-3 4,-1-1 0,0 0-1,0-1 1,9-14 0,-13 19-4,32-58 86,-34 94 1281,1-15-1235,0-1 0,2 1-1,5 16 1,-6-25-133,4 14 169,-7-21-214,1 0 0,-1 0 0,1 0 0,0 1 0,-1-1 1,1 0-1,0 0 0,0 0 0,0 0 0,0 0 0,-1 0 0,3 1 0,0-2-143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05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7162,'0'0'176,"-1"0"1,1 0 0,0 0 0,-1 0-1,1 0 1,0 0 0,0 0 0,-1 0 0,1 0-1,0 0 1,0 0 0,-1 0 0,1 1-1,0-1 1,0 0 0,-1 0 0,1 0 0,0 0-1,0 0 1,0 1 0,-1-1 0,1 0 0,0 0-1,0 0 1,0 1 0,0-1 0,0 0-1,-1 0 1,1 1 0,0-1 0,0 0 0,0 0-1,0 1 1,0-1 0,0 0 0,0 0-1,0 1 1,0-1 0,0 0 0,0 0 0,0 1-1,0-1 1,0 1 0,0 17 770,0-13-48,2 69 1996,6 130-151,-8-186-2617,0-13-199,-1-13-578,1-28 292,-1 19 235,3-30 0,-2 45 121,0 0 1,1 0 0,-1 0-1,0 0 1,1 0-1,-1 1 1,1-1-1,0 0 1,0 0 0,0 0-1,0 1 1,0-1-1,0 0 1,0 1-1,0-1 1,1 1 0,-1-1-1,0 1 1,1-1-1,0 1 1,-1 0-1,1 0 1,0 0 0,-1 0-1,1 0 1,0 0-1,0 1 1,0-1-1,0 1 1,0-1-1,0 1 1,0 0 0,4-1-1,-1 1 37,-1 0 0,1 1 0,0 0 0,0-1-1,0 1 1,0 1 0,0-1 0,-1 1 0,1 0-1,0 0 1,-1 0 0,7 5 0,-7-4 64,0 1 0,0-1 1,-1 0-1,0 1 0,0 0 0,0 0 1,0 0-1,0 0 0,-1 0 0,0 1 1,4 8-1,-6-11-64,1 0-1,-1-1 1,1 1 0,-1 0 0,1 0 0,-1 0-1,0 0 1,0 0 0,0 0 0,0 0 0,-1 0-1,1 0 1,0 0 0,-1 0 0,1 0 0,-1 0-1,0 0 1,0-1 0,1 1 0,-1 0 0,0-1-1,-1 1 1,1 0 0,0-1 0,0 1 0,-1-1-1,1 1 1,-1-1 0,1 0 0,-1 0 0,-2 2-1,-3 0 20,0 1-1,0-2 0,-1 1 0,1-1 0,0 0 0,-10 1 1,0-1-362,-29 0-1,43-1 158,2-1 155,1 0 1,-1 0 0,1 0 0,-1 0 0,1 0 0,-1 0 0,0 0 0,1 0 0,-1 0 0,1 0 0,-1 0-1,1 0 1,-1-1 0,1 1 0,-1 0 0,1 0 0,-1-1 0,0 1 0,1-3 112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06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6 8314,'-1'0'272,"-20"2"12461,6-5-10647,11 2-1986,0 0 0,0 0 0,-9 0 0,12 1-93,-1 0 1,1 0-1,-1 0 0,1 0 1,0 0-1,-1 0 1,1 1-1,-1-1 1,1 0-1,0 1 1,-1-1-1,1 1 0,0 0 1,-1-1-1,-1 2 1,-11 19 25,-16 21 0,28-40-29,1 0 1,0 0-1,0 0 0,0 0 0,0 0 0,0 0 0,0 1 0,0-1 0,1 0 0,-1 1 0,1-1 0,0 0 0,0 1 0,0-1 0,0 1 0,1 2 0,-1-2-1,1-1 0,0 0 0,0 0 0,0 0-1,0 0 1,0 0 0,0 0 0,0-1 0,1 1 0,-1 0 0,1-1-1,-1 1 1,1-1 0,2 2 0,2 1-1,1 0 0,-1-1 0,1 0-1,0 0 1,-1-1 0,1 1 0,0-2 0,10 2-1,-9-2 176,0 0 0,0-1 0,0 0 0,0-1 0,-1 0 0,1 0 0,0-1 0,0 1-1,-1-2 1,9-2 0,5-3 637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06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126 196 3657,'0'-9'10880,"-3"1"-4646,3 7-5967,0 0 0,-1 0-1,0 0 1,1 0 0,-1 0-1,1 0 1,-1 1 0,0-1 0,0 0-1,-1-1 1,0 1-494,1 0 1,-1 0-1,1 1 0,-1-1 1,1 0-1,-1 1 0,0-1 1,1 1-1,-1 0 0,1 0 1,-1-1-1,-2 1 0,-9 1 1730,12-1-1503,-2 1 0,0-1-1,0 0 1,0 1 0,0-1 0,0 1 0,0 0 0,0 0 0,0 0 0,0 0-1,0 1 1,1-1 0,-1 1 0,1 0 0,-1 0 0,1-1 0,-1 2-1,1-1 1,0 0 0,-3 4 0,2-1-8,1 0 0,-1 0 0,1 0 0,0 1 0,0-1 0,0 1 0,1 0-1,0-1 1,-1 9 0,2-12 4,0 0 0,0 0-1,0 0 1,0 0 0,0 0-1,0-1 1,1 1 0,-1 0 0,1 0-1,-1 0 1,1 0 0,0 0-1,0-1 1,0 1 0,0 0-1,0-1 1,0 1 0,0-1-1,0 1 1,1-1 0,-1 1-1,0-1 1,1 0 0,0 0 0,-1 0-1,1 0 1,-1 0 0,1 0-1,0 0 1,0 0 0,2 0-1,-1 0 5,-1-1-1,1 1 0,-1-1 1,1 0-1,0 1 1,-1-1-1,1-1 0,0 1 1,-1 0-1,1 0 0,-1-1 1,1 0-1,-1 1 1,1-1-1,3-2 0,-3 1 2,1 0 0,-1 0 0,0-1 0,1 0 0,-1 1 0,-1-1 0,1 0 0,0 0 0,2-4 0,2-4 5,-1-1 0,0 1 0,-1-1 0,0 0 0,4-18 0,-4 13 4,-1-1 0,-1 0 0,-1 0 0,0 0-1,-2-35 1,0 50-4,0 0-1,-1 0 0,1 0 1,-1 0-1,0 0 1,0 0-1,0 0 1,0 0-1,-3-5 1,4 8-5,0 0 0,0-1 0,0 1 1,0 0-1,0 0 0,-1-1 0,1 1 1,0 0-1,0 0 0,0 0 0,-1 0 0,1-1 1,0 1-1,0 0 0,0 0 0,-1 0 1,1 0-1,0 0 0,0 0 0,-1 0 1,1-1-1,0 1 0,0 0 0,-1 0 0,1 0 1,0 0-1,0 0 0,-1 0 0,1 0 1,0 0-1,0 0 0,-1 0 0,1 1 1,0-1-1,0 0 0,-1 0 0,1 0 0,0 0 1,0 0-1,-1 0 0,-5 9 23,4 3 14,0 0-1,0 0 0,1 0 0,0 0 0,2 19 0,0-14 16,5 84 298,-4-85-298,1 0 0,0 0 0,1-1 0,9 21 1,-10-29-60,0-1 1,0 0 0,1 0 0,0 0 0,0 0-1,1-1 1,-1 1 0,1-1 0,0 0-1,0-1 1,9 7 0,16 3 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07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70 169 8722,'-53'1'5793,"69"-3"-233,35-10-5480,-42 9-69,1-1 0,-1 0 0,0 0 0,-1-1 0,1-1 0,-1 1 0,9-9 0,-12 11-6,-3 1-5,0 0-1,0 1 0,0-1 1,0 0-1,-1 0 1,1 0-1,0-1 0,-1 1 1,0 0-1,3-5 0,-4 5 0,1 1-1,-1-1 1,0 1-1,1-1 1,-1 0-1,0 1 0,0-1 1,0 1-1,0-1 1,0 1-1,-1-1 1,1 0-1,0 1 0,-1-1 1,1 1-1,-1 0 1,0-1-1,1 1 0,-1-1 1,-1-1-1,-2-1 34,1 0-1,-1 0 1,0 0 0,0 1-1,-1 0 1,1-1-1,0 2 1,-1-1-1,0 0 1,0 1-1,0 0 1,0 0-1,0 0 1,0 1 0,0 0-1,0 0 1,-1 0-1,1 1 1,-1-1-1,1 1 1,0 0-1,-1 1 1,1 0-1,0-1 1,-7 3-1,9-2 51,0 1 0,0-1 0,1 1 0,-1-1-1,0 1 1,1 0 0,-1 0 0,1 0-1,0 0 1,-1 0 0,1 1 0,0-1 0,1 1-1,-1-1 1,0 1 0,1 0 0,-1 0-1,-1 5 1,1-2 31,0 0 1,1 0-1,0 0 0,0 0 0,1 0 0,0 0 1,0 0-1,1 11 0,0-12-83,0 1 1,0-1-1,0 0 0,1 1 0,0-1 0,0 0 1,0 0-1,1 0 0,0 0 0,0 0 1,0-1-1,0 1 0,1-1 0,-1 0 0,1 0 1,7 5-1,-5-4-23,1-1 1,0 0-1,0-1 0,0 1 0,0-1 1,0-1-1,1 0 0,-1 0 1,1 0-1,0-1 0,9 1 1,-7-1-36,0-1 1,-1-1-1,1 1 1,0-2 0,11-2-1,9-5-37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08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14 5305,'0'0'3009,"-3"-1"5517,-4-3-4863,6 3-3080,-8-6 356,8 7-918,1 0 0,0 0 1,-1 0-1,1 0 1,0 0-1,0 0 0,-1 0 1,1 0-1,0 0 0,-1-1 1,1 2-1,0-1 1,-1 0-1,1 0 0,0 0 1,-1 0-1,1 0 0,0 0 1,-1 0-1,1 0 1,0 0-1,0 1 0,-1-1 1,1 0-1,0 0 0,-1 0 1,1 0-1,0 1 1,0-1-1,0 0 0,-1 0 1,1 1-1,0-1 1,0 1-1,-5 8 30,0 1 1,1 0-1,1 0 1,0 1-1,0-1 1,1 1-1,-1 17 1,1-1 18,2-1 1,0 1-1,5 26 1,-2-21-33,14 111 65,-5-53-31,-12-79 48,0-11-160,-1 1 1,1-1-1,0 0 1,0 0-1,0 1 1,0-1-1,0 0 1,0 0-1,0 0 1,0 1-1,-1-1 1,1 0 0,0 0-1,0 0 1,0 1-1,0-1 1,-1 0-1,1 0 1,0 0-1,0 0 1,0 0-1,-1 1 1,1-1-1,-1 0-198,0-1-1,0 1 1,1 0-1,-1 0 1,0-1-1,0 1 1,1 0-1,-1-1 1,0 1-1,0-1 1,1 1-1,-1-1 1,1 1-1,-1-1 1,0 1-1,1-1 1,-1 0-1,1 1 1,-1-1-1,0-1 1,-8-12-1955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09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45 7506,'-8'-11'4152,"24"12"-263,9-2-1592,6-2-649,5-1-184,0-4-487,1 0-257,4 1-336,-1 5-168,0 1-208,4 1-232,-7 7-4593,-2 4 3537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39:59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8274,'2'2'646,"-1"-1"0,-1 0 1,1 1-1,0-1 0,0 0 1,0 1-1,-1-1 0,1 1 1,0-1-1,-1 3 0,5 8 753,4 11-482,2-1 0,0 0 0,2-1 0,26 35 0,-34-50-715,-4-4-109,1 0 1,0 0-1,0 0 1,0 0-1,0 0 1,2 1-1,-4-3-76,1 0 0,-1 0 0,1 1 1,-1-1-1,1 0 0,-1 0 0,1 0 0,-1 0 0,0 0 0,1 0 0,-1 0 1,1 0-1,-1 0 0,1 0 0,-1 0 0,1 0 0,-1 0 0,0 0 0,1 0 1,-1-1-1,1 1 0,-1 0 0,1 0 0,-1-1 0,0 1 0,1 0 0,-1 0 1,0-1-1,1 1 0,-1 0 0,0-1 0,1 1 0,-1 0 0,0-1 0,0 1 1,0-1-1,1 1 0,-1 0 0,0-1 0,0 1 0,0-1 0,31-78 505,-15 36-440,28-87-131,-38 100-215,-6 14 124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36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52 7050,'0'-1'368,"0"0"0,0 1 1,0-1-1,0 0 0,0 0 1,0 1-1,0-1 1,0 0-1,0 1 0,0-1 1,0 0-1,1 1 1,-1-1-1,0 0 0,0 1 1,1-1-1,-1 0 1,0 1-1,1-1 0,-1 1 1,1-2-1,0 1-127,0 0 0,0-1 1,-1 1-1,1 0 0,0-1 0,-1 1 0,1-1 0,-1 1 0,0-1 0,1-1 0,-2 2-165,1 0-1,0 0 1,-1 0-1,1 0 0,-1 0 1,1 0-1,-1 0 0,1 0 1,-1 1-1,0-1 0,1 0 1,-1 0-1,0 1 0,0-1 1,1 0-1,-1 1 0,0-1 1,0 1-1,0-1 0,0 1 1,0-1-1,0 1 0,0 0 1,0 0-1,0-1 0,0 1 1,0 0-1,0 0 0,-1 0 1,-4-1 90,1 1 0,-1 0 0,1 0 1,-7 2-1,7-1-93,1 0 1,-1 0-1,1 1 0,0-1 1,0 1-1,0 0 1,0 0-1,0 1 0,0-1 1,1 1-1,-1 0 0,-3 3 1,1 1 14,0-1 0,1 1 0,-1 0 0,1 0 1,-4 10-1,8-15-79,0 0 0,0 0 0,0 1 1,0-1-1,1 0 0,-1 1 0,1-1 1,0 0-1,0 1 0,0-1 0,0 1 0,0-1 1,0 0-1,0 1 0,1-1 0,-1 1 1,1-1-1,0 0 0,0 0 0,0 1 0,0-1 1,0 0-1,0 0 0,0 0 0,3 3 1,3 3 3,1 0 0,0 0 0,0-1 0,11 8 0,-13-10 10,13 9 148,-3-2 355,-1 0-1,26 27 0,-41-39-491,1 0 1,-1 1-1,0-1 1,1 0 0,-1 1-1,0-1 1,1 1-1,-1-1 1,0 0-1,0 1 1,1-1-1,-1 1 1,0-1-1,0 1 1,0-1-1,0 0 1,1 1-1,-1-1 1,0 1-1,0-1 1,0 1-1,0-1 1,0 1-1,0-1 1,0 1 0,-1 0-1,1-1-5,-1 1 1,1-1-1,0 0 1,-1 1-1,1-1 0,-1 0 1,1 1-1,-1-1 1,0 0-1,1 0 0,-1 0 1,1 1-1,-1-1 1,1 0-1,-1 0 0,0 0 1,0 0-1,-6 0 109,0-1 0,-11-1 0,15 1-103,0 1-69,-5-2 109,-1 1-1,-10 0 1,17 1-150,1 0 1,-1 0-1,1 0 1,-1 0-1,1 0 1,-1 1-1,0-1 1,1 1-1,-1-1 1,1 1-1,0-1 0,-1 1 1,1 0-1,-1 0 1,1-1-1,0 1 1,-1 0-1,1 0 1,-1 2-1,1-2-279,0 1-882,6-4 271,-4 2 862,13-6-739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1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1 7082,'-19'0'10333,"1"2"-5189,-2 0-3689,-8 2-3465,4-1 2866,-25 4-576,-32 2 142,75-9-304,-1 1 0,1 0 0,0 0 0,0 0 0,0 1 1,0 0-1,-9 4 0,12-5-31,-1 1 144,4-2-198,0 1 0,0-1-1,0 0 1,0 1 0,0-1 0,0 1-1,0-1 1,0 0 0,0 1-1,0-1 1,0 1 0,0-1-1,0 0 1,0 1 0,1-1 0,-1 1-1,0-1 1,0 1 0,3 6 43,0 0-32,-1-1 0,1 1 1,5 7-1,2 0-3,-7-10-29,0 0 0,0 0 1,0 0-1,-1 0 0,0 1 1,0-1-1,0 1 0,0-1 1,-1 1-1,1 0 0,-1 0 1,-1-1-1,1 7 1,8 175 151,9 299-118,11 119-710,-25-548 658,19 140 5,-16-148 8,1 96-1,-4-31-1,-2-102-7,-1-1 0,5 12 0,-4-14 1,0 1 0,0 0 0,0 9 0,1 90 4,4 58-15,-5-151-18,8 28 0,-7-29-11,5 26-1,-8-37 43,0 0-1,1-1 0,-1 1 1,1-1-1,0 1 0,-1-1 1,1 1-1,0-1 0,1 1 1,1 2-1,0 1 6,1 2 3,-3-7-8,0 0 1,-1 0 0,1 0-1,0 0 1,-1 0 0,0 0 0,1 0-1,-1 1 1,1-1 0,-1 0 0,0 0-1,0 0 1,0 1 0,0-1 0,0 0-1,0 0 1,0 3 0,0-4-1,-1 1 1,1 0-1,0-1 1,0 1-1,0 0 1,0-1-1,0 1 1,0 0-1,0-1 1,1 1-1,-1 0 1,0-1-1,0 1 1,0-1-1,1 1 1,-1 0-1,0-1 1,1 1-1,-1-1 1,0 1-1,1-1 1,-1 1-1,1-1 1,-1 1-1,1-1 1,0 1-1,1 1 12,-2-2-14,0 0 1,0 0-1,-1 0 0,1 0 1,0-1-1,0 1 0,0 0 1,0 0-1,0 0 0,0 0 1,0 0-1,0 0 0,-1-1 0,1 1 1,0 0-1,0 0 0,0 0 1,0 0-1,0-1 0,0 1 1,0 0-1,0 0 0,0 0 1,0 0-1,0 0 0,0-1 1,0 1-1,0 0 0,0 0 1,0 0-1,0 0 0,0-1 0,0 1 1,0 0-1,1 0 0,-1 0 1,0 0-1,0 0 0,0-1 1,0 1-1,0 0 0,0 0 1,0 0-1,0 0 0,1 0 1,-1 0-1,0 0 0,0 0 1,0 0-1,0-1 0,0 1 0,1 0 1,-1 0-1,0 0 0,0 0 1,0 0-1,0 0 0,1 0 1,-1 0-1,0 0 0,13-2 9,-11 2-10,13-1 13,1 1 1,24 2-1,-30-2-5,11 3 63,24 5-1,-32-5-225,0-1 0,0 0-1,15 0 1,-9-4-2041,-2-5 1021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16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6585,'0'1'8287,"0"1"-3535,0 3-2533,0 19-2268,21 206 2185,-20-222-2198,-1-5-119,1 0 0,-1 1 0,0-1 1,0 1-1,0-1 0,-1 7 0,0-7-82,1-4 41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17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6017,'0'-1'4370,"0"1"-4313,0 0 1,0 0 0,0 0 0,0 0 0,0 0 0,0-1 0,0 1 0,0 0 0,0 0 0,0 0 0,0 0 0,0 0-1,0-1 1,0 1 0,0 0 0,0 0 0,0 0 0,0 0 0,0 0 0,0 0 0,0-1 0,0 1 0,1 0 0,-1 0 0,0 0-1,0 0 1,0 0 0,0 0 0,0 0 0,0 0 0,1-1 0,21 6 3204,-13-4-2681,14 0 144,-1 1 0,1 1-1,-1 1 1,26 8 0,-47-11-713,0-1 0,1 1 0,-1 0 0,0-1 1,1 1-1,-1 0 0,0 0 0,0-1 0,0 1 0,0 0 0,0 0 1,0 0-1,0 1 0,0-1 0,0 0 0,0 0 0,-1 0 0,1 1 0,-1-1 1,1 0-1,-1 1 0,1-1 0,-1 0 0,1 1 0,-1-1 0,0 1 1,0-1-1,0 1 0,0-1 0,0 0 0,0 1 0,0-1 0,-1 1 1,1-1-1,-1 2 0,0 2 6,-1 0-1,0 0 1,0-1 0,0 1 0,-1 0 0,1-1 0,-1 0-1,-5 6 1,-6 4 11,0 0 1,-24 16-1,-16 16 133,54-46-153,0 0-1,0 0 1,-1 1 0,1-1 0,0 0 0,0 0-1,-1 0 1,1 1 0,0-1 0,0 0 0,0 0-1,0 1 1,-1-1 0,1 0 0,0 0 0,0 1-1,0-1 1,0 0 0,0 1 0,0-1 0,0 0-1,0 1 1,0-1 0,0 1 0,6-1 387,12-6 155,-14 4-453,20-7 655,38-10-1,-56 17-754,0 1 1,0 0-1,1 0 0,-1 1 0,0 0 0,0 0 1,1 0-1,-1 1 0,0-1 0,0 2 1,0-1-1,7 3 0,-2 3-294,-2 4 72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17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9730,'0'0'311,"0"0"-1,0 0 1,0 0-1,0 0 1,0 0-1,0 0 1,0 0-1,0 0 1,0 0-1,0 0 1,0 0-1,0 0 1,0 0-1,0 0 1,0 0-1,0 0 1,0 0-1,0 0 1,0 0-1,0 0 1,0 0 0,0 0-1,0 0 1,0 0-1,0 0 1,0 0-1,0 0 1,0 0-1,0 0 1,0 0-1,0 0 1,0 0-1,0 0 1,0 1-1,0-1 1,6 2 2023,19 8-3155,-16-5 863,0 0 0,-1 1-1,1 0 1,-1 0 0,8 9 0,-13-12-29,-1 0 1,1 0 0,-1 0-1,0 0 1,0 0 0,0 1-1,0-1 1,1 5-1,-3-6-6,1 0 0,-1 1 0,1-1 0,-1 1 0,0-1 0,0 0-1,0 1 1,0-1 0,0 0 0,0 1 0,-1-1 0,1 0 0,-1 1-1,-1 3 1,0-2-2,-1 0-1,1-1 1,-1 1-1,1 0 1,-1-1-1,0 0 0,-1 1 1,1-1-1,0-1 1,-1 1-1,0 0 1,1-1-1,-1 0 1,0 0-1,0 0 1,-8 3-1,2-2 20,0 0 0,-1-1 0,1 0-1,0-1 1,-19 1 0,29-2 1,9-1 49,7-1-28,-1 2 1,27 2 0,-38-2-19,0 1 0,0 0 0,0 0 0,-1 0 0,1 0 0,0 0 0,0 1 0,-1 0 0,1-1 0,-1 2 0,1-1 0,-1 0 0,0 0 0,0 1 0,0 0 0,0 0 0,-1 0 1,4 4-1,-4-4 11,0 0 1,-1 0 0,0 0 0,0 0 0,0 1-1,0-1 1,0 0 0,-1 0 0,1 1-1,-1-1 1,0 0 0,0 0 0,0 1 0,-1-1-1,1 0 1,-1 0 0,1 1 0,-1-1 0,0 0-1,0 0 1,-2 3 0,2-3-25,-1-1-1,1 0 1,-1 1 0,1-1 0,-1 0-1,0 0 1,0 0 0,0 0-1,0 0 1,0-1 0,0 1-1,-1 0 1,1-1 0,0 0 0,-1 0-1,1 1 1,-6 0 0,4-1-12,-1 0 0,1 0 0,-1 0 0,0-1 0,1 0 0,-1 0-1,1 0 1,-1-1 0,1 1 0,-6-2 0,1-2-62,1 1-1075,3 2-2808,5 1 2836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18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10394,'32'28'4413,"-32"-28"-4330,0 0-1,0 0 1,0 0 0,0 0-1,1 0 1,-1 1 0,0-1-1,0 0 1,0 0 0,0 0-1,0 0 1,0 0 0,0 0-1,0 1 1,0-1 0,0 0-1,0 0 1,0 0 0,0 0-1,0 0 1,0 1 0,0-1-1,0 0 1,0 0 0,0 0-1,0 0 1,0 0 0,0 0-1,0 1 1,0-1-1,0 0 1,0 0 0,0 0-1,0 0 1,0 0 0,-1 0-1,1 1 1,0-1 0,0 0-1,0 0 1,0 0 0,0 0-1,0 0 1,0 0 0,0 0-1,-1 0 1,1 0 0,0 1-1,-10 3 863,3-1-317,1 2-435,1 0-1,0-1 1,1 2 0,-1-1 0,1 0 0,-5 10 0,3-5-102,1 0 1,0 1-1,-4 11 1,8-19-82,0 1 0,0 0 0,0-1 1,1 1-1,-1 0 0,1 0 0,0-1 0,0 1 0,0 0 0,1 5 0,0-6-8,0-1 0,-1 0 0,1 1 0,0-1 0,1 0 0,-1 0 0,0 0 0,1 0 0,-1 0 0,1 0 0,0 0 0,-1 0 0,1 0 0,0-1 0,0 1 0,2 1 0,4 1 0,0 0 0,0 0 0,0 0 0,0-1 0,1 0 0,13 3-1,53 4 9,-18-4-185,-40-3 105</inkml:trace>
  <inkml:trace contextRef="#ctx0" brushRef="#br0" timeOffset="1">238 121 9826,'-14'14'4465,"9"3"-1608,5 6-953,-7-2-608,-2 8-231,2-1-521,7 3-152,2 3-136,0-4-88,5-6-56,-12-10-184,7-3-776,4-3-3345,12 1 2865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18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 10146,'1'0'1567,"2"-1"304,-2 2 4557,-1 6-6341,0 0 0,-1 0 0,1 0 0,-1-1 0,-1 1 0,1 0 0,-1 0 0,-4 8 0,4-8-27,-3 6 39,4-9-30,-1 0-1,1 0 1,0 1-1,0-1 1,-1 8 0,3-10-45,-1 0 0,0 0-1,1 0 1,-1 0 0,1 0 0,0-1 0,-1 1 0,1 0 0,0 0 0,0 0 0,0-1 0,1 1 0,-1-1 0,2 3 0,0-1 5,0-1 0,1 1 0,-1-1 0,1 1 0,-1-1 0,1 0 0,0 0 0,0-1 0,0 1 0,0-1 0,5 1 0,14 6 335,-20-6-248,1-1 1,-1 1-1,0-1 0,0 1 1,1 0-1,-1 0 0,-1 1 1,6 4-1,-6-5-50,-1 0 1,0 0-1,0-1 0,0 1 0,0 0 0,-1 0 1,1 0-1,0 0 0,-1 1 0,0-1 0,1 0 1,-1 0-1,0 0 0,0 0 0,0 0 1,0 1-1,-1 2 0,-1 5 119,0-1-1,-7 17 1,3-8-55,6-17-132,0 0-1,0-1 1,-1 1-1,1 0 1,0 0 0,0-1-1,-1 1 1,1 0-1,0-1 1,-1 1 0,1 0-1,0-1 1,-1 1-1,1-1 1,-1 1-1,1-1 1,-1 1 0,0-1-1,1 1 1,-1-1-1,1 1 1,-1-1 0,0 0-1,1 1 1,-1-1-1,0 0 1,0 1-1,-1-1 1,1 0-74,0-1 1,-1 1-1,1-1 1,0 1-1,-1-1 0,1 0 1,0 1-1,0-1 0,0 0 1,0 0-1,-1 0 0,1 0 1,0 0-1,1 0 0,-2-1 1,-11-13-416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19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11114,'14'0'4601,"0"-2"-2816,2 2-305,1 1-608,-5 0-296,2 2-640,4 1 360,4-5-264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19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3 8962,'-9'-1'986,"6"1"-629,0-1-1,0 1 1,0 0 0,0 0 0,1 0 0,-5 1-1,6-1-219,0 0-1,0 0 0,0 1 0,0-1 1,0 1-1,0-1 0,0 1 0,1-1 1,-1 1-1,0 0 0,0-1 0,0 1 1,1 0-1,-1 0 0,0-1 0,1 1 1,-1 0-1,1 0 0,-1 0 0,1 0 1,-1 0-1,1 0 0,0 1 0,-8 23 1194,1 0-1,-5 41 0,10-50-1040,1 0 0,0 0-1,2 0 1,0 0 0,4 23-1,-3-31-219,0 0 0,1 0 0,0 0-1,0 0 1,1-1 0,0 1 0,0-1-1,8 10 1,-9-14-54,-1 0 0,1 0 0,0-1 1,-1 1-1,1-1 0,0 0 0,1 0 0,-1 0 0,5 2 0,-6-3-9,0 0-1,1-1 0,-1 1 0,1-1 0,-1 1 1,1-1-1,-1 0 0,1 0 0,-1 0 0,1 0 1,-1-1-1,1 1 0,-1-1 0,5-1 0,-3 1 0,-1-1 0,0 0 0,0 0-1,0 0 1,-1-1 0,1 1-1,0-1 1,-1 0 0,0 1-1,1-1 1,-1 0 0,0 0 0,-1 0-1,1-1 1,0 1 0,-1 0-1,0-1 1,2-4 0,-3 5 3,1 0 0,-1 0 0,0 0 0,0 0 0,0 0 0,0 0 0,-1 0 0,1 0 0,-1 0 0,0 0-1,0 0 1,0 0 0,0 0 0,0 0 0,-1 0 0,1 1 0,-1-1 0,0 1 0,1-1 0,-1 1 0,0 0 0,-1-1 0,-2-1 0,2 1 3,0 1 1,0 0-1,0 0 0,0 0 1,0 0-1,0 1 0,-1-1 1,1 1-1,-1 0 0,1 0 0,-1 0 1,1 0-1,-1 1 0,1-1 1,-1 1-1,0 0 0,1 0 1,-1 0-1,-4 1 0,4 0 0,1 0-1,0 0 1,0 0-1,-1 1 1,1-1-1,0 1 1,1 0-1,-1 0 1,0 0 0,0 0-1,1 0 1,-1 0-1,1 1 1,0-1-1,0 1 1,0 0-1,0-1 1,0 1-1,-2 6 1,3-9 96,1 1 0,0 0 0,0-1 1,-1 1-1,1 0 0,0 0 0,0-1 0,0 1 1,0 0-1,0 0 0,0 0 0,0-1 0,0 1 1,0 0-1,1 1 0,8 10 774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21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32 4689,'-14'-2'929,"11"2"-440,-1-1-1,1 1 0,-1-1 0,1 0 0,-1 0 0,1 0 0,-5-3 0,8 4-180,0 0 0,-1 0 0,1 0 0,0 0 1,0 0-1,-1-1 0,1 1 0,0 0 0,0 0 0,0 0 0,-1 0 0,1-1 0,0 1 0,0 0 0,0 0 0,-1 0 0,1-1 0,0 1 0,0 0 0,0 0 0,0-1 0,0 1 0,0 0 0,0 0 0,0-1 0,-1 1 0,1 0 0,0 0 0,0-1 0,0 1 0,0 0 0,0 0 0,0-1 0,0 1 0,1 0 0,-1-1 0,0-1 585,1 1-805,0 1 0,0-1 0,1 1 0,-1-1 0,0 1 1,0 0-1,1-1 0,-1 1 0,0 0 0,1 0 0,-1 0 0,2 0 1,0 0 25,9-1 26,73-2 415,-62 2-382,-16 0-91,-1 1 0,0 0-1,0 0 1,0 0 0,1 1 0,-1 0 0,0 0-1,8 3 1,-14-4-40,0-1 0,0 1 1,-1 0-1,1 0 0,0 0 0,0 0 0,-1 0 0,1 0 0,0 0 0,-1 0 0,1 0 1,0 1-1,0-1 0,0 0 0,-1 0 0,1 0 0,0 0 0,0 0 0,-1 0 0,1 0 1,0 1-1,0-1 0,0 0 0,-1 0 0,1 0 0,0 1 0,-7 9 268,-6 22-520,10-22 326,-4 6-112,-7 19 5,-16 67 0,26-73-20,1 1 0,1 56-1,14 60-23,1 31-30,-16-51-18,3 96-469,6-21 464,-5-148 82,2 1-320,14 71-1,-8-69 18,1 61-1,-12-41 310,-1 15-89,5-65 35,0 1 40,-1 1-1,-1-1 0,-6 40 1,-5 16 24,11-70-14,0-1 1,0 1 0,1-1-1,5 22 1,3 6 4,5 50-1,11 66 24,-16-128-17,-7-21 35,0-1 0,0 0 0,0 1 0,-1 0 1,0-1-1,0 14 0,-1-10 33,1-1-1,0 1 1,0-1 0,1 1 0,0-1 0,0 0-1,1 0 1,1 0 0,-1 0 0,8 12 0,-9-17 80,-3-3-29,-10-5 312,9 3-352,2 1-86,-18-8 317,-1 0 0,-1 1 1,1 1-1,-24-4 0,11 4 311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23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92 3641,'8'2'8102,"2"-1"-3089,-10-1-4888,0-1 0,0 1 0,1 0 0,-1 0 0,0 0 0,0-1 0,1 1 0,-1 0 0,0-1 0,0 1 0,1 0 0,-1 0 0,0-1 0,0 1 0,0 0 0,0-1 0,0 1 0,1 0 0,-1-1 0,0 1 0,0 0 0,0-1 0,0 1 0,0 0 0,0-1-1,0 1 1,0-1 0,0 1 0,0-5 22,0 3-107,0 0 0,0-1 1,-1 1-1,1 0 0,0-1 1,-1 1-1,1 0 0,-1 0 1,0-1-1,0 1 0,0 0 1,0 0-1,-2-3 0,-18-26 114,20 30-138,-1-1 0,1 1 0,0 0 1,-1 0-1,1 0 0,-1 0 1,1 0-1,-1 0 0,1 0 0,-1 0 1,0 0-1,1 1 0,-1-1 1,0 1-1,0-1 0,0 1 0,1 0 1,-1 0-1,0 0 0,0 0 1,-2 0-1,0 1 22,1-1 0,-1 1 1,1 0-1,-1 1 0,0-1 0,1 1 0,-5 2 1,3-1 6,1 0 0,0 1 0,0-1 0,0 1 0,1 0 0,-1 0 0,1 0 0,0 0 0,0 0 0,1 1 0,-1 0 0,1-1 0,0 1 1,-2 8-1,2-9-2,1 0 0,0 0 0,0 0 1,1 0-1,-1 0 0,1 0 0,0 0 1,0 0-1,0 0 0,1 1 0,0-1 1,-1 0-1,1 0 0,1 0 0,-1 0 1,0-1-1,1 1 0,4 7 0,-4-9-27,0 0-1,0 1 0,0-1 0,0-1 1,1 1-1,-1 0 0,0 0 1,1-1-1,0 0 0,-1 1 1,1-1-1,0 0 0,-1 0 0,1 0 1,0-1-1,0 1 0,0-1 1,0 0-1,0 1 0,5-2 0,-2 1-10,-1-1-1,1 0 0,0 0 0,-1 0 0,1-1 0,-1 0 0,0 0 1,0 0-1,0 0 0,5-4 0,-2 1 6,0-1 0,-1 0 0,0 0 0,0 0 0,-1-1 0,0 0 0,7-9 0,-12 18 13,-1 0-1,1 0 1,0 0-1,-1 0 1,1 0-1,-1 0 1,0 3-1,3 13 122,6 25 0,-8-38-122,0-1 13,0 1 0,1-1 1,-1 1-1,1-1 1,0 0-1,0 0 0,1 1 1,4 5-1,-5-8-21,0 0-1,1 0 0,-1 0 1,0 0-1,0 0 0,1-1 1,-1 1-1,1-1 0,0 0 1,-1 1-1,1-1 0,5 1 1,0-3 1359,5-1-679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37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23 10010,'2'21'7999,"-2"0"-4882,0-12-2547,0-1 1,0 1-1,3 10 1,-2-13-388,0-1-1,0 0 1,1 0 0,0 0 0,0 0 0,1 0 0,-1-1-1,1 1 1,0-1 0,7 8 0,-8-10-152,0 1 0,1-1 0,0 0 0,0 0 0,-1 0 0,1 0 0,0-1 0,1 1 0,-1-1 0,0 1 0,0-1 0,1 0 0,-1-1 0,0 1 0,1-1 0,-1 1 0,1-1 0,3 0 0,0-1-25,0 0 0,0-1 0,0 0 0,-1 0 1,1-1-1,0 1 0,-1-2 0,0 1 0,0 0 0,0-1 0,0-1 0,0 1 0,-1-1 0,0 1 0,0-2 0,0 1 0,0 0 0,-1-1 0,0 0 0,0 0 1,5-13-1,-8 17-4,0 0 0,-1 0 0,1 0 0,-1 0 0,0 0 0,1 0 0,-1 0 0,0 0 0,-1 0 0,1 0 0,0 0 0,0 0 0,-1 0 0,1 0 0,-1 0 0,0 0 0,-1-2 0,1 1 2,-1 0 0,0 0 0,0 0 0,-1 1 0,1-1 0,0 1 0,-1 0 0,0-1-1,-4-2 1,-1 1 7,0-1-1,0 1 1,-1 1-1,0-1 1,1 1-1,-17-2 1,17 4-6,0 0 1,0 0 0,0 1-1,0 1 1,0-1-1,0 2 1,-14 2-1,19-3-14,-1 0-1,0 0 1,1 0-1,-1 1 0,1 0 1,0-1-1,-1 1 1,1 0-1,0 0 1,0 1-1,0-1 1,1 1-1,-1-1 0,0 1 1,1 0-1,0 0 1,0 0-1,-3 4 1,5-5-110,-1-1 0,0 1 1,1 0-1,-1 0 1,1 0-1,-1 0 1,1 0-1,0 0 1,0 0-1,0 0 1,0 0-1,0-1 0,0 1 1,1 0-1,-1 0 1,0 0-1,1 0 1,0 0-1,-1 0 1,1-1-1,0 1 0,0 0 1,0-1-1,0 1 1,0-1-1,1 1 1,-1-1-1,3 3 1,-1-2-60,0-1 1,0 1 0,-1-1 0,1 0 0,5 1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24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 8114,'0'-1'500,"-1"1"-313,1 0 0,0 0 0,0-1 0,0 1 0,0 0 0,0 0 0,-1 0 0,1 0 0,0-1 1,0 1-1,0 0 0,0 0 0,0 0 0,0-1 0,0 1 0,0 0 0,0 0 0,0 0 0,0-1 0,0 1 0,0 0 1,0 0-1,0 0 0,0-1 0,0 1 0,0 0 0,0 0 0,0 0 0,0-1 0,0 1 0,0 0 0,0 0 0,0 0 1,1 0-1,-1-1 0,0 1 0,0 0 0,0 0 0,0 0 0,0 0 0,1-1 0,-1 1 0,0 0 0,0 0 0,0 0 1,0 0-1,1 0 0,-1 0 0,0 0 0,1 3 1246,14 40 112,9 40-225,-18-57-1149,-1-1 1,-2 1-1,-1 0 1,0 0-1,-2 0 0,-1 0 1,-7 36-1,2-45-120,6-17-50,0 0 0,0 0-1,0 0 1,0 1 0,0-1-1,0 0 1,-1 0 0,1 1-1,0-1 1,0 0 0,0 0-1,0 0 1,-1 0 0,1 1-1,0-1 1,0 0 0,0 0-1,-1 0 1,1 0 0,0 0-1,0 0 1,-1 1 0,1-1-1,0 0 1,0 0 0,0 0-1,-1 0 1,1 0 0,0 0-1,0 0 1,-1 0 0,1 0-1,0 0 1,0 0 0,-1 0-1,1 0 1,0-1 0,0 1-1,-1 0 1,1 0 0,0 0-1,0 0 1,-1 0 0,1 0-1,0 0 1,0-1 0,0 1-1,0 0 1,-1 0 0,1 0-1,0-1 1,0 1 0,0 0-1,0 0 1,0 0 0,-1-1-1,1 1 1,0 0 0,0 0-1,0-1 1,0 1 0,0 0-1,0 0 1,0-1 0,-2-5-8,0 0 1,1 0 0,-1 0-1,2-1 1,-1 1-1,0-1 1,1 1 0,1 0-1,0-7 1,-1 11 3,0 0 1,0 0-1,1 0 0,-1 0 1,1 0-1,0 0 1,-1 0-1,1 0 1,0 0-1,0 1 1,0-1-1,0 0 0,0 1 1,1-1-1,-1 1 1,0-1-1,1 1 1,3-3-1,0 0-3,0-1 1,0 1 0,1 0 1,0 0-1,0 0 0,0 1 0,0 0 1,1 0-1,-1 1 0,1 0 0,0 0 0,7-1 1,-9 2 16,1 0 1,-1 1 0,0-1 0,0 1 0,0 1 0,0-1-1,0 1 1,0 0 0,0 0 0,0 0 0,0 1 0,0 0 0,0 0-1,0 0 1,7 5 0,-10-6 18,0 1-1,-1-1 1,1 1 0,-1-1-1,1 1 1,-1 0 0,0-1-1,0 1 1,0 0 0,0 0-1,0 0 1,0 0 0,0 0-1,-1 0 1,2 3 0,-2 0 75,1 0 1,-1 0-1,1 0 1,-2-1-1,1 1 1,-1 6-1,0-8-83,0 1-1,0-1 0,0 1 1,0-1-1,-1 0 0,1 1 1,-1-1-1,0 0 0,0 0 1,0 0-1,0 0 0,-1-1 1,1 1-1,-1-1 0,0 1 0,1-1 1,-1 0-1,0 0 0,-1 0 1,1 0-1,0-1 0,0 1 1,-1-1-1,1 0 0,-1 0 1,1 0-1,-1 0 0,1 0 1,-1-1-1,1 0 0,-1 0 1,0 0-1,1 0 0,-1-1 1,0 1-1,1-1 0,-6-1 1,7 1-78,-1 0 1,1-1-1,0 1 1,-1 0-1,1-1 1,0 1-1,0-1 1,0 0-1,0 0 1,-2-3-1,3 4-308,0-1 0,0 1 1,0-1-1,0 1 0,0-1 0,0 1 1,1-1-1,-1 1 0,1-1 0,-1 0 0,1 0 1,0 1-1,-1-1 0,1 0 0,0 1 1,1-4-1,3-6-1824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2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97 7578,'9'-14'2055,"8"-18"0,-16 30-1675,-1 1-1,1-1 1,-1 0 0,0 0-1,0 0 1,0 0 0,0 0-1,0 0 1,0 0 0,0 0-1,-1 0 1,1 0 0,-1 1-1,1-1 1,-1 0 0,0 0-1,0 0 1,0 1 0,0-1-1,0 1 1,0-1 0,-2-2-1,3 4-282,-1-1 1,1 1-1,-1-1 0,1 1 0,-1-1 0,1 1 0,-1 0 0,1-1 0,-1 1 0,1-1 0,-1 1 0,0 0 0,1 0 1,-1-1-1,1 1 0,-1 0 0,0 0 0,1 0 0,-1 0 0,0 0 0,1 0 0,-1 0 0,0 0 0,1 0 0,-1 0 1,0 0-1,1 0 0,-1 0 0,0 0 0,1 1 0,-1-1 0,1 0 0,-1 0 0,0 1 0,0 0 0,-2 1-8,0 0-1,1 0 0,-1 1 1,1-1-1,-3 5 0,4-7-64,-6 10 27,0-1 0,0 1-1,1 1 1,1-1 0,-1 1 0,-3 12-1,7-15-48,-1-1-1,1 1 0,1 0 0,-1 0 1,1 0-1,1 0 0,0 0 1,0 0-1,2 16 0,-1-20-1,0-1 1,-1 1-1,2-1 0,-1 0 0,0 1 0,1-1 1,-1 0-1,1 0 0,0 0 0,0 0 0,0 0 0,1-1 1,-1 1-1,1 0 0,4 3 0,-3-4-7,0 1 0,0-1 0,1 0 0,-1-1 0,0 1 0,1-1-1,-1 0 1,1 0 0,-1 0 0,1 0 0,0-1 0,4 0 0,7-1 280,-1 0 0,0-1 0,18-4 0,4-7 261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25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164 274 8866,'-6'-8'10390,"2"0"-6877,3 5-3514,-1 0 0,1 0 0,-1 1 0,0-1 0,0 0-1,0 1 1,0-1 0,0 1 0,-5-4 0,-31-23 280,36 27-255,0 1 0,0 0 0,-1-1 0,1 1 0,0 0 1,0 0-1,-1 1 0,1-1 0,0 0 0,-1 1 0,1-1 0,-1 1 0,1 0 0,-1 0 1,-4 0-1,5 0-12,1 1 1,-1 0-1,0-1 1,1 1-1,-1 0 1,0 0-1,1 0 1,-1 0 0,1 0-1,-1 0 1,1 0-1,0 1 1,0-1-1,-1 0 1,1 1-1,-1 2 1,-2 3 17,0 1 0,1 0 1,0 0-1,1 0 0,0 0 0,-2 14 1,3-15-22,0 1 1,1-1 0,0 0-1,0 0 1,1 1-1,-1-1 1,2 0 0,1 8-1,-2-12-7,0-1-1,0 1 0,0-1 0,0 0 1,1 1-1,-1-1 0,0 0 0,1 0 1,0 0-1,-1 0 0,5 3 0,-5-4 0,1 0 0,-1 0 0,1-1 0,-1 1 0,1 0 0,0-1 0,0 1 0,-1-1 0,1 1-1,0-1 1,0 0 0,-1 0 0,1 0 0,0 0 0,0 0 0,-1 0 0,1 0 0,3-1-1,0-1 3,-1 0-1,0 0 1,0 0-1,0 0 1,0 0-1,-1-1 0,1 0 1,0 0-1,-1 0 1,0 0-1,0 0 1,0-1-1,0 1 0,0-1 1,-1 0-1,3-5 1,3-6-39,0-1 1,9-30-1,-9 19-44,-1 0 0,4-29 0,-9 42 72,-1 0-1,0 0 1,-1 0-1,-1 0 1,-4-27-1,5 38 19,-1 1-1,0-1 1,0 0 0,0 1-1,0-1 1,-1 0-1,1 1 1,-1-1-1,-2-2 1,4 5-5,0-1 0,-1 1 1,1 0-1,0-1 0,0 1 1,-1 0-1,1 0 0,0 0 1,-1-1-1,1 1 0,0 0 1,-1 0-1,1 0 0,-1 0 1,1 0-1,0-1 0,-1 1 0,1 0 1,0 0-1,-1 0 0,1 0 1,-1 0-1,1 0 0,0 0 1,-1 0-1,0 1 0,1-1 7,-1 1 0,0-1 0,1 1 0,-1 0 0,0-1 0,1 1 0,-1 0 0,1-1 0,-1 1 0,1 0 0,-1 0 0,1 0 0,-1 0 0,1-1 0,0 1 0,-1 1 0,-1 10 99,0-1 0,0 0 0,1 1 0,0-1 0,1 1 0,3 20 0,-2-16-17,1 12 102,2 1-1,8 31 1,-9-45-141,2 0 1,0 0 0,1-1 0,0 0 0,14 21 0,-17-29-124,0-1 0,1-1 0,0 1 0,0 0 0,1-1 0,-1 0 0,1 0 0,0 0 0,0-1 1,8 5-1,-12-7-55,0-1 0,-1 0 1,1 1-1,0-1 0,0 1 1,0-1-1,0 0 0,0 0 0,0 0 1,0 0-1,2 1 0,-3-2 65,1 1-1,0 0 0,-1-1 1,1 1-1,0 0 0,-1-1 1,1 1-1,0-1 0,-1 1 1,1-1-1,-1 1 0,1-1 1,0 0-1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26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35 181 9282,'1'2'4595,"2"-6"-2816,3-6-269,0 0-1081,0 1-1,1 0 0,12-14 1,5-5-66,-19 21-275,-1 2 60,0 0 0,0 0 0,-1-1-1,0 1 1,4-9 0,-7 13-108,0 0 0,1 0 0,-1 0-1,0 0 1,1 0 0,-1 0 0,0-1 0,0 1 0,0 0-1,0 0 1,0 0 0,-1 0 0,1-1 0,0 1-1,0 0 1,-1 0 0,1 0 0,-1 0 0,1 0-1,-1 0 1,1 0 0,-1 0 0,0 0 0,1 0-1,-1 0 1,0 0 0,0 0 0,0 1 0,1-1-1,-1 0 1,0 1 0,0-1 0,0 0 0,0 1-1,-2-1 1,0-1 33,1 1-1,-1 0 1,0 0-1,0 0 1,0 1-1,0-1 0,0 1 1,1-1-1,-1 1 1,0 0-1,0 0 1,0 0-1,0 1 1,0-1-1,0 1 0,0-1 1,0 1-1,0 0 1,0 0-1,1 1 1,-1-1-1,0 0 1,1 1-1,-1 0 1,1-1-1,0 1 0,-1 0 1,1 0-1,-2 3 1,0 0-8,0-1 1,0 1-1,1 0 1,0 1 0,0-1-1,0 0 1,1 1-1,0 0 1,0-1-1,0 1 1,1 0-1,-1 0 1,0 10 0,3-9-51,-1 0 0,1 0 1,0 0-1,0 0 0,1 0 1,-1 0-1,2-1 1,-1 1-1,1-1 0,0 0 1,0 1-1,5 5 0,-5-7-10,1 0-1,0 0 0,1 0 1,-1 0-1,1-1 0,0 1 1,0-1-1,0 0 0,0-1 1,1 1-1,0-1 0,11 5 1,-9-6 34,0 0 0,1 0 1,-1-1-1,1 0 0,-1 0 0,0-1 1,1 0-1,-1 0 0,1-1 1,-1-1-1,1 1 0,15-6 0,-13 2 12,-1 0-1,11-7 1,-20 12-51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2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136 104 11707,'-2'-7'953,"0"-1"1,0 1 0,0-1 0,-1 1 0,0 0-1,-5-9 1,6 13-842,0 0-1,0 0 1,0 0-1,-1 0 1,1 0-1,-1 0 0,1 0 1,-1 1-1,0 0 1,0-1-1,0 1 1,-1 0-1,1 0 1,-6-2-1,7 4-65,0-1 0,1 1 0,-1-1 1,0 1-1,0 0 0,0 0 0,0 0 0,1 0 0,-1 0 0,0 0 1,0 1-1,0-1 0,0 1 0,1-1 0,-1 1 0,0-1 1,1 1-1,-1 0 0,0 0 0,1 0 0,-1 0 0,1 0 0,-1 0 1,1 1-1,0-1 0,-1 0 0,1 1 0,0-1 0,0 1 1,0-1-1,0 1 0,0 0 0,-1 2 0,0 3 25,-1-1 0,1 1-1,0 0 1,0 0 0,1 0 0,0 0-1,0 10 1,2 9 213,0 0 0,9 45 0,18 49 620,-24-106-794,11 35 376,2-1 0,35 70-1,-51-116-476,0-1 0,-1 0 0,1 1 0,-1-1 0,1 1 0,-1-1 0,0 1 0,1 2 0,-1-4-39,0 1 1,-1-1-1,1 1 1,0-1-1,0 0 1,0 1-1,0-1 1,-1 0 0,1 1-1,0-1 1,0 0-1,-1 1 1,1-1-1,0 0 1,-1 0-1,1 1 1,0-1 0,-1 0-1,1 0 1,0 1-1,-1-1 1,1 0-1,0 0 1,-1 0 0,1 0-1,-1 0 1,1 0-1,0 0 1,-1 0-1,1 0 1,-1 0-1,1 0 1,0 0 0,-1 0-1,1 0 1,-1 0-1,1 0 1,0 0-1,-1 0 1,-16-4-2278,-4-2 938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27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13675,'9'-7'5601,"11"0"-3360,5-3-641,11 2-352,0 0-384,11 0-488,-7 2-103,-6 1-185,1 1-88,-6 4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34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8946,'6'-7'1226,"1"2"-1,11-8 1,-18 13-1165,0-1 1,1 1-1,-1 0 1,0 0-1,0 0 1,1 0 0,-1 0-1,0 0 1,1 0-1,-1 0 1,0-1-1,1 1 1,-1 0-1,0 0 1,1 0 0,-1 1-1,0-1 1,0 0-1,1 0 1,-1 0-1,0 0 1,1 0-1,-1 0 1,0 0-1,1 0 1,-1 1 0,0-1-1,0 0 1,1 0-1,-1 0 1,0 1-1,0-1 1,1 0-1,-1 0 1,0 1 0,0-1-1,0 1 1,5 11 1639,-5-8-1166,2 8 451,0 0-1,-1 0 1,-1 0-1,0 0 1,-3 23-1,0 15 531,3-46-1422,0 11 162,0 0 0,-1 0 0,0 0 0,-7 28 1,8-43-259,0 0 1,0 0 0,0 0 0,0 0 0,0 0 0,0 0 0,0 0-1,0 0 1,0 1 0,0-1 0,0 0 0,0 0 0,0 0 0,0 0-1,-1 0 1,1 0 0,0 0 0,0 0 0,0 1 0,0-1 0,0 0-1,0 0 1,0 0 0,0 0 0,0 0 0,0 0 0,-1 0 0,1 0-1,0 0 1,0 0 0,0 0 0,0 0 0,0 0 0,0 0 0,0 0-1,0 0 1,-1 0 0,1 0 0,0 0 0,0 0 0,0 0 0,0 0 0,0 0-1,0 0 1,0 0 0,-1 0 0,1 0 0,0 0 0,0 0 0,0 0-1,0 0 1,0 0 0,0 0 0,0 0 0,0 0 0,0-1 0,-1 1-1,1 0 1,0 0 0,0 0 0,0 0 0,0 0 0,0 0 0,0 0-1,-4-8-361,1 0 624,0 0-1,-1-11 1,0-6 151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35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34 8250,'7'-8'8836,"-6"7"-8546,0 0-1,0 0 1,-1 0 0,1-1-1,0 1 1,-1 0-1,1-1 1,-1 1-1,1 0 1,-1-1 0,0 1-1,1 0 1,-1-1-1,0-1 1,0 2 81,0 1-74,0 0-56,0 0-7,0 0 35,0 0 30,0 0 1,-6-2 717,6 2-994,0 0 0,0 0 0,-1 0 0,1 0 0,0-1-1,-1 1 1,1 0 0,0 0 0,0 0 0,-1 0 0,1 0 0,0 0 0,-1 0 0,1 0 0,0 0 0,0 0 0,-1 0 0,1 0-1,0 0 1,-1 0 0,1 0 0,0 0 0,0 0 0,-1 0 0,1 0 0,0 1 0,-1-1 0,1 0 0,0 0 0,0 0 0,-1 0 0,1 1-1,0-1 1,0 0 0,0 0 0,-1 0 0,1 1 0,0-1 0,0 0 0,0 0 0,0 1 0,-1-1 0,1 0 0,0 1 0,0-1-1,0 0 1,0 0 0,0 1 0,0-1 0,-5 11 29,0-1 0,1 1 0,0 0-1,-3 17 1,7-26-45,-3 10 53,2-1 0,-1 1 0,2 0 0,0 0 0,1 16 0,1-2 53,-2 5 8,6 73 221,-6-104-337,0 0 0,0 0 0,0 1-1,0-1 1,0 0 0,0 0 0,0 0 0,0 0 0,0 1 0,0-1 0,0 0 0,0 0 0,0 0 0,0 1 0,0-1 0,0 0 0,0 0 0,0 0-1,1 0 1,-1 0 0,0 1 0,0-1 0,0 0 0,0 0 0,0 0 0,0 0 0,0 0 0,0 1 0,1-1 0,-1 0 0,0 0 0,0 0 0,0 0-1,0 0 1,1 0 0,-1 0 0,0 0 0,0 0 0,4-5 784,-3 3-658,6-12 373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38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2320,'22'-55'8690,"-22"55"-8570,0 0 0,0 0-1,1-1 1,-1 1 0,0 0-1,0 0 1,0-1-1,0 1 1,1 0 0,-1 0-1,0-1 1,0 1 0,0 0-1,1 0 1,-1 0 0,0-1-1,0 1 1,1 0 0,-1 0-1,0 0 1,0 0-1,1 0 1,3 3 2292,-4-3-1013,1 4 763,26 112 632,-24-100-2527,0-1 0,-2 1 0,0 0 0,0 0 0,-4 28-1,3-43-254,-1 1 0,1-1 0,0 0-1,-1 1 1,1-1 0,-1 0-1,1 0 1,-1 1 0,-1 1-1,-2-1-88,-2-8-257,5 5 199,0 0 0,1-1 0,-1 1 0,1 0 1,0-1-1,-1 1 0,1-1 0,0 1 0,0 0 0,0-1 1,0 1-1,0-1 0,0 1 0,0-2 0,0 1 1,2-15-685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39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6161,'28'-51'6255,"-28"50"-6104,0 1 0,0-1 0,0 1 0,1-1-1,-1 1 1,0-1 0,1 1 0,-1 0 0,0-1 0,1 1 0,-1 0 0,1-1-1,-1 1 1,0 0 0,1-1 0,-1 1 0,1 0 0,-1 0 0,2-1 0,-2 1-57,0 0 0,0 1 0,1-1 0,-1 0 0,0 0 0,0 0 0,1 0 0,-1 0 0,0 1 0,0-1 0,0 0 0,1 0 0,-1 1 0,0-1 0,0 0 0,0 0 0,0 0 0,1 1 1,-1-1-1,0 0 0,0 1 0,0-1 0,0 0 0,0 1 0,1 3 508,0 1 0,0-1-1,-1 8 1,1 29 1124,-2-15-879,2 1 0,7 40 0,-3-43-635,-2-14-158,-1 0 0,0 0-1,0 0 1,-1 0 0,-1 14-1,0-24-112,0 1-1,0-1 0,0 0 0,0 0 0,0 1 0,0-1 0,0 0 1,0 0-1,0 1 0,0-1 0,0 0 0,0 0 0,-1 1 1,1-1-1,0 0 0,0 0 0,0 1 0,0-1 0,-1 0 1,1 0-1,0 0 0,0 0 0,0 1 0,-1-1 0,1 0 1,0 0-1,0 0 0,-1 0 0,1 0 0,0 0 0,0 1 1,-1-1-1,1 0 0,0 0 0,-1 0 0,1 0 0,0 0 1,0 0-1,-1 0 0,1 0 0,0 0 0,0 0 0,-1-1 1,1 1-1,0 0 0,-1 0 0,1 0 0,0 0 0,0 0 1,0 0-1,-1 0 0,1-1 0,0 1 0,0 0 0,-1 0 1,1 0-1,0-1 0,0 1 0,0 0 0,-2-2-867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37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9458,'-10'18'4745,"0"-1"-1088,2 19-2105,-4-2 0,12 17-383,0 4-233,-2-6-360,14 8-120,-8-16-256,7-2-96,8-11-64,-6-11-56,6-13-368,3-5-480,1-18 544</inkml:trace>
  <inkml:trace contextRef="#ctx0" brushRef="#br0" timeOffset="1">207 253 11402,'-4'13'2937,"0"-1"0,-2 22 0,5-28-2506,1 0-1,-1-1 0,1 1 1,1 0-1,-1-1 0,1 1 1,0 0-1,3 8 0,-4-13-403,0 0 0,1 0 0,-1 0 0,0 0 0,1 0-1,-1-1 1,0 1 0,1 0 0,-1 0 0,1-1 0,0 1-1,-1 0 1,1-1 0,-1 1 0,1 0 0,0-1 0,0 1-1,-1-1 1,1 1 0,0-1 0,0 1 0,0-1 0,-1 0-1,1 1 1,0-1 0,0 0 0,0 0 0,0 0 0,0 0-1,0 1 1,0-1 0,-1 0 0,1-1 0,0 1 0,0 0-1,0 0 1,0 0 0,0 0 0,0-1 0,0 1 0,-1 0-1,1-1 1,1 0 0,2-1-23,-1-1-1,1 1 0,-1-1 1,0 1-1,0-1 0,0 0 1,0 0-1,4-6 0,13-25-751,30-65-1,-44 86 689,-10 27 452,1-1 1,-2 26-1,4-27-172,1 0 0,0 0 0,0 0 0,4 19 1,-3-27-182,0 1 0,0-1 0,0 1 0,0-1 1,1 1-1,0-1 0,0 0 0,0 0 0,1 0 1,-1 0-1,1 0 0,0 0 0,0-1 0,6 5 1,-8-6-37,1-1 0,0 0 0,-1 0 0,1 0 0,0 0 0,0-1 0,0 1 1,0 0-1,-1-1 0,1 1 0,0-1 0,0 0 0,0 0 0,0 0 0,4 0 0,-3 0-85,0-1-1,-1 0 0,1 0 0,0 0 0,0 0 0,0 0 0,-1 0 0,1-1 0,3-2 1,4-4-680,-1 0 1,0-1 0,-1 0 0,9-11 0,-11 12-123,27-32-913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43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7434,'-2'0'10176,"1"3"-4951,1 1-3522,0 3-3456,0-1 2677,0-6-920,0 0 1,0 0-1,0 0 1,-1 0-1,1 0 0,0 0 1,0 0-1,0 0 0,0 0 1,-1 0-1,1 0 1,0 0-1,0 0 0,0 0 1,0 0-1,-1 0 0,1 0 1,0 0-1,0 0 1,0 0-1,0-1 0,-1 1 1,1 0-1,0 0 1,0 0-1,0 0 0,0 0 1,0 0-1,0 0 0,-1 0 1,1-1-1,0 1 1,0 0-1,0 0 0,0 0 1,0-1-1,-4-3 524,3 7-334,-5 73 412,6-58-518,0 59 439,-1 2-313,0-28-785,1-45 285,0-6 309,0 1-1,1-1 1,-1 0 0,0 0-1,0 0 1,0 0-1,0 0 1,0 0-1,0 0 1,1 0 0,-1 0-1,0 0 1,0 0-1,0 0 1,0 0-1,0 0 1,0 0 0,1 0-1,-1 0 1,0 0-1,0 0 1,0 0-1,0 0 1,0 0 0,0 0-1,1 0 1,-1 0-1,0 0 1,0-1-1,0 1 1,0 0 0,0 0-1,0 0 1,0 0-1,0 0 1,1 0-1,-1 0 1,0 0 0,0 0-1,0-1 1,0 1-1,0 0 1,0 0-1,0 0 1,7-8 396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43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4769,'0'-3'8740,"1"3"-3539,2 5-2134,3 14-3298,-4-11 447,0-1 1,-1 1-1,0 0 0,-1-1 1,0 1-1,0 0 1,-2 10-1,0 7 486,0 32 1,2-12-342,0-42-376,0-1 0,0 0 0,0 0 0,0 1 0,1-1 0,-1 0 1,1 1-1,0-1 0,-1 0 0,1 0 0,0 0 0,1 0 0,-1 0 0,0 0 0,0 0 1,1 0-1,-1-1 0,3 3 0,-3-2-1362,-1-1-1799,0-1-3392,0 0 6553,0 0-1286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47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5113,'0'0'2974,"0"-1"2752,0-3-1556,0 2-2283,2 5 943,5 16-2488,-1 0 0,3 22 0,-6-26-76,-1 0 0,-1 23 0,1-2 155,-1-29-355,1 7 157,-3-12-306,-5-5-288,6 2 104,0 1 1,-1-1-1,1 1 1,0 0-1,0-1 0,0 1 1,0-1-1,-1 1 1,1-1-1,0 1 0,0-1 1,0 1-1,0-1 1,0 1-1,0-1 1,1 0-1,-1-2-69,0-9-468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47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6225,'0'0'10539,"1"1"-5390,2 9-4639,6 15 423,-7-20-821,0 0 1,0 0 0,-1 0 0,0 0 0,0 0 0,0 0 0,-1 10 0,-3 66 575,-5 51-447,11-112-142,0-13-192,-3-7 78,0 0 0,0 0 0,0 0 0,1 0 0,-1 0 0,0 0 0,0 0-1,0 0 1,0 0 0,0 0 0,1 0 0,-1 0 0,0 0 0,0 0 0,0 0-1,0 0 1,0 0 0,1 0 0,-1 0 0,0 0 0,0 0 0,0 0-1,0 0 1,0 0 0,0-1 0,1 1 0,-1 0 0,0 0 0,0 0 0,0 0-1,0 0 1,0 0 0,0 0 0,0-1 0,0 1 0,0 0 0,0 0 0,1 0-1,-1 0 1,8-12-3954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51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4537,'0'0'2993,"0"0"45,0 0-402,0 0-545,0 0-402,0 0-452,0 0-247,1 2-175,34 62 1237,-34-62-1960,0 1-1,0-1 0,-1 1 1,1-1-1,0 1 1,-1-1-1,0 1 1,1-1-1,-1 1 1,0 0-1,0-1 1,-1 1-1,0 5 1,0 1 83,-1 7-1,2-1-1,0 1 0,3 20 1,-3-35-174,0-1 1,0 0-1,0 1 1,0-1 0,0 0-1,0 0 1,0 1-1,0-1 1,1 0-1,-1 0 1,0 1-1,0-1 1,0 0-1,0 0 1,1 1-1,-1-1 1,0 0 0,0 0-1,0 1 1,1-1-1,-1 0 1,0 0-1,1 0-82,-1 0 0,0 0-1,0 0 1,1 0 0,-1-1 0,0 1-1,0 0 1,0 0 0,1 0-1,-1-1 1,0 1 0,0 0 0,0 0-1,0 0 1,1-1 0,-1 1-1,0 0 1,0 0 0,0-1 0,0 1-1,0 0 1,0 0 0,0-1 0,0 1-1,0 0 1,0 0 0,0-1-1,0 1 1,0 0 0,0-1 0,0 1-1,1-17-982,0-11 471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51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8626,'0'0'3838,"0"0"-1147,0 0-577,0 0-522,0 0-269,0 0-184,1 3-116,25 78 883,-15-43-1362,8 42 0,-19-80-561,0 0 1,0 0-1,0 0 0,0 0 0,0 0 1,0 1-1,0-1 0,0 0 1,0 0-1,0 0 0,0 0 0,0 0 1,0 0-1,0 0 0,0 0 1,0 0-1,0 1 0,0-1 0,0 0 1,0 0-1,0 0 0,0 0 1,0 0-1,0 0 0,0 0 0,0 0 1,0 0-1,0 1 0,0-1 0,0 0 1,0 0-1,0 0 0,0 0 1,0 0-1,0 0 0,0 0 0,0 0 1,0 0-1,0 0 0,-1 0 1,1 0-1,0 0 0,0 0 0,0 1 1,0-1-1,0 0 0,0 0 1,0 0-1,0 0 0,0 0 0,0 0 1,-1 0-1,1 0 0,0 0 0,0 0 1,0 0-1,0 0 0,0 0 1,-5-4-725,4 3 1069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56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35 1992,'-8'-13'1930,"2"3"282,0 3 3183,5 6-5059,-1-3 4600,2 4-4835,0 0 1,0 0-1,0 0 1,-1 0-1,1 1 0,0-1 1,0 0-1,0 0 1,0 0-1,0 0 1,0 0-1,-1 0 1,1 0-1,0 0 1,0 0-1,0 0 1,0 0-1,0 1 0,0-1 1,0 0-1,-1 0 1,1 0-1,0 0 1,0 0-1,0 0 1,0 1-1,0-1 1,0 0-1,0 0 0,0 0 1,0 0-1,0 0 1,0 1-1,0-1 1,0 0-1,0 0 1,0 0-1,0 0 1,0 1-1,0-1 0,-3 11 181,0 1 0,1-1-1,1 1 1,-1-1-1,2 1 1,1 19 0,7 84 327,-8-113-620,0 1-1,0-1 1,1 0 0,-1 0 0,1 0-1,-1 0 1,1 0 0,0 0 0,0 0-1,2 3 1,-1-4-777,-1-6 933,1-3 906,3-12-431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56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9746,'31'-14'3956,"-31"14"-3884,0 0 1,0 0 0,1-1 0,-1 1 0,0 0 0,0 0-1,0 0 1,0 0 0,0 0 0,0 0 0,1 0 0,-1 0-1,0 0 1,0 0 0,0 0 0,0 0 0,0 0 0,1 0-1,-1 0 1,0 0 0,0 0 0,0 0 0,0 0 0,0 1-1,0-1 1,0 0 0,1 0 0,-1 0 0,0 0 0,0 0-1,0 0 1,0 0 0,0 0 0,0 0 0,0 1 0,0-1-1,1 0 1,-1 0 0,0 0 0,0 0 0,0 0 0,0 0-1,0 0 1,0 1 0,0-1 0,0 0 0,0 0 0,0 0-1,0 0 1,0 0 0,0 1 0,0-1 0,0 0 0,0 0-1,-1 11 1009,0-7-426,0 22 487,0 0 0,2 0 1,5 34-1,-4-53-1030,0 1 1,0-1-1,1 0 0,0 0 1,8 13-1,-2-3-183,-13-21-5884,3 3 4619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2:08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45 4137,'-5'-8'10370,"4"-5"-7185,2 7-2069,-1 6-1104,0-1-1,0 1 1,1 0-1,-1-1 1,0 1 0,1-1-1,-1 1 1,0 0-1,1-1 1,-1 1-1,1 0 1,-1 0 0,1-1-1,-1 1 1,0 0-1,1 0 1,-1 0 0,2-1-1,10-2 54,-12 3-61,8-2 18,0 0 0,0 1 0,14-2 0,-19 3-18,-3 0 13,1 0 0,0 0 0,0 0-1,0 0 1,0 0 0,0 0 0,0 0 0,0 0-1,0 0 1,0 1 0,0-1 0,0 0-1,-1 0 1,1 1 0,0-1 0,0 1-1,0-1 1,0 1 0,-1-1 0,1 1 0,0-1-1,-1 1 1,1 0 0,0-1 0,-1 1-1,1 0 1,-1 0 0,1-1 0,-1 1-1,1 0 1,-1 0 0,0 0 0,1 0 0,-1 0-1,0 0 1,0-1 0,1 1 0,-1 0-1,0 2 1,0 2 130,-1-1 1,1 1-1,-1 0 0,0 0 0,-2 7 0,2-10-138,-19 52 305,12-35-249,-10 33 1,13-27-38,0-1 0,-2 51 0,7-60-16,0 0 0,2 1-1,0-1 1,0 0 0,1 0-1,7 17 1,-6-20-4,1 0-1,1 0 0,0 0 1,0-1-1,1 0 0,0-1 1,1 1-1,0-2 0,1 1 1,0-1-1,15 12 0,-21-19-4,0 0 0,0-1 0,0 1 0,0-1 0,1 0 0,-1 1 0,0-1 0,6 0 0,-7 0 0,-1-1 1,0 0-1,1 0 0,-1 0 0,0 0 0,1 0 0,-1 0 0,0 0 0,1 0 0,-1-1 0,0 1 0,0-1 0,1 1 0,-1-1 0,0 1 0,0-1 0,0 1 0,1-1 1,-1 0-1,0 0 0,0 0 0,0 0 0,0 0 0,0 0 0,1-1 0,-2 1 3,0 1 0,1-1 0,-1 1 0,0-1 0,0 1-1,1-1 1,-1 1 0,0-1 0,0 1 0,0-1 0,0 0 0,0 1 0,0-1 0,0 1 0,0-1 0,0 1-1,0-1 1,0 0 0,0 1 0,0-1 0,0 1 0,0-1 0,-1 1 0,1-1 0,0 1 0,0-1 0,-1 0-1,1 1 1,0 0 0,-1-1 0,1 1 0,-1-1 0,1 1 0,0-1 0,-1 1 0,1 0 0,-1-1 0,1 1 0,-1 0-1,1 0 1,-1-1 0,1 1 0,-1 0 0,0 0 0,1 0 0,-2-1 0,-1 0 13,-1 0 1,1 1-1,-1-1 1,1 0 0,-1 1-1,-4 0 1,3 0-6,0 1 0,-1-1 0,1 1 0,0 0 0,0 1 1,-1-1-1,-6 4 0,10-4 1,0 0 1,0 1-1,0-1 1,0 0-1,0 1 1,0-1-1,0 1 1,1-1-1,-1 1 1,1 0-1,-1 0 1,1 0-1,0 0 1,0 0-1,0 0 1,0 0-1,0 0 1,0 1-1,0 3 0,-3 15 128,2 0-1,0 1 0,2-1 0,0 0 1,5 28-1,24 108 523,-13-86-43,-16-70-578,1 1 0,-1-1 0,0 0 0,0 1 0,1-1 0,-1 0 0,0 1 0,0-1 0,0 0 0,0 1 0,0-1 0,-1 0 1,1 1-1,0-1 0,-1 0 0,1 0 0,-1 1 0,1-1 0,-1 0 0,0 0 0,1 0 0,-1 1 0,0-1 0,0 0 0,0 0 0,1 0 0,-1-1 0,-1 1 0,1 0 0,0 0 0,0 0 0,0-1 0,0 1 1,-2 0-1,-6 4 209,-4 2 152,-15 10 1,25-14-350,0-1 0,-1 0 0,1 0 1,-1 0-1,-7 3 0,10-5-57,-1 1-1,0-1 1,0 0 0,0 1 0,1-1 0,-1 0-1,0 0 1,0-1 0,0 1 0,0 0-1,1 0 1,-1-1 0,0 1 0,0-1-1,-2-1 1,-11-4-483,12 5 468,0 0 1,-1 0 0,1 0-1,0-1 1,0 0 0,0 0 0,-5-3-1,2-4 314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2:09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78 8714,'-20'-10'5850,"-7"-2"-3206,22 10-2126,4 2-265,0-1-1,0 1 0,1 0 0,-1-1 1,0 1-1,0-1 0,1 1 0,-1-1 1,1 1-1,-1-1 0,0 1 1,0-2-1,1 2-211,0 0 0,0 0 0,0-1 0,0 1 0,0 0 0,0 0-1,0 0 1,0-1 0,-1 1 0,1 0 0,1 0 0,-1 0 0,0-1 0,0 1 0,0 0 0,0 0 0,0-1 0,0 1 0,0 0 0,0 0 0,0 0 0,0 0 0,0-1 0,0 1 0,1 0 0,-1 0 0,0 0 0,0-1 0,13-5 959,-13 5-920,25-7 118,1 1 0,-1 1 0,1 1-1,1 2 1,-1 0 0,0 2-1,1 0 1,-1 2 0,1 1 0,27 6-1,-52-8-215,-1 1 0,1-1-1,0 1 1,-1 0 0,1-1-1,-1 1 1,1 0-1,0 0 1,1 1 0,-3-2-45,0 1 0,0-1 0,1 0 1,-1 0-1,0 1 0,0-1 0,1 0 1,-1 0-1,0 1 0,0-1 0,0 0 0,0 1 1,1-1-1,-1 0 0,0 1 0,0-1 1,0 0-1,0 1 0,0-1 0,0 0 0,0 1 1,0-1-1,0 1 0,0-1 0,0 0 1,0 1-1,0-1 0,0 0 0,0 1 1,-1-1-1,1 0 0,0 1 0,0-1 0,0 0 1,0 0-1,-1 1 0,1-1 0,0 0 1,0 1-1,-1-1 0,1 0 0,0 0 0,0 0 1,-1 1-1,0-1 0,-11 8-4215,-4 1 1845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37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12115,'-6'26'5433,"0"4"-2753,-5 18-807,2 8-217,3 0-696,10 5-336,8-12-400,3-2-96,2-17-55,-1-10-106,11-16-599,-3-9-544,2-12 688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2:10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9826,'1'4'4889,"3"3"-1976,-2 5-793,-2 8-367,0 5-761,-2 3-320,2 9-352,2-1-88,-1 1-144,3-2-40,-1-6-8,1-2-16,-3-6 56,0-4-80,-3-5-504,0-2-392,0-5 496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2:13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 6257,'-3'0'8250,"-2"0"-1356,4 0-6836,1 0-1,0 0 1,0 0-1,0 0 1,0 0-1,-1 0 1,1 0 0,0 0-1,0 0 1,0 0-1,-1 0 1,1 0-1,0 0 1,0 0 0,0 0-1,0 0 1,-1 0-1,1 0 1,0-1-1,0 1 1,0 0 0,0 0-1,-1 0 1,1 0-1,0 0 1,0 0 0,0-1-1,0 1 1,0 0-1,0 0 1,0 0-1,-1-1 1,9 2-3,3 1-51,-1 1 0,0 0 0,0 1-1,10 5 1,-11-5 2,0 0 30,0 1 0,-1 0 0,1 0 1,-1 1-1,0 0 0,0 0 0,-1 1 0,0 0 0,7 9 0,-12-12-22,0-1 0,0 0 0,0 1 0,0-1-1,-1 1 1,1 0 0,-1-1 0,0 1 0,0 0-1,-1 0 1,1-1 0,-1 1 0,0 0 0,0 0-1,0 0 1,0 0 0,-2 7 0,-2 3 17,0 0-1,-1 0 1,-9 19 0,5-14-7,-45 126 24,47-120-43,1 0 1,1 1-1,1-1 1,-1 28-1,5-47-8,0 1 0,1-1 0,-1 1 0,2-1 0,-1 0 0,0 1 0,1-1 0,0 0 0,4 7-1,-5-11 3,0 0 0,0 1 0,0-1 0,1 0 0,-1 0 0,1-1 0,-1 1 0,1 0 0,0 0 0,0-1-1,0 1 1,0-1 0,0 0 0,0 0 0,0 1 0,0-1 0,0 0 0,0-1 0,1 1 0,-1 0-1,0-1 1,1 1 0,-1-1 0,0 0 0,1 0 0,-1 0 0,4 0 0,-5 0 3,1 0 0,-1-1 0,1 1 0,-1 0 0,1-1 0,-1 1 0,0-1 0,1 0 0,-1 1 0,0-1 0,1 0 0,-1 0 0,0 0 0,0 0 0,0 0 0,1 0 0,-1 0 0,1-2 0,0-1 11,0 0 0,1 0 0,-1-1 0,1-5 0,4-7 8,-7 17-21,0 0 0,0 0 1,0 0-1,0 0 0,0 0 0,0 0 1,0 0-1,0 0 0,0 0 0,0 0 0,-1 0 1,1 0-1,0 0 0,0 0 0,0 0 1,0 0-1,0 0 0,0 0 0,0 0 1,0-1-1,0 1 0,0 0 0,0 0 0,0 0 1,0 0-1,0 0 0,-1 0 0,1 0 1,0 0-1,0 0 0,0 0 0,0 0 1,0 0-1,0 0 0,0 0 0,0 0 1,0-1-1,0 1 0,0 0 0,0 0 0,0 0 1,0 0-1,0 0 0,0 0 0,0 0 1,0 0-1,0 0 0,0 0 0,0 0 1,0 0-1,0-1 0,0 1 0,0 0 1,0 0-1,0 0 0,0 0 0,1 0 0,-1 0 1,0 0-1,0 0 0,0 0 0,0 0 1,-4 2 17,-1 71 69,5-51-51,-2 10 230,2 1 1,2 0-1,7 45 0,12 10 201,-8-39-231,-13-47-213,1 0 0,-1 1 0,0-1 0,0 0 0,0 0 1,0 0-1,0 1 0,0-1 0,-1 0 0,1 0 0,-1 0 0,1 0 0,-1 1 0,0-1 0,0 0 0,-1 2 0,0-1 20,0 0-1,-1 0 1,1 0 0,-1-1-1,1 1 1,-1-1 0,0 1-1,-6 3 1,3-3-1,0 1-1,0-2 1,0 1-1,0-1 1,0 0-1,-1 0 1,1 0-1,0-1 1,-1 0-1,-11 0 1,15-2-42,0 1 1,0-1-1,1 1 1,-1-1-1,0 0 0,0 0 1,0 0-1,1 0 1,-1-1-1,-2-1 1,-23-19-517,9 6-462,1 3-217,2 4 459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2:13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8410,'-41'39'5066,"39"-37"-4345,1-1 0,-1 0 1,0 0-1,0 1 0,0-1 0,0-1 0,0 1 0,0 0 0,-3 0 0,3 0 3492,10-2-3043,123-4-321,-95 5-773,1 2 0,-1 1 0,39 9 0,-57-6-173,-14-2-355,-4-3 383,-1-1-1,1 0 0,0 1 1,-1-1-1,1 0 0,0 0 1,-1 1-1,1-1 1,0 0-1,-1 0 0,1 0 1,0 1-1,-1-1 0,1 0 1,0 0-1,-1 0 0,1 0 1,-1 0-1,0 0 0,-10 0-1934,-6-3 868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2:51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77 7138,'-10'-18'1180,"3"4"973,-1 1 0,-10-15 1,15 24-263,2 6-659,6 8-48,-1 2-583,5 19 769,8 55 1,-3 36-73,-3-19-579,68 335 522,-75-428-1562,-3-10 303,-1 0-1,0 0 1,0 0 0,0 0 0,0 0 0,0 0-1,0 0 1,0 0 0,0 0 0,1 0-1,-1 0 1,0 0 0,0 0 0,0 0 0,0 0-1,0 0 1,0 0 0,0 0 0,0 0 0,0-1-1,1 1 1,-1 0 0,0 0 0,0 0-1,0 0 1,0 0 0,0 0 0,0 0 0,0 0-1,0 0 1,0 0 0,0-1 0,0 1-1,0 0 1,0 0 0,0 0 0,0 0 0,0 0-1,0 0 1,0 0 0,0 0 0,0-1 0,0 1-1,0 0 1,0 0 0,0 0 0,1-25-2303,-3-20-1163,-3-8 1401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2:51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11594,'3'-1'634,"1"-1"0,0 1-1,0 0 1,0 1-1,0-1 1,-1 1 0,1-1-1,0 1 1,6 1-1,-3 0-36,1 0 0,-1 1 0,0 0 0,11 4 0,-1 2 36,-1 0 0,0 2 1,17 12-1,-21-13-394,0 0 1,-1 1-1,0 0 1,-1 1-1,0 0 1,13 18 0,-20-24-195,0 0 0,0 1 1,-1-1-1,1 1 0,-1 0 1,-1-1-1,1 1 0,0 7 1,-1-9-31,-1 0 1,0 0-1,0 0 1,0 0-1,-1 0 1,1-1-1,-1 1 1,0 0-1,0 0 1,-1 0-1,1-1 1,-1 1-1,-3 5 0,1-2-12,-1 0 0,-1-1 0,1 0 0,-1 0 0,0 0 0,0 0-1,-1-1 1,0 0 0,-8 4 0,9-5-283,-1-1 1,1 1-1,-1-2 0,0 1 1,0-1-1,0 0 1,-1 0-1,1-1 0,0 0 1,-11 0-1,-1-5-593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2:52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12259,'51'45'7368,"16"33"-3405,-60-69-3705,0 0 0,-1 0 0,0 1 0,7 18 0,-5-8-51,19 42 195,-14-42-284,-18-47 75,-2-2-198,1-1-1,1 0 1,-1-42 0,6 58-70,0 0 0,1 0 0,0 1 0,1-1 1,1 0-1,1 1 0,-1 0 0,2 0 0,11-24 1,-14 34-78,0 0 1,0 0 0,0 0-1,5-5 1,-7 7 54,1 1 1,-1-1-1,1 1 1,-1 0-1,1-1 1,-1 1-1,1-1 1,-1 1-1,1 0 1,-1-1-1,1 1 1,-1 0-1,1 0 0,0-1 1,-1 1-1,1 0 1,0 0-1,-1 0 1,1 0-1,-1 0 1,1 0-1,0 0 1,-1 0-1,1 0 0,0 0 1,-1 0-1,1 0 1,0 0-1,-1 1 1,1-1-1,-1 0 1,1 0-1,0 1 1,0-1-1,13 13-1082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2:52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99 9274,'-2'-1'943,"0"0"-1,1-1 1,-1 1 0,0 0-1,0 0 1,0 0 0,1 0-1,-1 0 1,0 1 0,-4-2-1,5 2-816,0 0 0,0 0 0,0 0 0,0 1 0,0-1 0,0 0 0,0 0 0,1 1 0,-1-1 0,0 1 0,0-1-1,0 1 1,0-1 0,1 1 0,-1-1 0,0 1 0,0 0 0,1-1 0,-1 1 0,0 0 0,1 0 0,-1-1 0,1 1 0,-1 0 0,1 0 0,-1 1 0,-1 3 1,0-1 1,0 1 0,1 0-1,0 0 1,0 0 0,0 0-1,0 0 1,1 0 0,0 0 0,0 7-1,1-6-67,-1 0 0,1 0 0,0 0 0,1 0 0,-1 0 0,1-1 0,1 1 0,2 6 0,-3-10-49,-1 1 1,1-1-1,0 1 0,0-1 1,0 0-1,1 0 0,-1 0 1,1 0-1,-1 0 0,1 0 1,-1-1-1,1 1 0,0-1 1,0 0-1,0 0 0,0 0 1,0 0-1,0 0 0,0-1 1,0 1-1,0-1 0,0 0 1,0 0-1,0 0 0,1 0 1,3-1-1,-2 0-3,0 0 0,0 0 0,0-1 0,0 0 0,0 1 0,-1-2 0,1 1 0,-1 0 0,1-1 0,-1 0 0,0 0 0,0 0 0,0-1 0,-1 1-1,6-7 1,-7 6 4,1 1-1,-1-1 0,1-1 0,-1 1 1,0 0-1,-1 0 0,1-1 0,-1 1 1,0-1-1,0 1 0,0-1 1,-1 1-1,0-9 0,0 9 3,0 0-1,-1-1 1,0 1-1,0 0 1,-1 1-1,1-1 1,-1 0 0,1 0-1,-1 1 1,0-1-1,-1 1 1,1-1-1,-1 1 1,1 0 0,-7-6-1,4 5-2,0-1-1,0 1 1,0 0-1,-1 1 1,0-1-1,1 1 1,-1 0-1,0 1 1,-1-1-1,1 1 1,0 1-1,-1-1 1,1 1-1,-1 0 1,-11 0-1,16 1-59,0 0-1,0 0 1,0 1-1,0-1 1,0 1-1,0-1 1,0 1-1,0 0 1,1 0 0,-1 0-1,0 0 1,1 0-1,-1 0 1,0 0-1,1 1 1,-1-1-1,1 0 1,0 1-1,-1-1 1,1 1-1,0 0 1,0-1 0,-1 4-1,1-3-215,0 0 0,0 1 1,1-1-1,-1 0 0,1 1 0,-1-1 1,1 1-1,0-1 0,0 0 0,0 1 0,0-1 1,1 1-1,-1-1 0,0 1 0,1-1 1,0 0-1,0 0 0,0 1 0,1 2 0,11 12-1188</inkml:trace>
  <inkml:trace contextRef="#ctx0" brushRef="#br0" timeOffset="1">364 1 9146,'-2'14'8732,"-7"8"-6810,2-3-894,-2 7 125,-8 50 0,15-67-1056,1 0 1,0 1 0,1-1-1,0 1 1,1-1 0,-1 0-1,2 1 1,0-1 0,3 11-1,-4-17-76,1 0 0,-1 0 0,1-1 0,0 1 0,0 0 0,0-1-1,1 0 1,-1 1 0,1-1 0,-1 0 0,1 0 0,0 0-1,-1-1 1,1 1 0,0 0 0,0-1 0,0 0 0,5 1 0,-6-1-6,1 0 1,-1 0 0,1-1 0,-1 1-1,1-1 1,0 0 0,-1 1 0,1-1-1,0-1 1,-1 1 0,1 0 0,0-1 0,-1 1-1,1-1 1,-1 0 0,1 0 0,-1 0-1,1 0 1,-1 0 0,0 0 0,1-1 0,3-3-1,-4 3 1,0-1-1,0 1 1,0-1-1,0 0 1,0 0-1,-1 0 1,1 0-1,-1 0 1,0 0-1,0-1 1,1-5-1,-1 4 5,0-1-1,-1 0 1,0 0 0,0 0-1,-1 0 1,-1-7-1,-2-3 35,0 0-1,-2 0 0,-12-27 0,15 35-35,-1 1-1,1-1 0,-1 1 1,-1 0-1,0 1 0,0-1 1,-6-6-1,10 12-41,0 1 1,0-1-1,0 1 1,0-1-1,0 1 0,0-1 1,0 1-1,0 0 0,0-1 1,0 1-1,0 0 0,0 0 1,0 0-1,0 0 1,0 0-1,0 0 0,0 0 1,0 0-1,-1 0 0,1 0 1,0 1-1,0-1 0,0 0 1,0 1-1,0-1 1,0 1-1,0-1 0,0 1 1,-1 1-1,0-1-211,0 1 0,0 0 0,0-1 0,0 1 1,0 0-1,0 0 0,1 0 0,-1 1 0,1-1 0,-3 5 0,4-5-185,-1-1 0,1 1 0,-1 0 0,1 0-1,0 0 1,0 0 0,0 0 0,0 0 0,1 0-1,-1 2 1,7 22-2198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2:52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86 11250,'-1'-6'642,"0"1"-1,0-1 1,0 1-1,-1-1 1,0 1-1,0 0 1,0 0-1,-1 0 1,0 0-1,0 0 1,0 0-1,0 1 1,-7-7-1,9 10-543,0 0 0,0 1 0,1-1 0,-1 0-1,0 1 1,0-1 0,0 1 0,0-1 0,0 1 0,0 0 0,0-1 0,0 1 0,0 0-1,0 0 1,0-1 0,0 1 0,0 0 0,0 0 0,0 0 0,0 0 0,0 0 0,0 1-1,-2-1 1,2 1-11,-1 0-1,1 0 1,0 0-1,-1 0 1,1 0-1,0 0 1,0 0-1,0 0 1,0 1 0,0-1-1,0 0 1,0 1-1,-1 1 1,-2 5 73,1-1 0,0 1 0,1 0 1,0 0-1,-2 9 0,1 9 6,2 0 0,0-1-1,1 1 1,2 0 0,6 37 0,5-3 49,23 68 1,-21-85-81,25 51 0,29 37 162,-65-125-292,23 48 124,-24-48-143,-1 0-1,0-1 0,0 1 1,-1 0-1,0 1 0,0-1 1,1 6-1,-2-10-34,0-1-1,0 0 1,0 0-1,0 0 1,-1 1-1,1-1 1,0 0 0,0 0-1,-1 0 1,1 0-1,-1 1 1,1-1-1,-1 0 1,1 0 0,-1 0-1,0 0 1,-1 1-1,2-1-50,-1-1 0,0 1 0,0-1 0,1 1 1,-1-1-1,0 0 0,0 1 0,0-1 0,0 0 0,0 0 0,1 0 0,-1 0 0,0 0 0,0 0 0,0 0 0,0 0 0,0 0 0,-1 0 0,-3-1-484,1-1 1,-1 0-1,1 1 0,0-1 0,-1-1 1,1 1-1,-5-4 0,-23-18-1164</inkml:trace>
  <inkml:trace contextRef="#ctx0" brushRef="#br0" timeOffset="0.99">0 405 10202,'15'-13'5049,"4"-1"-1920,8 5-897,8 1-183,2 3-761,2-1-360,1 0-528,0-2-56,-11 2-552,3 2 2025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04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 6649,'-4'-5'11003,"5"6"-6170,10 22-3574,2 13-546,13 54 1,24 119 521,-49-205-1242,1 4 56,0 0 1,0 0 0,-1 0-1,0 0 1,0 10-1,-1-17-59,0 1-1,0-1 0,0 1 0,0-1 0,-1 0 1,1 1-1,-1-1 0,1 0 0,-1 1 1,1-1-1,-1 0 0,1 1 0,-1-1 0,0 0 1,0 0-1,0 0 0,0 0 0,0 0 1,0 0-1,0 0 0,0 0 0,0 0 0,0 0 1,-1 0-1,1-1 0,0 1 0,0 0 1,-1-1-1,1 0 0,-1 1 0,1-1 0,0 0 1,-1 1-1,1-1 0,-3 0 0,0 0-149,1 0-1,0 0 1,-1-1-1,1 1 0,0-1 1,0 0-1,0 0 1,0 0-1,0 0 1,-1 0-1,-3-3 1,1 0-207,1 0 0,-1 0 0,1 0 0,-8-9 0,-15-21-383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05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11650,'24'5'4617,"3"0"-3088,-2 3-529,1 2-64,-2-2-360,-2 2-480,2 5-96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38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6 105 11074,'-1'0'155,"1"0"0,0 0 0,0 0 0,0 0 0,0 0 0,-1 0 0,1 0 0,0 0 0,0 0-1,0 0 1,-1 0 0,1 0 0,0 0 0,0 0 0,0 0 0,0 0 0,0 0 0,-1 1 0,1-1 0,0 0-1,0 0 1,0 0 0,0 0 0,0 0 0,-1 0 0,1 0 0,0 1 0,0-1 0,0 0 0,0 0 0,0 0-1,0 0 1,0 0 0,0 1 0,0-1 0,-1 0 0,1 0 0,0 0 0,0 0 0,0 1 0,0-1 0,0 0-1,0 0 1,8 7 2651,15 3-1236,-10-6-1642,0-1 0,0 0-1,1-1 1,0 0 0,-1-1-1,1 0 1,0-2 0,-1 1 0,16-4-1,51-10-5648,-78 14 5525,0-1 0,1 1 1,-1 0-1,1 0 0,-1 0 0,0 0 0,1 0 1,-1 0-1,1 0 0,-1 1 0,4 1 0,-5-2 294,0 1 0,1 0 0,-1-1 0,0 1 0,0 0 0,0 0 0,0 0-1,0 0 1,0 0 0,0 0 0,-1 0 0,1 0 0,0 1 0,0-1 0,-1 0 0,1 0 0,-1 1-1,1-1 1,-1 0 0,0 1 0,1 1 0,1 18 3098,1 39-1,-4-43-2209,2 1-1,0-1 1,6 27-1,-7-43-983,0 0 0,0 0 0,1 0-1,-1 0 1,0 0 0,1 0 0,-1 0 0,1 0 0,-1-1 0,1 1 0,0 1 0,3-3-926,-1-6-754,0-5-2215,2-4 1810</inkml:trace>
  <inkml:trace contextRef="#ctx0" brushRef="#br0" timeOffset="1">324 0 10634,'-3'17'4513,"6"-11"-2240,3 2-841,4-2-336,-3-4-592,4 2-440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05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12467,'-1'81'8239,"0"-54"-7200,1 0 1,4 36 0,-2-56-938,-1 0-1,1 0 1,0-1 0,1 1 0,0 0-1,0-1 1,0 0 0,1 1-1,5 6 1,-6-10-87,-1 1-1,1-1 1,0 0 0,1 0-1,-1 0 1,0 0-1,1 0 1,0-1 0,-1 0-1,1 1 1,0-2 0,0 1-1,0 0 1,1-1-1,-1 0 1,6 2 0,-8-3-30,0 0 0,1 0 0,-1-1 1,0 1-1,1 0 0,-1-1 0,0 1 1,0-1-1,1 0 0,-1 0 0,0 0 1,0 0-1,0 0 0,0 0 0,0 0 1,0-1-1,0 1 0,-1-1 0,1 0 1,0 1-1,-1-1 0,1 0 1,-1 0-1,1-2 0,2-2-80,0-1 1,-1 1-1,0-1 1,0 0-1,-1 0 0,3-11 1,-3 3-81,0-1 0,-1-21 0,-1 24 168,0 1 0,1-1 0,0 1 0,6-24 0,-3 29 426,-2 11 115,-2 16 248,0-18-757,0 8 187,0 1 1,0 0-1,1 0 0,1-1 1,0 1-1,0-1 0,1 1 1,5 13-1,-6-20-326,1 1-1,-1-1 1,1 1 0,0-1-1,0 0 1,0 0 0,0-1-1,1 1 1,0 0 0,-1-1 0,1 0-1,1 0 1,-1 0 0,0-1-1,1 1 1,-1-1 0,1 0 0,0 0-1,-1-1 1,7 2 0,14 0-700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06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110 131 12563,'-2'0'690,"0"0"1,0 0-1,1 0 1,-1 0 0,0 0-1,0 0 1,0 0-1,0 1 1,1-1 0,-1 1-1,-3 1 1,2-1-190,0 1 0,0 0 0,0 0 0,0 0 1,-4 4-1,0 2-62,0-1-1,0 1 1,-6 10 0,9-12-255,0 1-1,0-1 0,1 1 1,0-1-1,0 1 1,-3 12-1,6-17-161,-1 1 0,1-1 0,-1 1-1,1 0 1,0-1 0,0 1 0,0-1 0,1 1-1,-1 0 1,0-1 0,1 1 0,0-1 0,0 1 0,-1-1-1,1 0 1,1 1 0,-1-1 0,0 0 0,1 0-1,-1 0 1,1 1 0,2 1 0,3 2-8,0-1 0,0-1 0,1 1 0,-1-1 1,1-1-1,0 1 0,16 4 0,-13-5 23,0 1 1,-1 0-1,15 9 0,-22-11-11,0 0-1,0 0 0,0 0 1,0 1-1,-1-1 0,1 1 1,-1 0-1,0 0 0,0 0 1,0 0-1,0 0 1,0 0-1,-1 0 0,1 1 1,0 3-1,-2-6-16,1 0-1,-1 0 1,0 0-1,0 1 1,1-1 0,-1 0-1,0 0 1,0 0 0,-1 0-1,1 1 1,0-1-1,0 0 1,0 0 0,-1 0-1,1 0 1,-1 0 0,1 1-1,-1-1 1,1 0-1,-1 0 1,0 0 0,1 0-1,-1-1 1,0 1 0,0 0-1,1 0 1,-1 0-1,0-1 1,0 1 0,0 0-1,-2 0 1,-3 2-107,1 0 1,-1-1-1,0 0 1,-11 2-1,9-2-338,7-2 379,1 0 0,-1 1 0,0-1 0,1 0 0,-1 0 0,0 0 0,1 0 1,-1 0-1,1 0 0,-1 0 0,0 0 0,1 0 0,-1 0 0,0 0 0,1-1 0,-1 1 0,1 0 0,-1 0 0,0-1 1,1 1-1,-1 0 0,1-1 0,-1 1 0,1 0 0,-1-1 0,1 1 0,-1-1 0,1 1 0,0-1 0,-1 1 1,1-1-1,0 1 0,-1-1 0,1 1 0,0-1 0,-1-1 0,-7-19-634</inkml:trace>
  <inkml:trace contextRef="#ctx0" brushRef="#br0" timeOffset="1">367 1 9426,'-2'6'5113,"0"22"-464,-2 19-1800,-3 11-921,2 10-464,8 4-831,4-8-305,16-11-208,6-14-8,5-19-344,0-7-328,-8-16-497,-7-7-5008,-8-20 4353</inkml:trace>
  <inkml:trace contextRef="#ctx0" brushRef="#br0" timeOffset="2">207 224 13379,'5'4'5409,"3"4"-3112,7 0-1009,1-3-304,5 1-248,22-9-408,5-4-32,18-4-464,0-5 1409,-9 6-977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06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12651,'2'0'578,"0"1"0,0-1 0,0 1 0,0 0 1,0 0-1,0 0 0,0 0 0,0 0 0,0 1 0,0-1 1,-1 0-1,4 4 0,-3-2-172,0 0-1,1 0 1,-1 0 0,-1 0-1,1 1 1,0-1 0,0 4-1,2 5 82,-2 0-1,1 0 0,0 19 1,-3-29-413,4 79 645,-4-76-672,-1-6 13,0-11-20,1 3-48,0-1 0,0 1 1,1-1-1,0 1 0,3-12 1,-2 14 2,0-1-1,0 0 0,1 0 0,0 0 0,1 0-1,0 1 1,0-1 0,0 1 0,9-11 0,-8 12 5,-2 2 2,-1 1 1,1-1-1,1 1 0,-1 0 0,0 0 1,1 0-1,-1 0 0,1 1 1,0-1-1,0 1 0,5-2 1,-6 3 20,-1 0 0,1 0 1,0 1-1,-1-1 0,1 1 1,0-1-1,-1 1 1,1 0-1,0 0 0,-1 1 1,1-1-1,0 0 0,-1 1 1,1 0-1,0 0 1,-1-1-1,1 2 0,-1-1 1,0 0-1,3 2 0,-1-1 65,-1 1 0,1 0 0,-1 0-1,0 0 1,0 0 0,0 1 0,0-1-1,-1 1 1,3 4 0,2 6 297,7 19 0,-9-20-170,13 22 1,-8-17-127,5 8-2098,-12-26 1309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07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12043,'15'4'1442,"-8"-1"-712,-1-1 1,1 0-1,0-1 0,0 0 0,0 0 1,0 0-1,0-1 0,9 0 1,-4-2 88,0 0 1,0-1 0,0 0 0,0-1 0,20-9 0,-26 10-725,0-1-1,0 1 1,0-1-1,0 0 1,-1 0 0,0-1-1,0 1 1,0-1-1,0 0 1,-1-1 0,7-9-1,-9 12-90,-1 1-1,0-1 1,0 1-1,0-1 1,0 0-1,0 1 1,-1-1-1,1 0 0,-1 0 1,0 1-1,1-1 1,-1 0-1,-1 0 1,1 0-1,0 1 1,-1-1-1,1 0 1,-1 1-1,0-1 1,0 0-1,0 1 1,0-1-1,0 1 0,-1-1 1,1 1-1,-1 0 1,0-1-1,0 1 1,1 0-1,-1 0 1,0 0-1,-1 1 1,1-1-1,0 0 1,0 1-1,-1 0 1,1-1-1,-1 1 0,0 0 1,1 0-1,-1 0 1,0 1-1,1-1 1,-6 0-1,3 1-2,0 0-1,0 0 0,0 0 1,0 0-1,1 1 0,-1 0 1,0 0-1,0 1 0,1-1 1,-1 1-1,1 0 0,-9 5 1,11-5 5,-1-1 0,1 1 0,0 0 1,0 0-1,0 0 0,0 0 0,0 0 1,0 1-1,0-1 0,1 1 0,-1-1 1,1 1-1,0-1 0,0 1 0,0 0 1,0 0-1,0-1 0,0 1 0,1 0 1,0 0-1,-1 0 0,1 5 0,1-3 4,-1 0-1,1 0 1,0 0-1,0 0 1,1 0-1,0 0 1,-1 0-1,2 0 1,-1-1-1,0 1 1,1-1-1,0 1 1,0-1-1,0 0 1,1 0-1,-1-1 1,1 1-1,0-1 1,0 0-1,9 6 0,-7-6 5,1 0 0,-1 0-1,1 0 1,-1-1 0,1 0-1,0 0 1,0-1 0,0 0-1,0 0 1,0 0 0,0-1-1,0 0 1,0-1-1,0 0 1,7-1 0,19-5 270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07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47 150 10434,'0'0'4815,"0"0"-1535,0 0-983,0 0-486,2 1-654,2 0-1055,0 0 0,-1 0-1,1 0 1,0-1 0,0 0-1,-1 1 1,1-1-1,0-1 1,0 1 0,5-2-1,-3 1-76,0-1 0,0 1 0,-1-1 0,11-6 0,-12 6-25,0-1-1,0 0 1,-1 0-1,1-1 1,-1 1 0,0-1-1,0 0 1,0 1-1,0-1 1,-1-1-1,0 1 1,1 0-1,-2-1 1,1 1-1,0-1 1,1-7-1,-3 10-3,1 0 0,-1 0-1,0-1 1,0 1 0,0 0-1,0 0 1,0 0-1,-1 0 1,1 0 0,-1 0-1,1 0 1,-1 0 0,0 0-1,1 0 1,-1 0 0,0 0-1,0 1 1,-1-1-1,1 0 1,0 1 0,0-1-1,-1 1 1,1-1 0,-1 1-1,0-1 1,1 1 0,-1 0-1,0 0 1,0 0 0,-2-1-1,-1 0 9,1 0 0,-1 0-1,1 1 1,-1 0 0,0 0 0,0 0-1,0 0 1,1 1 0,-1 0-1,0 0 1,0 0 0,-7 2 0,8-1 21,-1 0 1,1 1 0,-1-1-1,1 1 1,0 0 0,0 0-1,0 0 1,0 1 0,0 0-1,1-1 1,-1 1 0,1 1-1,-1-1 1,1 0 0,0 1-1,1 0 1,-1-1 0,0 1-1,1 0 1,0 0 0,-3 9-1,3-8 18,1 0 0,0 0-1,0 0 1,0 0-1,1 0 1,-1 1-1,1-1 1,0 0 0,1 0-1,-1 0 1,1 0-1,0 1 1,1-1 0,-1 0-1,1 0 1,0-1-1,0 1 1,0 0-1,5 5 1,-5-6-72,1-1 0,0 0 1,0 1-1,0-1 0,0-1 0,0 1 1,1 0-1,-1-1 0,1 0 0,0 0 0,-1 0 1,1 0-1,0 0 0,0-1 0,0 0 1,1 0-1,-1 0 0,0 0 0,0-1 1,9 1-1,-1-2-487,0 0 0,1 0-1,-1-1 1,0-1 0,0 0 0,12-6 0,27-11-822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07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159 232 9682,'-2'-1'705,"1"0"1,-1 1-1,0-1 1,1 0-1,-1 1 0,0 0 1,1-1-1,-1 1 0,0 0 1,1 0-1,-3 0 1,1 0-179,0 0 1,0 1 0,0-1 0,0 1 0,-5 1 0,0 2 122,-1 0-1,1 1 1,-9 5 0,11-5-389,-1-1 0,1 1 0,0 1-1,1-1 1,-1 1 0,1 0 0,0 0 0,1 0 0,-9 15 0,12-19-246,0 1 1,-1 0 0,1 0 0,0 0 0,1 0-1,-1 0 1,0 0 0,1 0 0,0 1 0,0-1 0,0 0-1,0 0 1,0 0 0,1 0 0,-1 0 0,1 0 0,0 0-1,0 0 1,0 0 0,0 0 0,0 0 0,1 0-1,-1-1 1,1 1 0,0 0 0,0-1 0,0 1 0,3 2-1,-2-2-39,0-1 0,0 1 0,1-1-1,-1 0 1,1 1 0,-1-2 0,1 1-1,0 0 1,0-1 0,0 1 0,0-1-1,0 0 1,0-1 0,0 1 0,0-1 0,0 1-1,0-1 1,0 0 0,0-1 0,0 1-1,1-1 1,-1 0 0,0 0 0,0 0-1,-1 0 1,1-1 0,0 0 0,0 1-1,-1-2 1,1 1 0,-1 0 0,1-1-1,-1 1 1,0-1 0,0 0 0,0 0-1,-1 0 1,5-6 0,-1-3-405,-1-1 0,0 0-1,-1 0 1,3-15 0,-1-7-394,-1 0 0,-1-67-1,-4 87 836,0-1-1,-1 1 1,-1-1 0,0 1-1,-1-1 1,-7-18 0,10 33 39,-1 0 1,1-1 0,-1 1-1,1 0 1,-1 0 0,0 0 0,0 0-1,0-1 1,-1 0 0,1 1-27,1 1 0,0 0 1,0 0-1,-1 0 0,1-1 1,0 1-1,-1 0 0,1 0 1,0 0-1,-1 0 0,1 0 0,0 0 1,-1 0-1,1 0 0,0 0 1,-1 0-1,1 0 0,0 0 1,-1 0-1,1 0 0,0 0 1,-1 0-1,1 0 0,0 0 1,-1 1-1,0 0 58,0 0 1,-1 0-1,1 0 1,0 0-1,0 0 0,0 0 1,0 1-1,1-1 1,-1 1-1,0-1 0,0 0 1,1 1-1,-1 1 1,-4 13 316,0-1 0,2 1 1,0 0-1,-2 25 0,6 65 350,0-85-663,2 0 1,0 0-1,8 23 0,-9-36-145,0 0 0,1 0 0,0-1 0,7 12 0,-8-16-40,0 0 1,0 0 0,0 0-1,0-1 1,1 1 0,-1-1-1,1 0 1,0 1 0,0-1-1,-1-1 1,2 1-1,-1 0 1,4 1 0,-3-2-20,1 1 0,0-1 1,0-1-1,8 2 0,-13-2 111</inkml:trace>
  <inkml:trace contextRef="#ctx0" brushRef="#br0" timeOffset="1">568 163 13427,'0'-1'253,"-1"1"-1,0 0 1,1-1 0,-1 1 0,0 0 0,1-1-1,-1 1 1,0 0 0,1 0 0,-1 0 0,0 0-1,0 0 1,1-1 0,-1 1 0,0 1 0,0-1-1,1 0 1,-1 0 0,0 0 0,0 0 0,1 0-1,-1 1 1,0-1 0,1 0 0,-1 1 0,0-1-1,1 0 1,-1 1 0,0-1 0,1 1 0,-1-1-1,0 2 1,-4 2 332,-1 1 0,-6 9 0,7-10 59,-4 6-169,1 0 0,0 0 0,0 1 1,1 0-1,0 0 0,-5 13 0,11-20-424,-1 0-1,1 0 0,-1 0 0,1 0 1,0 0-1,1 1 0,-1-1 0,1 0 1,0 1-1,0-1 0,0 0 0,0 1 1,1-1-1,0 0 0,0 0 0,0 1 1,0-1-1,1 0 0,-1 0 0,1 0 1,0 0-1,3 3 0,0-1-25,0 1 1,0-2-1,1 1 0,0-1 0,0 0 0,0 0 1,1 0-1,-1-1 0,10 4 0,4 1 92,0-1-1,23 6 1,-26-7 51,-12-4-18,-7 0-52,-11 0 44,13-3-134,-28 3 157,-31 0 0,4-1-125,-130 20-1135,151-16-295,29-7-61,7-3-32,16-14-161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08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205 377 9682,'1'0'312,"0"0"0,0 0 0,0 0 0,0-1 0,0 1 0,0 0 1,-1-1-1,1 1 0,0-1 0,0 1 0,0-1 0,-1 1 0,1-1 0,0 0 0,-1 1 0,1-1 0,0 0 0,-1 0 0,1 0 0,0-1 50,0 0 0,0 0 0,0 0 0,-1 0 0,1 0 0,-1 0 0,0 0 0,1-4 0,-1 0 112,0 0 1,-1 0-1,0 0 1,0 0-1,-2-8 0,0 8-309,1 0 0,-1 0-1,0 0 1,0 1 0,-1-1-1,0 1 1,0 0 0,0 0 0,0 1-1,-1-1 1,0 1 0,0 0-1,-6-4 1,8 6-125,0 0 0,0 0 0,0 0 1,0 1-1,0-1 0,-1 1 0,1 0 0,-1 0 1,1 0-1,-1 1 0,1-1 0,-1 1 0,1-1 0,-1 1 1,1 1-1,-1-1 0,0 0 0,1 1 0,-1-1 0,1 1 1,0 0-1,-1 1 0,1-1 0,0 0 0,-4 3 0,2 0-14,0 0 0,0 1-1,0-1 1,1 1-1,0 0 1,0 0 0,0 0-1,0 1 1,1 0-1,0-1 1,0 1 0,1 0-1,0 0 1,-3 10-1,2-2-2,0 1 1,1-1-1,0 1 0,1 0 0,1 20 0,1-29-19,-1-1 1,1 1-1,0-1 0,0 0 0,0 1 0,1-1 0,0 0 0,0 0 1,5 9-1,-5-11-3,0-1 1,0 1-1,1-1 0,-1 1 1,1-1-1,-1 0 1,1 0-1,0 0 0,-1 0 1,1 0-1,0-1 1,0 1-1,1-1 0,-1 0 1,0 0-1,7 1 1,-6-1-1,1 0 1,-1-1 0,1 0 0,0 1-1,-1-2 1,1 1 0,0-1 0,-1 1-1,1-1 1,-1-1 0,1 1 0,-1-1-1,8-3 1,-6 2-6,0-1 0,-1 0 0,1 0 0,0-1 0,-1 0 0,0 0 0,0 0 0,6-9 0,2-6-63,-1 0 1,0-1 0,-2-1-1,0 1 1,-2-2 0,7-24-1,-2-2-37,10-90-1,-22 124 129,1 1-1,-2 0 1,-1-19 0,1 32-16,0 0 1,-1 0 0,1 0-1,0 0 1,0 0-1,-1 0 1,1 0 0,0 0-1,-1 0 1,0-1 0,1 1-4,0 1 0,-1 0 0,1 0 0,0 0 0,0 0 1,0-1-1,0 1 0,-1 0 0,1 0 0,0 0 1,0 0-1,0 0 0,0 0 0,-1 0 0,1 0 0,0 0 1,0 0-1,0 0 0,-1 0 0,1 0 0,0 0 1,0 0-1,-1 0 0,1 0 0,0 0 0,0 0 0,0 0 1,-1 0-1,1 0 0,0 0 0,0 0 0,-2 2 30,0-1-1,1 0 1,-1 1-1,1-1 1,0 1-1,0-1 1,-1 1-1,1 0 1,0 0-1,-1 2 1,-4 11 150,0 0 0,1 0-1,0 0 1,1 1 0,-3 30 0,5-18 56,1-1-1,3 47 1,0-57-162,1 0-1,0 0 1,1 0-1,10 24 1,-10-31-58,1 0 0,-1 0 0,2-1 0,-1 1 0,2-1 0,-1-1 1,1 1-1,10 9 0,-14-15-106,0-1 0,1 0 0,-1 1 0,0-1 0,1 0 1,-1 0-1,8 2 0,-8-3-363,0 0-1,0-1 1,0 1-1,0-1 1,0 0 0,0 0-1,0 0 1,1 0 0,4-1-1,16-7-1676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09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5 290 14339,'1'1'372,"0"0"-1,0 0 1,0-1-1,0 1 1,0-1-1,0 1 1,-1-1-1,1 1 1,0-1 0,1 0-1,-1 1 1,0-1-1,0 0 1,0 0-1,0 0 1,2 1-1,-1-2-88,1 1 0,-1 0 0,1-1 0,-1 1-1,0-1 1,1 0 0,2-1 0,1-1 4,0 0 1,-1-1 0,1 0 0,-1 0-1,5-5 1,1-2-142,-1-1 0,0 0 0,-1-1 0,0 0 0,-1-1 0,0 1 0,-2-1 0,1-1 0,-2 0 0,0 1 0,6-32 0,-10 42-139,-1 1 0,1-1 0,-1 0 0,0 1 0,0-1 0,0 0 0,-1 0 0,1 1 0,-1-1 0,0 0 0,0 1 0,-2-5 0,2 7-4,0-1 0,0 1-1,0-1 1,0 1-1,0 0 1,0 0 0,-1-1-1,1 1 1,-1 0 0,1 0-1,-1 0 1,1 0 0,-1 0-1,1 1 1,-1-1 0,0 0-1,1 1 1,-1-1 0,0 1-1,0 0 1,1 0 0,-1-1-1,0 1 1,0 0 0,-3 1-1,1-1 3,0 1-1,0-1 0,0 1 0,0 0 1,0 0-1,1 1 0,-1-1 0,0 1 1,1 0-1,-8 4 0,6-2 5,0 0-1,0 1 1,0-1-1,1 1 1,-1 0 0,-3 7-1,1-1 43,0 1 0,1 0 0,1 0 0,0 0-1,0 1 1,-3 15 0,6-19 28,0 0-1,1 0 1,0 0-1,0 0 1,1 0-1,1 9 1,0-14-44,-1 0 1,1 0 0,0 1 0,1-1 0,-1 0 0,1 0-1,-1-1 1,1 1 0,1 0 0,-1-1 0,0 1 0,1-1 0,0 1-1,-1-1 1,5 3 0,-3-3-40,1 1 0,0-1 0,-1 0 1,1 0-1,0-1 0,1 1 0,-1-1 0,0 0 0,1-1 0,-1 1 0,1-1 1,0 0-1,-1 0 0,1-1 0,6 0 0,-4 0 20,1-1 0,0 0 0,-1-1 0,1 0 0,-1 0 0,1 0 0,-1-1 0,0-1-1,9-4 1,11-10 207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09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58 253 12211,'69'27'4691,"-67"-26"-4533,-1-1 0,1 1 0,-1-1 0,1 0 0,0 1 0,-1-1 0,1 0-1,0 0 1,-1 0 0,1 0 0,0 0 0,-1-1 0,1 1 0,-1 0 0,1-1 0,-1 1 0,1-1-1,0 0 1,-1 1 0,0-1 0,1 0 0,-1 0 0,1 0 0,-1 0 0,2-2 0,2-1 376,3-2-145,-1-1 0,0 0 0,0 0 0,-1 0 0,0-1 0,0 0 0,5-9 0,-4 4-293,-1-1 1,0 1-1,0-1 1,3-15-1,-7 22-83,-1 0 0,0 1 0,0-1 0,0 0 0,-1 0 0,0 0 0,-1 0 0,1 1 0,-3-8 0,3 12-6,-1 0 0,1 0 0,-1 0 0,0-1 0,0 1 0,0 0 0,0 1 0,0-1 0,0 0-1,0 0 1,-1 0 0,1 1 0,-1-1 0,1 1 0,-1-1 0,0 1 0,1-1 0,-1 1 0,0 0 0,0 0 0,0 0 0,0 0 0,0 0-1,0 1 1,0-1 0,0 0 0,-1 1 0,1 0 0,0-1 0,0 1 0,0 0 0,-3 0 0,1 1 29,1-1 0,-1 0 0,1 1 0,-1 0 1,0-1-1,1 2 0,-1-1 0,1 0 0,0 1 0,-1-1 0,1 1 1,0 0-1,0 0 0,-3 3 0,2-1 34,0 0-1,0 0 1,1 0 0,-1 1 0,1 0 0,0-1-1,1 1 1,-4 8 0,1 1 59,1 0 0,0 1 1,1-1-1,1 0 0,0 1 1,0 19-1,3-14-15,0-1-1,1 0 1,1 0-1,1 1 1,8 24 0,-1-13 151,1 0-1,23 39 1,-19-41 51,23 56 0,-39-84-304,1 1 0,-1-1-1,1 1 1,-1-1-1,0 1 1,0 0-1,1-1 1,-1 1 0,0 0-1,-1-1 1,1 1-1,0-1 1,0 1-1,-1 2 1,0-3-3,1 0 0,-1 0 0,0 0 0,1 0 0,-1 0-1,0 0 1,1 0 0,-1-1 0,0 1 0,0 0 0,0 0 0,0-1 0,0 1 0,0 0 0,-2 0-1,-2 1 2,-1-1 0,1 0 0,-1 0 0,0 0 0,1-1 0,-9 1 0,-5-2-394,0 0 1,0-1 0,0-1 0,-29-7-1,44 9 230,0 0 0,1 0-1,-1-1 1,0 1 0,1-1 0,-1 0-1,1 0 1,0 0 0,-1 0-1,1 0 1,0-1 0,-4-4 0,6 5 107,0 1 0,0-1 0,0 0 0,1 1 0,-1-1 0,0 0 0,1-2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10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20 9298,'4'-16'4441,"-7"12"-1144,-1 8-753,-5 11-415,-3 2-273,-1 14-720,2 9-264,6 8-407,3 7-129,9-3-200,5-9-40,8-7-48,7-6 56,5-12-368,7-8-296,3-14 2072,-8-6-1400</inkml:trace>
  <inkml:trace contextRef="#ctx0" brushRef="#br0" timeOffset="1">305 181 12747,'2'2'598,"-1"0"1,1 0 0,-1 0 0,0 0-1,0 0 1,0 0 0,0 0-1,0 0 1,0 1 0,-1-1 0,1 0-1,0 3 1,1 32 2023,-1-9-851,0-21-1512,1 0 0,-1 0 0,1 0 0,0 0 0,1 0 0,-1 0 0,1 0 0,1-1 0,-1 1 0,1-1 0,0 0 0,9 9 0,-12-14-242,0 0-1,0 0 1,0 0-1,1 0 1,-1 0 0,0 0-1,1 0 1,-1 0-1,1-1 1,-1 1 0,1-1-1,0 1 1,-1-1-1,1 1 1,-1-1 0,1 0-1,0 0 1,-1 0-1,1 0 1,2 0 0,-1-1-6,-1 1 1,0-1-1,1 0 1,-1 0-1,0-1 1,0 1 0,1 0-1,-1-1 1,0 1-1,0-1 1,0 0-1,1-1 1,3-5-5,1 0 1,-2 0-1,1 0 0,-1-1 1,6-14-1,-6 8-402,0 0 0,-1 0 0,-1-1 0,0 1 0,1-32 0,-1 34-57,-3 13 444,0 0 0,0 0 0,0 0 0,0 0 0,0 0 0,0 0 0,1 0 0,-1 0 0,0 0 1,0 0-1,0 0 0,0 0 0,0 0 0,0 0 0,1 0 0,-1 0 0,0 0 0,0 1 0,0-1 0,0 0 0,0 0 0,0 0 0,0 0 0,1 0 0,-1 0 1,0 0-1,0 0 0,0 0 0,0 1 0,0-1 0,0 0 0,0 0 0,0 0 0,0 0 0,0 0 0,0 0 0,0 0 0,0 1 0,0-1 0,0 0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38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14 11330,'2'14'1808,"-1"-1"-1,0 0 1,-1 1-1,-2 13 1,1-8-31,2 24 0,-1-37-1512,1-1 1,0 1-1,0-1 0,1 0 0,-1 1 1,1-1-1,0 0 0,5 9 1,-6-12-242,1 0 0,-1 0 0,1 0 1,-1 0-1,1-1 0,-1 1 0,1 0 0,0-1 1,0 1-1,0-1 0,0 1 0,0-1 1,0 0-1,0 0 0,1 0 0,-1 0 0,0-1 1,0 1-1,1 0 0,-1-1 0,1 0 1,-1 1-1,0-1 0,4-1 0,-2 1-50,-1-1-1,1 0 1,-1 1-1,0-2 0,1 1 1,-1 0-1,0-1 0,0 1 1,0-1-1,0 0 1,0 0-1,0 0 0,-1-1 1,1 1-1,3-5 1,0-1-236,0 1 0,-1-1 0,0 0 0,8-17 0,-11 20 115,0 1 0,-1-1-1,1 0 1,-1 1 0,0-1 0,-1 0-1,1 0 1,-1 0 0,0 0 0,0 0-1,-1-6 1,0 7 65,-1 1 0,1-1 0,0 0 0,-1 1-1,0-1 1,0 1 0,0 0 0,0 0 0,-1 0 0,1 0 0,-1 0 0,0 0 0,0 1-1,0-1 1,0 1 0,-6-3 0,1-1-43,-2 2 1,1-1-1,0 1 0,-1 1 0,-10-3 1,8 3 146,1 1 1,-1 0-1,-23-1 1,31 3 90,0 0 0,0 1 0,0-1 0,0 1-1,-1 0 1,1 0 0,0 0 0,1 0 0,-1 1 0,0 0 0,0-1 0,0 1 0,1 1 0,-6 3 0,9-6-97,0 0-1,-1 1 1,1-1 0,0 0 0,-1 0-1,1 1 1,0-1 0,-1 0 0,1 1-1,0-1 1,0 0 0,0 1-1,-1-1 1,1 1 0,0-1 0,0 0-1,0 1 1,0-1 0,0 0 0,-1 1-1,1-1 1,0 1 0,0-1 0,0 1-1,0-1 1,0 0 0,1 1-1,-1 0 1,0 0-5,1-1 0,-1 1 1,1-1-1,-1 1 0,1-1 0,-1 1 0,1-1 0,0 1 0,-1-1 1,1 0-1,0 1 0,-1-1 0,1 0 0,1 1 0,3 0 2,0 0 0,0 0 0,10 0 0,63-3-12,-46 0-7,54 4 0,-73 0 42,-1-1 0,0 2 0,1 0 1,19 7-1,-29-9-23,1 1 0,-1-1 1,0 1-1,0 0 0,-1-1 0,1 1 1,0 1-1,-1-1 0,1 0 0,-1 1 1,1-1-1,-1 1 0,0-1 0,0 1 1,-1 0-1,1 0 0,0 0 0,-1 0 1,0 0-1,0 1 0,0-1 0,1 4 1,-1 2 118,-1 0 1,0 0 0,-2 11 0,1-8 28,1 21 1,0-30-153,1 0 1,-1 0-1,1 0 1,-1 0-1,1 0 1,0-1-1,0 1 1,0 0-1,1 0 1,-1-1-1,4 5 1,-5-7-13,0 0 0,0 0 1,0 0-1,1 0 0,-1 0 0,0 1 1,0-1-1,0 0 0,0 0 1,0-1-1,1 1 0,-1 0 0,0 0 1,0 0-1,0 0 0,0 0 1,1 0-1,-1 0 0,0 0 1,0 0-1,0 0 0,0 0 0,0 0 1,0 0-1,1 0 0,-1-1 1,0 1-1,0 0 0,0 0 0,0 0 1,0 0-1,0 0 0,0 0 1,0-1-1,0 1 0,0 0 0,1 0 1,-1 0-1,0 0 0,0 0 1,0-1-1,0 1 0,0 0 0,0 0 1,0 0-1,0 0 0,0-1 1,0 1-1,3-12-326,-3 10 311,0 0-8,0-1-1,1 1 0,0-1 0,-1 1 1,1-1-1,0 1 0,0-1 0,0 1 1,3-4-1,20-26-152,12-15-48,-34 44 227,-1 1-1,1-1 0,0 1 0,0-1 0,1 1 0,-1 0 0,0 0 0,1 0 0,-1 0 0,4-2 0,-5 4 16,0 0 0,-1-1 0,1 1 0,0 0 0,0 0-1,-1 0 1,1 0 0,0 0 0,0 0 0,0 0 0,-1 0 0,1 0-1,0 0 1,0 0 0,0 0 0,-1 0 0,2 1 0,0 0 32,-1 0 0,0 0 1,1 0-1,-1 0 0,0 0 1,0 0-1,0 0 1,1 0-1,-1 1 0,0-1 1,1 2-1,3 7 266,-1-1-1,0 1 1,0 0 0,-1 0-1,3 14 1,-3-12-204,0-1 0,1 1 0,9 18 0,-13-29-157,1 0-1,-1-1 1,0 1-1,1 0 0,-1-1 1,1 1-1,-1 0 1,1-1-1,-1 1 0,1-1 1,-1 1-1,1-1 1,-1 1-1,1-1 0,0 0 1,-1 1-1,1-1 1,0 0-1,0 1 0,-1-1 1,1 0-1,0 0 1,0 0-1,-1 0 0,1 1 1,0-1-1,0 0 0,0-1 1,10-2-574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10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14275,'2'-2'6146,"3"0"-3344,-5 3-2666,1-1 0,0 0 0,0 1 0,0-1 0,0 0 0,0 1 0,-1 0 0,1-1 0,0 1 0,0-1 0,-1 1 0,2 0 0,13 14 220,1 0-1,-2 1 1,0 0 0,-1 1 0,-1 0 0,13 26 0,-16-28-175,-2 1 0,0 1 1,0-1-1,-2 1 0,0 0 0,4 24 1,-8-30-142,0 0 0,0 1 0,-1-1 0,-1 0-1,0 1 1,0-1 0,-1 0 0,-1 0 0,0 0 0,-9 21 0,6-17-157,-1-1-1,-1 1 1,-1-1-1,0-1 0,-11 14 1,12-21 214</inkml:trace>
  <inkml:trace contextRef="#ctx0" brushRef="#br0" timeOffset="1">589 286 9050,'-50'-56'5161,"42"52"128,6 3-2728,3-5-833,6 5-248,-7 0-663,9-1-249,26 0-360,39-6-64,-31 5-208,1-2-384,-6 5 1280,-7 5-792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10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 9642,'-8'5'4785,"12"-1"-984,7-2-1249,11-4-543,6-1-313,7-2-776,2 1-319,3-1-241,5 1-176,-9 0-536,3 0 328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11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21 14467,'-6'7'1898,"-1"1"0,1-1 0,-7 13-1,7-10-1025,1 1 0,-7 16-1,8-14-619,0 1-1,0 0 0,2-1 1,0 1-1,-1 19 1,3-26-205,0 0 0,0 0 0,1 0 1,0 0-1,0 0 0,0-1 0,1 1 1,0 0-1,0-1 0,1 0 0,0 1 1,0-1-1,1 0 0,-1 0 0,1-1 1,1 1-1,-1-1 0,1 0 0,0 0 1,0-1-1,0 1 0,0-1 0,1 0 1,0 0-1,0-1 0,0 0 0,7 3 1,-5-3-31,0-1-1,0 0 1,0 0 0,1-1 0,-1 0 0,1-1 0,-1 0 0,1 0 0,-1 0 0,0-1 0,1-1 0,-1 1 0,0-1 0,0-1 0,14-5 0,-13 4-9,-1 0-1,0 0 1,0-1 0,-1 0 0,0-1 0,1 0-1,-2 0 1,1 0 0,-1-1 0,0 0-1,0 0 1,-1-1 0,0 1 0,6-14 0,-9 17-9,0-1-1,0 1 1,-1-1 0,0 0 0,0 0 0,0 1 0,0-1 0,-1 0 0,0 0 0,0 0-1,0 0 1,-2-7 0,0 4-10,0 1 0,0 1-1,-1-1 1,0 0 0,0 0-1,0 1 1,-8-11 0,1 5-29,0 0 0,-1 1 0,0 0 0,-1 0-1,0 1 1,0 1 0,-17-10 0,20 14 12,1 1 0,-1 0 0,1 0-1,-1 1 1,0 0 0,-1 0 0,-16-2 0,21 5 21,1-1 0,0 1 0,0 0 0,-1 1 0,1-1 0,0 1 0,0 0 0,-1 0 0,1 0 0,0 0 0,0 1 0,0 0 0,0 0 0,1 0 0,-1 0 0,0 0 0,1 1 0,0-1 0,-5 6 0,3-3 53,1 0-1,1 0 1,-1 1 0,1-1 0,-1 1 0,2 0-1,-1 0 1,1 0 0,-1 0 0,2 0-1,-1 1 1,1-1 0,0 0 0,0 1 0,1-1-1,0 1 1,0 8 0,9 26 410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11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47 11538,'-1'-37'6710,"1"36"-6636,0 1 0,0 0 0,0-1 0,0 1 0,0-1 0,0 1 0,0 0 0,0-1-1,0 1 1,0-1 0,0 1 0,0 0 0,0-1 0,0 1 0,0-1 0,0 1 0,1 0 0,-1-1 0,0 1 0,0 0 0,1-1 0,-1 0 0,1 2 4,-1-1 0,1 0 0,-1 0 0,1 0 0,-1 0 1,1 0-1,-1 1 0,0-1 0,1 0 0,-1 0 0,1 1 0,-1-1 0,0 0 1,1 1-1,-1-1 0,0 0 0,1 1 0,-1-1 0,1 1 0,6 10 368,0-1 0,-1 1-1,0 0 1,0 0 0,-1 1 0,4 15-1,-1-4-44,-4-12-270,55 130 1088,-49-121-1031,1 0 0,1-1 1,1 0-1,27 30 0,-32-40-75,2 0 0,-1-1 1,21 13-1,-26-18-77,0 0 0,0-1 1,1 0-1,0 0 1,-1 0-1,1 0 0,0-1 1,0 0-1,0 0 1,0 0-1,0-1 0,6 1 1,-10-1-23,0 0 0,1-1 0,-1 1 0,0 0 1,0-1-1,0 1 0,1 0 0,-1-1 0,0 0 0,0 1 0,0-1 1,0 0-1,0 1 0,0-1 0,0 0 0,0 0 0,0 0 1,0 0-1,0 0 0,-1 0 0,1 0 0,1-2 0,0-2 32,0 0 0,-1 0 1,1 0-1,0-9 0,-1 8-16,9-68-224,1-95 0,-11 159 70,1 5 173,-1 0 0,0 0-1,0-1 1,0 1 0,-1 0-1,0 0 1,-3-10 0,-5-1 188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12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12011,'21'-16'5641,"-5"2"-2297,5-9-1455,7-4-1,-1 6-911,1 4-209,2 8-872,5 9 1704,13 13-1232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12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15059,'0'28'5697,"12"12"-4216,5 4-25,0 4-184,3-4-183,8-12-361,-2-8-104,10-14-152,1-8-96,-5-16-88,-4-7-48,-8-11-96,-3-7-48,-6-8-240,-1-1-248,2 0-728,-1 1-424,2 13 927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12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16 14331,'-13'-9'5809,"-6"3"-3728,-2 5-105,-11 8-576,-5 6-343,2 12-513,-2 2-152,13 10-192,12 0-80,13 1-72,15-1-16,16-8-24,-1-3 0,13-8 16,-1-5-24,5-10-224,6-4-184,-5-14 240</inkml:trace>
  <inkml:trace contextRef="#ctx0" brushRef="#br0" timeOffset="1">59 145 15035,'-5'1'5985,"10"3"-3864,7 2-481,8-6-359,4 0-409,8-2-496,1-4-88,6-4-528,0 5 1040,-10 9-672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13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35 12147,'-48'-34'5089,"37"42"-2641,3 10-647,7 22-305,2 12-216,11 17-432,4 6-199,9 9-297,4-1-112,6-7-168,0-9-32,-1-19-248,0-10-232,-3-15-617,-1-10-327,-22-23 832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13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15 16315,'-3'41'5510,"-2"70"-711,6-97-4659,0 1 0,1-1 1,0 0-1,1 0 1,8 23-1,-5-22-78,0-1 0,1 0 0,1 0 1,0 0-1,1-1 0,16 19 0,-20-27-55,0 0 1,0 1-1,0-2 0,1 1 0,0-1 0,0 1 0,0-2 1,1 1-1,-1-1 0,1 0 0,0 0 0,-1-1 1,2 0-1,-1 0 0,0 0 0,8 0 0,-12-2-10,0 0-1,0 0 0,0 0 1,0 0-1,0 0 1,0-1-1,0 1 0,0-1 1,0 0-1,0 0 0,0 0 1,-1 0-1,1-1 1,0 1-1,-1-1 0,1 1 1,-1-1-1,0 0 0,1 0 1,-1 0-1,0 0 1,0-1-1,0 1 0,1-3 1,3-4-160,-2 1-1,1-1 1,-1-1 0,0 1 0,4-16 0,8-50-1021,-14 61 958,8-43-651,-8 114 1552,-3-36-152,2 1 1,1-1-1,7 36 1,-8-51-413,1 0 1,0 0 0,1 0-1,-1-1 1,1 1 0,0-1 0,0 1-1,1-1 1,0 0 0,0 0-1,0-1 1,0 1 0,1-1-1,-1 0 1,1 0 0,0 0 0,8 3-1,-9-5-77,0 0-1,0 0 1,0 0-1,0 0 1,1-1 0,-1 0-1,1 0 1,-1 0-1,1-1 1,0 1-1,-1-1 1,1 0-1,-1-1 1,1 1 0,-1-1-1,1 0 1,-1 0-1,1 0 1,-1 0-1,1-1 1,-1 0-1,0 0 1,0 0-1,0 0 1,0-1 0,-1 0-1,1 1 1,0-1-1,-1-1 1,0 1-1,4-6 1,3-6-7,-1-1 0,13-27 0,-13 23-19,1-2-30,-1 0 0,10-41 0,-16 49-73,0 0 0,-1-1-1,-1 1 1,0 0 0,-2-29 0,-2 22-370,-5-20 0,6 33 220,-1 0-1,0 1 1,0-1 0,0 1-1,-5-9 1,-4 1-271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19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51 100 9010,'-37'-55'3842,"34"52"-3329,1 0 0,1-1 0,-1 1 0,0-1 0,-1-4 0,3 7-107,0-1 0,0 1 0,0-1 0,0 0 0,0 1 0,0-1 0,0 1 0,1-4 0,0 3 940,0 3-371,0 7 170,0 7-415,20 71 1190,-6-28-1281,-14-54-600,7 33 248,2-1 1,1 0 0,16 36 0,-22-64-254,-1 1 0,2-1 0,-1 0 0,1-1 0,0 0 0,11 11 0,-13-14-21,1 0-1,0-1 1,0 1-1,0-1 0,0 0 1,0 0-1,0-1 1,1 0-1,0 0 1,-1 0-1,9 1 1,-12-2-10,0-1 1,0 0 0,0 0-1,0 0 1,0 0-1,0 0 1,0-1 0,1 1-1,-1-1 1,0 1 0,0-1-1,0 0 1,0 0-1,-1 0 1,1 0 0,3-2-1,-2 0-8,0 1 0,0-1 0,0 0 0,-1 0-1,1 0 1,-1 0 0,0-1 0,2-5 0,2-4-68,-1-1-1,0 0 1,3-25 0,-7 37 60,21-155-482,-19 138 480,-1-2-3,-2 21 18,0-1 0,0 1 0,0 0 0,0 0 0,0 0 0,0 0 0,1 0 0,-1 0 1,0-1-1,0 1 0,0 0 0,0 0 0,0 0 0,0 0 0,0 0 0,0 0 0,0-1 0,0 1 0,0 0 0,0 0 0,1 0 1,-1 0-1,0 0 0,0 0 0,0 0 0,0 0 0,0 0 0,0 0 0,0 0 0,1-1 0,-1 1 0,0 0 0,0 0 1,0 0-1,0 0 0,0 0 0,1 0 0,-1 0 0,0 0 0,0 0 0,0 0 0,0 0 0,0 0 0,1 0 0,-1 0 0,0 1 1,0-1-1,0 0 0,0 0 0,0 0 0,0 0 0,0 0 0,1 0 0,-1 0 0,0 0 0,0 0 0,0 0 0,0 1 1,0-1-1,0 0 0,0 0 0,0 0 0,0 0 0,0 0 0,1 0 0,-1 1 0,0-1 0,0 0 0,0 0 0,5 13 39,-4-11-33,41 106 547,-35-95-430,0-1-1,0 0 1,1 0-1,1 0 1,0-1 0,15 14-1,-14-15 18,2-1 0,-1 0 0,1-1 0,19 10 0,-25-14-95,0-2 0,0 1 0,0-1 0,1 0 0,-1 0 0,1-1 0,-1 1-1,1-1 1,0-1 0,0 0 0,13 0 0,-17-1-31,1 0-1,-1 0 0,1 0 0,-1 0 1,0 0-1,1-1 0,-1 1 1,0-1-1,0 0 0,0 0 0,5-5 1,-4 3-2,0 0 0,0 0 1,-1-1-1,0 1 0,0-1 1,0 0-1,2-5 0,0-3 7,-1 1-1,0-1 1,-1 0 0,-1 1-1,3-26 1,-4-6-22,-6-56 0,0 0-1790,5 96 1339,1 2 0,2 10 764,10 25-139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3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45 4793,'41'35'3353,"-41"-34"-3148,1-1 1,0 1-1,-1-1 1,1 1 0,-1-1-1,1 0 1,0 1-1,-1-1 1,1 0-1,0 1 1,-1-1 0,1 0-1,0 0 1,-1 0-1,3 0 1,1-4 2056,-3 1-1413,0 2-618,0 0 0,0 0 1,0 0-1,0 0 0,-1 0 1,1 0-1,0 0 0,-1 0 0,1-1 1,-1 1-1,1 0 0,-1 0 1,0-1-1,1 1 0,-1 0 0,0-1 1,0 1-1,0 0 0,0-1 1,0 1-1,0-2 0,-1 1-73,0 0 0,0 0-1,1 1 1,-1-1 0,0 0 0,0 0-1,-1 1 1,1-1 0,0 1-1,-1-1 1,1 1 0,0 0 0,-3-2-1,-1 0-26,1-1 0,-2 2 0,1-1 0,0 0 0,-1 1 0,1 0 0,-1 0 0,1 1 0,-9-2 0,8 3-73,0-1 0,-1 1 0,1 1 0,0 0 0,0-1 0,-1 2 0,1-1 0,0 1 0,0 0 1,1 0-1,-10 5 0,12-5-52,0-1 0,1 1 0,-1-1 0,1 1 0,-1 0 1,1 0-1,-1 1 0,1-1 0,0 0 0,0 1 0,0-1 1,1 1-1,-1 0 0,0 0 0,1-1 0,0 1 0,0 0 0,0 0 1,0 0-1,0 1 0,0-1 0,1 0 0,0 0 0,-1 5 0,2-3-4,0 1 0,0 0 0,1-1 0,-1 0 0,1 1 0,0-1-1,1 0 1,-1 0 0,1 0 0,0 0 0,0-1 0,7 8-1,5 4 30,32 27 0,-38-36-19,32 28 84,39 35 436,-80-70-526,5 4 82,0 1 1,-1 0-1,0 0 1,4 7-1,-7-11-71,0-1 0,-1 1-1,0 0 1,1-1 0,-1 1-1,1 0 1,-1 0-1,0-1 1,0 1 0,1 0-1,-1 0 1,0 0 0,0 0-1,0-1 1,0 1-1,0 0 1,0 0 0,0 0-1,0 0 1,0-1 0,-1 1-1,1 0 1,0 0 0,0 0-1,-1-1 1,1 1-1,0 0 1,-1 0 0,1-1-1,-1 1 1,1 0 0,-1-1-1,1 1 1,-1-1-1,0 1 1,1-1 0,-1 1-1,0-1 1,1 1 0,-1-1-1,0 1 1,0-1 0,-1 1-1,-4 1 44,-1 0 1,0 0-1,0-1 0,0 0 0,0 0 0,0 0 1,0-1-1,-8-1 0,-4-1-42,-35-7 0,52 8-135,0 1 0,0-1 0,1 1 0,-1-1 0,0 0 0,0 0 0,1 1 0,-1-1 0,-2-3 1,3 4 33,1 0 0,0 0 1,0-1-1,-1 1 1,1 0-1,0-1 1,0 1-1,0 0 1,0-1-1,-1 1 1,1 0-1,0-1 1,0 1-1,0 0 1,0-1-1,0 1 1,0-1-1,0 1 1,0 0-1,0-1 1,0 0-67,0 0-1,1 0 1,-1 1 0,0-1 0,1 0 0,-1 1 0,1-1-1,-1 0 1,1 1 0,-1-1 0,1 0 0,-1 1-1,2-2 1,15-7-966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19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11226,'6'7'5354,"-4"1"-2130,4 6-783,-2 10-9,3 7-655,-2 1-425,-5 4-576,3 2-160,1-5-280,-3 1-120,2-13-96,-1-9-32,1-7-480,-4-7-536,1-12 840,-10 1-288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27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268 254 5241,'37'-52'3021,"-35"49"-2642,0-1 1,0 1-1,0-1 1,-1 0-1,1 0 0,-1 0 1,0 0-1,0 0 1,1-6-1,1-4 553,5-15 1064,-5 22-1453,-1 0-1,1 0 0,-2 0 0,1-1 1,0-9-1,-2 14-429,0 1 1,-1 0-1,1-1 0,0 1 0,-1 0 1,0-1-1,1 1 0,-1 0 0,0 0 1,0 0-1,0 0 0,0 0 0,-1 0 1,1 0-1,0 0 0,-1 0 0,0 0 1,1 1-1,-1-1 0,0 1 0,-3-3 1,1 2-13,0 0 1,0 0 0,0 0-1,0 1 1,-1-1-1,1 1 1,0 0 0,-1 1-1,1-1 1,-1 1 0,1-1-1,-1 1 1,1 1-1,-1-1 1,1 1 0,0 0-1,-1 0 1,-6 2 0,-1 1-4,1 1-1,1-1 1,-1 2 0,1 0 0,0 0 0,-10 8 0,14-9-62,0 0 0,0 0-1,1 1 1,0-1 0,0 1-1,1 0 1,0 1 0,0-1-1,0 1 1,0 0 0,1 0 0,1 0-1,-1 0 1,1 1 0,0-1-1,-1 8 1,2 3 46,0 0 0,1 0-1,0-1 1,2 1 0,6 34 0,110 387 609,-70-263-470,-42-142-175,-1 0-1,-2 0 1,-1 44 0,-4-42-19,-1 0 0,-2-1-1,-1 0 1,-18 56 0,14-65-16,0 0-1,-2-1 1,0 0-1,-2-1 1,0 0-1,-27 31 1,33-46-28,0 1 0,-20 14 0,23-20-7,0 0 0,0-1 0,-1 1 0,0-1 0,1-1 0,-1 1 0,-7 1 0,12-3 14,0-1-1,0 0 1,0 0-1,0 1 1,0-1 0,0 0-1,1 0 1,-1 0-1,0 0 1,0 0 0,0 0-1,0-1 1,0 1-1,-2-1 1,3 1 2,0 0 1,-1 0-1,1 0 0,0-1 1,0 1-1,-1 0 1,1-1-1,0 1 0,0 0 1,0 0-1,-1-1 1,1 1-1,0 0 0,0-1 1,0 1-1,0 0 0,0-1 1,0 1-1,0 0 1,0-1-1,-1 1 0,1-1 1,0 1-1,0 0 1,1-1-1,-1-1-8,0 0-1,1 0 1,0 1 0,-1-1 0,1 0-1,0 0 1,0 1 0,0-1 0,0 1-1,0-1 1,0 1 0,2-2 0,-2 1 13,0 1 1,0 0 0,0 0-1,0 0 1,0 0 0,0 0 0,0 0-1,1 1 1,-1-1 0,0 0-1,1 1 1,-1-1 0,1 1-1,-1-1 1,0 1 0,1-1 0,-1 1-1,1 0 1,-1 0 0,1 0-1,-1 0 1,1 0 0,-1 0-1,1 0 1,-1 1 0,1-1 0,-1 0-1,0 1 1,1-1 0,-1 1-1,1-1 1,-1 1 0,0 0 0,0 0-1,1 0 1,-1-1 0,1 3-1,2 1 9,0 0-1,-1 0 0,0 0 0,1 1 1,-2-1-1,1 1 0,0 0 0,-1 0 1,3 8-1,2 11 69,-1 0 1,4 37-1,-1 54 165,-5-64-145,0 8 5,11 103 190,-8-109-150,14 55 0,56 134 96,-54-175-206,32 78 23,-39-107-41,37 61 0,-50-95-12,0 0 0,0 0-1,0 0 1,0 0 0,1 0 0,5 4-1,-8-7-6,0 0-1,0-1 0,0 1 0,0 0 0,0-1 1,0 1-1,1-1 0,-1 1 0,0-1 0,0 0 0,1 1 1,-1-1-1,0 0 0,1 0 0,-1 0 0,0 0 1,0 0-1,1 0 0,-1 0 0,0-1 0,1 1 1,-1 0-1,0-1 0,0 1 0,1-1 0,-1 1 1,0-1-1,0 0 0,0 1 0,0-1 0,2-1 1,1-2-5,0-1 1,-1 1-1,1-1 0,5-8 1,17-33-61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28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9386,'-6'1'4980,"6"-1"-4823,0 0 0,-1 0 0,1 0 0,0 0 0,0 0 0,-1 0 0,1 0 0,0 0 0,0 0 0,0 0 0,-1 0 0,1 0 0,0 0 0,0 1-1,0-1 1,-1 0 0,1 0 0,0 0 0,0 0 0,0 0 0,0 0 0,-1 1 0,1-1 0,0 0 0,0 0 0,0 0 0,0 0 0,-1 1 0,2 14 1564,6 39-233,3 0-1,24 75 0,-29-115-1433,0 0 0,1 0-1,0-1 1,1 0 0,1-1 0,0 1-1,1-1 1,0-1 0,1 0-1,13 12 1,-19-20-46,-1 1 0,1-2 0,0 1 0,0 0-1,1-1 1,-1 0 0,5 2 0,-7-3-9,-1-1 1,0 1-1,1-1 0,-1 0 1,1 1-1,-1-1 0,1 0 1,-1 0-1,1 0 0,-1-1 1,1 1-1,-1 0 0,1 0 1,-1-1-1,0 1 0,1-1 1,-1 1-1,0-1 0,1 0 1,-1 1-1,0-1 0,0 0 1,1 0-1,-1 0 0,2-2 1,0-1-29,1 0 0,-1 0 1,-1-1-1,1 0 0,0 1 1,-1-1-1,3-9 0,7-37-295,-9 37 237,20-112-643,-20 105 660,-1 17 61,0 6 13,0 6 32,1 13 87,0 1 136,1 1-1,1-1 1,13 37-1,-12-44-67,-1-3 62,0-1 1,0 0 0,14 20 0,-18-28-196,1-1 0,0 0 1,-1 0-1,1 0 0,0 0 0,0 0 1,1-1-1,-1 1 0,0 0 0,1-1 1,-1 0-1,0 1 0,1-1 0,0 0 1,-1 0-1,1-1 0,0 1 0,-1-1 0,1 1 1,0-1-1,0 0 0,-1 0 0,5 0 1,-5-1-35,1 1-1,0-1 1,-1 0 0,1 0 0,-1 0 0,1 0 0,-1-1 0,0 1-1,1 0 1,-1-1 0,0 0 0,0 0 0,0 0 0,0 0 0,0 0 0,-1 0-1,1 0 1,0 0 0,-1-1 0,0 1 0,2-4 0,1-3 6,-1 0 0,0 0 0,0 0 0,-1-1 0,1-9 0,-1-1 30,0 1 0,-3-37 0,0 43-153,-1 0 0,0 0 0,0 1 0,-2-1 1,-6-16-1,10 28 17,0 0 0,0 1 1,-1-1-1,1 0 0,0 1 0,0-1 1,-1 0-1,1 1 0,-1-1 1,1 1-1,0-1 0,-1 0 0,1 1 1,-1-1-1,1 1 0,-1-1 1,0 1-1,1 0 0,-1-1 0,1 1 1,-1 0-1,0-1 0,1 1 1,-2-1-1,2 2-42,-1-1 1,0 1-1,1-1 0,-1 1 1,1-1-1,-1 1 1,1-1-1,0 1 0,-1-1 1,1 1-1,0-1 1,-1 1-1,1 0 0,0-1 1,0 1-1,-1 0 1,1-1-1,0 1 1,0 0-1,0-1 0,0 1 1,0 0-1,0-1 1,0 1-1,0 1 0,1 27-1287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28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14091,'4'0'5721,"-4"12"-3136,0 5-769,1 15-328,-1 8-247,4 3-633,2-2-192,-1-10-232,3-5-80,-6-9-24,0-3 0,0-10-544,-2-4-352,0-14 1872,0-3-1136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13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27 526 5073,'-4'14'1197,"2"-9"-259,0 0 1,1 0-1,0 0 1,-1 9-1,2-14-569,-1 1 0,1 0 0,0 0 0,-1 0 0,1 0-1,0-1 1,-1 1 0,1 0 0,-1-1 0,1 1 0,-2 0 0,-2 0 1975,1-8-397,2-21-1560,16-94 80,-3 46-343,-2-93-25,-6 65 50,-4 94-60,1 1 1,0-1 0,1 1-1,0 0 1,3-12-1,-4 20-69,4-8 356,-5 9-353,1 0-1,-1 0 1,1 1-1,-1-1 1,0 0-1,1 0 1,-1 0 0,1 0-1,-1 1 1,0-1-1,1 0 1,-1 0-1,0 1 1,1-1 0,-1 0-1,0 1 1,1-1-1,-1 0 1,0 1-1,1-1 1,-1 1 0,0 0-1,7 8 229,0 1-1,-1 1 1,0-1-1,7 21 1,14 48 517,15 74 247,11 35-366,-43-155-594,11 32-178,-18-57-48,1 1 0,0-1 0,0 0 0,10 14 0,-14-22 219,1 1-1,-1-1 1,0 0 0,0 1-1,1-1 1,-1 0-1,0 1 1,0-1 0,1 0-1,-1 1 1,0-1 0,1 0-1,-1 0 1,1 0-1,-1 1 1,0-1 0,1 0-1,-1 0 1,1 0 0,0 0-1,4-3 351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13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 12155,'-2'-4'5049,"0"4"-2753,-2-3-1032,4 2 41,0 1-337,0-1-256,8 1-344,18 1-88,33 4-160,-27-5-240,0-2 568,0-4-376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13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11602,'-25'4'4769,"10"2"-2592,15-1-561,8 3-223,-1-7-273,7 1-560,4 3-192,4-5-208,9 1-56,5-1-200,-3-2-528,-4-1 440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14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11562,'-1'0'4681,"14"2"-2616,8 0-409,3-2-79,3 0-289,-1-3-616,1-1-208,-6 3-200,-1 1-240,-2 4 760,-4 5-592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58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3337,'4'2'1720,"2"2"-384,4 0 1,-1 2-329,-4-1-232,-5 0-432,-2 2-160,-1 4-560,-1 1 296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1:59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42 11274,'-51'-21'4183,"48"20"-3620,0 0 0,1 0 0,-1-1 0,1 1 0,-5-4 0,6 5-514,1 0 0,0-1 0,0 1 0,0 0 0,0 0 0,0 0 0,0 0 1,0 0-1,0 0 0,-1 0 0,1-1 0,0 1 0,0 0 0,0 0 0,0 0 1,0 0-1,0 0 0,0 0 0,0-1 0,0 1 0,0 0 0,0 0 0,0 0 1,0 0-1,0 0 0,0-1 0,0 1 0,0 0 0,0 0 0,0 0 0,0 0 1,0 0-1,0-1 0,0 1 0,1 0 0,-1 0 0,0 0 0,0 0 0,0 0 1,0 0-1,0 0 0,0 0 0,0-1 0,0 1 0,1 0 0,-1 0 0,0 0 0,0 0 1,0 0-1,0 0 0,0 0 0,0 0 0,1 0 0,-1 0 0,5-1 467,-1 0 0,1 0 0,0 1 0,6 0 0,-3-1-667,158 5 1487,-90-1-1202,-57-2-151,-2 0-125,0-1 0,0 0 0,0-1 0,18-4 0,-29 4-296,-4 2-2075,-17 7 1552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3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9 196 10674,'-4'28'7012,"1"-3"-4831,2-11-1075,1 0 0,3 24-1,-3-33-994,1-1 0,0 0-1,0 0 1,1 0-1,-1 0 1,1 0-1,-1 0 1,1 0-1,1 0 1,-1-1-1,0 1 1,1-1-1,4 5 1,-5-6-95,0-1 0,1 0-1,-1 1 1,0-1 0,0 0 0,1 0-1,-1-1 1,1 1 0,-1 0 0,1-1 0,-1 1-1,1-1 1,-1 0 0,1 0 0,-1 0-1,1 0 1,-1-1 0,1 1 0,-1 0 0,1-1-1,-1 0 1,3-1 0,1 0-8,-1 0-1,1 0 1,0-1-1,-1 0 1,0 0 0,0 0-1,9-9 1,-10 9-2,-1 0 0,0 0 0,-1-1 0,1 1-1,0-1 1,-1 0 0,0 0 0,0 0 0,0 0 0,-1 0 0,2-5 0,-2 7 1,-1-1 1,0 1 0,1 0 0,-1-1 0,0 1-1,-1 0 1,1-1 0,0 1 0,-1 0-1,1 0 1,-1-1 0,1 1 0,-1 0-1,0 0 1,0 0 0,0 0 0,0 0 0,-1 0-1,1 0 1,-1 0 0,1 0 0,-4-2-1,0-1 16,-1 0 0,0 1 1,0 0-1,0 0 0,-1 0 0,1 1 0,-10-3 0,10 4-63,1 0-1,-1 0 1,0 1 0,0 0 0,1 0 0,-1 1 0,0-1-1,0 1 1,-7 1 0,11-1-73,1 1 0,0-1 0,0 0 0,0 0-1,0 1 1,-1-1 0,1 1 0,0-1 0,0 1 0,0 0 0,0-1 0,0 1-1,0 0 1,0 0 0,1-1 0,-3 3 0,6 3-369,0-2 304</inkml:trace>
  <inkml:trace contextRef="#ctx0" brushRef="#br0" timeOffset="1">259 0 11883,'-3'8'4953,"3"4"-2761,3 12-704,0 10 73,-2 15-449,2 8-320,2 4-360,4-1-56,5-11-136,2-9-64,4-12-88,2-6 0,1-13-464,-1-9-608,1-11 648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2:00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 10554,'-2'0'4489,"4"0"-2192,2-3-321,-4 2-167,0 0-225,22-1-536,41 1-168,-25 4-304,4 1-144,-1 4-191,-1 0-57,-6-2-104,-6 2 8,-4-4-304,-1 2-273,-10-2-471,-1-2-4097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30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7962,'-9'1'4259,"10"-2"1921,12 2-1515,1 1-6225,-3 1 1688,-2-1-5,0 0 0,0 0 1,0 1-1,16 8 0,-17-7-66,-1 1 0,0-1 0,1 2 0,-2-1 0,1 1-1,-1 0 1,0 0 0,0 0 0,0 1 0,-1 0 0,0 0 0,-1 0 0,1 1-1,-2 0 1,1 0 0,-1 0 0,0 0 0,0 0 0,-1 1 0,0-1 0,-1 1 0,0-1-1,0 1 1,-1 0 0,-1 8 0,-3 25 66,-2-1 0,-12 42 0,-3 15-64,11-34-22,3 0 0,3 0 0,3 1 0,10 97 1,-6-139-26,0 1 1,2-1-1,1 0 1,15 42-1,-20-62-13,1-1 1,-1 1-1,1 0 0,-1 0 1,1-1-1,0 1 0,0-1 0,1 1 1,-1-1-1,4 3 0,-5-5 1,0 1-1,0 0 1,0-1-1,0 0 1,0 1-1,0-1 1,0 0-1,0 1 1,0-1-1,0 0 1,0 0-1,1 0 1,-1 0-1,0 0 1,0 0-1,0 0 1,0 0-1,0 0 1,0-1-1,0 1 1,0 0 0,0-1-1,0 1 1,0-1-1,0 1 1,0-1-1,0 0 1,0 1-1,0-1 1,0 0-1,0 0 1,1-1-1,14-16-11,-12 13 8,0 0 1,1 0 0,0 0 0,0 0-1,9-5 1,-14 10 3,0 0 0,0 0 0,0-1 0,1 1 0,-1 0 0,0 0 0,0 0 0,0 0 0,0 0 0,0 0 0,0 0 0,0 0 0,1 0 0,-1 0 0,0 0 0,0 0 0,0 0 0,0 0 0,0 0 0,0 0 0,0 0 0,1 0 0,-1 0 0,0 0 0,0 0 0,0 0 0,0 0 0,0 0 0,0 0 0,0 0 0,1 0 0,-1 1 0,0-1 0,0 0 0,0 0 0,0 0 0,0 0 0,0 0 0,0 0 0,0 0 0,0 0 0,0 0 0,0 1 0,1-1 0,-1 0 0,0 0 0,0 0 0,0 0 0,0 0 0,0 0 0,0 0 0,0 1 0,0-1 0,0 0 0,0 0 0,0 0 0,-1 6 2,-7 30 21,1-6-8,-9 70 81,5 1-1,2 142 0,32 205 746,16-108-1,-23-216-588,-13-98-135,-1 1 0,-3 43 0,0-55-50,-1 0 1,-1 0-1,0-1 0,-1 0 0,0 1 1,-9 16-1,2-8 61,-18 29 1,24-44-110,-1 0 0,0 0 0,0-1 0,-1 0 0,0 0 1,-14 10-1,17-14-44,0-1 1,0 0-1,0 0 1,0 0 0,-1 0-1,1-1 1,0 1-1,-1-1 1,0 0 0,1-1-1,-1 1 1,1-1-1,-1 0 1,0 0 0,1 0-1,-1-1 1,0 0-1,1 0 1,-7-2 0,7 1 0,0 0 0,1 0 0,-1-1 0,1 1 1,-6-6-1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31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41 9594,'-47'-41'6567,"47"42"-6385,0-1-1,-1 1 1,1-1 0,0 1-1,0-1 1,0 1 0,0-1 0,0 1-1,-1-1 1,1 1 0,0 0-1,0-1 1,0 1 0,0-1 0,1 1-1,-1 0 1,0 3 303,1 39 1436,9 73 0,-6-94-1637,0-1-1,2-1 0,0 1 1,1-1-1,14 28 0,-18-42-238,1-1 0,-1 1 0,1-1-1,0 0 1,0 0 0,0-1-1,1 1 1,0-1 0,5 4 0,-8-7-39,-1 0 1,1 0-1,0 0 1,-1 0-1,1-1 1,0 1-1,-1-1 1,1 1-1,0-1 1,0 0-1,-1 1 1,1-1-1,0 0 1,0 0 0,2-1-1,-2 1-4,-1-1-1,1 0 1,0 1 0,0-1-1,-1 0 1,1 0 0,-1 0-1,1 0 1,-1-1 0,1 1-1,-1 0 1,0 0 0,1-1-1,-1 1 1,0-1 0,0 1-1,1-4 1,3-6-47,0 0 1,-1 0-1,0-1 0,-1 1 1,2-14-1,0 4-42,15-79-68,0 181 696,-15-68-379,-1-1 0,2 0 1,0 0-1,9 15 1,-10-20-34,0-1 1,0 0 0,0 0-1,1 0 1,0-1 0,0 1-1,0-1 1,12 7 0,-14-10-84,-1-1 0,1 1 0,-1-1 0,1 0 1,0 1-1,0-2 0,3 2 0,-5-2-29,0 0 0,0 0-1,0 0 1,0 0 0,0 0-1,0 0 1,0-1 0,0 1-1,0-1 1,0 1 0,0-1 0,0 0-1,-1 0 1,1 0 0,0 0-1,2-1 1,-1-2 6,1 1 0,-1-1 0,0 1-1,0-1 1,-1 0 0,1 0 0,-1 0 0,0-1 0,0 1-1,3-9 1,0-6 28,4-27 1,-5 28-28,-1-2-50,-1 1 1,0-1-1,-2 0 1,0 0-1,-1 0 1,-1 0-1,-1 1 1,-8-33-1,10 51-38,1 0 0,0 1 0,0-1 0,0 0 1,-1 0-1,1 0 0,0 0 0,-1 1 0,1-1 0,0 0 0,-1 0 0,1 1 0,-1-1 0,0 0 0,1 1 0,-1-1 0,0 1 0,1-1 1,-1 1-1,-1-2 0,2 3-25,-1-1 0,0 0 1,1 0-1,-1 1 0,0-1 0,1 0 1,-1 1-1,1-1 0,-1 1 1,0-1-1,1 1 0,-1-1 1,1 1-1,-1-1 0,1 1 0,-1-1 1,1 1-1,0 0 0,-1-1 1,1 1-1,0 0 0,-1-1 0,1 1 1,0 0-1,0 0 0,-10 29-887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32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12763,'-12'1'7881,"21"6"-2860,5 1-6002,26 23 1262,-37-28-248,0-1 0,-1 1 1,0 0-1,1 0 0,-1 0 0,0 1 0,0-1 0,-1 0 0,1 1 0,-1-1 0,0 1 0,0-1 0,0 1 0,0 0 0,0-1 0,-1 1 0,0 0 0,0-1 0,0 1 0,0 0 1,0 0-1,-2 4 0,0 1 53,0-1 0,-1 0 0,0 0 0,0 1 0,-1-2 0,0 1 0,-9 12 0,-7 3 444,18-21-436,0-1-1,0 1 1,0 0-1,0-1 1,0 1-1,0-1 1,-1 0-1,1 0 1,-4 1-1,4-2 275,6-4-201,8-4-23,4 1-37,1 1 0,31-7 0,-21 6-32,-6 1 61,15-5-373,-33 11 248,0-1 0,1 1 0,-1-1 1,0 1-1,1 0 0,-1 0 0,7 1 0,-2 2 109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21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30 6097,'-5'-13'1868,"-2"-4"6707,7 17-8464,0 0 0,0 0-1,0 0 1,0 0 0,0 0-1,0 0 1,0 0 0,0 0-1,0 0 1,0 0 0,0 0-1,0 0 1,0 0 0,0 0-1,0 1 1,0-1-1,0 0 1,0 0 0,0 0-1,0 0 1,0 0 0,0 0-1,0 0 1,0 0 0,0 0-1,0 0 1,0 0 0,0 0-1,0 0 1,0 0 0,0 0-1,2 11 1004,12 50 377,10 48-188,-17-64-879,-2-8-166,2 0 0,16 48 0,-18-71-225,-18-35-129,9 10 38,0 0 0,1-1 0,1 1 1,-1-1-1,2 1 0,0-1 0,0 0 0,1 0 0,2-21 0,-1 28 51,0-1 0,1 0 0,-1 1 0,1-1 0,1 1-1,-1-1 1,1 1 0,-1 0 0,6-7 0,-5 9 8,0 0-1,0-1 1,1 1 0,-1 0 0,0 1 0,1-1-1,0 1 1,0-1 0,0 1 0,0 0 0,0 1 0,0-1-1,7-1 1,-3 1 45,0 1 1,-1 0-1,1 0 0,0 1 0,0 0 1,0 0-1,0 1 0,14 2 0,-19-2-5,0-1 0,0 1 0,0 0-1,0 0 1,0 1 0,0-1 0,-1 0-1,1 1 1,0 0 0,-1 0 0,1-1 0,-1 1-1,0 1 1,0-1 0,0 0 0,0 1-1,0-1 1,0 1 0,0-1 0,-1 1 0,1 0-1,-1 0 1,0-1 0,0 1 0,1 4 0,-2-3-2,1 0 1,-1 0-1,0 0 1,-1 0 0,1-1-1,-1 1 1,0 0 0,1 0-1,-2 0 1,1-1 0,0 1-1,-1-1 1,1 1 0,-1-1-1,-5 7 1,3-4-9,-1 0 1,0 0-1,0-1 0,-1 1 1,0-1-1,0 0 1,-7 4-1,3-3-32,-1 0-1,0-1 1,0-1 0,-1 1-1,1-2 1,-22 5 0,33-8-55,-1 0 1,0 0 0,1 1-1,-1-1 1,1 0 0,-1 0-1,1 0 1,-1 0-1,0 0 1,1 0 0,-1 0-1,1 0 1,-1 0 0,1 0-1,-1 0 1,0 0-1,1-1 1,-1 1 0,1 0-1,-1 0 1,1-1 0,-1 1-1,1 0 1,-1-1-1,1 1 1,-1-1 0,2-6-515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22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1 245 10586,'2'2'617,"0"0"1,1 0-1,-1 0 0,1-1 0,0 1 0,-1 0 0,1-1 0,0 0 0,0 0 0,0 0 1,3 1-1,-1-1-152,0 0 1,-1-1 0,1 0 0,0 0-1,0 0 1,8-1 0,-5-1-252,0 0 0,0 0 0,0-1 0,-1 0 0,1-1 0,-1 1 0,0-1 0,9-7 0,-7 5-172,0-2 1,-1 1-1,0-1 0,-1 0 0,0-1 0,0 0 0,0 0 1,-1 0-1,-1-1 0,0 0 0,0 0 0,5-17 0,-9 24-32,-1 0 0,1 0-1,-1 0 1,1 0 0,-1-1-1,0 1 1,0 0-1,0 0 1,-1 0 0,1-1-1,-1 1 1,0 0 0,0 0-1,0 0 1,0 0 0,0 0-1,-1 0 1,1 0-1,-1 1 1,-2-4 0,1 3 45,0 0 1,0 0 0,-1 0-1,1 0 1,-1 1 0,1 0-1,-1 0 1,0 0 0,1 0 0,-1 0-1,0 1 1,0-1 0,-1 1-1,-7-1 1,9 2 23,0-1 1,0 1-1,0 0 0,0 0 1,0 0-1,0 1 0,0-1 1,0 1-1,0-1 0,1 1 0,-1 0 1,0 0-1,0 0 0,0 1 1,1-1-1,-1 1 0,1-1 1,-1 1-1,1 0 0,0 0 1,-1 0-1,1 0 0,0 1 1,0-1-1,1 0 0,-1 1 1,-2 4-1,1 0 41,0-1-1,1 1 1,-1 0-1,2 0 1,-1-1 0,1 1-1,0 0 1,0 1-1,1-1 1,1 14 0,-1-14-107,1-1 0,0 1 0,1-1 0,0 1 0,0-1 0,0 1 0,1-1 1,-1 0-1,2 0 0,-1 0 0,1-1 0,0 1 0,0-1 0,0 0 0,1 0 0,-1 0 1,1 0-1,1-1 0,-1 0 0,1 0 0,-1-1 0,1 1 0,0-1 0,0 0 0,0-1 0,1 0 1,-1 0-1,1 0 0,-1 0 0,1-1 0,0 0 0,-1-1 0,1 0 0,7 0 0,1-1-401,0 0-1,0-1 1,0-1-1,0 0 0,-1-1 1,17-7-1,3-6-197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33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53 153 6529,'-14'-6'2090,"8"3"-673,0 0 0,0 0 0,-11-8 0,14 7 227,4 2 94,10 0 172,-10 2-1921,47-5 1492,58-13 1,49-20-1123,-49 11-199,-74 19-139,45-9 40,-63 15-53,-1 0 0,1 1 1,21 1-1,-34 0-11,-1 0 1,1 0-1,0 0 1,-1 0-1,1 0 0,-1 0 1,1 0-1,-1 0 1,1 0-1,0 1 0,-1-1 1,1 0-1,-1 0 1,1 1-1,-1-1 0,1 0 1,-1 1-1,1-1 0,-1 0 1,1 1-1,-1 0-3,0-1 1,0 1-1,0-1 0,0 0 0,0 1 0,0-1 0,0 1 0,0-1 1,0 1-1,0-1 0,0 0 0,0 1 0,0-1 0,0 0 0,-1 1 1,1-1-1,0 1 0,0-1 0,0 0 0,-1 1 0,1-1 0,-1 1 1,-2 2-51,0 0 0,0 0 1,0 0-1,-1-1 1,-4 4-1,-31 14-221,-41 17-1,39-19 246,-70 30 20,-104 50 402,213-97-371,-19 11 221,20-12-214,0 1 0,0-1-1,0 1 1,0-1 0,1 1-1,-1 0 1,0-1 0,1 1-1,-1 0 1,0 0 0,1 0-1,-1-1 1,1 1 0,-1 0 0,1 0-1,-1 1 1,1-2-7,1 0 1,-1 1-1,0-1 1,0 0-1,1 1 1,-1-1-1,0 0 1,1 0-1,-1 0 0,0 1 1,0-1-1,1 0 1,-1 0-1,0 0 1,1 0-1,-1 0 1,1 0-1,-1 0 0,0 0 1,1 0-1,-1 0 1,0 0-1,1 0 1,-1 0-1,0 0 1,1 0-1,0 0 0,15-2 314,1-1 22,26-11 0,-19 6-156,238-94 622,-199 71-684,53-23 529,-100 50 340,-10 5-457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34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0 12419,'22'11'4785,"-17"-6"-2913,1 6-320,-6 6-95,-8 4-201,-15 9-648,-3-2-264,-10-6-176,1 1-64,4-10-592,9-4-480,13 2 576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35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7434,'0'-5'1312,"0"3"-538,1-1 1,-1 1 0,0-1-1,1 1 1,-1 0-1,1-1 1,-1 1 0,1 0-1,0-1 1,2-2-1,-3 7 4517,2 6-5540,-2-5 789,7 39 160,-6-40-681,4 30 344,2-1 0,19 52 0,-20-69-249,1 0 0,0 0 0,0-1-1,2 1 1,13 16 0,-16-24-83,0 1 0,1-1 0,0 0 0,0 0 0,0 0 0,0-1 0,1-1 0,0 1 0,0-1 0,14 5 0,-12-6-10,-1 0 0,1-1 0,14 2-1,-22-4-15,1 1-1,-1-1 0,1 0 0,-1-1 0,1 1 1,0 0-1,-1-1 0,1 1 0,-1-1 0,1 0 0,-1 0 1,0 0-1,1 0 0,-1 0 0,0 0 0,0-1 1,0 1-1,4-3 0,-4 0-10,1 1 0,-1 0 0,1 0-1,-1-1 1,0 0 0,0 1 0,0-1 0,1-5 0,0-4-53,3-17 0,-3 18 21,10-100-227,-11 88 238,-2 22 26,1-4 3,0 0-1,-1 0 1,0 0-1,0 0 1,-1 0-1,-1-10 0,14 50 468,1-1 0,33 59 0,-40-82-337,-1-1 52,0 0-1,0-1 0,1 0 0,0 0 1,1 0-1,13 12 0,-16-17-117,0 0-1,0-1 1,0 1 0,0-1-1,0 0 1,0 0-1,1 0 1,-1 0 0,1-1-1,-1 0 1,1 1-1,0-2 1,-1 1-1,1-1 1,0 1 0,7-2-1,-9 1-44,-1-1 0,0 1 0,1-1 0,-1 1 0,1-1 0,-1 0-1,0 0 1,0 0 0,0 0 0,1-1 0,-1 1 0,0-1 0,3-2 0,-2 0-1,0 1 1,-1 0 0,1-1 0,-1 1 0,0-1-1,0 0 1,2-5 0,1-6 9,-1 1 1,-1-1-1,3-23 1,-6 34-28,3-24-33,0-56 1,-4 66-431,-1 1 0,0-1 0,-2 1 0,-6-24 0,3 27-1060,7 13 1505,0 1 0,0 0 0,0 0 0,0 0 0,0 0 0,0 0 1,0 0-1,0 0 0,0 0 0,0 0 0,0 0 0,0 0 0,0 0 0,0 0 0,0 0 0,-1 0 1,1 0-1,0 0 0,0 0 0,0 0 0,0 0 0,0 0 0,0 0 0,0 0 0,0 0 0,0 0 0,0 0 1,0 0-1,0 0 0,-1 0 0,1 0 0,0 0 0,0 0 0,0 0 0,0 0 0,0 0 0,0 0 1,0 0-1,0 0 0,0 0 0,0 0 0,0 0 0,0 0 0,0 0 0,-1 0 0,1 0 0,0 0 1,0 0-1,0 1 0,0-1 0,0 0 0,0 0 0,0 0 0,0 0 0,0 0 0,0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35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14403,'15'1'6194,"0"-1"-3446,-11-1-2343,1 1-1,0 0 0,0 1 0,0-1 1,7 2-1,-8 0-308,0-1 0,0 1 1,-1 0-1,1 0 0,0 0 0,-1 0 1,1 1-1,-1 0 0,0-1 0,0 1 0,0 0 1,0 1-1,-1-1 0,1 0 0,2 5 1,-4-6-84,1 1 1,-1 0-1,0-1 1,0 1-1,0 0 1,0 0-1,0-1 1,-1 1-1,1 0 1,-1 0 0,0 0-1,1 0 1,-2 0-1,1 0 1,0 0-1,0 0 1,-1-1-1,0 1 1,1 0-1,-1 0 1,0 0-1,-2 2 1,-1 1 10,1 0 1,-2-1 0,1 0-1,0 0 1,-1 0-1,0 0 1,0-1 0,0 0-1,-1 0 1,0 0-1,1-1 1,-1 0-1,-9 4 1,3-3 58,10-4-35,-1 1-1,1-1 1,0 1-1,-1 0 1,1 0-1,0 0 1,-1 1 0,1-1-1,-3 3 1,5-4-44,0 0 0,-1 0 0,1 0 1,0 0-1,0 1 0,0-1 0,0 0 0,0 0 1,0 0-1,1 0 0,-1 0 0,0 1 0,0-1 1,0 0-1,0 0 0,0 0 0,0 0 0,0 0 0,0 0 1,0 0-1,0 1 0,0-1 0,0 0 0,0 0 1,0 0-1,1 0 0,-1 0 0,0 0 0,0 0 1,0 0-1,0 0 0,0 0 0,0 0 0,0 1 1,1-1-1,-1 0 0,0 0 0,0 0 0,0 0 1,0 0-1,0 0 0,1 0 0,-1 0 0,0 0 1,0 0-1,0 0 0,0 0 0,0-1 0,11 3 83,-1-3-50,0 0 1,-1 0-1,1-1 1,0 0-1,-1 0 1,11-5-1,54-27 61,-24 11-534,-30 13-72,-3-2 161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4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8834,'4'7'2032,"-1"-1"1,0 0 0,-1 1-1,3 7 1,4 29 1682,-7-30-2927,1 0 1,9 25-1,-10-33-644,0 1 0,1-1-1,0 0 1,0 0 0,0 0-1,5 5 1,-6-8-132,-1-1 1,0 0-1,0 0 1,0 0-1,1 0 1,-1 0-1,1-1 1,-1 1-1,1 0 1,-1-1-1,1 1 1,-1 0-1,1-1 1,-1 0-1,1 1 1,0-1-1,-1 0 1,1 0-1,0 0 1,-1 0-1,1 0 1,-1 0-1,1-1 1,0 1-1,-1-1 1,3 0-1,2-1-17,-1-1 0,1 0 0,-1 0 0,0 0 0,0-1 0,0 1 0,0-1 0,-1 0 0,0-1 0,0 1 0,0-1 0,0 0 1,-1 0-1,0 0 0,0 0 0,0 0 0,0-1 0,1-6 0,19-80-5329,-12 59 3458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40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17 271 10154,'-1'0'303,"0"1"1,0-1-1,0 1 0,0 0 0,0-1 1,0 1-1,0 0 0,0 0 0,0-1 1,1 1-1,-1 0 0,0 0 0,0 0 1,1 0-1,-1 0 0,0 0 0,1 0 1,-1 0-1,1 0 0,-1 2 0,1-2-173,0 0-1,0 0 0,0 0 0,0 0 0,1 0 1,-1-1-1,0 1 0,0 0 0,0 0 0,1 0 1,-1 0-1,1 0 0,-1 0 0,1 0 1,-1-1-1,1 1 0,-1 0 0,1 0 0,0-1 1,-1 1-1,1 0 0,0-1 0,-1 1 0,1-1 1,0 1-1,1 0 0,1 0 35,0 1 0,0-1 0,0 0 1,1 0-1,-1 0 0,0 0 0,1-1 0,-1 0 0,1 1 1,-1-1-1,0 0 0,1-1 0,-1 1 0,1 0 0,-1-1 0,0 0 1,4-1-1,4-1 11,-1-1 0,0-1 1,0 1-1,10-8 0,10-8 35,-2-1 0,50-49 0,-62 54-202,0-1 0,21-29 0,-35 42-14,0 1 0,1-1 1,-1 0-1,-1 0 0,1 0 0,0 0 0,-1 0 0,1-6 1,-1 8 2,-1 0 1,0 1-1,0-1 1,0 0-1,-1 1 0,1-1 1,0 0-1,0 1 1,-1-1-1,1 1 1,-1-1-1,0 0 1,1 1-1,-1 0 0,0-1 1,0 1-1,0-1 1,0 1-1,0 0 1,0 0-1,0-1 1,-1 1-1,0-1 1,-2 0 0,0-1 0,0 1 0,1 0 1,-1 0-1,-1 1 0,1-1 0,0 1 0,0 0 1,-1 0-1,1 0 0,0 0 0,-1 1 1,1 0-1,-1 0 0,1 0 0,0 1 1,-1-1-1,1 1 0,-7 2 0,2 0 3,-1 0 0,1 1 1,0 0-1,0 0 0,0 1 0,1 1 0,-14 9 0,14-8 25,-1 1 0,1 0 0,0 0 0,-12 19 0,16-22 11,1 1 0,-1 0 0,1 1 0,1-1 0,-1 0 0,1 1 0,0 0 0,1-1 0,-2 12 0,3-9 7,0 0 1,0 0-1,1 0 0,0 0 1,1 0-1,0 0 0,0-1 1,1 1-1,0 0 0,1-1 1,4 8-1,-5-10-42,0-1 0,0 1 0,1-1 0,0 0 0,0 0 0,0 0 0,1-1 0,0 0 0,0 1 0,0-2 1,0 1-1,0-1 0,1 1 0,0-1 0,-1-1 0,12 4 0,-3-3-303,0-1 1,1-1 0,-1 0-1,22-3 1,21-1-264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40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59 8610,'-2'-3'1978,"1"-1"1,-1 1-1,0 0 0,-1 0 1,-3-6-1,3 7-1265,0-1 1,0 1-1,0 0 1,0-1-1,-4-1 0,0 1-484,0 0 1,0 0-1,0 1 0,0 0 0,-11-1 0,16 2-224,-1 1-1,1 0 1,0-1 0,-1 1-1,1 0 1,0 1 0,-1-1-1,1 0 1,0 1 0,0-1-1,-1 1 1,1 0 0,0 0-1,0 0 1,0 0 0,-3 1-1,3 0 2,-1 1 0,1-1 0,-1 0-1,1 1 1,0-1 0,0 1-1,0 0 1,0 0 0,0 0 0,-1 3-1,-1 5 5,0 0-1,1 0 0,0 0 1,1 1-1,-1 13 1,1-12-11,1 20 0,1-30 0,0 0 1,1 0-1,-1 0 1,0 0-1,1 0 1,0 0 0,0-1-1,0 1 1,0 0-1,0-1 1,1 1-1,-1 0 1,2 2 0,-1-4-1,-1 0 1,0 0-1,1 0 1,-1 0-1,0 0 1,1-1-1,-1 1 1,1 0-1,-1-1 1,1 1 0,0-1-1,-1 1 1,1-1-1,-1 0 1,1 1-1,0-1 1,2 0-1,1-1 1,0 1 0,0-1 0,0 1 1,7-4-1,-8 3-5,0-1 0,1 1 0,-1-1-1,0-1 1,0 1 0,-1 0 0,1-1 0,0 0 0,-1 0 0,0 0 0,0 0 0,3-4 0,2-4-39,-1 0-1,10-21 1,4-6-20,-15 30 88,-6 8-20,0 0-1,0 0 1,0 0-1,1 0 1,-1 0-1,0 0 1,0 0 0,0 0-1,0 0 1,0 0-1,0 0 1,0 0-1,0 0 1,0 0-1,0 0 1,0 0-1,1 0 1,-1 0-1,0 0 1,0 0-1,0 0 1,0 0-1,0 0 1,0 0-1,0 0 1,0 0-1,0 0 1,0 0-1,0 0 1,0 0-1,1 0 1,-1 0 0,0 1-1,0-1 1,0 0-1,0 0 1,0 0-1,0 0 1,0 0-1,0 0 1,0 0-1,0 0 1,0 0-1,0 0 1,0 0-1,0 0 1,0 1-1,0-1 1,1 17 457,-2-7-339,1 2 36,1 0 0,0 1-1,0-1 1,4 13 0,-3-20-177,-1-1 0,0 0 0,1 0 0,0 0 1,0-1-1,5 8 0,-5-9-84,-1 0 1,1 0-1,0-1 1,0 1-1,0 0 1,0-1-1,0 0 1,0 1-1,0-1 0,0 0 1,0 0-1,0 0 1,4 0-1,0 0-881,1 0 1,-1-1-1,0 0 0,0 0 0,0-1 0,11-1 0,13-5-1421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41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17 11835,'-12'-11'5097,"-8"6"-2809,1 7-135,-2 10-513,2 11-296,6 10-432,2 3-191,11 4-345,7-1-144,10-7-160,9-7-32,3-16-488,6-4-369,2-11 2314,7-13-1441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41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12059,'-5'8'2110,"0"0"0,-5 14 1,-2 18 891,-2 43-549,11-51-1769,0 0-1,3 42 1,1-61-607,1 0 0,0 1 0,0-1 0,1-1 0,1 1 0,0 0 0,1-1-1,8 15 1,-11-23-73,0 0 0,1 0-1,-1 0 1,1-1-1,0 1 1,0-1-1,0 0 1,0 0 0,0 0-1,1 0 1,-1-1-1,8 5 1,-11-7-10,0 0 0,0 0-1,1 0 1,-1 0 0,0 0 0,0 0 0,0 0 0,1 0-1,-1 0 1,0 0 0,0 0 0,0 0 0,1 0-1,-1 0 1,0 0 0,0 0 0,0 0 0,1 0 0,-1 0-1,0 0 1,0-1 0,0 1 0,1 0 0,-1 0-1,0 0 1,0 0 0,0 0 0,0-1 0,1 1 0,-1 0-1,0 0 1,0 0 0,0 0 0,0-1 0,0 1-1,0 0 1,0 0 0,0 0 0,1-1 0,-1 1 0,0 0-1,0 0 1,0 0 0,0-1 0,0 1 0,0 0-1,0 0 1,0 0 0,0-1 0,0 1 0,0 0-1,-1 0 1,1-1 0,0 1 0,0 0 0,0 0 0,0-1-1,-5-17-256,4 13 216,-1-3 47,1 1 0,0-1 0,0 0 0,0 0 1,1 0-1,1 0 0,-1 1 0,1-1 0,1 0 1,-1 0-1,1 1 0,1-1 0,-1 1 1,1-1-1,1 1 0,-1 0 0,1 1 0,0-1 1,1 0-1,0 1 0,0 0 0,0 0 0,1 1 1,6-7-1,-10 11 43,0 0-1,0-1 1,0 1 0,0 0 0,0 0 0,0 0-1,1 0 1,-1 1 0,0-1 0,5 0-1,-6 1-2,1 0 0,0 0 0,-1 0-1,1 0 1,0 1 0,-1-1-1,1 1 1,-1-1 0,1 1-1,0-1 1,-1 1 0,1 0 0,-1 0-1,0 0 1,1 0 0,1 1-1,0 2 56,1 0 0,-1 0 0,1 0-1,-1 0 1,0 0 0,-1 0-1,1 1 1,-1-1 0,2 7-1,3 7 141,3 22 0,5 11-34,-12-45-207,0 1-1,0-1 0,5 8 1,-7-12-40,0 0 1,0 0-1,1-1 1,-1 1-1,1-1 1,-1 1-1,1-1 0,0 1 1,0-1-1,0 0 1,0 0-1,0 0 1,0 0-1,4 1 1,13-1-222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42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6 255 11282,'-5'0'5802,"11"1"1094,5-2-6494,-2 1-304,-1 0 0,0-1 1,0 0-1,-1 0 0,1-1 0,0 0 1,0 0-1,-1-1 0,1 0 1,-1 0-1,10-6 0,-7 2-72,0 0 0,-1-1 0,0 0 0,0-1 0,0 0 0,10-15 0,-13 17-32,-2-1 0,1 1 0,-1-1 0,0 0 0,0 0 1,-1 0-1,-1-1 0,1 1 0,2-17 0,-5 23 3,0 0-1,1 0 1,-1-1-1,0 1 1,-1 0-1,1 0 1,0 0-1,-1 0 1,1-1 0,-1 1-1,1 0 1,-1 0-1,0 0 1,0 0-1,0 0 1,0 1-1,-1-1 1,1 0-1,0 0 1,-1 1-1,1-1 1,-1 1 0,1-1-1,-1 1 1,0-1-1,-3-1 1,2 2 3,0 0 1,0 0 0,-1 0-1,1 0 1,0 1-1,0-1 1,0 1 0,-1 0-1,1 0 1,0 0-1,0 0 1,0 0-1,-1 1 1,1-1 0,0 1-1,0 0 1,-4 2-1,2-1 18,1 0 1,-1 0-1,1 1 0,0 0 0,0-1 0,0 2 0,0-1 0,0 0 0,1 1 0,-1-1 0,1 1 0,0 0 0,0 0 0,0 0 0,1 1 0,-4 8 0,4-7 44,0 1-1,0-1 1,1 1 0,0-1 0,0 1 0,1 0-1,0-1 1,0 1 0,0 0 0,1-1-1,0 1 1,2 6 0,-1-7-43,-1 0-1,1-1 1,0 1 0,0-1 0,0 0-1,1 0 1,0 1 0,0-2 0,0 1-1,1 0 1,0-1 0,-1 1-1,2-1 1,-1 0 0,0-1 0,1 1-1,0-1 1,-1 0 0,1 0-1,1 0 1,-1-1 0,0 1 0,1-1-1,-1-1 1,1 1 0,8 1-1,1-2-983,1 0-1,-1-1 0,0 0 0,0-1 1,28-6-1,0-1-1116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42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174 317 10882,'-1'-6'1334,"0"1"-1,0-1 1,0 1 0,0 0-1,-4-9 1,4 13-1125,0-1 1,1 1-1,-1 0 1,0-1-1,0 1 1,0 0-1,0 0 1,0 0 0,-1 0-1,1 0 1,0 0-1,0 0 1,-1 0-1,1 0 1,-1 0-1,1 1 1,-1-1-1,1 1 1,-1-1 0,1 1-1,-1-1 1,1 1-1,-1 0 1,1 0-1,-3 0 1,-3 0 6,0 1 0,1-1 0,-1 1 0,1 1 1,-1-1-1,1 1 0,0 0 0,0 1 0,-11 5 0,13-6-170,1 1 0,-1-1 0,1 1 0,-1-1 0,1 1 0,0 0 0,0 1 0,0-1-1,0 0 1,1 1 0,0 0 0,-1-1 0,1 1 0,0 0 0,1 0 0,-3 6 0,3-2-4,-1-1 0,1 1 1,0 0-1,1-1 0,1 15 1,-1-19-40,0-1 1,0 1 0,1 0-1,0 0 1,-1 0 0,1-1-1,0 1 1,0 0 0,0-1 0,1 1-1,-1-1 1,1 0 0,-1 1-1,1-1 1,0 0 0,0 0 0,0 0-1,3 3 1,-2-3-2,0-1 0,-1 1 1,1-1-1,0 1 0,0-1 0,1 0 1,-1 0-1,0-1 0,0 1 0,0 0 1,1-1-1,-1 0 0,0 0 0,0 0 1,1 0-1,4-1 0,-4 0-3,0-1 1,0 1-1,0-1 0,-1 0 0,1 0 0,0 0 1,-1 0-1,1-1 0,-1 1 0,0-1 0,0 0 1,4-5-1,-1 0-78,0 0-1,0-1 1,-1 1-1,6-15 1,13-40-467,-14 30 354,-2 0 0,-2 0 0,0-1 0,0-48 0,-5 71 198,-1-1 0,0 1 0,-1-1 0,-3-14 1,4 25 5,0 0 1,0 0 0,-1 0 0,1 0 0,0 0 0,-1 0 0,1 0 0,-1 0 0,1 0 0,-1 0 0,0 0 0,1 0 0,-1 0 0,0 1 0,1-1 0,-1 0 0,0 0-1,-1 0 1,2 1-3,-1 0 0,1 0 0,0 0 0,-1 0 0,1 0 0,0 0 0,-1 0 0,1 0 0,0 0 0,-1 0 0,1 0 1,0 0-1,-1 0 0,1 0 0,0 0 0,-1 0 0,1 0 0,0 0 0,0 1 0,-1-1 0,1 0 0,0 0 0,-1 1 0,0 0 19,0 0 1,0 0-1,1 0 1,-1 0-1,0 0 1,0 0-1,1 1 1,-1-1-1,0 2 1,-3 11 199,0 0 0,1 1 0,-3 29 0,4-14 33,3 32 0,0-49-229,1 0 1,0 0-1,2-1 0,-1 1 0,1-1 0,1 1 0,0-1 0,1-1 0,0 1 0,1-1 0,0 0 1,1-1-1,0 1 0,1-1 0,0-1 0,16 13 0,-20-18-116,0 0 1,0-1-1,0 1 0,1-1 0,-1 0 0,1-1 1,0 0-1,0 1 0,10 1 0,-10-3-847,0-1 0,0 1 0,0-1 0,0 0-1,0 0 1,6-2 0,11-2-1745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42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15 227 9666,'23'-4'2266,"-11"3"661,0-1 0,16-5-1,-23 5-2547,0 0 0,0-1 0,0 0 0,0 0 0,0 0 0,0 0 0,-1-1 0,1 1 0,-1-1 0,0 0 0,0-1 0,4-6 0,-3 5-331,-2-1 1,1 1 0,-1 0 0,0-1-1,0 0 1,0 0 0,-1 0-1,0 0 1,1-12 0,-3 16-36,0 0 0,0-1 0,0 1 0,0 0 0,-1-1 0,1 1 0,-1 0 0,0-1 0,0 1 0,-1 0 0,1 0-1,0 0 1,-1 0 0,0 0 0,0 0 0,0 1 0,0-1 0,0 0 0,0 1 0,-1 0 0,1-1 0,-1 1 0,0 0 0,0 0 0,1 1 0,-1-1 0,0 1 0,-1-1 0,1 1 0,-5-2 0,4 3 18,0-1 0,-1 1 0,1-1 0,0 1 0,0 1 1,0-1-1,0 0 0,0 1 0,0 0 0,0 0 0,0 0 0,0 1 0,0-1 0,1 1 0,-1 0 0,-4 3 0,4-2 1,1-1 0,0 1 0,-1 1 0,1-1 0,1 0 0,-1 1 0,0-1 0,1 1 0,0 0-1,0 0 1,0 0 0,0 0 0,1 0 0,-1 1 0,0 6 0,0 2 26,0 0-1,1 0 0,1 23 0,9 42 110,-4-53-72,1-2 1,1 1-1,1-1 0,1 0 0,1 0 0,2-1 1,13 20-1,-9-17 44,15 28 129,-28-48-230,-1 0-1,0 0 1,0 1 0,0-1-1,0 1 1,-1 0-1,1 9 1,-2-15-33,0 1 0,0 0 1,0-1-1,0 1 0,0 0 0,0-1 0,-1 1 1,1-1-1,0 1 0,0 0 0,0-1 0,-1 1 0,1-1 1,0 1-1,-1-1 0,1 1 0,0-1 0,-1 1 1,1-1-1,-1 1 0,1-1 0,-1 1 0,1-1 1,-1 0-1,1 1 0,-1-1 0,1 0 0,-1 1 1,0-1-1,1 0 0,-1 0 0,0 0 0,0 1 1,-2-1 0,-1 1 0,1-1 0,-1 0 1,-5-1-1,5 1-13,-2 0-157,1-1 0,-1 0 0,1 0 0,-1 0 0,1-1 0,0 1 0,0-1 0,0-1 0,0 1 0,0-1 0,0 0 0,1 0 0,-1 0 0,1 0 0,0-1 0,0 0 0,0 0 0,0 0 0,1 0 0,-4-6 0,-14-26-813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43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2 194 12059,'7'-5'1113,"0"-1"0,0 0 0,0 0 0,-1-1 1,0 1-1,5-10 0,0 4 89,0 0 1,1 0 0,21-17-1,-15 13-710,-15 14-435,-1 0 0,0 0 0,0 0 0,0 0 1,0-1-1,0 1 0,-1-1 0,1 1 0,-1-1 0,1 0 0,-1 1 0,1-6 0,-2 7-43,0 1 0,0-1 0,0 0 0,0 0 0,0 1 0,0-1 0,0 0 0,0 0 0,0 1 0,0-1 0,0 0 0,-1 0 1,1 1-1,0-1 0,-1 0 0,1 1 0,0-1 0,-1 0 0,1 1 0,-2-2 0,1 1 14,0 0-1,-1 0 1,1 1-1,-1-1 1,1 0-1,-1 0 1,1 1-1,-1-1 1,1 1-1,-1 0 1,0-1-1,1 1 1,-3 0-1,-3-1 90,1 1-1,0 1 1,0-1-1,-1 1 1,1 0-1,0 0 1,0 0 0,-9 5-1,11-5-37,0 1 0,0 0 0,0 1 0,0-1 1,0 1-1,0-1 0,1 1 0,-1 0 0,1 1 0,0-1 0,0 0 0,0 1 0,-2 4 0,2-3-25,1 0-1,0 0 0,0 1 0,0-1 0,0 1 0,1 0 0,0-1 0,0 1 0,1 0 0,0-1 0,0 1 0,0 0 0,0 0 0,1-1 0,0 1 0,0 0 0,1-1 0,-1 1 0,1-1 0,1 1 0,-1-1 0,1 0 0,-1 0 0,2 0 0,4 7 0,-1-5-28,1-1-1,-1 1 0,1-1 0,0-1 0,0 1 1,1-2-1,0 1 0,0-1 0,17 6 0,-9-5 32,0-1 0,0 0 0,0-1 0,31 1 0,-28-5-402,23-2 0,21-6-5077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48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9266,'8'-2'4265,"-6"2"-1312,-2 0-649,0 0-272,5 8-271,2 20-673,1 38-248,-14-29-344,5-3-120,1-10-184,1-1-88,3-14-720,-2-1-520,-4-8-1048,-3 0 1183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48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12427,'7'5'5385,"2"3"-3041,6 1-975,0 6-169,2 0-680,0-1-128,3 2-472,-3-1 96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4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1 153 10266,'5'-1'790,"0"0"0,0 0 0,-1 0 0,1 0 0,0-1 0,-1 1 0,1-1 0,-1 0 0,5-4 0,-5 4-579,-1-1 0,1 0 0,-1 0 0,0 0 1,0-1-1,0 1 0,0-1 0,-1 1 0,1-1 1,-1 0-1,0 0 0,0 0 0,0 0 0,-1-1 0,2-7 1,-2 9-161,0-1 0,-1 0 0,1 1 0,-1-1 0,0 1 1,-1-1-1,1 0 0,0 1 0,-1-1 0,0 1 0,-1-5 0,1 6-33,1 1 0,-1 0-1,0-1 1,1 1 0,-1 0-1,0 0 1,0 0 0,0 0-1,1 0 1,-1 0 0,0 0-1,-1 0 1,1 0 0,0 0-1,0 0 1,0 0 0,0 1-1,-1-1 1,1 1 0,0-1-1,-1 1 1,1-1 0,0 1-1,-1 0 1,1 0 0,-1-1-1,1 1 1,0 0 0,-1 0-1,1 0 1,-3 1 0,2-1 24,-1 1 0,1 0 0,-1 0 0,1 0 0,0 0 1,-1 0-1,1 0 0,0 0 0,0 1 0,0-1 1,0 1-1,0 0 0,0-1 0,0 1 0,1 0 0,-1 0 1,1 0-1,-1 0 0,1 0 0,0 1 0,-1-1 0,1 0 1,-1 4-1,0 1 45,0 0 0,1 0 0,-1 0 0,1 0 0,1 1 0,-1-1 0,2 9 0,-1-9-16,1 1 0,0 0 0,1 0 1,0-1-1,0 1 0,0-1 0,1 1 0,0-1 0,8 13 1,-8-17-55,-1 1 1,0-1 0,1 0 0,0 0 0,0-1 0,0 1-1,0 0 1,0-1 0,0 0 0,1 0 0,-1 0 0,1 0 0,0 0-1,-1-1 1,1 1 0,0-1 0,0 0 0,0 0 0,0-1-1,0 1 1,5-1 0,-1 0 213,-1-1 0,11-2-1,20-6 132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49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1 236 12411,'2'6'1624,"1"0"0,-1 0 0,0 0 0,1 7 0,-1 3-50,2 25 0,-3-12-624,1-2-544,0-7-263,0 1-1,0-1 1,7 22-1,-8-41-143,-1-1 0,0 1 0,0 0 0,0-1 0,1 1 0,-1 0 0,0-1 0,0 1 0,1-1 0,-1 1 0,1 0 0,-1-1 0,0 1 0,1-1 0,0 1 0,-1-1-4,0 0 0,1 0 0,-1 0 1,0 0-1,0 0 0,0 0 0,1 0 0,-1 0 1,0 0-1,0 0 0,0 0 0,1-1 0,-1 1 0,0 0 1,0 0-1,0 0 0,0 0 0,1 0 0,-1 0 1,0-1-1,0 1 0,0 0 0,0 0 0,0 0 1,0 0-1,1-1 0,-1 1 0,0 0 0,0 0 0,0 0 1,0-1-1,6-21-410,-5 19 366,3-16-263,24-83-566,-25 92 905,1 0 0,1-1 0,0 1 0,0 1 0,1-1 0,1 1 0,9-11 0,-15 18 37,1 0 1,0 0-1,0 1 0,0-1 0,0 1 1,0-1-1,3-1 0,-4 3-22,0-1-1,0 1 1,-1 0 0,1 0-1,0 0 1,0 0-1,-1 0 1,1-1 0,0 2-1,0-1 1,0 0 0,-1 0-1,1 0 1,0 0 0,0 0-1,-1 0 1,1 1 0,0-1-1,0 0 1,-1 1-1,1-1 1,0 1 0,-1-1-1,1 1 1,-1-1 0,1 1-1,0-1 1,-1 1 0,1 0-1,1 2 76,0 0 0,0 0-1,0 0 1,0 0 0,-1 0 0,0 1-1,0-1 1,2 6 0,2 30 373,-4-29-388,3 36 143,-2-18-713,1-1-1,13 54 1,-10-68-992,2-8 522</inkml:trace>
  <inkml:trace contextRef="#ctx0" brushRef="#br0" timeOffset="1">366 1 12923,'10'5'5641,"-8"18"-2736,0 11-857,-5 19-568,-1 10-471,3 6-585,2-1-168,12-6-160,1-8-16,8-20-232,2-7-296,-2-20-873,0-5 2778,-16-4-1401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49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44 13539,'-5'4'5577,"5"-4"-2960,7 0-769,-7-1-464,4 1-263,26-2-633,34-4-208,-25 0-184,-5-2-248,5 8 120</inkml:trace>
  <inkml:trace contextRef="#ctx0" brushRef="#br0" timeOffset="1">374 234 12259,'9'-5'4479,"16"-12"-1,-20 14-4095,-1-1-1,0-1 1,0 1-1,0 0 1,0-1-1,-1 0 1,1 0-1,1-5 1,6-10 42,11-32 0,-20 46-409,0 0 0,0 0 0,-1 0 0,0 0 0,0 0 0,-1 0 0,1-1 0,-1 1 0,-1 0 0,-1-9 0,2 14-13,0 0 0,0 0-1,0 1 1,0-1 0,0 0-1,0 0 1,-1 0 0,1 1-1,0-1 1,-1 0 0,1 1-1,0-1 1,-1 0 0,1 1-1,-1-1 1,1 0 0,-1 1-1,1-1 1,-1 1-1,0-1 1,1 1 0,-1-1-1,0 1 1,1-1 0,-1 1-1,0 0 1,0-1 0,1 1-1,-1 0 1,0 0 0,0 0-1,0-1 1,1 1 0,-1 0-1,0 0 1,0 0 0,0 0-1,1 0 1,-1 1 0,0-1-1,0 0 1,1 0-1,-1 0 1,0 1 0,-1 0-1,-2 0 26,1 2 0,-1-1-1,0 0 1,1 1-1,-1-1 1,1 1 0,-4 5-1,1-1 55,0 0 1,0 0-1,1 0 0,1 1 1,-7 11-1,9-14-23,0 0 0,1 0 0,-1 1 0,1-1 1,0 0-1,0 1 0,1-1 0,-1 1 0,1-1 0,1 9 0,1-3 78,0 0-1,0-1 0,8 19 0,-8-24-87,1 1-1,-1-1 0,1 0 1,0 1-1,1-1 1,-1-1-1,1 1 0,8 7 1,-10-10-57,1 0 1,-1-1 0,1 1-1,0-1 1,0 1 0,0-1-1,0 0 1,0 0 0,0 0-1,0-1 1,1 1 0,-1-1 0,0 1-1,0-1 1,0 0 0,7-1-1,-4 0 83,0 0-1,0 0 1,0-1 0,0 0-1,0 0 1,-1-1-1,12-6 1,17-13 178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0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86 11739,'2'52'9110,"-2"-27"-7343,1 1 1,2-1 0,7 33-1,-9-52-1640,0-4-77,0 1-1,0-1 0,0 1 1,-1-1-1,1 1 1,-1 0-1,0-1 1,0 1-1,0 5 1,0-8-48,0 0 0,0 0 1,0 0-1,0 0 0,0 0 0,0 0 0,0 0 1,-1 0-1,1 0 0,0 0 0,0 0 1,0 0-1,0 0 0,0 0 0,0 0 1,0 0-1,0 0 0,-1 0 0,1 0 1,0 0-1,0 0 0,0 0 0,0 0 1,0 0-1,0 0 0,0 0 0,0 0 1,-1 0-1,1 0 0,0 0 0,0 0 1,0 0-1,0 0 0,0 0 0,0 0 1,0 0-1,0 0 0,0 0 0,0 0 1,0-1-1,-1 1 0,1 0 0,0 0 1,0 0-1,-4-5 31,3 3-17,-4-4 7,-1-1-2,0-1 1,0 0-1,-7-14 0,12 19-21,0 1 0,0-1 0,0 0 0,0 0 0,0 0 0,0 0 0,1 0 0,0 0 0,0 0 0,-1 0 0,2 0 0,-1 0 0,0 0 0,1 0 0,-1 0 0,2-4 0,2-3-69,0 1-1,0 0 0,1 0 0,1 1 0,8-12 0,37-38-1547,-25 29 150,-20 23 1095,-3 2-405,0 0 0,1 0 0,0 0 1,0 1-1,0-1 0,1 1 0,4-3 0,6 1-1488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0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44 8234,'0'-2'704,"-1"0"0,1 0 0,0 0 1,-1 1-1,1-1 0,-1 0 0,0 0 1,0 0-1,0 1 0,0-1 0,0 1 0,0-1 1,0 0-1,0 1 0,-2-2 0,1 1-255,0 1 0,0-1 0,-1 1 1,1 0-1,0 0 0,0 0 0,-1 0 0,1 0 0,-1 0 0,-2 0 0,-1 0-172,-1 1 1,1-1-1,0 1 0,0 1 0,0-1 1,0 1-1,0 0 0,-10 3 0,12-3-232,1 1-1,0-1 1,0 1-1,0 0 0,0 0 1,0 0-1,1 0 0,-1 0 1,1 0-1,-1 1 1,1-1-1,0 1 0,0 0 1,0 0-1,0 0 0,0 0 1,1 0-1,-3 6 1,3-6-32,0 1 0,0 0 1,0 0-1,0-1 1,1 1-1,-1 0 0,1 0 1,0 0-1,1-1 1,-1 1-1,0 0 0,1 0 1,0-1-1,0 1 0,0 0 1,1-1-1,2 7 1,-1-6-3,0 1 0,0-2-1,0 1 1,1 0 0,-1 0 0,1-1 0,0 0 0,0 0 0,0 0 0,8 4 0,2-1 108,0 0 0,21 7 0,-29-11-62,1 0-1,-1 1 1,1 0-1,-1 0 1,6 5-1,-10-7-40,0 1 0,0-1 0,0 1 0,0-1 0,-1 1 0,1 0 1,0 0-1,-1 0 0,0 0 0,1 0 0,-1 0 0,0 0 0,0 0 0,0 0 0,0 0 0,-1 1 0,1-1 0,0 4 0,-1-5-19,0 0 0,0 0 0,0 0 0,-1 0 0,1 0 0,0 0 0,0 0 0,-1 0 0,1 0 0,-1 0 0,1 0 0,-1 0 0,1 0 0,-1 0 0,1 0 0,-2 0 0,-5 2-4177,5-3 2610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0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0 203 11763,'67'-35'5194,"-21"15"-571,-40 18-4203,1 0-1,-1-1 1,0 0-1,-1 0 1,1 0-1,0-1 1,5-5-1,-8 6-367,-1 0 0,1 0 0,-1 0-1,0 0 1,0 0 0,0 0 0,-1-1 0,1 1 0,-1-1 0,0 1 0,0-1 0,0 1-1,1-8 1,-2 10-49,0-1 0,0 0-1,0 0 1,0 0 0,0 1-1,0-1 1,-1 0 0,1 0-1,-1 0 1,1 1 0,-1-1-1,0 0 1,0-1 0,0 2-2,0 0 1,1 0-1,-1 1 1,0-1-1,0 0 1,0 0 0,0 1-1,0-1 1,0 0-1,0 1 1,0-1-1,0 1 1,0-1-1,0 1 1,0 0-1,0-1 1,0 1-1,-1 0 1,1 0-1,0 0 1,-2 0-1,-1 0 2,0 0-1,-1 1 1,1 0-1,0-1 1,0 1-1,0 1 1,1-1-1,-1 1 0,0-1 1,0 1-1,1 0 1,-1 0-1,-3 4 1,2-2 61,0 0 0,1 1 0,-1-1 0,1 1 0,1 0 0,-1 0 1,1 0-1,-5 9 0,5-7 30,1-1 1,-1 1 0,1 0-1,0-1 1,1 1-1,0 0 1,-1 11 0,2-13-43,0 0 0,0 0 0,1 0 0,-1 0 0,1 0 1,0-1-1,1 1 0,-1 0 0,1-1 0,4 10 0,-4-11-79,0-1-1,0 1 1,1 0-1,-1-1 0,0 1 1,1-1-1,0 0 1,-1 1-1,1-1 1,0-1-1,0 1 1,0 0-1,0-1 0,1 1 1,-1-1-1,0 0 1,0 0-1,1 0 1,-1-1-1,1 1 0,-1-1 1,1 0-1,4 0 1,6-1-921,1-1 0,0 0 0,0-1 0,15-6 0,-17 5-335,38-10-592</inkml:trace>
  <inkml:trace contextRef="#ctx0" brushRef="#br0" timeOffset="1">474 2 12395,'-15'-1'5449,"-2"14"-2649,1 7-199,-3 13-809,1 13-343,13-1-745,-5-4-280,18-2-336,10-7-48,0-11 40,6-6-168,3-15-680,1-10-384,-3-15-5514,6-2 4626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1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14739,'0'15'5993,"-4"18"-3888,1 5-329,-1 17-623,3 2-417,8-1-456,3-1-128,12-11-104,1-7 24,3-16-264,3-1-304,-5-16-777,-4-4 2666,-19-3-1329</inkml:trace>
  <inkml:trace contextRef="#ctx0" brushRef="#br0" timeOffset="1">5 169 11987,'-4'8'5185,"8"-7"-2225,6-2-799,7-5-465,5 0-400,11-4-831,2 1-225,10 0-553,3 2-391,1 6-3136,-4 1 2583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1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11290,'-2'2'633,"1"-1"0,-1 1-1,1-1 1,0 1 0,-1 0-1,1 0 1,0 0 0,0 0-1,1 0 1,-1 0 0,0 0-1,1 0 1,-1 0 0,1 0-1,0 0 1,-1 0 0,1 4-1,0-4-306,0 0 0,-1 0 0,0 1-1,1-1 1,-1 0 0,0 0 0,0 0-1,0 0 1,0 0 0,-2 2 0,2-3-251,0 0 1,0 0 0,1 1 0,-1-1-1,0 0 1,0 0 0,1 0-1,-1 1 1,1-1 0,0 0-1,-1 1 1,1-1 0,0 0-1,-1 1 1,1-1 0,0 1-1,0-1 1,0 0 0,0 1 0,1-1-1,-1 1 1,0-1 0,1 0-1,-1 1 1,0-1 0,1 0-1,0 0 1,0 2 0,4 4 35,1 0 0,-1-1 1,1 0-1,1 0 1,-1 0-1,1-1 0,11 7 1,14 12 161,-22-16-179,-7-6-53,0 1 0,0 0-1,0-1 1,0 1 0,0 0 0,0 0 0,-1 0 0,1 1 0,3 5 0,-6-8-36,0-1 1,0 0-1,0 1 0,0-1 1,0 0-1,0 1 1,0-1-1,0 0 0,0 1 1,0-1-1,0 0 1,0 1-1,0-1 0,0 0 1,0 0-1,0 1 1,0-1-1,0 0 0,-1 1 1,1-1-1,0 0 1,0 0-1,0 1 0,0-1 1,-1 0-1,1 0 1,0 1-1,0-1 0,-1 0 1,1 0-1,0 0 1,0 1-1,-1-1 0,1 0 1,0 0-1,-1 0 1,1 0-1,-1 0 0,-14 4 83,9-4-61,-1 2-37,-22 2 87,27-3-159,-1-1 0,0 0 0,1 0 0,-1 0 1,1-1-1,-1 1 0,1 0 0,-5-2 1,7 1-440,2 0 489,7 2 287,12 6-171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1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43 15395,'-6'6'5485,"3"4"-3414,1 14-1521,2-18 106,-1 12-220,1 1-1,1 0 1,1-1-1,0 1 1,1-1-1,9 26 1,-9-36-391,0 0 1,1 0 0,0-1-1,0 1 1,0-1-1,1 0 1,7 7-1,-8-9-28,0-1-1,1 0 0,0 0 1,0-1-1,0 0 0,0 1 0,0-1 1,1-1-1,-1 1 0,1-1 1,6 2-1,-7-3-7,0 0 1,0 0-1,0 0 1,0-1-1,0 1 0,0-1 1,1-1-1,-1 1 1,0-1-1,0 0 1,0 0-1,0 0 0,9-4 1,-8 2-48,0 0 0,0-1 0,0 1 0,-1-2 0,0 1 0,0 0 0,0-1 0,0 0 0,5-7 0,1-4-158,-1-1 0,-1 1 0,0-2 0,-1 1 0,-1-1 0,6-24 0,-11 35 154,-1 3 27,0 6 43,-1 10 86,4 7 219,0 0 0,1-1 0,1 1 0,1-1 0,12 23 0,-16-36-200,0 0 0,0-1 1,0 1-1,1-1 1,-1 0-1,1 0 0,0-1 1,6 5-1,-8-6-92,0-1 1,0 1-1,0-1 0,1 0 1,-1 0-1,0 0 0,1-1 1,-1 1-1,1 0 0,-1-1 1,1 1-1,-1-1 0,1 0 1,-1 0-1,1 0 0,-1 0 1,1 0-1,-1-1 0,1 1 1,2-2-1,-1 0-17,1 0 0,-1 0 0,0-1 0,0 0 0,0 1 0,0-2 1,-1 1-1,1 0 0,-1-1 0,1 1 0,-1-1 0,-1 0 0,1 0 0,0 0 0,2-7 0,1-3 5,0 1-1,-1-1 0,6-28 1,-9 28-129,0 0 0,-1 1 0,0-1 1,-1 0-1,0 0 0,-1 1 0,-1-1 0,0 0 1,-1 1-1,-1-1 0,0 1 0,-7-16 0,6 20-160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2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14763,'7'11'6746,"-2"8"-2682,-5 2-2327,-4 2-169,4 7-640,-8-3-295,4-1-409,2 0-96,-4-10-56,6-2-96,3-10-601,1-5-391,-3-11 1456,7 3-688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8 9586,'-1'-1'4889,"1"0"-1576,0-1-897,0 1-39,0 0-633,-1-1-319,-1 2-617,0 4-208,-8 16-312,-26 30-88,16-42-296,2-4-288,3-3-616,8-1 2248,5-3-1168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0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38 5537,'3'-6'1492,"-2"3"-200,1 1-1,-1-1 0,0 0 0,0 1 1,0-1-1,0 0 0,0 0 0,0-4 1,-1 7-1087,0-2 913,-4 3-338,-2 4-654,0 1-1,1-1 1,-8 12 0,-4 3-38,5-4-53,-12 11 30,-33 54 0,-8 40-106,58-103-1652,6-19 1105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5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0 10850,'-5'0'4577,"3"15"-2128,2 13-833,-4 19-136,-6 10-191,6 9-489,1-3-192,3-9-264,14-8-128,3-16-136,4-5-24,7-13-192,-4-8-256,-1-13-632,-3-6 624</inkml:trace>
  <inkml:trace contextRef="#ctx0" brushRef="#br0" timeOffset="1">4 208 11090,'-4'3'4585,"7"1"-2360,11 0-497,1 6-199,2-2-353,5-1-720,8 1-160,3-7-112,5 1-248,-2-2 56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3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12739,'-8'11'6137,"7"-10"-5889,0 0 1,0 0 0,0 0 0,1 0 0,-1 0 0,0 0 0,1 0 0,-1 0 0,0 0-1,1 0 1,0 0 0,-1 0 0,1 1 0,-1 1 0,0 15 356,0-1 1,1 1-1,1-1 1,1 1-1,0-1 1,1 1-1,10 27 1,-10-37-564,0 0 0,1 0 0,0-1 0,1 0 0,-1 0 0,2 0 1,-1 0-1,1-1 0,0 0 0,0 0 0,0 0 0,13 7 0,-15-9-33,1-2 0,0 1 0,0 0 0,0-1 0,0 0 0,0 0 0,0-1 0,1 0 0,-1 1-1,0-2 1,1 1 0,-1-1 0,1 1 0,-1-1 0,1-1 0,-1 1 0,1-1 0,-1 0 0,0 0-1,10-4 1,-12 3-18,0 1 0,-1-1 0,1 0 0,0 0 0,-1 0 0,1 0 0,-1-1 0,1 1 0,-1-1 0,0 1 0,0-1 0,0 0 0,-1 0 0,1 0 0,0 0 0,-1 0 0,0 0 0,1-4 0,1-6-91,0 0 0,0-1 0,0-14 0,-2 14 30,-1 13 66,2-18-73,0 0 0,1 0 0,9-26 0,-12 45 78,0-1-1,0 1 1,0-1 0,1 1 0,-1-1 0,0 1-1,0-1 1,1 1 0,-1-1 0,0 1 0,1-1-1,-1 1 1,0-1 0,1 1 0,-1-1 0,1 1-1,-1 0 1,1-1 0,-1 1 1,1 0 0,-1 0 1,0 0-1,0 0 0,1 0 0,-1 0 1,0 1-1,0-1 0,1 0 0,-1 0 0,0 0 1,0 0-1,1 0 0,-1 1 0,0-1 1,0 0-1,0 0 0,0 1 0,1-1 1,-1 0-1,0 0 0,0 0 0,0 1 1,0-1-1,0 0 0,0 1 0,8 24 171,-8-25-170,8 37 543,19 52 1,-23-78-390,1 0 1,0 0 0,1 0 0,0-1 0,0 0 0,1 0-1,1-1 1,-1 0 0,10 9 0,-14-15-114,0-1 1,0 0-1,0 1 1,1-1-1,-1 0 1,1-1 0,-1 1-1,1 0 1,-1-1-1,7 2 1,-8-3-37,0 0 1,-1 0 0,1 0 0,0 0 0,-1 0 0,1 0-1,0-1 1,-1 1 0,1 0 0,-1-1 0,1 0 0,0 1-1,-1-1 1,1 0 0,-1 1 0,0-1 0,1 0-1,-1 0 1,0 0 0,1-1 0,-1 1 0,0 0 0,0 0-1,0-1 1,0 1 0,1-3 0,3-5 5,0 0 1,-1 0-1,-1 0 1,0-1-1,3-14 1,-1 1-65,1-29 1,-4 29-300,-3-34 0,0 44-1313,-6-25 0,4 28-3619,1 6 2324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4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13787,'7'4'2299,"1"-1"0,-1 1 0,8 7 0,-9-7-1474,-1 1-1,0-1 0,0 1 0,5 7 0,-7-9-769,-1 0 0,0 0 1,0 0-1,0 1 0,0-1 0,-1 0 0,1 1 0,-1-1 0,0 1 1,0 0-1,0-1 0,0 1 0,-1 0 0,0 0 0,0-1 0,0 1 0,0 0 1,0 0-1,-1-1 0,-1 7 0,-4 6-7,-15 30 1,3-8-5,16-34-17,0 0-1,-1-1 0,1 1 1,-1-1-1,1 0 0,-1 0 1,0 0-1,0 0 0,-7 5 0,10-8-19,-1 0-2,1 0 1,0 0-1,-1 0 1,1 1-1,0-1 1,-1 0 0,1 0-1,0 0 1,0 1-1,-1-1 1,1 0-1,0 0 1,0 0-1,-1 1 1,1-1-1,0 0 1,0 1-1,0-1 1,0 0-1,-1 1 1,1-1-1,0 0 1,0 0-1,0 1 1,0-1 0,0 0-1,0 1 1,0-1-1,0 1 1,0-1-1,0 0 1,0 1-1,0-1 1,0 0-1,0 1 1,1 0 4,0-1-1,0 0 1,0 1 0,-1-1-1,1 0 1,0 1 0,0-1 0,0 0-1,0 0 1,0 0 0,0 0-1,-1 0 1,2 0 0,5 0 17,1 0 0,-1-1 1,8-2-1,-4-1-14,-1 0 0,0 0 1,1-1-1,17-12 0,-15 9-207,19-9 0,-13 9 37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4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1 327 11338,'2'1'8351,"1"-1"-3503,9-2-2352,20-10-3142,-12 2 722,-1 0 1,0-2-1,18-13 0,-25 16-120,0-1 0,0 0 0,-1-1-1,0-1 1,15-21 0,-20 24-37,-1 1 1,-1-1-1,0 0 1,0 0-1,-1 0 1,5-19-1,-8 24 71,1 1-1,-1 0 1,1 0-1,-1-1 1,0 1-1,0 0 1,0-1-1,-1 1 1,1 0-1,-1 0 1,0 0 0,0-1-1,0 1 1,0 0-1,0 0 1,-1 0-1,0 0 1,1 1-1,-1-1 1,0 0 0,0 1-1,0-1 1,-5-3-1,5 4 28,-1 1-1,1-1 1,-1 1-1,1 0 0,-1-1 1,0 1-1,1 0 1,-1 1-1,0-1 1,0 0-1,0 1 1,0 0-1,1 0 1,-1-1-1,0 2 0,0-1 1,0 0-1,0 1 1,0-1-1,1 1 1,-1 0-1,0 0 1,1 0-1,-1 0 1,0 0-1,-2 2 1,0 0 50,0 1-1,0-1 1,1 1 0,-1 0 0,1 0 0,0 0 0,0 1 0,0-1 0,1 1 0,0 0 0,-5 10 0,4-7-5,1 0 0,1 0 0,-1 0-1,2 0 1,-1 0 0,1 1 0,0-1-1,0 1 1,1-1 0,1 1-1,-1-1 1,1 0 0,1 1 0,4 15-1,-4-17-46,1 0-1,0-1 1,0 1-1,1-1 1,0 1-1,0-1 0,0 0 1,1 0-1,0-1 1,0 0-1,0 0 0,1 0 1,0 0-1,0-1 1,0 0-1,0 0 1,9 3-1,-9-4-223,1 0 0,-1-1 0,1 0 1,0 0-1,0 0 0,0-1 0,0 0 0,0-1 0,8 0 1,10-1-489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4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11090,'8'14'5522,"1"3"-1946,7 10-919,-4 1-257,6 3-783,6 1-449,3-1-704,0-2-168,1-6-152,-5-2-224,-5-8-792,-4-2 568,-4-6-72</inkml:trace>
  <inkml:trace contextRef="#ctx0" brushRef="#br0" timeOffset="1">251 75 14635,'-27'23'5977,"-6"-2"-3608,-3 4-417,-4-2-615,9-1-409,10-2-632,2-5-96,17-4-536,0-6-288,9-1 1896,18 6-1264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5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223 135 14563,'-1'-6'1171,"0"0"0,-1-1 0,1 1 0,-1 0 0,0 0 0,-1 1 1,-5-11-1,5 10-820,-1 0 1,-1 1-1,1-1 1,-1 1 0,0-1-1,-10-7 1,12 10-334,-1 1 0,0-1 0,0 0 0,0 1 0,0 0 0,0 0 0,0 0 0,0 1 0,-1-1 0,1 1 0,-1 0 0,1 0 0,-1 1 0,1 0 0,-1-1 0,1 1 0,-1 1 0,0-1 0,1 1 0,-1-1 0,1 1 0,-1 1 0,1-1 0,-7 3 0,8-2 6,0 0 1,0 0-1,0 0 0,0 0 1,1 1-1,-1-1 0,1 1 1,-1-1-1,1 1 0,0 0 1,0 0-1,0 0 0,0 0 0,-2 7 1,2-6-9,1 1 0,-1 0 1,1 0-1,0 0 0,1 0 0,-1 1 1,1-1-1,0 0 0,0 0 0,1 6 1,0-7-8,0 0 0,0 1 1,0-1-1,1 0 1,-1 0-1,1 0 0,0 0 1,0 0-1,1 0 1,-1-1-1,5 6 0,-4-6 1,-1-1-1,0 0 0,1 0 0,0 0 1,-1 0-1,1-1 0,0 1 0,0-1 1,0 0-1,0 1 0,0-1 0,0-1 1,0 1-1,0 0 0,0-1 0,0 0 1,4 1-1,-4-1-11,0-1 0,-1 1 1,1 0-1,0-1 0,-1 0 1,1 1-1,-1-1 0,1 0 0,-1 0 1,1-1-1,-1 1 0,0 0 1,4-3-1,-2 0-25,0 0 1,0 0-1,0 0 0,-1 0 1,7-10-1,-1-2-73,-1-1 0,11-31 0,-15 37 117,-5 10 40,0 2 17,-6 16 182,4-11-212,2-1 0,-1 1 0,1-1-1,0 1 1,0 0 0,0 0 0,1 0 0,0-1 0,0 1 0,0 0 0,2 6 0,0 0-16,-1-1-28,1-1 1,0 0-1,1 0 1,5 15-1,-8-24-32,1 0 0,-1 0 1,1 0-1,-1 0 0,1-1 0,-1 1 0,1 0 0,-1 0 0,1 0 0,0-1 0,-1 1 0,1 0 0,0-1 0,0 1 0,0-1 1,-1 1-1,1-1 0,0 1 0,0-1 0,0 1 0,0-1 0,1 0 0,1 1 46,0-1-1,-1 0 1,1-1-1,0 1 1,0 0 0,0-1-1,3-1 1,21-5 50</inkml:trace>
  <inkml:trace contextRef="#ctx0" brushRef="#br0" timeOffset="1">412 1 8850,'-15'2'5577,"0"2"328,-2 8-3336,-4 6-289,3 10-863,4 5-393,6 3-656,5 2-144,11 2-120,5-4-48,13-11-48,8-6-176,6-19-640,0-8-480,-1-20-1473,-1-5-1160,-7-12 2497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5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58 6705,'3'-31'4385,"-2"14"232,0 7-864,-1 20-896,0 10-417,-2 22-799,0 13-401,2 7-656,3 6-224,12-7-240,2-7-40,8-12-24,-2-10-32,-3-19-504,9-7-384,-11-17 504</inkml:trace>
  <inkml:trace contextRef="#ctx0" brushRef="#br0" timeOffset="1">1 143 13683,'0'6'6041,"4"4"-3080,10-4-1209,6-2-183,12 4-809,4-2-368,11-5-160,-1 3-216,2-7 1368,-1-5-1008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6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13523,'-6'17'6057,"1"14"-2712,2 18-1841,3 8-135,-3 19-585,3 1-200,7-5-368,2-5-96,10-22-24,-1-11-112,5-24-360,0-12-400,1-18 432</inkml:trace>
  <inkml:trace contextRef="#ctx0" brushRef="#br0" timeOffset="1">296 239 12027,'-3'43'7834,"-3"-1"-3629,3-27-3443,1 1 1,0 0-1,2-1 0,-1 1 0,4 25 0,-3-40-723,1 1-1,-1 0 1,0 0-1,1-1 0,0 1 1,-1-1-1,1 1 1,0 0-1,0-1 1,0 1-1,0-1 0,0 1 1,2 1-1,-2-3-25,-1 1-1,1 0 0,0-1 1,0 1-1,0-1 1,0 1-1,0-1 0,0 0 1,0 1-1,0-1 1,0 0-1,0 0 0,0 0 1,0 0-1,0 0 1,2 0-1,1 0-21,-1-1-1,1 0 1,-1-1 0,0 1-1,0 0 1,1-1-1,-1 0 1,0 1 0,0-1-1,-1 0 1,4-4 0,2-1-126,0-1 1,-1 0 0,0 0 0,0-1 0,-1 0 0,7-13 0,-13 21 123,2-2-52,0-1 0,0 0 0,0 1 0,0 0 0,0-1 0,6-4 0,-8 8 62,0 0-1,0-1 1,0 1 0,0 0 0,1 0 0,-1 0 0,0 0 0,0-1 0,0 1-1,1 0 1,-1 0 0,0 0 0,0 0 0,1 0 0,-1 0 0,0 0 0,0 0-1,0 0 1,1 0 0,-1 0 0,0 0 0,0 0 0,1 0 0,-1 0 0,0 0-1,0 0 1,1 0 0,-1 0 0,0 0 0,0 0 0,0 0 0,1 0 0,-1 1-1,0-1 1,0 0 0,0 0 0,1 0 0,-1 0 0,0 1 0,0-1 0,0 0-1,0 0 1,1 0 0,-1 0 0,0 1 0,0-1 0,0 0 0,0 0 0,0 1-1,0-1 1,0 0 0,0 0 0,0 0 0,0 1 0,0-1 0,0 1 0,2 12 58,-3-7-29,-1 16 183,1 0 1,1 0 0,3 25 0,4-9 302,24 70 1,-20-73-236,0 1 0,6 44 0,-16-71-244,0-4-15,0 0-1,-1 1 0,1-1 0,-1 0 0,-1 7 0,1-11-16,0 1 0,-1-1-1,1 0 1,0 0-1,-1 0 1,1 0 0,-1 1-1,1-1 1,-1 0-1,0 0 1,1 0 0,-1 0-1,0 0 1,0 0 0,1-1-1,-1 1 1,0 0-1,0 0 1,0 0 0,0-1-1,0 1 1,0-1 0,0 1-1,-1-1 1,1 1-1,0-1 1,0 1 0,-3-1-1,-2 1 3,0-1-1,0 0 0,0 0 1,0 0-1,0-1 1,-9-2-1,-1 0-14,-19-9 0,32 11-63,0 0-1,1 0 1,-1 0-1,1 0 1,-1-1 0,1 1-1,-1-1 1,1 0-1,0 0 1,0 0 0,0 0-1,0 0 1,0 0-1,0 0 1,0-1 0,1 1-1,-1-1 1,1 1-1,0-1 1,0 0 0,0 1-1,0-1 1,0 0 0,1 0-1,-1 1 1,1-1-1,0 0 1,-1 0 0,2 0-1,-1-4 1,1 4-93,0-1-1,0 1 1,0-1 0,0 1-1,4-6 1,13-16-387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7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110 146 8610,'-46'-32'4842,"43"30"-4374,1 1 0,0 0 0,0 0 0,0-1 0,-1 2 0,1-1 0,0 0 0,-1 0 0,1 1 0,-1-1 1,1 1-1,-1 0 0,-2 0 0,4 0-251,0 0 0,-1 0 0,1 1 0,0-1 0,0 0 0,0 1 0,0-1 0,0 1 0,0 0 0,0-1 0,0 1 0,0 0 0,0-1 0,0 1 0,1 0 0,-1 0 0,0 0 0,0 0 0,0 2 0,-1 0-17,1 0 0,0 0 0,0 0 0,0 0 0,1 1 0,-1-1 0,1 0 0,-1 0 0,1 1 0,0-1 0,1 0 0,-1 1 0,1-1 0,-1 0 0,3 6 0,-2-6-177,0 0 1,0 0 0,0 0-1,1 0 1,0 0 0,-1 0-1,1-1 1,0 1 0,1-1-1,-1 1 1,0-1 0,1 0-1,-1 1 1,1-1 0,0-1 0,-1 1-1,1 0 1,0-1 0,0 1-1,0-1 1,0 0 0,1 0-1,-1 0 1,0 0 0,0-1-1,4 1 1,-2-1-52,0 0 1,0 0-1,-1-1 0,1 1 1,0-1-1,0 0 0,-1 0 1,1-1-1,-1 1 0,1-1 1,-1 0-1,0 0 0,0-1 1,1 1-1,-2-1 0,1 0 1,7-6-1,-8 6-105,0-1-1,0 0 1,-1 1-1,1-1 1,-1 0-1,1 0 1,-1 0 0,-1 0-1,1-1 1,0 1-1,-1 0 1,1-9-1,-1 10 46,-1-1-1,0 0 0,0 1 0,0-1 0,-1 0 0,1 1 0,-1-1 0,0 1 0,0-1 0,0 1 0,-1-1 0,1 1 1,-1 0-1,0 0 0,1 0 0,-6-6 0,1 2 41,0 0 0,-1 1 1,0-1-1,-1 1 0,-14-9 0,17 12 80,1 1 1,-1 0-1,1-1 0,-1 2 0,0-1 0,0 0 0,0 1 0,0 0 0,0 0 0,0 1 0,0-1 0,-9 1 1,13 0-9,-1 1 0,0-1 0,1 1 0,-1-1 0,0 1 0,1-1 0,-1 1 1,1 0-1,-1 0 0,1 0 0,-1 0 0,1 0 0,0 0 0,0 0 0,-1 0 1,1 1-1,0-1 0,0 1 0,0-1 0,0 0 0,0 1 0,1-1 0,-1 1 1,0 0-1,1-1 0,-1 1 0,1 0 0,-1-1 0,1 1 0,0 0 0,0-1 1,0 1-1,0 0 0,0 0 0,0-1 0,0 1 0,1 0 0,-1 0 0,0-1 0,1 1 1,0-1-1,-1 1 0,1 0 0,0-1 0,0 1 0,0-1 0,0 0 0,0 1 1,0-1-1,0 0 0,0 1 0,1-1 0,-1 0 0,0 0 0,1 0 0,2 1 1,1 0-61,-1 0 0,1 0 0,0-1 0,-1 1 0,1-1 0,0-1 0,0 1 0,0-1 0,0 1 0,0-2 0,0 1 1,0 0-1,0-1 0,9-2 0,-1-1-513,-1-1-1,0 0 1,0 0 0,15-10 0,3-7-1610,-25 18 1388,-1 1 0,1-1 0,0 1 0,0-1 0,0 1 0,1 1 0,5-3 0,-10 5 531,1-1 0,0 1 0,-1 0 0,1 0 0,-1 0 1,1 0-1,0 0 0,-1 0 0,1 1 0,-1-1 0,1 1 0,-1-1 0,1 1 1,-1-1-1,1 1 0,-1 0 0,2 0 0,4 4 632,1 0 0,6 7-1,8 5 5640,-20-16-5229,0 1 0,0-1 0,0 1-1,0 0 1,0-1 0,3 5 0,-2-1-41,1 1 0,-1 0-1,3 6 1,7 13 419,-12-24-1151,-1 0 0,1 0 1,0 0-1,0 0 0,0 0 0,0 0 1,1 0-1,-1 0 0,0-1 0,3 2 1,5 5 71,-8-7-103,-1 0 0,0 0 1,0 0-1,0 0 1,0 0-1,0 0 0,0 0 1,0 0-1,0 0 1,0 0-1,0 0 0,0 0 1,0 0-1,0 0 1,0 0-1,0 0 0,0 1 1,0-1-1,0 0 1,0 0-1,0 0 1,0 0-1,0 0 0,0 0 1,0 0-1,0 0 1,0 0-1,0 0 0,0 0 1,0 1-1,0-1 1,0 0-1,0 0 0,0 0 1,0 0-1,0 0 1,0 0-1,0 0 0,0 0 1,0 0-1,0 0 1,0 0-1,0 0 1,0 0-1,0 0 0,0 1 1,0-1-1,0 0 1,-1 0-1,1 0 0,0 0 1,0 0-1,0 0 1,0 0-1,0 0 0,0 0 1,0 0-1,0 0 1,-9 2-393,-8-1-688,17-1 966,0 0-1,0 0 1,0 0-1,-1 0 1,1 0 0,0 0-1,0 0 1,0 0 0,-1 0-1,1 0 1,0 0 0,0 0-1,0 0 1,0 0-1,-1 0 1,1 0 0,0 0-1,0-1 1,0 1 0,0 0-1,-1 0 1,1 0 0,0 0-1,0 0 1,0 0 0,0-1-1,0 1 1,-1 0-1,1 0 1,0 0 0,0 0-1,0-1 1,0 1 0,0 0-1,0 0 1,0 0 0,0 0-1,0-1 1,0 1-1,0 0 1,3-11-2579,-2 9 2458,10-26-1479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7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7650,'12'24'9256,"-11"-21"-8597,1 1 0,-1 0 0,0 0 1,-1 0-1,1 0 0,-1 0 0,1 0 0,-2 5 0,2 82 4695,0-35-4102,1-29-962,-2-20-241,1 0 0,-1-1 0,0 1 0,-1 7-1,1-13-49,0 0 0,0-1 0,0 1-1,0 0 1,0-1 0,-1 1-1,1 0 1,0-1 0,0 1-1,-1 0 1,1-1 0,0 1-1,-1 0 1,0 0 0,1-1-18,0-1 0,-1 1 0,1-1 0,0 1 0,0 0 0,0-1 0,-1 1 0,1-1 0,0 1 1,0-1-1,0 1 0,0 0 0,0-1 0,0 1 0,0-1 0,0 1 0,0-1 0,0 1 0,0-1 0,0 1 0,0-1 0,1-6-234,-1 1-1,1 0 0,0 0 0,1-1 0,2-6 0,4-17-1023,-7 24 758,1-1 1,-1 1 0,1 0-1,0 0 1,4-8 0,6-1-77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8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32 154 9018,'-11'7'5930,"9"-5"-4744,-1 1-1,1-1 1,0 1 0,1 0 0,-1-1 0,-2 6 0,4-7-751,-1-1-313,1-1 0,0 1 0,-1 0-1,1-1 1,0 1 0,-1 0 0,1-1 0,0 1 0,0-1 0,-1 1 0,1 0 0,0-1 0,0 1 0,0-1 0,0 1 0,-1-1 0,1 1-1,0-1 1,0 1 0,0-1 0,0-5-15,0 1 1,0-1-1,1 0 0,0 1 0,0-1 1,0 1-1,1-1 0,-1 1 0,1 0 0,3-6 1,-1 2-109,1 1 0,0-1 1,1 1-1,11-14 1,-11 16 0,0 0 1,1 1 0,-1 0 0,1 0 0,0 0 0,0 1 0,0 0 0,1 1 0,14-6 0,-21 9 1,0-1 1,1 1-1,-1 0 1,0-1-1,0 1 0,0 0 1,1 0-1,-1 0 1,0 0-1,0 0 1,0 0-1,1 0 0,-1 1 1,0-1-1,0 0 1,0 1-1,0-1 1,0 1-1,1-1 0,-1 1 1,0-1-1,0 1 1,0 0-1,0-1 1,-1 1-1,1 0 0,0 0 1,0 0-1,0 0 1,-1 0-1,2 2 1,0 1 26,0 1 0,-1-1 0,1 1 1,-1 0-1,-1 0 0,2 6 0,-2-7-7,8 128 1433,-7-76-891,0-51-559,-1 8-77,0 24-1,5-43-1659,11-7-3738,7-5 2487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5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7666,'3'78'13046,"-6"-1"-8123,1-39-4698,1 0 0,2 0 0,8 52 0,-8-87-222,-1 2-1,1-1 0,0 1 1,1 0-1,-1 0 0,1 0 0,3 5 1,1-4-43,-2-10-86,1-12-249,-5 15 365,5-33-824,-2 17 373,0 0 1,7-23 0,-9 36 430,1-1 0,0 1 0,0-1 0,0 1 0,1 0 0,-1 0 0,1 0 0,0 0 0,0 1 0,1-1 0,-1 1 0,1-1 0,5-3 0,-8 7 48,0-1 1,0 1-1,0-1 1,0 1 0,0-1-1,1 1 1,-1 0-1,0-1 1,0 1-1,1 0 1,-1 0 0,0 0-1,0 0 1,1 0-1,-1 0 1,0 0 0,0 1-1,0-1 1,1 0-1,-1 1 1,0-1-1,0 1 1,0-1 0,0 1-1,0-1 1,0 1-1,0 0 1,0 0 0,0-1-1,0 1 1,0 0-1,0 0 1,0 1-1,5 5 307,0 1-1,-1-1 1,8 15 0,-3-3 108,1-3-105,-1 0-80,0-2 1,1 1 0,24 23-1,-32-35-236,0 0-1,1 0 1,-1 0-1,1-1 1,0 1-1,0-1 1,0 0-1,0 0 1,0 0 0,0-1-1,0 0 1,1 0-1,-1 0 1,1 0-1,-1 0 1,1-1-1,-1 0 1,1 0 0,-1 0-1,0-1 1,6 0-1,-1-2-35,0 0 0,-1 0-1,1-1 1,0 0 0,-1-1 0,0 0 0,0 0-1,-1-1 1,1 0 0,-1 0 0,8-10-1,-12 13-1,-1-1-1,1 1 0,0-1 0,-1 0 0,0 0 0,0-1 0,0 1 0,-1 0 0,0-1 0,1 1 0,-1 0 0,0-7 0,-1 9 28,0 0-1,0 0 0,0 0 0,0 0 0,0 0 0,0 0 0,-1 0 1,1 0-1,-1 0 0,0 0 0,1 0 0,-1 0 0,0 0 1,0 0-1,0 1 0,0-1 0,0 0 0,-1 1 0,1-1 0,-1 1 1,1-1-1,-1 1 0,1 0 0,-1 0 0,0 0 0,1 0 1,-1 0-1,0 0 0,-3-1 0,1 0 13,-1 1-1,0 0 1,0 0 0,0 1 0,0-1-1,0 1 1,-1 0 0,1 1-1,0-1 1,-6 2 0,9-1 0,0-1 0,0 1 0,0-1 0,0 1 0,0-1 0,0 1-1,0 0 1,1 0 0,-1 0 0,0 0 0,1 0 0,-1 1 0,1-1 0,-1 0 0,1 1 0,-1-1 0,1 1 0,0-1 0,0 1 0,0 0 0,0-1 0,0 1 0,0 0-1,0 0 1,1 0 0,-1 0 0,1 0 0,-1 0 0,1 3 0,0 3 19,0 0 0,1 0-1,0-1 1,1 1 0,0 0-1,0-1 1,0 1 0,1-1 0,0 0-1,0 0 1,1 0 0,0-1-1,8 11 1,-7-11-44,-1-1-1,1 0 1,0 0-1,0 0 1,1-1-1,-1 1 1,1-1-1,0-1 1,0 1-1,1-1 1,-1 0-1,1-1 1,-1 1-1,1-1 1,12 2-1,15-3 681,1-4-365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3:58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18 10658,'-19'-13'7989,"16"12"-7650,1 0 0,0 0 0,-1 1 0,1-1 0,-1 1 0,1-1 0,-1 1-1,1 0 1,-1 0 0,1 0 0,-5 1 0,0 1-48,-1-1-1,1 1 1,0 0-1,0 1 1,0 0-1,1 0 1,-1 0-1,1 1 1,-1 0-1,1 0 1,-10 9-1,12-9-214,0-1-1,0 1 1,1 1-1,-1-1 1,1 0-1,0 1 1,0 0-1,0 0 0,1 0 1,0 0-1,0 0 1,0 0-1,0 0 1,1 1-1,0-1 1,0 9-1,1-9-91,0 0-1,1 0 1,-1 0-1,1 0 1,0 0-1,1 0 1,-1 0 0,1 0-1,0 0 1,1-1-1,-1 1 1,1-1-1,0 0 1,0 1-1,0-1 1,0 0-1,1-1 1,-1 1-1,1-1 1,0 1-1,0-1 1,1 0 0,-1-1-1,1 1 1,-1-1-1,1 0 1,0 0-1,7 2 1,14 2 688,-1-1-424</inkml:trace>
  <inkml:trace contextRef="#ctx0" brushRef="#br0" timeOffset="1">241 244 11122,'23'-6'1818,"-15"3"-254,1 1 1,-1 0 0,17-1 0,-23 3-1195,0-1 1,0 1-1,0-1 0,0 0 1,0 1-1,0-1 0,-1 0 1,1 0-1,0 0 0,-1 0 1,1 0-1,-1-1 1,1 1-1,2-3 0,1-3-108,1 0 0,4-8 0,-2 3 13,-2 5-253,-2-1 1,1 0-1,-1 0 1,0 0 0,0-1-1,-1 0 1,3-10-1,-6 15-21,1 1 1,0 0-1,-1 0 0,0-1 1,0 1-1,0 0 0,0 0 1,0-1-1,-1 1 0,1 0 1,-1 0-1,0 0 0,0-1 1,0 1-1,0 0 0,-1 0 1,1 0-1,-1 1 0,0-1 1,0 0-1,0 1 0,0-1 1,0 1-1,-3-3 0,4 4 3,0 1 0,0-1-1,0 0 1,0 0 0,0 1-1,0-1 1,0 1 0,0-1-1,0 1 1,0-1 0,0 1 0,0-1-1,0 1 1,0 0 0,-1 0-1,1 0 1,0 0 0,0 0-1,0 0 1,0 0 0,-1 0-1,1 0 1,0 0 0,0 0-1,0 1 1,0-1 0,0 1 0,0-1-1,-1 1 1,1-1 0,0 1-1,0-1 1,1 1 0,-1 0-1,0 0 1,0 0 0,0-1-1,-1 3 1,-2 2 95,0 1-1,1-1 1,-1 1-1,1 0 1,-2 8-1,1-4 97,0 1 0,1-1 0,0 1 0,1-1 0,0 1 0,1 0 0,0 18 0,1-24-127,1 0 0,0 0 0,-1 0 0,2 0 0,-1 0-1,0 0 1,1-1 0,3 8 0,-3-9-46,0 0 0,0-1 0,0 1 0,1 0 0,-1 0 0,1-1-1,-1 0 1,1 1 0,0-1 0,0 0 0,0 0 0,0-1 0,4 3 0,0-2-15,0 1 0,0-1-1,0-1 1,1 1 0,-1-1 0,0 0 0,1-1 0,-1 0-1,12-1 1,7-3-1739,35-8-1,-34 5-2078,11 0 958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01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25 10938,'-1'-1'525,"-7"-2"1730,0 0-1,0 0 1,0 0 0,-17-2 0,89 3 2484,2-1-4472,23 1-31,77 4-205,-162-2-98,1 0 1,-1 0-1,1 1 1,-1 0-1,0 0 1,1 0-1,-1 1 1,0-1-1,0 1 0,7 4 1,-10-5 93,-1-1 1,1 1-1,-1-1 0,1 1 1,-1-1-1,0 1 0,1-1 1,-1 1-1,0-1 0,1 1 1,-1 0-1,0-1 0,0 1 1,1-1-1,-1 1 0,0 0 1,0-1-1,0 1 0,0 0 1,0-1-1,0 1 0,0-1 1,0 2-1,-7 15 181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01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46 11082,'-7'0'4777,"10"-2"-2128,5-4-497,12-3-399,8 1-81,5-3-448,5 2-271,5 9-401,-7 4-144,2 8-240,-2 3 0,-17-2-464,6-1-376,-17-6-721,-4-2-2655,2-8 2791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01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9266,'1'-1'628,"-1"1"0,1-1 0,0 0 0,0 1 0,0-1 0,-1 1 0,1-1 0,0 1 1,0-1-1,0 1 0,0 0 0,0 0 0,1-1 0,-2 1-340,1 0 1,0 0-1,0 0 0,0 0 1,-1 0-1,1 0 0,0 0 1,0 1-1,0-1 0,-1 0 1,1 1-1,1 0 0,1 1-78,0 0-1,0 0 0,-1 0 0,1 1 0,3 5 0,0-2 777,16 15-190,1 0 0,28 18 0,31 28-156,-73-59-581,-1 1 1,0 0-1,0 0 0,-1 1 1,0 1-1,8 16 0,-11-17-39,0-1-1,-1 1 0,0 0 1,-1 0-1,0 0 1,0 0-1,-1 0 1,-1 0-1,0 0 0,0 0 1,-1 1-1,0-1 1,-1 0-1,0 0 1,-5 14-1,7-23-19,-26 61 101,23-56-105,0-1 0,-1 1 0,1-1 0,-1 0 0,0 0 0,0 0 0,0-1 0,-8 7 0,9-9-17,0 0 0,-1 0 0,1 0-1,-1-1 1,1 1 0,-1-1-1,0 0 1,1 0 0,-1 0 0,0 0-1,0-1 1,0 0 0,1 1 0,-1-1-1,0-1 1,-7 0 0,-7-7 193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0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13587,'-42'7'7767,"42"-7"-7647,-1 0 1,1 0 0,-1 0-1,1 0 1,-1 0-1,1 1 1,-1-1-1,1 0 1,-1 0 0,1 0-1,0 0 1,-1 1-1,1-1 1,-1 0-1,1 1 1,0-1 0,-1 0-1,1 1 1,0-1-1,-1 0 1,1 1-1,0 0-54,0-1 1,0 0-1,0 1 0,0-1 0,1 0 0,-1 1 0,0-1 0,0 0 0,1 1 0,-1-1 0,0 0 0,0 0 0,1 1 0,-1-1 0,0 0 0,0 0 0,1 0 0,-1 1 0,0-1 1,1 0-1,-1 0 0,1 0 0,-1 0 0,0 0 0,1 1 0,-1-1 0,0 0 0,1 0 0,-1 0 0,0 0 0,1 0 0,28 5 671,0-1 0,47 0 0,59-8-475,-99 2-129,232-3 83,-246 4-507,-12-1-2320,-23 5 1196,-9 1 491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0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11522,'-2'1'612,"0"0"0,1 0 0,-1 1 0,0-1 0,0 0 0,0-1-1,0 1 1,0 0 0,0 0 0,0-1 0,-1 1 0,1-1 0,0 0-1,0 0 1,0 0 0,-1 0 0,1 0 0,-3-1 0,3 2 2064,5 2-997,6 3-1129,2 0-491,-1 1-1,0 0 1,14 13 0,-13-10-32,1-1 1,20 14-1,22 5 33,-38-20-39,-1 0 0,1 1 0,-1 1-1,25 21 1,-26-16-5,-1 1-1,-1 0 1,0 1-1,-2 0 1,10 20-1,-13-23-9,-1-1-1,-1 1 0,0 0 0,0 1 0,-2-1 0,3 22 0,-5-29-3,-1 0 1,-1 0-1,1 1 0,-1-1 0,-1 0 0,1 0 0,-1 0 0,0 0 0,-1 0 0,0-1 0,0 1 0,0-1 0,-1 0 0,0 1 0,0-2 0,0 1 0,-1 0 0,0-1 0,0 0 0,0 0 0,-1 0 0,0-1 0,1 0 0,-2 0 0,1 0 0,0-1 1,-1 0-1,0 0 0,1-1 0,-1 0 0,0 0 0,0 0 0,-11 0 0,3-1 2,-15 1 9,28-2-13,1 0 1,-1 1 0,1-1-1,-1 0 1,0 1 0,1 0 0,-1-1-1,1 1 1,-1 0 0,1 0-1,0 0 1,-1 0 0,-1 1-1,3-2 1,0 0-1,0 0 0,0 0 0,0 0 0,0 1 0,0-1 0,0 0 0,0 0 0,0 0 0,0 0 0,0 0 0,0 0 0,0 0 1,0 0-1,0 0 0,0 0 0,0 0 0,0 1 0,0-1 0,0 0 0,0 0 0,0 0 0,0 0 0,0 0 0,0 0 1,0 0-1,0 0 0,0 0 0,0 0 0,0 0 0,0 0 0,0 1 0,0-1 0,0 0 0,0 0 0,0 0 0,1 0 0,-1 0 1,0 0-1,0 0 0,0 0 0,0 0 0,0 0 0,0 0 0,0 0 0,0 0 0,0 0 0,0 0 0,0 0 0,0 0 0,1 0 1,-1 0-1,0 0 0,0 0 0,0 0 0,0 0 0,0 0 0,0 0 0,0 0 0,0 0 0,0 0 0,0 0 0,0 0 0,1 0 1,-1 0-1,0 0 0,0 0 0,0 0 0,11-1 4,-1 1 0,1-2 1,-1 1-1,1-1 0,-1-1 0,0 0 0,13-5 1,6-2 13,24-7 19,0-1 77,72-13-1,-69 21-792,-37 8 443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03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44 9626,'-59'2'4368,"58"-2"-4083,0 0 0,-1 0 1,1 1-1,0-1 0,-1 0 1,1 0-1,0 1 0,0-1 0,-1 0 1,-1 2-1,3-2-223,0 0 1,0 1-1,0-1 0,-1 0 1,1 0-1,0 1 1,0-1-1,0 0 0,0 0 1,0 1-1,0-1 0,0 0 1,0 0-1,0 1 0,0-1 1,0 0-1,0 0 0,0 1 1,0-1-1,0 0 0,0 0 1,0 0-1,1 1 0,-1-1 1,0 0-1,0 1 0,1 2 394,5 13 819,1 1 0,1-2 0,14 25 1,-3-7-253,-9-15-488,1-1-1,15 19 1,-21-29-441,0-2 1,0 1-1,0-1 0,1 0 1,0 0-1,0 0 0,1-1 0,-1 0 1,8 4-1,-12-7-80,0-1 0,0 1 0,0 0 0,0-1 1,-1 1-1,1-1 0,0 0 0,0 0 0,0 0 0,0 0 0,0 0 0,0 0 1,0 0-1,3-1 0,-3 0-7,-1 0 1,1 1 0,-1-1-1,1 0 1,-1 0 0,0 0-1,0 0 1,1 0 0,-1 0-1,0-1 1,0 1 0,0 0-1,0-1 1,0 1 0,-1 0-1,1-1 1,0 1 0,0-3-1,6-16 33,0 0-1,4-30 1,4-45-285,-8 2-1761,-6 87 2649,-1 6-431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04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 11186,'-9'0'1802,"0"1"-1,0 1 0,-10 3 1,10-3-832,1 2 1,-1-1-1,-8 6 1,9-5-751,1 0 1,1 1-1,-1 0 1,1 1-1,0-1 1,0 1-1,0 0 1,1 0-1,0 1 1,0 0-1,1 0 1,0 0-1,0 0 1,0 0-1,-2 10 1,3-6-148,0-1 1,0 1-1,1 0 1,1 0-1,0 0 1,0 0-1,2 22 1,0-29-66,0 1-1,-1-1 1,1 0 0,1 1 0,-1-1 0,1 0 0,0 0-1,-1 0 1,2 0 0,-1 0 0,0 0 0,1 0-1,0-1 1,0 1 0,0-1 0,0 0 0,1 0 0,-1 0-1,1 0 1,-1-1 0,1 0 0,5 3 0,-3-3-8,0 0 0,-1 0 0,1-1 0,0 1 0,0-1 0,0-1 0,0 1 0,0-1 0,-1 0-1,1-1 1,0 1 0,8-3 0,-7 1-427,0 1 0,0-2 0,0 1 0,0-1 0,0 0 0,-1-1 0,1 1-1,-1-1 1,8-8 0,6-6-1171</inkml:trace>
  <inkml:trace contextRef="#ctx0" brushRef="#br0" timeOffset="1">39 184 10362,'-21'12'5121,"17"-7"-1136,7-1-1496,9 2-913,4-5-272,10-4-704,-1-1-239,9-4-41,-1 3-168,2 0 1552,-1-3-1216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04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14923,'-2'18'4479,"1"31"-1,3-18-3374,7 36 0,-7-56-978,0 1 1,1-1-1,1 0 0,0 0 0,1-1 0,0 1 1,7 11-1,-8-17-92,-1 0 1,0-1-1,1 1 1,0-1-1,0 0 1,0 0-1,0 0 1,1 0-1,0-1 1,0 0-1,0 0 1,0 0 0,0-1-1,0 0 1,1 0-1,7 2 1,-10-3-42,1-1 0,-1 0 0,0 0 0,1 0 0,-1 0 0,1 0 0,-1-1 0,1 1 1,-1-1-1,0 0 0,1 0 0,-1-1 0,0 1 0,0-1 0,0 1 0,0-1 0,0 0 0,0 0 1,0 0-1,-1 0 0,1-1 0,3-3 0,-2 0-135,1 0 0,-1 0 0,0 0 0,0-1 0,-1 1 0,0-1 0,0 0 0,-1 0 0,4-13 0,6-39-865,-9 47 846,0 4 84,0 20 183,-1-1 124,-1 0 0,1 20 1,-2-19 180,3 22 0,-2-29-292,0-1 0,0 1 1,0-1-1,1 1 0,0-1 1,0 0-1,0 0 1,4 6-1,-2-6 55,0 1 0,0-1 1,0 0-1,0 0 0,8 5 0,-10-8-113,-1 1 0,1-1 1,0 0-1,0 0 0,0 0 0,0 0 0,0 0 0,0-1 0,0 1 1,0-1-1,0 1 0,0-1 0,1 0 0,-1 0 0,0 1 0,0-2 1,4 1-1,-5-1-39,1 1 1,-1-1-1,0 0 1,0 1-1,0-1 1,0 0-1,0 0 1,0 0-1,0 0 1,0 0-1,0 0 1,0 0-1,0 0 1,-1 0-1,1-1 1,1-1-1,6-24 89,-6 19-80,10-36-13,29-95-968,-40 135 777,8-17-219,-9 20 283,0 0 0,1 0 1,-1 1-1,1-1 0,-1 0 1,1 0-1,0 0 0,-1 1 1,1-1-1,0 0 0,-1 1 1,1-1-1,0 1 0,0-1 0,0 1 1,-1-1-1,1 1 0,2-1 1,2 1-612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05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14547,'3'25'6610,"2"6"-3202,-1 4-1575,-1 3-377,-1-4-840,5-3-232,-4-5-296,3-10 0,-2-8-240,-2-4-296,-2-8 16,-3-4-3833,2 6 3121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5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11250,'13'9'4609,"-9"6"-2200,6 6-633,-5 18 73,-1 7-233,4 18-640,-3 5-264,5 5-352,3-3-119,-2-8-161,3-12-40,-2-17 0,-4-7-32,3-18-369,-7-12-511,-2-17-960,4-10 1072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05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13 251 9866,'-5'5'7827,"5"-5"-7746,0 0-1,0 0 1,0 0-1,0 0 0,0 0 1,-1 0-1,1 0 0,0 0 1,0 0-1,0 0 0,0 1 1,-1-1-1,1 0 0,0 0 1,0 0-1,0-1 0,0 1 1,-1 0-1,1 0 0,0 0 1,0 0-1,0 0 1,0 0-1,0 0 0,-1 0 1,1 0-1,0 0 0,0 0 1,0 0-1,0 0 0,0-1 1,0 1-1,-1 0 0,1 0 1,0 0-1,0 0 0,0 0 1,0-1-1,0 1 0,0 0 1,0 0-1,0 0 1,0 0-1,0 0 0,0-1 1,0 1-1,0 0 0,0 0 1,0 0-1,0 0 0,0-1 1,0 1-1,0 0 0,0 0 1,-3-26 260,3 9-262,1-1-1,1 1 1,0 0-1,6-20 1,-6 29-37,0-1-1,1 1 1,0 0-1,1 0 1,-1 0 0,2 0-1,-1 1 1,1-1-1,0 1 1,1 0 0,8-8-1,-12 13 10,0 0 0,1 0 0,-1 0-1,1 1 1,0-1 0,-1 1 0,1 0-1,0 0 1,0 0 0,0 0 0,0 0-1,0 0 1,0 1 0,0 0 0,0-1-1,0 1 1,0 0 0,0 1 0,0-1-1,0 0 1,0 1 0,0 0 0,0-1-1,0 1 1,0 1 0,0-1 0,-1 0 0,1 1-1,0-1 1,-1 1 0,1 0 0,2 2-1,4 5 145,0 0 0,0 1 0,-1 0-1,-1 0 1,0 0 0,7 14 0,31 72 1053,-42-88-1139,29 75 991,1 5-187,-25-71-808,1 1 0,17 26 0,-21-37-107,4 7-11,-9-14-34,0 0 0,1 1 0,-1-1 0,0 1 0,1-1 0,-1 0 1,1 1-1,-1-1 0,0 0 0,1 1 0,-1-1 0,1 0 0,-1 0 0,1 0 1,-1 1-1,1-1 0,-1 0 0,1 0 0,-1 0 0,2 0 0,-2 0-141,1-1-1,-1 1 0,1-1 1,-1 0-1,0 1 1,1-1-1,-1 0 1,0 1-1,0-1 0,1 0 1,-1 1-1,0-1 1,0 0-1,0 1 0,0-1 1,0-1-1,0 1-75,2-15-859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06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13 9186,'-1'-11'5057,"-14"10"-1256,2 10-1033,-6 9-215,1 13-857,-2 9-359,-5 12-585,-5 4-184,-6 3-224,3-7-104,11-10-144,6-10-16,8-15-376,8-7-328,6-10-704,5-3-481,1-8-3480,4-1 3601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08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54 7234,'43'-12'3632,"-41"11"-3246,-1 1 1,0-1-1,1 1 0,-1-1 0,1 0 0,-1 1 0,0-1 0,1 0 0,-1 0 0,0 0 0,0 0 1,0 0-1,0 0 0,0 0 0,0-1 0,0 1 0,0 0 0,0-1 0,0 1 0,-1 0 0,1-1 1,-1 1-1,1-1 0,-1 1 0,1-1 0,-1 1 0,0-1 0,0 1 0,0-1 0,0 1 1,0-1-1,0-1 0,-1 2 1029,-5 3-538,1 2-795,0-1 0,1 1 0,-6 5 0,-52 61 114,43-48-152,-20 20-3,17-19-25,-21 29-1,42-50-15,-1-1 0,1 1 0,0 0 0,0 0 0,0 0 0,0 0-1,0 0 1,0 0 0,1 0 0,-1 0 0,1 0 0,-1 0 0,1 1 0,0-1-1,0 0 1,0 0 0,1 5 0,-1-6 0,1 1 0,0 0-1,0 0 1,0 0 0,0-1 0,0 1-1,0 0 1,1-1 0,-1 1 0,0-1 0,1 1-1,-1-1 1,1 0 0,0 0 0,-1 0 0,1 0-1,0 0 1,0 0 0,2 1 0,12 4 1,1 0 1,18 3-1,-21-6 5,0 1-1,0 1 1,0 0-1,17 9 1,-22-9 29,0 1 1,-1 0 0,0 1 0,0 0 0,0 0-1,-1 0 1,10 14 0,-13-16 14,0 1 1,-1 0-1,0 0 0,1 0 1,-2 0-1,1 1 1,-1-1-1,0 1 1,0 0-1,-1-1 0,0 1 1,1 9-1,-2-13-30,0-1-1,-1 0 0,1 0 1,0 0-1,-1 1 1,1-1-1,-1 0 1,0 0-1,1 0 0,-1 0 1,0 0-1,0 0 1,0 0-1,-1 0 1,1 0-1,0 0 0,-3 2 1,1-2-3,1 0 0,-1 0 0,0-1-1,1 1 1,-1-1 0,0 1 0,0-1 0,0 0 0,0 0 0,-7 1 0,2-1-2,-1 0-1,0-1 1,0 0 0,1 0 0,-1-1 0,0 0 0,-16-4 0,11 1-9,1-1 0,-18-9-1,26 12-4,1-1-1,-1 1 0,1-1 0,0 0 0,0 0 0,0-1 0,0 1 0,0-1 1,-4-6-1,7 9-1,1 0 0,-1 0 0,1 1 0,0-1 0,-1 0 0,1 0 0,0 0 0,-1 0 0,1 0 0,0 0 0,0 0 0,0 0 0,0 0 0,0 0 0,0 0 0,0 0 0,0 0 0,0 0 0,1-2 0,-1 2-12,1-1 0,0 0-1,0 1 1,0-1 0,0 1 0,0-1 0,0 1 0,0 0-1,1-1 1,1 0 0,3-3-215,1 1 0,-1-1 1,15-5-1,-17 8 9,87-36-4952,-82 34 4677,29-10-755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08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0 13795,'-19'7'5721,"1"6"-3232,8-1-649,-5 15-472,0 5-327,13 5-489,-2 3-192,9 0-208,12 0-56,3-8-56,3-7-8,10-5-16,0-7 40,3-6-240,-1-3-232,0-9 1720,-5-7-1160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09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0 195 10242,'1'20'9498,"2"1"-5081,13 39-1750,-13-52-2467,0 0 0,0 0 0,1 0 0,0 0 0,8 13 0,-10-19-165,0 1 0,0-1 0,0 0 0,0 0 1,0 0-1,0 0 0,1 0 0,-1 0 0,1-1 1,-1 1-1,1-1 0,-1 1 0,1-1 0,0 0 0,0 0 1,0-1-1,0 1 0,-1 0 0,7 0 0,-4-1-11,0-1 0,0 1-1,0-1 1,1 1 0,-1-1-1,0-1 1,0 1 0,-1-1-1,1 0 1,0 0 0,0 0-1,-1-1 1,0 0 0,9-6-1,-9 5-36,0-1 0,0 1 0,0-1 0,0 0 0,-1 0 0,0 0-1,0-1 1,0 1 0,-1-1 0,0 0 0,0 0 0,1-6 0,-1 4-78,15-74-1852,-14 67 895,-3 14 1039,-1 1 1,1 0 0,0 0 0,0 0-1,0 0 1,0 0 0,0 0 0,0 0-1,0 0 1,0 0 0,1 0 0,-1 0-1,0 0 1,0 0 0,0 0 0,0 0-1,0-1 1,0 1 0,0 0 0,0 0 0,0 0-1,0 0 1,0 0 0,0 0 0,0 0-1,0 0 1,0 0 0,0 0 0,0 0-1,0 0 1,0 0 0,0 0 0,0 0-1,0 0 1,1 0 0,-1 0 0,0 0-1,0 0 1,0 0 0,0 0 0,0 0 0,0 0-1,0 0 1,0 0 0,0 0 0,0 0-1,0 0 1,0 0 0,0 0 0,0 0-1,0 0 1,1 0 0,-1 0 0,0 0-1,0 0 1,0 0 0,0 0 0,0 0-1,0 0 1,0 0 0,0 0 0,0 0 0,0 0-1,0 0 1,0 0 0,0 1 0,0-1-1</inkml:trace>
  <inkml:trace contextRef="#ctx0" brushRef="#br0" timeOffset="1">294 0 10146,'7'11'5753,"1"1"-247,9 4-3210,3 5-191,-3 10-649,-1-2-376,0 12-472,-2 6-104,-8 1-176,-1 0-80,-10-3-104,-9-2-32,-6-9-200,-4-2-392,2-11-808,5-7 384,13-13 336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16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 8530,'0'0'4306,"-1"0"741,-1 0-2444,2 0-497,2 1 2057,6 1-3938,1 0 1,0-1-1,0 0 1,11 0-1,9 0 12,49-6 1,-66 4-207,7-2 11,-1 1 1,1 1 0,32 2-1,-50-1-132,0 0 0,0 0 0,0 0-1,-1 0 1,1 1 0,0-1 0,0 0 0,0 1 0,0-1 0,0 1-1,0-1 1,-1 1 0,1-1 0,1 2 0,3 2-414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16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11050,'6'12'4905,"0"-8"-1952,10-4-688,7 0-201,2-2-296,7-3-559,1 2-281,2-1-344,-8 0-144,-5 3-256,-1-1-80,-9-4-40,7 4-200,-10-4-656,-9 1-360,-4 5 600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16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37 311 7394,'-2'1'1013,"0"1"1,0 0-1,1-1 0,-1 1 1,0-1-1,0 0 1,-3 1-1,5-1-756,-1-1-1,1 0 0,-1 1 1,1-1-1,-1 0 0,1 0 0,-1 0 1,1 1-1,-1-1 0,1 0 1,-1 0-1,1 0 0,-1 0 0,0 0 1,1 0-1,-1 0 0,1 0 1,-1 0-1,1 0 0,-1 0 1,1-1-1,-1 1 0,1 0 0,-1 0 1,1-1-1,-1 1 0,1 0 1,-1 0-1,1-1 0,-1 1 0,1 0 1,0-1-1,-1 1 0,1-1 1,-1 0-1,0-9 777,2 4-863,-1-9-82,1 0 1,0 0-1,1 1 1,1-1-1,1 1 1,0 0 0,7-17-1,-1 3-27,2 1 0,1 0 0,25-39 0,-36 64-49,-1 0 0,1 0 0,0 0 0,-1 0 0,1 1 0,0-1 0,0 0 0,0 1 0,0-1 0,3 0 0,-4 1 4,1 1 0,-1-1-1,0 1 1,0 0 0,0 0-1,1-1 1,-1 1 0,0 0-1,0 0 1,1 0 0,-1 1-1,0-1 1,0 0 0,0 0-1,1 1 1,-1-1 0,0 0-1,0 1 1,0-1 0,0 1 0,0 0-1,0-1 1,0 1 0,2 2-1,2 1 61,-1 0 0,1 1 0,-1 0 0,-1 0 0,1 0 0,3 7 0,18 39 392,-18-34-309,8 12 73,1 0 1,1-1-1,1 0 0,1-1 0,37 38 1,126 107 4,-189-190-1386,1 1 1091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1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7 12563,'-6'-6'5449,"-12"15"-2617,-2 10-519,-13 17-521,-8 6-383,-2 15-649,2-1-232,10-1-288,6-11-64,7-14-96,6-4-24,2-9-24,4-1 0,6-10-336,2 0-240,9-8-640,4 0-281,5-1 913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17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65 11851,'-15'-7'5129,"-26"-15"-2465,36 19-551,9 4-409,6 2-352,13-2-568,9 1-151,8-5-249,6-4-96,9 1-152,-4-1-40,-10 3-40,-9 0-8,-15 0-200,-6 0-288,-6 4-769,-10 0-639,-7 1 1112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6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10082,'4'-1'992,"0"-1"0,1 1 0,-1 0 0,0 0 0,0 0 0,1 1 0,4-1-1,-6 1-671,0 0 0,0 1 0,0-1-1,-1 1 1,1 0 0,0-1-1,4 3 1,1 1 357,0 0 1,0 0-1,13 11 0,-18-13-554,0 0-1,-1 1 0,0-1 1,1 1-1,-1-1 1,0 1-1,-1 0 0,1 0 1,0 0-1,-1 0 0,0 1 1,1-1-1,0 6 0,-1-2 4,1 0 0,-2 1-1,1 0 1,-1-1 0,0 1-1,-1-1 1,-1 10 0,1-12-98,0 0 1,-1 0 0,1 0-1,-1 0 1,0 0 0,0 0-1,-1-1 1,0 1 0,0-1 0,0 1-1,-6 5 1,-4 2-146,0 0 1,-1-1-1,-1-1 1,-21 12-1,33-21-69,-5 3-577,8-4 727,0 0 0,0 0 0,0 0 0,0 0 0,0 0-1,0 0 1,0 1 0,0-1 0,-1 0 0,1 0 0,0 0 0,0 0-1,0 0 1,0 0 0,0 0 0,0 0 0,0 0 0,-1 0-1,1 0 1,0 0 0,0 0 0,0 0 0,0 0 0,0 0 0,0 0-1,0 0 1,0-1 0,-1 1 0,1 0 0,0 0 0,0 0-1,0 0 1,0 0 0,0 0 0,0 0 0,0 0 0,0 0 0,0 0-1,0 0 1,-1 0 0,1-1 0,0 1 0,0 0 0,0 0 0,0 0-1,0 0 1,0 0 0,0 0 0,0 0 0,0-1 0,4-5-1011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18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7514,'3'36'11333,"9"20"-6910,-5-28-2948,14 82 443,22 91-922,-26-157-1804,-16-43-2030,-1-4-1091,-1 1 1209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18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11074,'11'-3'4929,"2"5"-1808,6 2-904,3-4-345,6-2-312,3-3-744,5-2-295,-6 3-289,0 0-8,-5 4-448,-9 0-368,-5 3-489,1 8 537</inkml:trace>
  <inkml:trace contextRef="#ctx0" brushRef="#br0" timeOffset="1">63 171 9618,'1'9'4913,"-1"-6"-984,8-1-824,9-2-841,1-1-255,14-6-729,-2 1-320,1-4-408,6 5-144,-10 4-216,2 1-64,-3 2-56,-6 0-232,-6-1-704,-2-1-272,-3 0 576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35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11 8202,'-29'2'2782,"-7"1"4991,35-3-7237,-9 0 3079,10 0-3535,0-1 1,1 1-1,-1 0 1,0-1 0,0 1-1,0 0 1,1 0-1,-1-1 1,0 1 0,1 0-1,-1 0 1,0-1-1,0 1 1,1 0 0,-1 0-1,0 0 1,1-1-1,-1 1 1,1 0 0,-1 0-1,0 0 1,1 0-1,-1 0 1,0 0-1,1 0 1,-1 0 0,1 0-1,-1 0 1,0 0-1,1 0 1,-1 0-26,33-3 863,0 0-1,45 4 0,-43 0-1394,66-6 0,-86 4-766,-7 2 472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36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42 9834,'-6'13'4401,"9"-8"-1552,-3-5-521,5-3-111,-5 3-177,4-1-624,22-3-255,35-6-481,-45-4-176,5 5-272,-5 0-80,-5 2-56,3 4-152,-7 3-608,0 4 1880,1-2-1136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36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70 8394,'-42'-15'12680,"52"16"-8478,14-1-3148,-4-1-624,102 2 515,133-17 0,-213 12-924,-21 2-237,1 0 1,0-2-1,22-6 1,-32 4-697,-12 6 853,0 0 0,1 0 0,-1 0 0,0-1-1,0 1 1,1 0 0,-1 0 0,0 0 0,0 0 0,0 0 0,1-1 0,-1 1 0,0 0 0,0 0 0,0 0 0,1 0 0,-1-1 0,0 1 0,0 0 0,0 0 0,0-1 0,0 1 0,0 0 0,0 0 0,0-1 0,0 1 0,1 0 0,-1 0 0,0-1 0,0 1 0,0 0 0,0 0-1,0-1 1,-1 1 0,1 0 0,0 0 0,0-1 0,-8-2-965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37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 12131,'-12'5'4289,"10"-5"-3783,1 1 1,-1-1-1,0 1 1,0 0-1,1 0 1,-1 0-1,0-1 1,1 1-1,-1 1 0,1-1 1,0 0-1,-1 0 1,-1 3-1,3-3-400,0-1 1,0 1-1,0 0 0,0 0 0,0 0 0,1-1 0,-1 1 0,0 0 1,0 0-1,1-1 0,-1 1 0,1 0 0,-1-1 0,0 1 0,1 0 1,-1-1-1,1 1 0,0-1 0,-1 1 0,1 0 0,-1-1 0,1 0 1,1 2-1,20 11 553,-19-11-530,91 44 613,-94-45-741,6 3 56,-6-4-55,0 0-1,0 1 1,0-1-1,0 0 1,0 0 0,0 0-1,0 0 1,0 0-1,0 0 1,0 1 0,0-1-1,0 0 1,0 0 0,0 0-1,0 0 1,0 0-1,0 0 1,0 1 0,0-1-1,0 0 1,0 0-1,0 0 1,0 0 0,0 0-1,-1 0 1,1 0-1,0 0 1,0 0 0,0 1-1,0-1 1,0 0-1,0 0 1,-1 0 0,-17 6 63,6-3-74,5-1 9,-1 0 2,-1 1 0,0-1-1,1-1 1,-1 0 0,-12 1-1,-4-3 23,14 0 2,1 1 0,0 0 0,0 0 0,0 1 1,0 1-1,-18 4 0,32-7 52,-1 1 1,1 0-1,0 0 1,0 0-1,-1 0 0,1 0 1,0 1-1,-1 0 0,1 0 1,6 2-1,48 19 238,-46-18-202,4 2-3,-1 1 0,0 1 0,0 0 0,0 1 0,-1 0 0,-1 1 0,0 1 0,14 14 0,69 68 268,15 14-200,-103-99-169,0 1 0,-1 0 1,12 19-1,-17-26-10,-1 0 0,0 0 0,0 0 0,0 1 0,0-1 0,0 0 0,-1 1 0,1-1 1,0 0-1,-1 1 0,0-1 0,0 1 0,0-1 0,0 0 0,0 1 0,0-1 0,-1 1 0,1-1 0,-1 1 0,1-1 0,-1 0 0,0 0 0,0 1 0,0-1 0,-3 4 0,1-2-12,-1 0 0,0-1 0,0 1-1,0-1 1,0 1 0,-1-1 0,0 0 0,1-1-1,-1 1 1,0-1 0,0 0 0,0 0 0,-7 1-1,-5 1-39,0-2 0,-31 3 1,31-6 41,13 1 10,0 0-1,1 0 1,-1 0-1,1 0 1,-6 2-1,8-2 1,0 0 0,0 1 0,0-1 0,0 0 0,0 1 0,0-1 0,1 1 0,-1 0 0,0-1 0,0 1 0,1 0 0,-1-1 0,0 1 0,1 0 0,-1 0 0,1-1 0,-1 1 0,1 0-1,-1 0 1,1 0 0,-1 0 0,1 0 0,0 0 0,-1 1 0,1-1 0,0-1 0,0 1 0,0-1 0,0 1 0,0-1 0,0 1 0,0-1 0,0 1 0,0-1 0,0 1 0,0-1 0,1 1 0,-1-1 0,0 0-1,0 1 1,0-1 0,1 1 0,-1-1 0,0 1 0,1-1 0,-1 0 0,0 1 0,1-1 0,-1 1 0,0-1 0,1 0 0,-1 0 0,1 1 0,-1-1 0,0 0 0,2 1 0,0 0 2,1 0 0,-1 0 0,1-1 1,0 1-1,4 0 0,89 6 110,143-8 0,-133-6-647,-99 6 207,-5 1 253,-5 0 236,-19 6-123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38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15 103 9450,'-3'1'1044,"3"-1"-845,-1 0 0,1 0-1,-1 0 1,1 0 0,-1 0 0,1 0 0,-1 0-1,1 1 1,-1-1 0,1 0 0,-1 0 0,1 1 0,-1-1-1,1 0 1,0 0 0,-1 1 0,1-1 0,0 1 0,-1-1-1,1 0 1,0 1 0,-1-1 0,1 1 0,0-1-1,-1 1 1,1-1 0,0 1 0,0-1 0,0 1 0,0-1-1,0 1 1,-1-1 0,1 1 0,0-1 0,0 1 0,0-1-1,1 1 1,3 10 1042,1-1-1,0 0 1,7 10-1,4 6-187,49 104 1601,-63-126-2599,0-1 0,1 1 1,-1-1-1,0 0 0,1 0 1,0 0-1,0 0 1,0 0-1,0-1 0,0 1 1,1-1-1,3 2 0,-6-3-41,1-1 0,-1 1 0,0-1 0,0 0 0,0 1 0,1-1 0,-1 0 0,0 0-1,1 0 1,-1 0 0,0 0 0,0 0 0,1 0 0,-1 0 0,0-1 0,2 0 0,-1 0-4,0 0 0,-1 0-1,1 0 1,-1 0 0,1 0 0,-1-1 0,0 1 0,1 0 0,-1-1 0,0 1-1,0-1 1,0 1 0,0-1 0,1-2 0,2-6 37,-1 1-1,4-15 1,-1 2 5,62-166-237,-54 152-262,-12 31 361,-1 0 121,0 1 0,1 0-1,0 0 1,0 0 0,0 0-1,0 1 1,1-1 0,-1 1 0,6-6-1,2 4 233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3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0 12531,'-3'0'1050,"0"1"0,0-1 0,0 0 0,0 1 0,-4 1 0,-25 14 1425,15-7-1471,11-7-890,1 1-1,0 1 0,1-1 1,-1 1-1,1 0 1,-1 0-1,1 0 1,0 0-1,0 1 1,1-1-1,-1 1 1,1 0-1,0 0 0,1 1 1,-1-1-1,1 1 1,-3 10-1,4-11-81,0 0-1,0 0 0,0 0 0,1 0 0,0 0 1,0 0-1,0 0 0,0 0 0,1 0 1,0 0-1,0 0 0,0 0 0,1 0 0,0 0 1,0 0-1,0-1 0,0 1 0,1-1 1,0 0-1,6 8 0,-3-6-4,0 0 0,0 0 0,1-1-1,0 0 1,0 0 0,1-1 0,-1 0 0,1 0 0,9 3 0,-11-5-136,0 0 0,0-1 1,0 1-1,0-1 1,0-1-1,0 1 1,0-1-1,0 0 1,0 0-1,0-1 1,0 0-1,0 0 1,9-3-1,-1-1-219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39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10938,'-3'1'5417,"6"1"-1976,13 3-1280,-3 2-281,11-5-776,3 4-320,3-1-439,4-6-137,-2-2-56,0-4-160,-2-2-2657,-7 9 2009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40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 11066,'-1'-2'831,"-1"1"0,1 0-1,-1 0 1,1 0 0,-1 1-1,0-1 1,-2-1-1,4 2-738,0 0-1,0 0 1,0 0-1,-1 0 1,1 0-1,0 0 0,0 0 1,0 0-1,-1 0 1,1 1-1,0-1 1,0 0-1,0 0 0,0 0 1,-1 0-1,1 0 1,0 0-1,0 0 1,0 0-1,0 0 0,-1 1 1,1-1-1,0 0 1,0 0-1,0 0 1,0 1-1,-2 9 1124,4 10-683,1 0 0,1 0 1,0 0-1,2-1 0,0 1 0,1-1 0,11 20 0,-12-28-377,0 0 0,1 0-1,0 0 1,10 11 0,-14-19-127,1 1 1,-1-1-1,0 0 0,1 1 1,0-2-1,0 1 0,0 0 1,0-1-1,0 0 0,0 0 1,1 0-1,-1 0 0,1-1 1,6 2-1,-10-3-27,0 0 1,0 0-1,0 0 0,0-1 1,0 1-1,0 0 0,0 0 0,0-1 1,0 1-1,0 0 0,0-1 1,0 1-1,0-1 0,0 0 1,0 1-1,-1-1 0,1 0 0,0 1 1,0-1-1,-1 0 0,1 0 1,0 0-1,-1 0 0,1 1 0,-1-1 1,1 0-1,-1 0 0,1-2 1,2-3-48,-1-1 1,0 1-1,1-10 1,-3 14 18,6-25-180,-3 13 48,0 0 0,1-21 0,-3 22 101,-1 11 51,1-1 0,-1 0 0,0 0-1,0 1 1,0-1 0,0 0 0,0 0 0,-1 1 0,1-1 0,-1 0 0,0 1 0,-1-4 0,2 6 7,0 0 0,0 0 0,0 0 0,0 0 0,0 0 0,0 0 0,0 0 0,0 0 0,0-1 0,-1 1 0,1 0 0,0 0 0,0 0 0,0 0 0,0 0 0,0 0 0,0 0 0,0 0 0,0 0 0,0 0 0,0 0 0,0 0 0,0 0 0,0 0 0,0 0 0,0 0 0,0 0 0,0 0 0,0 0 0,-1 0 0,1 0 1,0 0-1,0 0 0,0 0 0,0 0 0,0 0 0,0 1 0,0-1 0,0 0 0,0 0 0,0 0 0,0 0 0,0 0 0,0 0 0,0 0 0,0 0 0,0 0 0,0 0 0,0 0 0,0 0 0,0 0 0,0 0 0,0 0 0,0 0 0,0 0 0,0 0 0,0 0 0,0 0 0,0 0 0,0 1 0,0-1 0,0 0 0,0 0 1,0 0-1,0 0 0,0 0 0,0 0 0,-1 8 10,1 11 63,1-7 59,0 1-1,1-1 1,1 1 0,0-1-1,1 0 1,0 0 0,1 0-1,9 18 1,-8-21 11,-1 0 0,2-1 0,-1 1 1,1-1-1,0-1 0,1 1 0,-1-1 0,1-1 1,1 1-1,0-1 0,9 4 0,-14-8-101,0 0-1,0 0 1,0 0 0,0-1-1,0 0 1,0 0-1,1 0 1,-1 0 0,0-1-1,1 0 1,-1 0-1,1 0 1,-1 0 0,6-2-1,-7 2-29,0-1 0,0 0 0,0-1 0,0 1 0,-1 0-1,1-1 1,0 0 0,-1 0 0,1 1 0,-1-2 0,0 1 0,1 0 0,-1 0 0,0-1-1,0 1 1,0-1 0,-1 1 0,1-1 0,-1 0 0,2-5 0,1-2 5,-1-1 0,0-1 1,0 1-1,-2 0 0,2-17 1,-5-58-137,-4 28-480,3 35-1284,-1-27 0,6 39-559,-2 10 2387,0 1 0,0 0 0,0 0 0,0 0 0,0 0-1,0 0 1,1-1 0,-1 1 0,0 0 0,0 0 0,0 0 0,0 0-1,1 0 1,-1 0 0,0 0 0,0 0 0,0 0 0,1 0 0,-1 0-1,0 0 1,0 0 0,0 0 0,1 0 0,-1 0 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6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6689,'12'50'7447,"-5"-22"-3218,6 51 0,-9-36-1550,-5-101-2548,-1-24-384,3 66 83,0 0 0,1 1 1,5-18-1,-6 27 89,1 1 0,0 0 0,0-1 0,1 1 0,-1 0 0,1 1 0,7-10 0,-9 13 54,-1 0 1,1 0 0,0 0 0,0 0 0,0 1 0,0-1 0,0 0 0,0 0 0,0 1 0,0-1 0,0 0 0,0 1 0,0-1 0,0 1 0,1 0-1,-1-1 1,0 1 0,0 0 0,0 0 0,1-1 0,-1 1 0,0 0 0,0 0 0,1 1 0,-1-1 0,0 0 0,0 0 0,0 0 0,1 1 0,-1-1 0,0 1-1,0-1 1,0 1 0,0-1 0,0 1 0,0 0 0,0 0 0,0-1 0,0 1 0,0 0 0,1 1 0,11 16-178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41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9866,'2'-8'4258,"-2"8"-3881,0 0 0,0-1 0,0 1 0,0-1-1,0 1 1,0 0 0,0-1 0,0 1 0,0 0 0,1-1-1,-1 1 1,0 0 0,0-1 0,0 1 0,0 0 0,1 0-1,-1-1 1,0 1 0,0 0 0,1-1 0,0 1-13,0-1 1,1 1-1,-1 0 1,0 0-1,0 0 1,1 0-1,-1 0 1,0 0-1,3 0 1,16 2 11,31 8 0,-49-10-358,0 1-1,0-1 1,0 1-1,-1 0 1,1-1-1,0 1 1,0 0-1,-1 0 1,1 0 0,-1 1-1,1-1 1,-1 0-1,1 0 1,-1 1-1,0-1 1,0 1-1,1-1 1,-1 1 0,0 0-1,1 2 1,-1 1 1,0-1 1,0 1-1,0-1 1,0 1 0,-1-1-1,0 7 1,0-5-5,0-1-4,0 0-1,-1 0 0,0 0 0,0 0 0,0 0 1,0 0-1,-1-1 0,-3 9 0,3-10 13,1 0-1,-1-1 1,1 1 0,-1 0-1,0-1 1,0 1-1,0-1 1,0 0 0,-1 1-1,1-1 1,-1 0-1,1-1 1,-1 1 0,-4 2-1,2-3 270,3 0 671,8 1-505,60 12-168,-57-13-253,-1 0 0,1 0 0,0-1 0,0-1-1,0 1 1,0-2 0,0 1 0,9-4 0,6 0 471,0 1-219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41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55 249 10786,'-36'33'4516,"24"-27"-723,12-6-3720,0 0-1,0 0 1,0 0 0,-1 0-1,1 0 1,0 0 0,0 0-1,0 0 1,-1 0 0,1 0-1,0 0 1,0 0-1,0 0 1,-1 0 0,1 0-1,0 0 1,0 0 0,0 0-1,0 0 1,-1-1 0,1 1-1,0 0 1,0 0-1,0 0 1,0 0 0,0-1-1,-1 1 1,1 0 0,0 0-1,0-2 143,-1 1-1,1 0 1,0-1 0,0 1-1,0 0 1,0-1 0,0 1-1,0-3 1,0 1 115,1-5-62,0 0-1,1 0 1,0 0 0,0 1 0,0-1 0,6-11-1,26-44 113,-26 50-300,-6 8-57,7-10-2,-1 0 0,2 0 0,0 1-1,20-21 1,-27 32-12,0 0 0,0 1 1,1-1-1,-1 1 0,1 0 0,0 0 0,-1 0 1,1 0-1,0 0 0,7-1 0,-8 3 14,0-1-1,0 1 1,0 0 0,1 0-1,-1 0 1,0 1 0,0-1-1,0 1 1,0 0-1,1-1 1,-1 1 0,0 1-1,0-1 1,-1 0 0,6 4-1,-1 0 87,-1 0-1,1 0 1,-1 1-1,-1 0 0,1 0 1,-1 1-1,0 0 1,0 0-1,7 13 1,-1 5 392,12 33 0,-8-20-118,-5-12-131,31 71 562,-31-77-637,1-1 0,21 31 0,-27-44-142,0 0 0,1 0 0,0 0 1,0 0-1,7 4 0,-10-8-50,1 0-1,-1 1 1,1-2-1,0 1 1,-1 0-1,1-1 1,0 1-1,0-1 0,0 0 1,0 0-1,6 0 1,-9-1-26,0 0 1,0 0-1,0 0 1,-1 0-1,1 0 0,0 0 1,0 0-1,-1 0 1,1 0-1,0-1 0,0 1 1,-1 0-1,1 0 1,0-1-1,0 1 1,-1 0-1,1-1 0,0 1 1,-1-1-1,1 1 1,0-2-1,0 1-15,-1-1 1,1 0-1,-1 0 0,1 1 1,-1-1-1,0 0 0,0 0 1,0-3-1,1 2 175,1-22-142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42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0 13499,'-18'18'5921,"-8"4"-3104,-4 14-1009,-6 7-111,-5 11-769,-3 2-376,1-5-400,2-7-64,17-19-8,11-5-32,13-12-624,5-3-552,15-6-1105,3-10 1249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42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79 7082,'69'-41'4212,"-67"40"-3719,1-1-1,-1 0 0,1 0 1,-1 0-1,0 0 0,0 0 1,0 0-1,0-1 0,0 1 1,2-4-1,-4 5-179,1-1-1,0 1 1,-1 0-1,1 0 1,0 0 0,0 0-1,0 1 1,0-1 0,1-1-1,-9 10 3483,-1 3-3342,-25 15 383,20-16-666,-17 17 0,22-19-132,0 1-1,0 0 0,1 0 1,-8 15-1,13-22-32,1 1 0,-1 0 0,1 1 0,0-1-1,0 0 1,0 0 0,0 0 0,0 1 0,1-1-1,-1 0 1,1 1 0,0-1 0,0 0 0,0 1-1,1-1 1,-1 0 0,1 1 0,0-1 0,0 0-1,2 5 1,0-3-3,0 1 0,1-1-1,-1 0 1,1 0 0,1 0 0,4 4-1,33 25 44,-18-15 47,0 2 335,33 39 0,-53-54-347,2 0 44,-1 1 0,0 0 1,0 0-1,0 0 0,-1 1 0,-1-1 0,1 1 1,-1 0-1,0 0 0,-1 0 0,0 1 0,0-1 1,-1 0-1,0 1 0,-1 10 0,1-17-100,-1-1 1,0 1-1,-1-1 0,1 1 1,0-1-1,0 1 0,-1-1 1,1 1-1,-1-1 0,0 3 1,0-4-13,1 1 0,-1 0 0,1-1 0,-1 1 0,0-1 0,0 1 0,1 0 0,-1-1 0,0 0 0,0 1 1,1-1-1,-1 1 0,0-1 0,0 0 0,0 0 0,0 1 0,0-1 0,1 0 0,-1 0 0,0 0 0,0 0 0,-1 0 1,-15-2 24,1-1 0,0 0 0,0-1-1,-20-9 1,20 8-45,4 1-13,-63-24-346,74 28 329,-1-1 0,1 1 1,0-1-1,0 0 0,-1 0 1,1 0-1,0 1 0,0-1 1,0 0-1,0 0 0,0-1 1,-1 0-1,2 1 3,0 1 0,-1-1-1,1 0 1,0 0 0,0 0 0,0 1 0,0-1-1,-1 0 1,1 0 0,0 0 0,0 1 0,1-1-1,-1 0 1,0 0 0,0 0 0,0 1 0,0-1 0,1 0-1,-1 0 1,0 0 0,1 1 0,0-2 0,2-2-118,0 0-1,0 0 1,0 0 0,1 0 0,-1 1 0,1-1 0,0 1 0,0 0 0,1 0 0,-1 1 0,7-4 0,2 0-1054,1 0 0,26-6 0,-15 7-3000,-3 7 1942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43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13291,'-11'6'5297,"-2"10"-3385,-2 6-159,0 14-353,2 3-232,4 3-464,3 1-183,8-5-233,6 1-88,6-10-96,2-3-40,4-10 48,2-7-96,2-9-408,-2-4 1896,-4-7-1304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43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12667,'2'22'5853,"-2"-15"-4526,1-1 0,-1 0 0,1 0 0,3 10 0,0-3-852,2 5 105,11 26 0,-16-40-522,1 0 0,0 0 0,1 0 1,-1-1-1,0 1 0,1-1 1,0 1-1,0-1 0,0 0 0,0 0 1,1 0-1,5 4 0,-7-6-28,-1-1-1,1 1 1,0 0-1,-1-1 0,1 1 1,0-1-1,-1 1 1,1-1-1,0 0 1,-1 0-1,1 0 1,0 0-1,0 0 1,-1 0-1,1 0 0,0 0 1,0-1-1,-1 1 1,1-1-1,0 1 1,-1-1-1,3-1 1,-2 0-3,0 1 0,0-1 0,0 0 0,0 0 0,0 0 0,0 0 0,-1 0 0,1-1 0,-1 1 0,1 0 0,-1-1 0,0 1 0,1-4 0,17-56 253,9-22-525,-19 67-56,1 10 82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44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9634,'-4'7'5385,"14"-6"256,2 2-2776,7 7-1041,2 6-15,-1 8-681,0 4-296,-5 7-368,-5 6-88,-11-8-184,0-17-64,1 2-56,-7 47-8,-8-11-192,-3-9-208,4-35-568,0-9 1424,5-10-568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47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23 9722,'-2'-1'4593,"1"0"-2016,0-1-721,-1 1 16,1 0-575,1-1-281,16 0-168,18 2-96,52 2-248,-38-2-120,-7-1-240,1-2-16,-7-1-264,-8 0-384,-11 2 1721,-7 3-1097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47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9914,'1'9'4441,"15"-4"-1776,5-2-465,10-2-63,9-1-385,0-1-696,-3 4-280,0-6-392,-9 0-160,2 3-128,-3-4 89,-8 4-666,-2 6-551,-17-4 672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48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10514,'1'-1'427,"1"-1"0,-1 1 1,1-1-1,0 1 0,0 0 0,-1 0 0,1 0 0,0 0 0,0 0 0,0 0 0,3 0 0,-4 0-161,1 1 0,0 0-1,0 0 1,0 1 0,-1-1 0,1 0-1,0 1 1,0-1 0,0 1 0,-1-1-1,1 1 1,0 0 0,-1 0-1,1 0 1,2 1 0,5 5 543,0 1-1,-1-1 1,13 16 0,4 4 7,1-5-69,37 26-1,-13-12-162,-46-32-535,1-1-1,-1 1 1,0 1 0,0-1 0,0 0 0,0 1-1,-1 0 1,0 0 0,3 6 0,-4-7-29,-1 0 0,0-1 0,0 1 0,0 0 0,0 0 0,0 0 0,-1 1 0,0-1 0,0 0 0,0 0 0,0 0 0,-1 0 0,-1 7 0,-1 0 10,-1-1-1,0 1 1,0-1 0,-1 0-1,0-1 1,-1 1 0,0-1-1,-8 9 1,8-11-29,-1 0-1,1 0 1,-1-1 0,0 0-1,0-1 1,-1 1 0,0-1 0,0-1-1,0 0 1,-10 4 0,-6 1-1634,-37 17 0,60-25 1537,0-1 38,-1 1 0,1 0 0,0 0 0,0-1 1,0 1-1,-1 0 0,1 0 0,-1 2 1,1-2 28,1 0 1,-1 0-1,1 0 1,0 0-1,-1 0 1,1 1-1,0-1 1,0 0-1,0 0 1,0 1-1,0 0 1,0-2 27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7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36 8730,'-11'-11'3887,"9"9"-3505,1 0 1,-1 0-1,1 1 0,-1-1 0,0 0 1,1 1-1,-1 0 0,0-1 0,0 1 1,0 0-1,0 0 0,0 0 0,0 0 1,0 1-1,-1-1 0,1 0 0,-3 0 1,5 2-301,-1-1 0,0 0 1,1 0-1,-1 0 1,0 0-1,0 1 0,1-1 1,-1 0-1,0 1 1,1-1-1,-1 0 0,1 1 1,-1-1-1,1 1 1,-1-1-1,1 1 1,-1-1-1,1 1 0,-1-1 1,1 1-1,-1 0 1,1-1-1,0 1 0,-1 0 1,1-1-1,0 1 1,0 0-1,-1-1 1,1 1-1,0 0 0,0 0 1,0-1-1,0 1 1,0 0-1,0 0 0,0 6 92,0-1 0,1 1 0,0 7 0,0-7 18,1 11 63,-2-9-125,1 1 0,0-1 0,1 0 0,0 0 0,4 10 0,-5-17-112,0 0 1,0 0-1,0 0 1,0 0-1,0 0 0,1 0 1,-1 0-1,1 0 1,0-1-1,-1 1 0,1 0 1,0-1-1,0 0 1,0 1-1,0-1 0,0 0 1,0 0-1,0 0 1,0 0-1,1 0 0,-1-1 1,0 1-1,1-1 1,-1 0-1,4 1 0,-3-1-7,1 0-1,-1-1 1,1 1-1,-1-1 0,1 1 1,-1-1-1,1 0 1,-1-1-1,1 1 1,-1 0-1,0-1 0,0 0 1,5-3-1,-1-1-6,0 0 1,0 0-1,12-14 0,-16 16-7,0 0-1,0 0 1,-1 0 0,1 0-1,-1 0 1,0-1 0,0 1-1,2-9 1,-4 11 1,1-1 0,-1 1 0,0 0 0,1-1 1,-1 1-1,-1-1 0,1 1 0,0 0 0,0-1 0,-1 1 0,1 0 0,-1 0 1,0-1-1,0 1 0,0 0 0,0 0 0,0 0 0,0 0 0,0 0 1,-3-3-1,1 2-1,0 0 1,-1 1 0,1-1 0,-1 1 0,1-1-1,-1 1 1,0 0 0,0 1 0,0-1-1,0 1 1,0-1 0,0 1 0,0 1 0,-1-1-1,1 0 1,0 1 0,0 0 0,-1 0-1,1 0 1,0 1 0,-1-1 0,1 1 0,-5 2-1,8-3-72,-1 1 0,1 0-1,0 0 1,0-1 0,-1 1 0,1 0-1,0 0 1,0 0 0,0 0-1,0 0 1,0 1 0,0-1 0,1 0-1,-1 0 1,0 1 0,1-1-1,-1 0 1,1 1 0,-1-1 0,1 1-1,-1-1 1,1 2 0,0 0-221,-1 0 0,1-1 1,1 1-1,-1-1 1,0 1-1,1-1 0,-1 1 1,1-1-1,0 1 0,-1-1 1,1 1-1,1-1 0,0 3 1,19 22-1280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48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63 8274,'-27'-44'4209,"13"29"-644,11 11-110,10 5-1328,41 9-435,19 5-584,117 11 1,56-20-931,-240-6-254,1 0-1,-1 0 0,1 0 0,-1-1 1,1 1-1,-1 0 0,1 0 0,-1 0 1,0 0-1,1 0 0,-1 0 0,1 1 1,-1-1-1,1 0 0,-1 0 0,0 0 0,1 0 1,-1 0-1,1 1 0,-1-1 0,0 0 1,1 1-1,-9 3-3931,1 0 2257,-16 11-991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49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9746,'33'1'10073,"17"4"-7798,-41-4-1533,9 1-266,1 1 0,0 1-1,-1 0 1,1 1 0,19 9 0,-31-10-393,1-1 0,-1 1 0,0 0-1,0 1 1,0 0 0,-1 0 0,0 0-1,0 1 1,0 0 0,-1 0-1,0 1 1,0-1 0,0 1 0,5 10-1,-8-12-60,7 14 73,0 0-1,11 39 1,-19-52-88,1 1-1,-1-1 1,-1 1-1,1 0 1,-1-1-1,0 1 1,-1 0 0,1-1-1,-1 1 1,-1-1-1,1 1 1,-1-1-1,-4 10 1,1-6-15,-1 0 1,1 0 0,-2-1-1,1 1 1,-2-1-1,-13 14 1,2-7-28,-39 28-1,56-43 36,0 1-1,0-1 0,0 0 1,0 1-1,1-1 1,-1 1-1,1 0 1,-1 0-1,1 0 1,-1-1-1,-1 5 0,3-5 1,0 0 0,0-1 0,0 1 0,0 0 0,-1 0 0,1 0 0,0 0 0,1 0 0,-1 0 0,0 0 0,0 0 0,0-1 0,0 1 0,1 0 0,-1 0 0,0 0 0,1 0 0,-1-1 0,1 1 0,-1 0 0,1 0 0,-1-1 0,1 1 0,-1 0 0,1-1 0,0 1 0,-1 0 0,3 0 0,1 2 9,0 0 0,0-1 1,1 1-1,-1-1 0,1 0 0,0 0 0,0-1 0,9 3 0,0-2 77,27 1 0,83-9 398,-91 3-359,-23 1-73,-7 2-68,0-1-1,0 1 0,0-1 0,1 1 0,-1 0 0,0 0 0,0 1 0,0-1 1,0 0-1,0 1 0,0 0 0,0 0 0,2 1 0,-4-2 45,-1 0-1,0 1 1,1-1-1,-1 0 1,0 0-1,0 1 1,1-1-1,-1 0 1,0 1-1,0-1 1,0 0-1,0 1 1,1-1-1,-1 0 1,0 1-1,0-1 1,0 0-1,0 1 1,0-1-1,0 1 1,0-1-1,0 0 1,0 1-1,-3 21 192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49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8098,'-8'0'2934,"6"0"-989,5 0 1372,-1 0-3038,-1 0 0,0 0-1,1 1 1,-1-1 0,1 1-1,-1-1 1,0 1 0,1-1-1,-1 1 1,0 0 0,0 0-1,1 0 1,-1-1 0,0 1-1,0 1 1,1 0 0,15 21 1402,-15-21-1514,12 22 1093,12 27 0,6 11-178,-27-53-899,1 1 0,1-1 0,0-1 0,9 10 0,-13-15-126,0 0 1,1 0 0,0 0-1,0-1 1,0 1 0,7 3-1,-9-6-44,-1 1-1,1-1 0,0 1 0,-1-1 1,1 1-1,-1-1 0,1 0 0,0 0 1,-1 0-1,1 0 0,-1 0 0,1 0 1,0 0-1,-1-1 0,1 1 0,-1 0 1,1-1-1,0 1 0,-1-1 0,0 0 1,1 0-1,1-1 0,0 0 3,-1-1-1,1 1 1,-1-1-1,0 0 1,1 0-1,-2-1 1,1 1 0,0 0-1,0 0 1,-1-1-1,0 1 1,2-8-1,0-1 11,-1-1 0,1-17 0,-3 13-506,0 1 0,-1-1 0,0 1 0,-2-1 0,-5-20 0,4 25-270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70 11538,'-3'-6'1092,"0"-1"0,-1 1 0,0 0 0,0 0-1,0 0 1,-1 1 0,-6-6 0,9 9-943,0 0 0,0 0 0,-1 1 1,1 0-1,-1-1 0,0 1 0,1 0 0,-1 0 0,0 0 0,1 1 1,-1-1-1,0 1 0,0-1 0,0 1 0,1 0 0,-1 0 1,0 0-1,0 0 0,0 1 0,0-1 0,-2 2 0,2-1-123,0-1 0,1 1-1,0 0 1,-1 1 0,1-1-1,0 0 1,-1 1-1,1-1 1,0 1 0,0 0-1,0-1 1,0 1 0,0 0-1,1 0 1,-1 0 0,1 1-1,-1-1 1,1 0-1,0 1 1,0-1 0,0 0-1,0 1 1,0-1 0,0 1-1,1 0 1,-1 3 0,0 1 18,0 0 0,1 1 1,0-1-1,0 1 0,1-1 1,0 0-1,1 8 0,3 3 56,10 28 0,-13-41-87,0-1 0,1 1 0,-1 0-1,1 0 1,0-1 0,0 0 0,0 1-1,1-1 1,0 0 0,-1-1 0,7 5 0,-7-6-74,0 0 1,0 0 0,1 0 0,-1-1 0,1 1 0,-1-1 0,1 0 0,0 0 0,-1 0 0,1-1 0,0 1 0,0-1-1,-1 0 1,1 0 0,0 0 0,5-1 0,13-6-1005,-4-1 370</inkml:trace>
  <inkml:trace contextRef="#ctx0" brushRef="#br0" timeOffset="1">4 111 12411,'-4'3'5209,"12"4"-3089,4 3-327,5-10-625,3 0-440,6 0-344,3-4-64,0 4 1937,2 3-1609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0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12507,'1'59'9726,"5"0"-6801,-3-44-2763,0-1 0,0 1 0,2-1 0,0 0 0,12 25 0,-15-35-109,1 1 0,0-1 0,1 1 1,-1-1-1,1 0 0,0 0 0,-1-1 1,8 5-1,-10-7-42,0 0-1,0 0 0,1 0 1,-1 0-1,1 0 1,-1-1-1,0 1 1,1-1-1,-1 1 1,1-1-1,0 0 1,-1 1-1,1-1 1,-1 0-1,1 0 1,-1 0-1,1 0 1,-1 0-1,1-1 1,-1 1-1,1 0 1,-1-1-1,1 1 1,-1-1-1,1 1 1,-1-1-1,1 0 1,-1 0-1,0 0 1,1 1-1,-1-1 1,2-2-1,2-3 1,0-1 1,0 1-1,0-1 0,-1 0 0,0 0 1,4-10-1,16-48-176,-20 53 115,-3 8 34,1-2-25,0 0-1,0 0 1,0 0 0,1 0-1,5-8 1,-8 14 39,1 0 1,-1-1-1,0 1 0,0 0 0,0 0 1,0 0-1,0 0 0,0-1 1,1 1-1,-1 0 0,0 0 1,0 0-1,0 0 0,1 0 0,-1 0 1,0 0-1,0-1 0,0 1 1,1 0-1,-1 0 0,0 0 0,0 0 1,0 0-1,1 0 0,-1 0 1,0 0-1,0 0 0,1 0 0,-1 0 1,0 0-1,0 0 0,0 0 1,1 0-1,-1 1 0,0-1 1,0 0-1,0 0 0,1 0 0,-1 0 1,0 0-1,5 9-16,4 26 76,-7-23 106,7 20-1,-8-30-145,6 16 407,9 18-1,-13-31-247,1 0 0,-1 1 0,0-2 0,1 1 0,0 0 0,0-1 0,9 8 1,-12-11-143,1 0 1,-1 0 0,1 0 0,-1 0 0,1 0 0,0-1-1,-1 1 1,1 0 0,0-1 0,0 1 0,-1-1 0,1 0-1,0 0 1,0 1 0,0-1 0,-1 0 0,1-1 0,0 1-1,0 0 1,0 0 0,-1-1 0,1 1 0,0-1-1,0 0 1,-1 1 0,1-1 0,0 0 0,-1 0 0,3-2-1,-1 1-16,-1-1 0,0 0-1,0 0 1,0-1-1,0 1 1,0 0 0,-1-1-1,1 1 1,-1-1-1,0 1 1,2-8 0,-1-4 3,1-25 0,-3 29-32,4-101-1996,-2 85 716,-1 26 1214,-1-1 0,1 1-1,-1-1 1,1 1-1,-1 0 1,1-1-1,0 1 1,0 0-1,1-2 1,-2 3 74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0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14411,'14'16'5865,"-4"6"-3368,0-3-433,-6 0-231,1 0-489,-6-5-784,-2-1-224,-5-6-224,-4-3-112,-3-6-672,2-4 176,4-1 168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1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0 227 14059,'0'-6'1746,"1"-1"0,-1 0 0,4-12 1,-2 11-677,1 0 0,5-11 1,3-1-462,19-26 1,-16 27-180,-7 8-377,1 0 0,0 1 0,14-13 0,-21 22-51,0 0-1,0 0 0,0 0 1,1 0-1,-1 0 0,1 0 1,-1 0-1,0 0 0,1 1 1,0-1-1,-1 1 0,1-1 1,-1 1-1,1-1 0,2 1 1,-3 0-1,0 0 1,0 0-1,-1 1 1,1-1-1,0 0 0,0 1 1,0-1-1,0 0 1,-1 1-1,1-1 1,0 1-1,-1-1 1,1 1-1,0 0 0,-1-1 1,1 1-1,0 0 1,-1-1-1,1 1 1,0 1-1,2 5 30,-1-1 0,1 1-1,-1 0 1,-1 0 0,2 12 0,-1-11 22,34 158 1486,-29-143-1285,1-1 0,0 0 0,2-1 0,1 0 0,16 24 0,-25-41-221,2 0 0,-1 0 0,0 0 0,1 0 1,-1-1-1,1 1 0,0-1 0,0 0 0,5 2 0,-8-4-49,0 0-1,1-1 1,-1 1 0,0-1-1,0 0 1,1 1-1,-1-1 1,0 0 0,1 0-1,-1 0 1,1 0 0,-1 0-1,0 0 1,1 0-1,-1 0 1,0-1 0,1 1-1,-1 0 1,0-1-1,0 1 1,1-1 0,-1 0-1,0 1 1,0-1 0,0 0-1,0 0 1,1 1-1,-1-1 1,0 0 0,-1 0-1,1 0 1,0 0-1,0-1 1,0 1 0,0-2-1,2-1-332,-1 0-1,-1 0 0,1 0 1,-1-1-1,0 1 1,0 0-1,0-1 0,0 1 1,-1 0-1,1-1 0,-1 1 1,-1-6-1,-3-10-598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1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0 12563,'-8'3'5329,"-6"11"-2793,-4 8-175,-12 7-513,-2 11-327,-5 1-713,-2 2-280,8-6-328,7-5-32,11-12-352,9-5-408,4-10-1233,9 2 849,11 4 304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2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56 10442,'1'-5'1256,"0"0"1,0-1-1,0 1 0,0-1 1,-1 0-1,0 1 0,0-1 0,-1-5 1,-11 20 1255,-12 16-1702,-21 22-189,39-40-575,1 0 0,0 1 0,0-1-1,1 1 1,-5 9 0,5 2 11,4-18-55,-1 0 0,1-1-1,0 1 1,0-1 0,0 1-1,0 0 1,0-1 0,0 1-1,0 0 1,0-1 0,0 1 0,0 0-1,1-1 1,-1 1 0,0-1-1,0 1 1,1 0 0,-1-1-1,0 1 1,1-1 0,-1 1-1,1 0 1,0-1 9,-1-1 0,1 1 1,-1-1-1,1 1 0,-1-1 0,1 0 1,-1 1-1,1-1 0,-1 0 0,0 1 1,0-1-1,1 0 0,-1 0 0,0 1 1,0-1-1,0 0 0,0 0 0,1 0 1,1-20 29,-2 20-39,0 0 1,-1 0 0,1 1 0,0-1 0,0 0 0,-1 0-1,1 0 1,-1 0 0,1 1 0,-1-1 0,1 0 0,-2-1-1,2 2 0,-1-1 0,1 1 0,-1-1 0,1 1 0,-1-1 0,1 0 0,0 1-1,-1-1 1,1 1 0,0-1 0,0 0 0,-1 0 0,1 1 0,0-1 0,0 0-1,0 1 1,0-1 0,0 0 0,0 1 0,0-1 0,0 0 0,0 0 0,5-7 182,-5 7-166,1 1 1,-1-1-1,0 1 0,1 0 0,-1-1 0,0 1 0,0-1 0,1 1 0,-1-1 1,0 1-1,0-1 0,0 1 0,0-1 0,0 1 0,1-1 0,-4 3 305,-8 21-156,-52 93 68,58-109-227,3-4-7,0-1-1,1 1 1,-1 0 0,0 0 0,1 0-1,0-1 1,0 1 0,0 1 0,-1 5 0,2-9-2,0 0 0,0 1 0,0-1 0,0 0 0,1 0 0,-1 0 0,0 1 0,0-1 1,1 0-1,-1 0 0,0 0 0,0 0 0,1 0 0,-1 1 0,0-1 0,0 0 0,1 0 1,-1 0-1,0 0 0,0 0 0,1 0 0,-1 0 0,0 0 0,1 0 0,-1 0 0,16 0-13,-5 0 14,-3 0 1,20 0-6,36 6 1,-55-5 5,-1 1 0,1 0 0,-1 0 0,1 1 0,-1 0 0,0 0 1,0 1-1,-1 0 0,12 8 0,-15-9 31,0 0 0,0 0 0,-1 1 0,1 0 0,-1 0 0,0 0 0,0 0 0,0 0 0,-1 0 0,1 1 0,-1 0 0,0-1 0,0 1 0,-1 0 0,1 0 0,-1 0 0,0 0 0,-1 0 0,1 0 0,-1 0 0,0 0 0,0 0 0,0 0 0,-1 0 0,-1 6 0,0-4 50,0 0 0,0 0 0,-1 0 0,0-1 1,0 1-1,-4 6 0,5-11-62,0 0 1,0 0-1,0 0 0,0-1 1,0 1-1,0 0 1,0-1-1,0 1 0,-1-1 1,1 0-1,-1 0 1,1 0-1,-1 0 0,1 0 1,-1 0-1,0-1 1,1 1-1,-1-1 1,-5 0-1,-1 0-32,-1-1 1,1-1-1,0 0 1,0 0 0,0 0-1,0-1 1,0-1-1,0 0 1,1 0-1,0 0 1,0-1-1,-12-9 1,19 13-25,1 1 0,-1-1 1,1 1-1,-1-1 0,0 1 0,1-1 1,-1 0-1,1 1 0,-1-1 1,1 0-1,0 1 0,-1-1 1,1 0-1,0 1 0,-1-1 1,1 0-1,0 0 0,0 0 1,0 1-1,0-1 0,-1 0 0,1-1 1,1 1-37,-1 0 1,1 0 0,-1 0 0,1 0-1,-1 0 1,1 0 0,-1 0 0,1 0-1,0 0 1,-1 1 0,1-1 0,0 0-1,0 0 1,0 1 0,0-1 0,5-3-437,1 1 0,-1 0 0,0 0 0,10-3 0,53-16-4277,-33 8 3343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2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3 10722,'-6'-3'5273,"-2"3"-1880,-2 6-1248,-3 8-153,-2 12-712,-1 6-327,7 7-497,-2 0-152,14 1-160,5-4-72,11-15-56,5 2 8,1-14-136,2-8-224,-5-7 120,1-11-4874,-2-11 3778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7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9994,'3'15'3680,"-1"0"0,0 19 0,-5 62-1722,0-52-849,2-18-820,-2 73 497,4-81-696,0-1 0,1 1 0,6 24 0,-3-29-60,-5-13-31,0 0 1,0 0 0,0 1-1,0-1 1,0 0 0,0 0 0,0 0-1,0 0 1,1 0 0,-1 0-1,0 0 1,0 0 0,0 0 0,0 0-1,0 0 1,0 0 0,0 0-1,0 0 1,0 0 0,0 0-1,0 0 1,0 0 0,0 0 0,1 0-1,-1 0 1,0 0 0,0 0-1,0 0 1,0 0 0,0 0 0,0 0-1,0 0 1,0 0 0,0 0-1,0 0 1,0 0 0,0 0 0,0-1-1,0 1 1,0 0 0,0 0-1,1 0 1,-1 0 0,0 0 0,0 0-1,0 0 1,0 0 0,0 0-1,0 0 1,0 0 0,0 0 0,0 0-1,0 0 1,0-1 0,0 1-1,0 0 1,0 0 0,0 0 0,0 0-1,0 0 1,0 0 0,0 0-1,0 0 1,0 0 0,0 0-1,0 0 1,0-24-162,0 22 141,-2-21-354,1-34-1,1 50 328,1-1 0,0 1 0,0 0 0,1-1 0,0 1 0,0 0 0,1 0 0,6-12 0,-7 17 47,-1 0-1,0 0 1,1 0 0,-1 0 0,1 0 0,0 1 0,-1-1 0,1 1-1,0-1 1,0 1 0,0 0 0,0-1 0,0 1 0,0 0-1,1 0 1,-1 1 0,0-1 0,0 0 0,1 1 0,-1 0-1,0-1 1,1 1 0,-1 0 0,4 0 0,-2 1 39,0-1 0,0 1 1,0 0-1,-1 0 0,1 1 0,0-1 1,0 1-1,-1-1 0,1 1 1,-1 0-1,0 1 0,1-1 0,4 6 1,-3-3 89,0 1 0,-1 0 0,0 0 0,-1 0 1,1 0-1,-1 1 0,0-1 0,-1 1 0,1 0 1,-1 0-1,-1 0 0,1 0 0,-1 8 0,0-10-81,0 0-1,-1 0 0,0 0 1,0 0-1,-1 0 0,0 0 0,1 0 1,-1-1-1,-1 1 0,1 0 1,-1 0-1,0-1 0,0 1 0,0-1 1,-1 0-1,1 1 0,-1-1 1,0 0-1,-6 6 0,4-7-28,0 0-1,0 0 1,0 0 0,0 0-1,0-1 1,0 0-1,0 0 1,-1 0 0,1-1-1,-1 0 1,-7 1-1,8-2-104,1 1 1,-1-1-1,0 0 0,1 0 0,-1-1 0,1 0 1,-1 1-1,1-1 0,-1-1 0,1 1 0,-1-1 1,1 0-1,0 0 0,-6-3 0,9 4-38,-1 0 0,1 0 1,0-1-1,0 1 0,0 0 0,0 0 0,0-1 0,-2-1 0,0-13-558</inkml:trace>
  <inkml:trace contextRef="#ctx0" brushRef="#br0" timeOffset="1">303 0 11058,'5'20'5025,"-3"7"-1704,-2 5-1032,0 14-569,0 3-312,0-1-776,-7-1-247,14-6-241,6-5-64,-4-12-24,15-3-152,-9-14-673,-5-6-639,8-5-1713,-8-4-2200,8 2 3433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3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3 168 9922,'-1'33'6072,"0"-13"-2790,3 34 0,-2-48-2929,1-1 0,0 0 0,0 1 0,1-1-1,0 0 1,0 0 0,0 0 0,0 0 0,1 0 0,0-1 0,4 6-1,-5-8-284,0 1-1,1-1 1,-1 0-1,1 0 1,-1 0-1,1 0 1,0-1-1,0 1 1,0-1-1,0 0 1,0 0-1,0 0 0,1 0 1,-1 0-1,0-1 1,0 1-1,1-1 1,-1 0-1,0 0 1,0 0-1,1 0 1,-1-1-1,0 1 1,0-1-1,1 0 1,-1 0-1,0 0 0,0 0 1,0-1-1,0 1 1,0-1-1,-1 0 1,1 0-1,0 0 1,-1 0-1,1 0 1,-1 0-1,4-6 1,-3 4-64,0-1 1,0 0-1,-1-1 1,0 1 0,0 0-1,0-1 1,-1 1-1,1-1 1,-1 1-1,-1-1 1,1 1 0,-1-1-1,0 0 1,-1-8-1,0 7-225,0 1 0,0-1-1,-1 1 1,1-1-1,-1 1 1,-1 0-1,0 0 1,1 0-1,-2 0 1,1 0 0,-9-10-1,-1 3-1190,4 4 482</inkml:trace>
  <inkml:trace contextRef="#ctx0" brushRef="#br0" timeOffset="1">253 10 10498,'14'-10'5121,"-3"18"-1320,5 7-856,3 11-601,-7 4-303,8 7-817,-2 3-328,-7 0-416,2 2-136,-13 2-160,-8-2-32,-3-5-56,-6-11-144,-1-15-728,7-3-232,2-9 504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3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36 11899,'-6'-2'5417,"-1"0"-2569,7 2-943,0 0 15,3 0-552,30-1-231,35-3-497,-40-5-184,5 3-280,0 1 48,-2-2-520,-2 7-352,-9 4 440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4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 11763,'-3'-1'5241,"3"1"-2513,0-2-1007,0 2-49,2 0-456,27 2-192,51 4-375,-30-4-89,10-5-216,-1 3-120,-5-4-88,-3-1-80,-22 1-608,-4 0-440,-25 1-1337,-9 4-816,-16 15 1977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4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9170,'-16'0'4193,"21"0"-2958,0 1 0,-1-1 0,1 1 0,0 0-1,-1 1 1,1-1 0,3 3 0,2 0-168,0 1-1,14 10 0,-8-3-760,0 1 0,-1 0 0,17 19 0,-9-5 50,37 54 1,-53-71-335,-1 1 0,0 0-1,-1 1 1,0 0-1,-1-1 1,0 1 0,-1 1-1,3 20 1,-5-28-19,-1 1 1,0-1-1,-1 1 0,1-1 1,-1 0-1,0 1 1,0-1-1,-1 0 0,1 0 1,-1 0-1,0 0 1,-1 0-1,1 0 0,-1-1 1,0 1-1,-5 6 0,2-4-2,-1-1 0,0 1 0,-1-1 0,1 0 0,-1-1 0,0 0 0,-1 0 0,-10 4 0,-23 13 19,32-16-16,9-5-4,1-1 0,0 0 0,0 0 0,0 0 0,0 1 0,0-1 0,0 0 0,0 0 0,-1 1 0,1-1 0,0 0 0,0 0 0,0 0 0,0 1 0,0-1 0,0 0 0,0 0-1,0 1 1,0-1 0,0 0 0,0 0 0,1 1 0,-1-1 0,0 0 0,0 0 0,0 0 0,0 1 0,0-1 0,0 0 0,0 0 0,1 0 0,-1 1 0,0-1 0,0 0 0,0 0 0,0 0 0,1 1 0,4 0 1,185-6 94,-163 4-105,43 0-79,81 9 0,-130-2 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5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11170,'16'6'1335,"-10"-4"-801,0 0 0,-1 0 0,1 1 0,5 3 0,-8-5-225,-1 1-1,0 0 1,0 0 0,1 0-1,-2 0 1,1 0-1,0 0 1,0 1-1,-1-1 1,1 1 0,-1-1-1,2 5 1,11 32 2558,-7-17-995,13 27 1,-17-43-1606,0 0 0,1-1-1,-1 1 1,1-1 0,1 1 0,-1-1 0,1-1 0,-1 1 0,7 4-1,-9-8-218,-1 0-1,0 0 1,1 0-1,0 0 1,-1 0-1,1 0 1,-1 0-1,1-1 1,0 1-1,0-1 1,-1 1-1,1-1 1,0 0-1,0 1 1,0-1 0,-1 0-1,1 0 1,0-1-1,0 1 1,0 0-1,1-1 1,-1 0-31,-1 0 0,1 0 0,-1 0 0,1 0 0,-1 0 0,1 0 0,-1-1 0,0 1 0,0 0 1,0-1-1,0 1 0,0-1 0,0 1 0,0-1 0,0 0 0,0 1 0,-1-1 0,1 0 1,-1 0-1,1-2 0,3-18-3,-2 0 1,0 0 0,-3-43-1,0 49-456,-1 0-1,-7-23 0,5 21-632,3 2-442,1 15 1493,0 1 0,0 0 0,0 0 1,0 0-1,0 0 0,0 0 1,0-1-1,0 1 0,1 0 1,-1 0-1,0 0 0,0 0 1,0 0-1,0 0 0,0-1 1,0 1-1,0 0 0,0 0 0,0 0 1,1 0-1,-1 0 0,0 0 1,0 0-1,0 0 0,0 0 1,0 0-1,1 0 0,-1-1 1,0 1-1,0 0 0,0 0 1,0 0-1,0 0 0,1 0 0,-1 0 1,0 0-1,0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5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0 13099,'-14'3'5137,"-14"5"-2913,2 6-1031,-4 10-1,5 12-168,5 4-424,6 1-168,14 3-128,2-5-16,14-2-48,9-6-55,6-13-89,2-7 40,3-11-288,-1-5-281,-9-7-5704,-8 5 4401</inkml:trace>
  <inkml:trace contextRef="#ctx0" brushRef="#br0" timeOffset="1">2 172 11690,'-1'12'5530,"2"0"-2130,11-6-1319,1 2-105,12-9-783,3 0-401,4-1-504,6-2 56,-4 4-392,-5-5 1464,-9 2-1080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5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13283,'-4'24'7878,"3"-18"-7293,0-1 0,0 0 0,0 1 0,1 9 0,14 161 2548,-13-170-3074,1 1 0,-1-1-1,1 1 1,0-1 0,1 0-1,-1 0 1,7 10 0,-8-13-40,1 0 1,0-1-1,0 0 0,0 1 1,0-1-1,1 0 1,-1 0-1,0 0 0,1 0 1,0 0-1,-1-1 1,1 1-1,0-1 0,0 0 1,0 0-1,0 0 1,5 1-1,-6-1-15,1-1 1,-1 0-1,0 0 1,1-1-1,-1 1 1,1 0-1,-1-1 0,0 1 1,1-1-1,-1 0 1,0 0-1,1 0 0,-1 0 1,0 0-1,0 0 1,0-1-1,0 1 1,0-1-1,0 1 0,-1-1 1,1 0-1,2-2 1,1-3-27,1-1 0,-1 0 1,-1 0-1,6-12 0,-3 6-49,-1-1 1,-1 0-1,0-1 0,-1 1 0,0-1 0,-2 0 0,2-22 1,-4 37 70,0 0 0,0 0 0,0 0 0,0 0 0,0 0 0,0 1 1,-1-1-1,1 0 0,0 0 0,0 0 0,-1-1 0,-2 2 12,2 7 8,-1 3 80,2 0 1,0 0-1,0 0 1,0 0-1,1 0 1,1 0-1,0 0 1,6 17-1,-6-21-7,0-1 1,1 1-1,-1-1 0,1 0 0,1 0 0,-1 0 1,5 5-1,-5-7-45,-1-1 1,1 1 0,0-1-1,0 0 1,0 0-1,0 0 1,0 0 0,1-1-1,-1 1 1,0-1-1,1 0 1,4 2 0,-6-3-40,-1 0 1,0 1 0,0-1-1,0 0 1,1 0 0,-1 0 0,0 0-1,0 0 1,0 0 0,1 0-1,-1 0 1,0-1 0,0 1-1,0 0 1,1-1 0,-1 1-1,0-1 1,0 1 0,0-1-1,0 1 1,0-1 0,0 0 0,0 0-1,0 1 1,0-1 0,0 0-1,-1 0 1,2-1 0,0-2-8,0 0 0,-1 0 0,0 0 0,1 0 0,-1 0 0,0-7 0,2-1-23,6-31-125,14-83-1833,-20 94 1536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6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12819,'6'-2'925,"-3"1"546,1 0 0,-1-1-1,1 1 1,-1-1 0,1 0 0,4-4 0,-6 3 1596,-2 2-3037,1 1-1,-1 0 0,0 0 0,0 0 0,0-1 0,0 1 0,0 0 1,0 0-1,0 0 0,1-1 0,-1 1 0,0 0 0,0 0 0,0 0 1,0 0-1,1 0 0,-1-1 0,0 1 0,0 0 0,0 0 0,1 0 0,-1 0 1,0 0-1,0 0 0,0 0 0,1 0 0,-1 0 0,3-1 31,-1 1 0,1-1 0,0 1 0,0 0-1,-1-1 1,1 1 0,0 1 0,0-1 0,-1 0-1,1 1 1,0-1 0,3 2 0,-1 0-23,-1 0 0,1 0 0,-1 0 0,8 5 0,-11-6-27,1 0 0,-1 0 0,0 1 0,0-1 0,0 0 0,0 1-1,0-1 1,-1 1 0,1-1 0,0 1 0,-1-1 0,1 1 0,-1-1 0,1 1 0,-1 0 0,0-1-1,0 1 1,0 0 0,1-1 0,-2 1 0,1 0 0,0 2 0,-1 1 9,1 3-9,-1-1-1,0 1 1,-1 0 0,0 0-1,0-1 1,-1 1 0,0-1-1,0 1 1,0-1 0,-1 0-1,0-1 1,-1 1 0,0-1-1,0 1 1,-7 5 0,9-8-7,-2 1 3,1 0 1,-7 9-1,10-13-5,1 1 0,-1-1 0,0 0-1,1 0 1,-1 0 0,1 1 0,-1-1 0,1 0-1,0 1 1,-1-1 0,1 0 0,0 1 0,0-1-1,0 0 1,0 1 0,0-1 0,0 0 0,0 1-1,1 1 1,0-3 0,-1 1-1,0-1 0,0 1 0,1-1 1,-1 0-1,0 1 0,0-1 1,1 0-1,-1 1 0,1-1 1,-1 0-1,0 1 0,1-1 0,-1 0 1,1 0-1,-1 0 0,0 1 1,1-1-1,-1 0 0,1 0 1,-1 0-1,1 0 0,-1 0 0,1 0 1,-1 0-1,1 0 0,-1 0 1,0 0-1,1 0 0,-1 0 1,2 0-1,14-7 5,74-47 19,-78 46-60,-4 3-26,0-1 0,0 2 0,1-1 0,0 1 0,-1 1 0,2-1 0,-1 2 0,12-3 0,13 1 97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7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2 118 8930,'0'0'1395,"-1"0"3015,2-5-1468,4-5-2315,0 0 0,0 0 0,1 1 0,8-11 0,-9 13-293,-2 3-56,1-1-1,0 1 1,0 0 0,0 0-1,0 1 1,0-1 0,7-3 0,-8 5-102,0 0 0,1 1 0,-1 0 0,0-1 0,1 1 0,-1 0 0,1 1 0,-1-1 0,7 0 0,-5 1-77,0 1 1,0 0-1,-1-1 0,1 2 1,-1-1-1,1 0 0,-1 1 0,1 0 1,-1 0-1,0 0 0,0 1 1,0-1-1,0 1 0,0 0 1,0 0-1,4 5 0,4 6 6,0 1-1,0-1 0,-2 2 0,0-1 1,-1 2-1,0-1 0,-1 1 1,-1 0-1,-1 1 0,5 22 0,-7-24 30,1-1 0,9 20 0,-12-30-118,1 0 0,0 0 0,-1 0 0,2 0-1,-1-1 1,0 0 0,1 0 0,0 0 0,0 0 0,7 5-1,4-3 77,-15-5-133,1-1 0,-1 0-1,1 0 1,-1 0 0,1 0-1,-1 0 1,1 1-1,-1-1 1,1 0 0,-1 0-1,1 0 1,-1 0-1,1 0 1,-1-1 0,1 1-1,-1 0 1,1 0 0,-1 0-1,1 0 1,-1 0-1,1-1 1,-1 1 0,0 0-1,1-1 1,-1 1-1,1 0 1,-1-1 0,0 1-1,1-1 1,2-8-1341,0-2 507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7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1 7434,'-19'9'4833,"1"14"712,-8 5-2417,2 9-1103,0 3-201,-6 0-679,2 6-345,-1-6-528,-9-6-104,17-5-104,-3-12 88,13-7-528,11-3-424,3-7-809,14-2-63,6 0 984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7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0 247 4761,'47'7'9171,"-7"-5"-6946,-37-2-2091,-1 0 1,0-1 0,0 1-1,0 0 1,0-1 0,0 0-1,0 1 1,0-1 0,0 0-1,0 0 1,0 0 0,-1 0-1,1 0 1,0 0 0,-1-1-1,1 1 1,-1-1 0,1 1-1,2-4 1,1-1 163,6-5-22,-1 0 1,-1-1-1,0-1 1,11-19-1,-15 23-246,0 0 1,-1-1-1,-1 0 1,1 1-1,-1-1 1,-1 0-1,2-14 1,-4 20 4,0 1 0,0-1 0,0 0 0,0 1 0,-1-1 0,1 1 0,-1-1 0,0 1 0,0-1 0,-2-2 0,3 5 3,-1 0 1,1 0 0,-1 0-1,0 0 1,1 0-1,-1 0 1,0 0-1,0 0 1,0 0-1,1 1 1,-1-1-1,0 0 1,0 1-1,0-1 1,0 1-1,0-1 1,0 1-1,-1-1 1,1 1-1,0 0 1,0-1-1,0 1 1,0 0-1,0 0 1,0 0-1,-1 0 1,1 0 0,0 0-1,0 0 1,0 0-1,0 1 1,-2-1-1,-1 1 88,1 0 1,-1 1-1,1-1 0,0 1 1,-1 0-1,1 0 0,0 0 0,0 0 1,0 0-1,0 0 0,1 1 0,-4 4 1,2-3-3,0 1-1,1 1 1,0-1 0,0 0 0,1 1-1,-1-1 1,-1 7 0,1 1 73,0 1-1,1 0 1,0-1-1,1 1 1,2 28 0,0-28-57,0 0 0,1 1 0,5 14 0,-6-24-117,1-1 1,-1 1-1,1-1 0,0 1 0,0-1 1,1 1-1,0-1 0,-1 0 0,1 0 1,0-1-1,1 1 0,6 5 0,-9-8-25,1 1 0,0-1 0,0 0-1,0 0 1,0 0 0,1 0 0,-1 0 0,0-1-1,0 1 1,0-1 0,1 1 0,-1-1-1,0 0 1,0 0 0,3 0 0,-1-1-84,0 1 0,0-1 0,-1 0 0,1-1 1,0 1-1,-1 0 0,1-1 0,3-2 0,5-4-993,-1-1-1,0 0 1,18-18-1,-26 23 541,30-30-3710,-5 0 1630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8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97 5169,'18'-20'1147,"13"-13"500,-3 1 3086,-27 32-4493,-1-1 162,1 0-1,0 0 0,-1 0 1,1 1-1,0-1 1,0 0-1,0 0 0,0 1 1,0-1-1,0 0 1,0 1-1,0-1 1,0 1-1,1-1 0,-2 1-346,0 0 1,1 0-1,-1 0 0,0 0 0,0 1 0,0-1 0,0 0 0,0 0 0,0 0 0,0 0 0,0 0 0,0 0 0,0 1 0,0-1 0,0 0 1,0 0-1,0 0 0,0 0 0,0 0 0,0 1 0,0-1 0,0 0 0,0 0 0,0 0 0,0 0 0,0 0 0,0 0 0,0 0 0,0 1 1,-1-1-1,1 0 0,0 0 0,0 0 0,0 0 0,0 0 0,0 0 0,0 0 0,0 0 0,0 1 0,-1-1 0,1 0 0,0 0 1,0 0-1,-5 5 380,1-1 1,-1 1 0,-1-1 0,1 0 0,0-1-1,-13 7 1,-8 6-50,9-5-272,0 2-1,1 0 1,0 1 0,1 1-1,-17 21 1,31-35-114,1 0 1,-1 0-1,0 0 1,1 0 0,-1 0-1,0 0 1,1 0-1,0 0 1,-1 0-1,1 0 1,-1 0 0,1 1-1,0-1 1,0 0-1,0 0 1,0 0-1,0 1 1,0-1 0,0 0-1,0 0 1,0 0-1,1 1 1,-1-1-1,0 0 1,1 0 0,0 2-1,1 0 1,0 0-1,1 0 0,-1 0 1,1-1-1,-1 1 1,1-1-1,4 4 0,7 3 25,1 0 0,0-1 0,0-1 0,29 11 0,-29-13 24,0 1 0,0 0-1,0 2 1,-1-1 0,16 13 0,-27-17 9,0-1 1,-1 0-1,1 1 1,-1 0-1,1-1 1,-1 1-1,0 0 1,0 0-1,-1 1 1,4 5 0,-4-4 78,1 0 1,-1 0-1,0 1 1,-1-1 0,1 1-1,-1 8 1,-1-8-18,1-1 0,-1 1 1,0 0-1,0 0 0,0-1 0,-1 1 0,0-1 1,-4 8-1,5-9-70,-1-1 1,-1 1-1,1-1 1,0 0 0,-1 0-1,1 0 1,-1-1-1,0 1 1,0 0-1,0-1 1,-1 0-1,1 0 1,-7 3 0,6-3-46,-1 0 1,1-1-1,-1 1 1,0-1-1,0 0 1,1-1-1,-1 1 1,0-1-1,0 0 1,0 0 0,0-1-1,0 1 1,1-1-1,-1 0 1,0 0-1,0-1 1,1 1-1,-1-1 1,1 0-1,-1 0 1,1-1-1,0 1 1,0-1 0,0 0-1,0 0 1,1-1-1,-1 1 1,1-1-1,0 1 1,0-1-1,0 0 1,0 0-1,1 0 1,-1-1-1,1 1 1,0-1 0,1 1-1,-3-10 1,3 12-60,1-1 0,0 0 0,0 0 1,-1 0-1,2 1 0,-1-1 0,0 0 1,0 0-1,1 1 0,0-1 0,-1 0 1,1 0-1,0 1 0,0-1 0,2-2 1,-1 2-178,1-1 1,-1 1-1,1 0 1,0 1 0,-1-1-1,1 0 1,0 1 0,1 0-1,5-4 1,3 0-26,1 1 1,0 0 0,0 0-1,25-4 1,4 0 489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8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12659,'-10'3'5113,"-3"7"-2937,0 8-551,-3 14-121,2 1-304,4 12-480,3 4-184,10-4-199,6-2-105,10-10-168,2-5-32,3-14 24,-1-5 32,-1-9-400,1-7 520,-5-6-240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8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13275,'1'17'1848,"1"1"-1,1-1 1,0-1 0,2 1-1,9 26 1,-12-38-1580,1 1-1,0-1 1,0 1 0,1-1 0,-1 0 0,1-1-1,0 1 1,6 5 0,-7-8-165,0 1 0,0-1 0,1 0-1,-1 0 1,0-1 0,1 1 0,-1-1 0,1 1 0,0-1 0,-1 0 0,1-1-1,0 1 1,-1-1 0,7 1 0,-8-1-79,0 0 0,0 0 0,0-1 0,0 1 1,0 0-1,0-1 0,0 1 0,0-1 0,0 0 0,-1 1 0,1-1 0,0 0 0,0 0 0,-1 0 1,1-1-1,0 1 0,-1 0 0,1-1 0,-1 1 0,0 0 0,2-3 0,0-1 1,0 0-1,-1-1 0,1 1 1,-1-1-1,2-7 0,-1 3 6,4-9-2,-4 13-32,-1 0 1,0 0-1,0-1 1,2-12-1,1-29-1040,-5 47 937,0 0 1,0 1-1,0-1 0,0 0 0,0 0 1,0 0-1,0 1 0,0-1 0,-1 0 1,1 0-1,0 0 0,0 1 0,-1-1 1,1 0-1,0 1 0,-1-1 0,1 0 1,-1 1-1,1-1 0,-1 0 1,1 1-1,-1-1 0,1 1 0,-1-1 1,0 1-1,1-1 0,-1 1 0,-1-1 1,0 0-1020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9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8322,'0'0'297,"1"0"1,-1-1-1,1 1 1,-1 0-1,0-1 0,1 1 1,-1 0-1,1-1 1,-1 1-1,1 0 1,-1 0-1,1 0 0,-1-1 1,1 1-1,-1 0 1,1 0-1,-1 0 1,1 0-1,-1 0 1,1 0-1,-1 0 0,1 0 1,-1 0-1,1 0 1,0 1-1,14 3 2152,-7 0-1727,-1 0-1,1 1 1,0 0-1,-1 0 1,0 0-1,-1 1 1,7 7 0,3 3 428,20 31 1,-30-38-941,0 0 0,-1 1 0,0-1 0,0 1 0,-1 1 1,0-1-1,4 17 0,-7-19-161,0 0 1,0 0-1,-1 0 1,1 0-1,-2 0 1,1 0-1,-1 0 1,-1 1-1,1-2 1,-6 17-1,1-10-23,-1 1-1,-8 14 1,11-22-252,0 0 1,-1 0-1,-1-1 1,1 0 0,-10 10-1,5-11-737,10-5 950,0 0-1,0 0 0,0-1 1,0 1-1,0 0 0,0 0 1,-1 0-1,1 0 0,0 0 1,0 0-1,0 0 0,0 0 1,0 0-1,0 0 0,0 0 1,0 0-1,0 0 0,0-1 1,0 1-1,0 0 0,0 0 1,0 0-1,0 0 0,0 0 1,0 0-1,0 0 0,0 0 1,0 0-1,0-1 0,0 1 1,0 0-1,0 0 1,0 0-1,0 0 0,0 0 1,0 0-1,0 0 0,0 0 1,0 0-1,0-1 0,0 1 1,0 0-1,0 0 0,0 0 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4:59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12075,'0'2'5089,"0"-2"-2849,0 0-159,0 2-521,0-2-304,2 4-456,-2-4-135,20 11-129,33 9-64,-25-23-176,11 3-64,4 0-120,5 0 64,7 3-552,-7-2-448,-15 2 2128,-4 4-1352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00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12195,'10'-9'5393,"11"8"-2305,4-3-1063,7-3-713,4 0-400,-4 1-544,-3 2-280,0-3-2848,2 10 2104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00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31 11875,'-3'1'710,"-1"-1"0,1 1 0,-1 0 0,1 0 0,0 1 0,-1-1 1,1 0-1,0 1 0,0 0 0,-4 3 0,3-2-229,-1 1-1,1 0 1,0 1-1,0-1 0,-5 9 1,4-5-226,1-1 0,0 1 0,0 1 0,0-1 1,1 0-1,1 1 0,0-1 0,-2 10 0,4-11-142,-1 0-1,1 0 0,1 0 1,-1 1-1,1-1 0,0 0 0,1 0 1,0-1-1,0 1 0,0 0 1,1 0-1,0-1 0,0 0 1,0 0-1,1 0 0,0 0 1,8 9-1,-5-8-54,0 0 0,0-1 1,0 1-1,1-1 0,0-1 1,0 0-1,1 0 0,0 0 0,0-1 1,0 0-1,0-1 0,11 3 1,-10-4-11,0 0 1,1-1-1,-1 0 1,0 0-1,18-2 1,-24 0-38,0 1 0,0-1 1,0 0-1,0 0 0,0 0 1,0-1-1,-1 1 0,1-1 1,0 0-1,-1 0 0,1 0 0,-1-1 1,0 1-1,0-1 0,0 0 1,0 0-1,3-4 0,4-13 30,-6 10-24,3-3 3,-5 9-13,0 0 0,0 0 0,0 0 0,-1 0-1,1 0 1,-1-1 0,0 1 0,0 0 0,-1-1 0,1-5 0,-2 2 1,0 0 0,0 0 0,-1 0 1,0-1-1,-1 2 0,0-1 0,0 0 0,-6-11 0,-5-5 3,-20-26-1,28 42-24,0 0-1,-1 0 1,0 1 0,0-1-1,-1 2 1,-12-10-1,16 13-31,0 1 0,0 0 0,0 0-1,-1 0 1,1 0 0,-1 1 0,1 0 0,-1-1 0,0 2-1,0-1 1,1 1 0,-1-1 0,0 1 0,0 1-1,-7 0 1,5 0-159,0 1-1,1 0 0,-1 0 1,0 0-1,-10 6 0,14-6 81,-1 0 0,1 0 0,0 1 0,-1-1 0,1 1 0,0 0 1,1 0-1,-1 0 0,0 0 0,-3 7 0,-5 17-289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03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38 10114,'-8'-19'4049,"8"7"-2321,11 6-239,13 6-9,9 4-136,15 5-343,10-2-209,12-5-224,4-2-96,1-4-152,-6-1-80,-21-3-112,-14 4 88,-14 4-536,-5 7 432,-3 13-152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03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9722,'15'0'4481,"7"0"-1984,11 0-665,7-3 64,6-2-511,7-2-337,-4-1-552,-4 1-168,-6 5-160,-3-1-32,-10 0-992,0 1-296,-6 0 616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04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9874,'15'0'3286,"-7"0"-2454,-1-1 1,0 2-1,0-1 1,9 3-1,0 1-50,-1 1-1,1 0 0,22 13 0,44 28 1048,-61-34-1516,8 5 300,49 39 1,-70-50-551,-1 0-1,0 1 1,-1 0 0,1 0-1,-1 0 1,-1 1 0,1 0-1,-1 0 1,-1 1 0,0-1-1,5 13 1,-8-16-37,0 0 0,0 0 0,-1 0 0,0 0 0,1 0 0,-2 0 1,1 0-1,-1 0 0,1-1 0,-1 1 0,-1 0 0,1 0 0,-1 0 0,1-1 0,-1 1 0,-5 7 0,-2 2 43,-1-1-1,0 0 1,-18 19-1,23-27-251,-1 0-1,1 0 1,-1 0-1,0 0 0,0-1 1,-1 0-1,1 0 1,-12 4-1,17-8-444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8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6833,'2'3'827,"-1"0"-1,0-1 1,1 1-1,-1 0 0,0 0 1,0-1-1,0 1 1,-1 0-1,1 0 0,-1 0 1,0 5-1,0 5 1336,-2 17 0,1-9-729,-1 2-54,1 44 1513,3-60-2574,1-13-299,4-17-406,-6 20 305,1-6-232,1 1 0,1-1 0,5-9 0,1-3-288,-5 12 413,0 0 0,0 1 1,1 0-1,13-15 0,-17 21 173,-1 0 12,1 1 1,-1-1-1,1 0 1,0 1-1,0 0 1,0-1-1,0 1 1,4-1-1,-6 1 15,1 1-1,-1 0 1,1 0-1,-1-1 1,1 1-1,-1 0 1,1 0-1,0 0 1,-1 0-1,1 0 1,-1 0-1,1 0 1,0 0-1,-1 0 1,1 0-1,-1 0 1,1 0-1,0 0 1,-1 1-1,1-1 1,-1 0-1,1 0 1,-1 1-1,1-1 1,-1 0-1,1 1 1,-1-1 0,1 1-1,-1-1 1,1 0-1,-1 1 1,0-1-1,1 1 1,-1-1-1,0 1 1,1 0-1,1 5 129,0-1 0,0 1 1,-1-1-1,0 1 0,0 0 0,0 6 0,-1 38 610,-1-15-335,1-34-406,0 0 1,0-1 0,0 1 0,0 0 0,0 0 0,0 0-1,0 0 1,0 0 0,0 0 0,1 0 0,-1-1 0,0 1-1,0 0 1,1 0 0,-1 0 0,1-1 0,0 2 0,0-2-9,-1 0 1,0 0-1,1 0 1,-1 0 0,0 0-1,1 0 1,-1-1-1,1 1 1,-1 0 0,0 0-1,1 0 1,-1-1 0,0 1-1,0 0 1,1 0-1,-1-1 1,0 1 0,1 0-1,-1-1 1,0 1 0,0 0-1,0-1 1,1 1-1,-1 0 1,0-1 0,3-5-33,0 0 0,0 0 0,1-7 1,-2 6 1,0 1-17,0-1-1,0 0 1,1 1 0,4-8 0,1-2-50,-2 5 53,11-18 0,-15 27 45,0 0-1,0 0 0,0 0 0,0 0 1,0 0-1,0 0 0,0 0 0,1 1 1,-1-1-1,0 1 0,1-1 0,0 1 1,2-1-1,-4 2 15,0 0 0,0-1 1,0 1-1,-1 0 0,1 0 0,0 0 0,0 0 1,0 0-1,0 0 0,0 0 0,0 0 0,0 0 1,-1 0-1,1 0 0,0 1 0,0-1 0,0 0 1,0 1-1,-1-1 0,1 1 0,0-1 1,0 0-1,-1 1 0,1 0 0,0-1 0,-1 1 1,1-1-1,0 1 0,-1 0 0,1 0 0,-1-1 1,1 1-1,-1 0 0,1 0 0,-1 1 0,2 3 99,-1-1-1,0 1 0,0 0 0,0 0 1,-1 7-1,1-4-13,1 11 103,-2-5-125,2 0 0,0-1 0,6 22 0,-8-33-107,1 0 1,-1 0 0,1 0-1,0-1 1,0 1 0,0 0 0,0 0-1,0-1 1,0 1 0,3 2 0,-3-3 68,0 0 0,0-1 0,0 1 0,1-1 0,-1 1 1,0-1-1,0 1 0,1-1 0,-1 0 0,0 1 0,0-1 1,1 0-1,-1 0 0,0 0 0,0 0 0,1 0 0,-1 0 1,3-1-1,16-4 309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04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88 10602,'-9'3'916,"6"-2"-605,1 0 0,0 0 0,-1 0 0,1 0 0,0 0 0,-1 0 0,-2 3 0,4-4-255,1 0 1,0 0-1,0 1 1,0-1-1,-1 0 1,1 1-1,0-1 1,0 0-1,0 1 1,0-1 0,-1 0-1,1 1 1,0-1-1,0 1 1,0-1-1,0 0 1,0 1-1,0-1 1,0 0-1,0 1 1,0 0-1,1 0 63,-1 0 0,0 0 0,1 0 0,-1 0 0,1 0 0,-1 0 0,1 0 0,0 0 0,-1-1 0,2 2 0,17 21 2090,28 43 0,3 4-3,-38-55-1800,-6-8-166,0 0-1,-1 0 1,6 10 0,-9-12 26,-4-4-39,-7-6-4,3-1-199,-1 0 1,0-1-1,1 1 1,1-1 0,-1-1-1,1 1 1,0-1-1,1 0 1,0 0-1,0 0 1,0-1 0,1 1-1,1-1 1,0 0-1,0 0 1,0 0-1,0-9 1,2 10-32,-1-1 0,1 1 0,1 0 0,0 0 0,0 0 1,0 0-1,1 0 0,0 0 0,1 0 0,-1 1 0,2-1 0,-1 1 0,1-1 0,0 1 0,1 0 0,-1 1 1,1-1-1,1 1 0,7-7 0,-9 10-81,-1 0 0,1 0 0,1 0 0,-1 1 0,0 0 0,1 0 0,-1 0 0,1 1 0,-1-1 0,1 1 0,0 0 0,0 0 0,-1 1 0,1-1 0,0 1-1,0 0 1,0 1 0,0-1 0,-1 1 0,1 0 0,0 0 0,-1 0 0,1 1 0,0-1 0,-1 1 0,0 0 0,7 5 0,17 13-193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05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56 7402,'-6'-6'6452,"4"9"-3399,3 7 796,19 78-1749,-19-82-1981,1 0 0,0-1 0,0 1 0,0-1 0,1 1 1,0-1-1,0 0 0,0 0 0,0 0 0,9 7 0,-10-10-90,0 0 0,0 0-1,1 0 1,-1-1-1,1 0 1,0 1 0,-1-1-1,1 0 1,0 0-1,0 0 1,-1-1 0,1 1-1,0 0 1,0-1-1,0 0 1,0 0-1,0 0 1,0 0 0,0 0-1,-1-1 1,1 1-1,3-2 1,-2 1-30,0-1 0,0 1-1,0-1 1,0 0 0,-1 0 0,1 0 0,-1 0-1,1-1 1,-1 0 0,0 1 0,0-1 0,0 0 0,-1-1-1,1 1 1,-1 0 0,1-1 0,-1 1 0,0-1-1,0 0 1,-1 0 0,1 1 0,-1-1 0,0 0 0,0 0-1,0-1 1,-1 1 0,1 0 0,-1 0 0,0 0-1,0 0 1,0 0 0,-1-1 0,0 1 0,0 0-1,0 0 1,0 0 0,0 0 0,-1 1 0,1-1 0,-1 0-1,0 0 1,-1 1 0,1-1 0,-3-2 0,-1-1-60,0 1 0,0 0 1,-1 0-1,0 1 0,0 0 1,0 0-1,0 1 0,-9-4 1,5 3-3,0 1 0,-1 0 1,1 0-1,-1 1 1,-14-2-1,24 5 58,0 0 0,1 0 0,-1 0-1,0 0 1,0 0 0,1 0 0,-1 0 0,0 1 0,0-1-1,1 1 1,-1-1 0,0 1 0,1-1 0,-1 1 0,0 0 0,1 0-1,-1 0 1,1 0 0,0 0 0,-1 0 0,-1 3 0,2-3-56,0 1 0,0-1 0,0 1 1,0-1-1,1 1 0,-1 0 1,1 0-1,-1-1 0,1 1 1,0 0-1,-1 0 0,1-1 0,0 1 1,0 0-1,0 0 0,1 0 1,-1-1-1,0 1 0,1 0 1,-1 0-1,1-1 0,0 3 0,1 0-175,0-1 0,0 1 0,0-1 0,1 0 0,3 5 0,20 19-731</inkml:trace>
  <inkml:trace contextRef="#ctx0" brushRef="#br0" timeOffset="1">350 39 9802,'1'1'627,"0"0"1,0 0-1,0 1 0,-1-1 1,1 1-1,0-1 0,-1 1 1,1-1-1,-1 1 0,0-1 0,1 1 1,-1-1-1,0 3 0,0 23 1310,0-16-880,0 0-311,-1 2-15,2-1-1,-1 1 1,6 23-1,-6-34-689,1 1-1,-1-1 1,1 1 0,0-1-1,0 0 1,0 1 0,0-1-1,0 0 1,1 0 0,-1 0-1,1 0 1,-1 0 0,1 0-1,0 0 1,0 0-1,0-1 1,0 1 0,0-1-1,0 1 1,0-1 0,0 0-1,0 0 1,1 0 0,-1 0-1,4 1 1,-2-1-43,-1-1 1,1 0-1,-1 1 1,0-1-1,1-1 1,-1 1-1,1 0 1,-1-1-1,1 0 0,-1 1 1,0-1-1,0-1 1,1 1-1,-1 0 1,0-1-1,0 0 1,0 1-1,0-1 1,-1-1-1,1 1 0,0 0 1,-1 0-1,1-1 1,-1 0-1,0 1 1,0-1-1,0 0 1,0 0-1,-1 0 0,3-7 1,0 1-51,-2 4-6,1-1 1,0 1 0,4-8 0,-1 4-32,-2 2 13,-3 8 76,-1-1-1,0 0 1,0 1-1,1-1 1,-1 0 0,0 0-1,0 1 1,0-1-1,1 0 1,-1 1-1,0-1 1,0 1 0,0-1-1,0 0 1,0 1-1,0-1 1,0 0-1,1 1 1,-1-1 0,0 1-1,0-1 1,-1 0-1,1 1 1,1 4 93,0 0 0,0 0 0,1-1 0,-1 1 0,1 0 0,0-1 0,0 0 0,0 1 1,1-1-1,0 0 0,0 0 0,0 0 0,0-1 0,0 1 0,1-1 0,0 1 0,-1-1 0,9 4 0,-11-6-52,0-1-1,0 1 1,-1-1-1,1 0 1,0 1-1,0-1 1,0 0-1,0 0 0,0 0 1,0 0-1,0 1 1,0-1-1,0-1 1,0 1-1,0 0 1,0 0-1,0 0 1,0 0-1,0-1 1,0 1-1,0 0 1,0-1-1,0 1 1,0-1-1,0 1 1,-1-1-1,1 0 0,0 1 1,0-1-1,-1 0 1,1 1-1,0-1 1,-1 0-1,1 0 1,0-1-1,1-2-3,0 1 0,-1 0 0,1-1-1,-1 0 1,0 1 0,0-1 0,1-6-1,-2-2-115,1 0 0,-2 0-1,0 0 1,0 0 0,-1 0-1,-1 0 1,-6-20-1,4 20 493,5 11-408,0 0 0,0 1 1,1-1-1,-1 1 1,0-1-1,0 1 0,0-1 1,0 1-1,1-1 1,-1 1-1,0-1 1,1 1-1,-1-1 0,0 1 1,1-1-1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05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21 12507,'-1'-1'406,"1"0"1,0 0 0,-1 0 0,1 0-1,-1 0 1,1 0 0,-1 0 0,0 0-1,1 0 1,-1 1 0,0-1 0,1 0-1,-1 0 1,0 1 0,0-1 0,0 0 0,0 1-1,0-1 1,-1 0 0,0 1-6,0-1 1,0 0 0,-1 1-1,1 0 1,0-1-1,0 1 1,-1 0-1,-3 0 1,0 1-43,0 0 1,0 0-1,0 1 1,0 0-1,0 0 1,-5 3-1,9-4-323,0 0-1,0 0 1,0 0-1,0 0 0,1 0 1,-1 1-1,0-1 1,1 1-1,-1-1 0,1 1 1,0 0-1,0-1 1,-1 1-1,1 0 0,0 0 1,1 0-1,-1 0 0,0 0 1,0 0-1,1 0 1,-1 0-1,1 0 0,0 0 1,0 0-1,-1 0 1,1 1-1,1-1 0,-1 0 1,0 0-1,1 4 1,1 0-17,0-1 0,0 1 0,0-1 0,0 0 1,1 0-1,0 0 0,0 0 0,0 0 0,1-1 0,6 7 1,0-2 101,1 0 0,0 0 0,1-1 0,0-1 1,1 0-1,18 7 0,-26-11 4,0-1 0,1 1 0,9 7 0,-15-10-112,1 0 0,0 1-1,-1-1 1,1 0 0,-1 1-1,1-1 1,-1 1 0,1-1-1,-1 1 1,1-1 0,-1 1-1,1 0 1,-1-1 0,0 1 0,1-1-1,-1 1 1,0 0 0,0-1-1,1 1 1,-1 0 0,0 0-1,0-1 1,0 1 0,0 0-1,0-1 1,0 1 0,0 0-1,0 0 1,0-1 0,0 1-1,0 0 1,-1-1 0,1 1-1,0 0 1,0-1 0,-1 1-1,1 0 1,0-1 0,-1 1-1,1-1 1,-1 1 0,1-1-1,-1 1 1,0 0 0,-2 1 13,0 1 1,-1-1 0,1 0 0,-1-1-1,1 1 1,-1-1 0,0 1-1,1-1 1,-1 0 0,0-1-1,-5 2 1,-1-1-46,0-1 1,1 1-1,-16-3 0,20 2-123,0-1 0,1 0 1,-1 0-1,-7-3 0,11 3 88,-1 0 0,1 1 0,0-1 0,-1 0 0,1 0 0,0 1 0,0-1 0,-1 0 0,1 0 0,0 0 0,0-1 0,0 1 1,0 0-1,0 0 0,1-1 0,-1 1 0,-1-2 0,2 1 18,0 1 1,0-1 0,-1 1-1,1-1 1,0 1 0,1-1-1,-1 1 1,0-3-1,0 4 36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05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74 10714,'-6'3'10299,"2"4"-7216,-2 14-3525,5-16 1324,-1 5-663,0-5-104,1 1 0,-1-1 0,2 1-1,-1 0 1,1 0 0,-1-1 0,2 1-1,-1 0 1,2 7 0,-2-9-59,1 0 1,0 0-1,1-1 1,-1 1-1,1-1 1,-1 1-1,1-1 1,0 1-1,0-1 1,0 0-1,1 0 1,-1 0-1,4 3 1,-4-4-45,1 0 0,-1-1 1,1 1-1,-1-1 0,1 0 1,-1 0-1,1 0 0,0 0 1,-1 0-1,1 0 0,0-1 1,0 1-1,0-1 0,-1 0 1,1 0-1,0 0 0,0 0 1,0-1-1,5 0 0,-2-1-5,0 1-1,0-1 0,0 0 0,0 0 1,0-1-1,-1 0 0,1 0 0,-1 0 0,6-5 1,-8 5-3,-1 1 0,1 0-1,-1-1 1,0 0 0,0 0 0,0 1 0,0-1 0,0 0 0,-1-1 0,1 1 0,-1 0 0,0 0 0,0-1 0,0 1 0,-1 0 0,1-1 0,-1 1 0,1-6 0,-2 3 5,1 0 1,-1-1 0,-1 1 0,1 0-1,-1 0 1,0 0 0,0 0-1,-1 0 1,1 1 0,-1-1-1,-1 1 1,1-1 0,-1 1-1,-4-5 1,1 3-2,1 1 0,-1 0-1,0 0 1,0 0 0,0 0 0,-1 1-1,0 1 1,0-1 0,-9-2 0,15 6-9,-1 0 1,1 0-1,-1 0 1,0 0-1,1 1 1,-1 0-1,0-1 1,1 1-1,-4 0 1,5 0-3,0 1-1,0-1 1,0 0 0,0 1 0,0-1 0,0 0 0,1 1 0,-1-1 0,0 1 0,0-1-1,0 1 1,0 0 0,1-1 0,-1 1 0,0 0 0,1 0 0,-1-1 0,0 1 0,1 0-1,-1 0 1,1 0 0,-1 0 0,1 0 0,0 0 0,-1 0 0,1 0 0,-1 1-1,1 4-184,-1-1-1,1 1 0,-1-1 0,1 1 0,1-1 1,-1 0-1,1 1 0,0-1 0,0 0 0,1 1 0,-1-1 1,1 0-1,0 0 0,1 0 0,-1 0 0,1-1 0,0 1 1,0-1-1,1 1 0,-1-1 0,9 7 0,-7-7-81,1-1-1,0 1 1,11 4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06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9 12643,'-2'-1'647,"-1"-1"0,1 1 0,0 0-1,0 0 1,-1 1 0,1-1 0,-1 0 0,-4 0 0,5 1-476,0 0 0,0 0 0,1 0 0,-1 1-1,0-1 1,0 0 0,0 1 0,0-1 0,0 1 0,0 0-1,0 0 1,1 0 0,-1 0 0,0 0 0,0 0 0,1 0 0,-1 0-1,1 0 1,-2 2 0,-1 2 55,0 0 0,1 0-1,-1 0 1,1 1 0,1-1 0,-1 1 0,1 0-1,0 0 1,-2 7 0,0 5 313,-3 35 1,6-15-201,1-1 0,1 1 0,3-1 0,12 56 0,-8-58-185,2 1 1,15 34-1,35 62 127,-50-115-283,9 22 180,-18-36-230,0 0-1,0 0 0,0 1 1,-1-1-1,1 0 0,-1 1 0,1-1 1,-1 1-1,-1 4 0,1-8-16,0 1 0,0-1-1,0 1 1,0-1 0,0 0 0,0 1-1,0-1 1,0 0 0,0 1 0,0-1-1,0 1 1,-1-1 0,1 0 0,0 1-1,0-1 1,-1 0 0,1 1 0,0-1-1,0 0 1,-1 1 0,1-1 0,0 0-1,-1 0 1,1 1 0,0-1 0,-1 0-1,1 0 1,0 0 0,-1 0 0,1 1-1,0-1 1,-1 0 0,1 0 0,-1 0-1,1 0 1,0 0 0,-1 0 0,1 0-1,-1 0 1,1 0 0,0 0 0,-1 0-1,1 0 1,-1 0 0,1-1-1,0 1 1,-1 0 0,1 0 0,0 0-1,-1-1 1,-3-1-768,1 0-1,-1 0 1,1 0-1,-4-4 1,5 5 417,-20-17-1784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06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10322,'3'-8'5033,"14"4"-1528,-2 0-1000,11 0-737,4-1-376,8-3-600,9-2-287,-1-2-17,2-1 288,-2-4-528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07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29 748 5617,'-5'8'1628,"3"-6"-662,1 1-1,-1-1 1,1 1 0,-1-1-1,1 1 1,0-1 0,0 1 0,0 0-1,1-1 1,-1 4 0,1-5 768,-2-1 2200,-1-7-2911,-1-24-497,2-19-312,9-92 0,-1 95-201,3 0 0,1 0 0,31-83 0,-39 125-13,1-4 0,0 1 0,1 0 0,0-1 0,0 1 0,1 1 0,-1-1 0,10-9 0,-14 16 0,1 0 0,0 0 0,0 0 0,-1 0 0,1 1 0,0-1 0,0 0 0,0 1 0,0-1 0,0 1 0,0-1 0,0 1 0,0-1 0,0 1 0,0 0 0,1-1 0,-1 1 0,0 0 0,0 0 0,0 0 0,0 0 0,0 0 0,0 0 0,1 0 0,-1 0 0,0 1 0,0-1 0,0 0 0,0 1 0,2 0 0,-1 1 1,0-1 0,1 1 0,-1 1 0,0-1 0,0 0 0,0 0 0,0 1 0,0-1 0,-1 1 0,1 0 0,1 4 0,5 13 58,0 0-1,6 28 1,6 47 267,-2-9-1,26 75 211,-33-128-428,1 0 0,22 41-1,-29-65-78,-3-4-177,0 0 0,1-1-1,0 1 1,0-1-1,4 5 1,-15-18-216</inkml:trace>
  <inkml:trace contextRef="#ctx0" brushRef="#br0" timeOffset="1">16 580 12139,'0'-2'5105,"13"2"-2201,6-3-1015,7-1-225,4 0-336,4-1-784,5-1-111,6-2-297,2 2 616,7 3-512</inkml:trace>
  <inkml:trace contextRef="#ctx0" brushRef="#br0" timeOffset="2">515 64 12371,'-14'0'5681,"-12"0"-2937,17-4-311,10 0-905,16 1-207,-2 1-89,13-1-592,2 0-216,0-1-264,7-2-24,1-5-216,0-1-256,-8 3-264,-4 6 304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07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41 11707,'-5'4'5361,"5"-2"-2305,5 2-935,-5-4-121,3 0-399,24-1-337,39 1-592,-33-4-200,3-3-184,0 2-200,-1-7-560,-3 3 1536,-14-3-1016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08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240 156 4929,'1'33'1573,"0"-25"144,2-15 3772,-2 0-4690,-1 0 0,1 0 0,-1 0-1,-1 0 1,1 1 0,-1-1 0,0 0-1,-3-9 1,1 7-441,0 1-1,0-1 0,-1 1 1,0 0-1,-1 0 0,-8-11 1,10 14-337,-1 1 0,0 0 0,0 0 0,0 0 0,0 0 0,-1 1 0,1 0 0,-1 0 0,0 0 1,-10-4-1,12 6 1,-1 0 0,0 0 1,0 0-1,0 0 0,0 1 1,0 0-1,0 0 0,0 0 1,1 0-1,-1 1 0,0-1 1,0 1-1,0 0 0,0 0 1,0 0-1,-5 4 0,4-3-16,1 1-1,-1 0 1,1 0-1,0 1 0,0-1 1,0 1-1,1 0 0,-1 0 1,1 0-1,0 1 0,0-1 1,1 1-1,-1-1 0,-3 10 1,2-1 26,0-1 1,1 1-1,0 0 1,-2 24-1,5-33-9,-1-1 0,1 1 0,1 0-1,-1 0 1,0 0 0,1 0 0,0 0 0,0-1-1,0 1 1,0 0 0,1-1 0,3 6 0,-4-7-10,0 0 1,0-1 0,1 1-1,-1-1 1,0 1 0,1-1-1,0 0 1,-1 1 0,1-1-1,0 0 1,-1 0 0,1 0-1,0 0 1,0-1 0,0 1 0,0 0-1,0-1 1,0 1 0,0-1-1,0 0 1,0 0 0,0 0-1,0 0 1,0 0 0,3 0-1,0-1 4,1 0-1,0-1 0,0 0 1,0 0-1,-1 0 1,1 0-1,8-6 0,2-3 16,16-13 0,-21 14-6,1 1 0,24-13-1,-35 21-11,0 0-1,0 1 0,1-1 0,-1 1 0,0-1 0,0 1 0,0 0 0,1 0 1,-1-1-1,0 1 0,0 0 0,1 0 0,-1 0 0,0 0 0,0 0 1,1 1-1,-1-1 0,0 0 0,0 1 0,0-1 0,1 0 0,-1 1 1,0 0-1,0-1 0,0 1 0,0 0 0,0-1 0,0 1 0,0 0 0,0 0 1,0 0-1,0 0 0,-1 0 0,1 0 0,1 2 0,1 2 155,-1 0 0,1 1-1,-1-1 1,0 1 0,2 11-1,1 7 331,-3-13-252,0 1 0,1 0 0,8 19 0,-5-22-282,-6-9 10,0 0 0,1 1 0,-1-1-1,0 0 1,0 0 0,0 0 0,1 0-1,-1 0 1,0 0 0,0 0 0,1 1-1,-1-1 1,0 0 0,0 0 0,1 0-1,-1 0 1,0 0 0,0 0 0,1 0-1,-1 0 1,0 0 0,0 0 0,0 0-1,1-1 1,-1 1 0,0 0 0,0 0-1,1 0 1,-1 0 0,0 0-1,0 0 1,0 0 0,1-1 0,-1 1-1,0 0 1,0 0 0,0 0 0,0 0-1,1-1 1,-1 1 0,0 0 0,0 0-1,0-1 1,7-10-459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0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 11090,'6'4'1046,"0"1"-1,-1 0 0,0 0 0,0 1 1,0 0-1,-1 0 0,0 0 0,0 0 0,5 12 1,-7-13-706,0 0 0,-1 0 1,1 0-1,-1 0 1,0 0-1,0 0 0,-1 0 1,0 1-1,0-1 0,0 0 1,0 0-1,-1 1 1,0-1-1,-1 6 0,2-10-315,-1-1 1,1 1-1,0 0 0,0-1 0,-1 1 0,1 0 0,0-1 0,-1 1 0,1 0 0,0-1 0,-1 1 0,1-1 1,-1 1-1,1-1 0,-1 1 0,0-1 0,1 1 0,-1-1 0,0 1 0,0-1-16,1 0 0,-1 0-1,0 0 1,1 0 0,-1 0 0,1 0-1,-1 0 1,0 0 0,1 0 0,-1 0-1,1 0 1,-1 0 0,1 0 0,-1-1-1,1 1 1,-1 0 0,1 0 0,-2-1-1,-1-2 0,1 1 0,-1 0 0,1-1 0,-1 0 0,1 1 0,0-1 1,-2-4-1,2 3-7,0-1 1,0 1 0,1-1 0,-1 1-1,1-1 1,1 0 0,-1 0 0,0 0-1,1 1 1,0-1 0,1 0 0,-1 0-1,1 0 1,-1 1 0,4-10 0,0 2-4,-1 1 0,2-1 0,0 1 0,0 0 1,10-14-1,-10 17-90,1 1-1,0 0 1,0-1 0,14-10 0,-16 15-171,0 0 1,1 0 0,-1 0 0,1 0 0,0 1 0,-1 0 0,1 0 0,0 0 0,11-2 0,-14 4 68,0-1 1,1 1-1,-1 0 1,0 0-1,1 0 1,-1 0-1,0 0 1,3 1-1,-2 1 36,0-1-1,0 0 1,0 1-1,-1-1 1,5 4 0,-7-5 155</inkml:trace>
  <inkml:trace contextRef="#ctx0" brushRef="#br0" timeOffset="1">324 222 10762,'2'2'504,"0"-1"0,0 1 0,0-1 1,0 0-1,0 0 0,1 0 0,-1 0 0,0 0 0,1 0 0,-1 0 0,0-1 0,1 1 0,4 0 0,-5-2-296,0 1 0,1 0 0,-1 0 0,1-1 0,-1 1 0,0-1 0,0 0-1,1 0 1,-1 0 0,0 0 0,0 0 0,0 0 0,0-1 0,0 1 0,2-2 0,2-3-58,-1 0 0,0-1 0,1 1 0,-2-1-1,1 0 1,-1-1 0,0 1 0,-1-1 0,0 1 0,0-1 0,-1 0 0,1 0 0,-2 0 0,1-1 0,-1 1 0,-1 0 0,1 0 0,-2-14-1,1 20-126,-1-1 0,0 0 0,1 1 0,-1-1 0,0 1 0,0-1-1,0 1 1,0 0 0,-1-1 0,1 1 0,-1 0 0,1 0 0,-1 0-1,0 0 1,0 0 0,0 0 0,0 1 0,0-1 0,0 1 0,-1-1-1,1 1 1,0 0 0,-1 0 0,1 0 0,-1 0 0,-2-1 0,2 2 35,-1-1 0,1 1 0,0 0 1,0 0-1,0 0 0,0 0 1,0 1-1,0-1 0,0 1 0,-1 0 1,1-1-1,1 2 0,-1-1 0,0 0 1,0 0-1,0 1 0,1 0 0,-1-1 1,1 1-1,-1 0 0,-3 5 1,3-5 30,1 1 1,0 0 0,0 0 0,0 0 0,0 0 0,0 1 0,1-1 0,-1 0 0,1 1 0,0-1 0,0 1 0,-1 6 0,2-4-11,-1-1 0,2 0 0,-1 1 0,1-1 0,-1 0 0,1 1 0,1-1 0,2 8 0,-1-5-14,1 0 1,0 0-1,0 0 0,0 0 1,1-1-1,6 8 1,-7-12-50,-1 1 1,1 0-1,-1-1 1,1 0 0,0 0-1,0 0 1,1 0-1,-1-1 1,1 0 0,-1 1-1,1-2 1,7 3-1,-4-2-9,1-1-1,0 0 1,0-1-1,-1 0 1,1 0 0,0-1-1,0 0 1,10-3-1,35-13 14,-54 17-20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48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12683,'-2'0'291,"0"0"1,0 0 0,0 0 0,0 1-1,0-1 1,0 0 0,0 1 0,1-1-1,-1 1 1,0 0 0,0-1 0,0 1-1,1 0 1,-1 0 0,0 0 0,1 1-1,-1-1 1,1 0 0,-1 0-1,1 1 1,0-1 0,-1 1 0,1-1-1,0 1 1,0 0 0,0 0 0,0-1-1,0 1 1,1 0 0,-1 0 0,1 0-1,-1 3 1,-3 9 141,2 0 0,0 0 0,1 0 1,0 1-1,1-1 0,0 1 0,2-1 0,2 15 0,-4-26-419,1 0 0,0 0 0,0 0 0,0-1 0,0 1 0,0 0-1,0-1 1,1 1 0,-1-1 0,1 1 0,0-1 0,-1 0 0,1 0 0,0 0-1,0 0 1,1 0 0,-1 0 0,0 0 0,1-1 0,-1 1 0,1-1 0,-1 0-1,1 0 1,0 0 0,-1 0 0,1 0 0,0 0 0,0-1 0,0 0 0,0 1-1,-1-1 1,1 0 0,0 0 0,0 0 0,0-1 0,4 0 0,-2-1-16,0 1 0,-1-1-1,1 0 1,0 0 0,-1-1 0,0 1 0,1-1 0,-1 0 0,0 0 0,0-1 0,-1 1 0,1-1 0,-1 0-1,0 0 1,1 0 0,-2 0 0,1 0 0,2-6 0,-3 5-20,1 1 0,-1-1-1,0 0 1,-1 0 0,1 0 0,-1 0 0,0 0-1,-1 0 1,1 0 0,-1 0 0,0-1 0,0 1-1,0 0 1,-1 0 0,0 0 0,0 0 0,0 0-1,-2-5 1,0 6 14,1 0 0,-1 0 0,1 0 0,-1 1 0,0-1 0,0 1 0,-1 0 0,1 0 0,-1 0 0,1 1 0,-1-1 0,0 1 0,0 0 0,0 0 0,-7-3 0,4 3 15,0-1 1,0 1-1,-1 1 1,1-1-1,-1 1 1,1 0-1,-1 1 0,-11 0 1,16 1-2,1-1 0,-1 1 0,0 0 0,0 0 0,1 0 0,-3 1 0,4-2-5,1 0 0,0 1 0,-1-1-1,1 0 1,0 0 0,0 0 0,-1 1 0,1-1-1,0 0 1,0 0 0,-1 0 0,1 1-1,0-1 1,0 0 0,0 1 0,-1-1-1,1 0 1,0 0 0,0 1 0,0 0 0,0-1-2,0 0 1,0 1 0,0-1 0,1 0-1,-1 0 1,0 1 0,0-1-1,1 0 1,-1 0 0,0 1 0,0-1-1,1 0 1,-1 0 0,0 1 0,1-1-1,-1 0 1,0 0 0,0 0 0,1 0-1,-1 0 1,1 1 0,-1-1-1,0 0 1,1 0 0,4 1-15,0-1 0,0 1 0,-1-1 0,1 0 1,0 0-1,0-1 0,0 0 0,8-2 0,9 0-18,-20 2 30,107-6-128,-98 7 127,1 1 0,-1 0 0,1 0 0,-1 1 0,0 1 0,0 0 0,18 7 0,-25-8 27,1 1 0,0 0-1,-1 1 1,1-1 0,-1 1 0,0 0 0,0 0 0,-1 0 0,1 0 0,-1 1 0,0-1 0,0 1 0,0 0 0,2 6 0,-3-5 47,1-1 0,-2 0-1,1 1 1,-1 0 0,1-1-1,-2 1 1,1 0 0,0 0-1,-1 0 1,0-1 0,-1 1-1,1 0 1,-3 8 0,3-14-67,0 0 1,0 0 0,0 0-1,0 0 1,0 0 0,0 0-1,0 0 1,0 0-1,0 0 1,0 0 0,0 0-1,0 0 1,0 0 0,0 0-1,-1 0 1,1 0 0,0 0-1,0 0 1,0 0-1,0 0 1,0 0 0,0 0-1,0 0 1,0 0 0,0 0-1,0 0 1,0 0-1,0 0 1,0 0 0,0 0-1,0 0 1,0 0 0,0 0-1,0 0 1,0 0-1,0 0 1,0 0 0,0 0-1,0 0 1,0 0 0,0 0-1,0 0 1,0-6 27,2-13-82,3 4-155,1 0 0,0 0-1,9-14 1,-12 24 144,1 0-1,-1 0 1,1 0-1,-1 0 1,1 1-1,1 0 0,-1-1 1,1 2-1,-1-1 1,1 0-1,8-3 1,-11 6 71,-1 0 1,1 1 0,-1-1-1,1 1 1,0-1 0,-1 1-1,1 0 1,0 0-1,0 0 1,-1 0 0,1 0-1,0 0 1,-1 0-1,1 0 1,0 1 0,-1-1-1,1 1 1,0-1-1,-1 1 1,1-1 0,-1 1-1,1 0 1,-1 0 0,0 0-1,1 0 1,-1 0-1,0 0 1,1 0 0,-1 1-1,0-1 1,0 0-1,1 3 1,3 3 193,0 1 1,-1 1-1,0-1 0,5 14 0,-8-19-143,1 4 64,0 0-1,-1 0 1,1 0-1,-1 0 0,-1 12 1,0-15-68,0-3-56,0-1 0,0 1 0,0 0 0,0-1 0,0 1 0,0 0 1,0-1-1,0 1 0,1 0 0,-1-1 0,0 1 0,0-1 0,1 2 0,-1-2 49,1 1 0,-1-1 0,1 0 0,-1 1-1,1-1 1,0 0 0,-1 0 0,1 1 0,-1-1 0,1 0-1,0 0 1,-1 0 0,1 0 0,-1 0 0,1 0-1,0 0 1,-1 0 0,1 0 0,0 0 0,0 0 0,20-3 357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09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64 8786,'-7'-32'4041,"9"14"-1209,8 4-679,2 22-1,1 14-207,-2 19-505,-4 15-152,-2 14-368,-2 3-151,1-1-297,1-12-152,3-19-184,3-14 40,1-23-432,0-12-488,0-21-1097,-4-3 1049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09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9586,'16'16'5009,"-1"7"-1392,-6 9-1201,1-2-239,-2 2-577,-2-5-336,1-5-599,-6-4-249,-2-10-216,-2-7-24,-6-12-696,1-5-633,-3-5-1447,1-1 1464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10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7714,'2'-1'508,"0"0"0,0 1 0,0-1-1,0 1 1,0 0 0,1 0 0,-1 0 0,0 0 0,0 0 0,0 0 0,0 0 0,0 1 0,1-1 0,-1 1 0,0-1 0,0 1 0,0 0 0,2 1 0,11 4 1314,5-2 610,37 5 1,-38-7-1806,0 0 0,22 7 1,-35-7-523,0 0 0,0 1 0,-1-1 0,1 1 0,-1 0 0,0 0 0,0 1 0,0 0-1,0 0 1,8 8 0,-10-8-68,-1 0 0,1-1 0,-1 1 0,0 0 0,0 0 0,0 0 1,-1 1-1,0-1 0,0 0 0,0 1 0,0-1 0,0 1 0,-1-1 0,0 0 0,0 8 0,-1 1 33,-1 1 0,0-1 1,-8 23-1,10-34-60,-1 0-1,1 0 1,-1-1-1,1 1 1,-1 0-1,0-1 1,0 1-1,0 0 1,0-1 0,0 0-1,-2 2 1,3-2-9,0-1 0,0 0 0,0 0 0,0 0 0,0 0 0,0 0 0,-1 0 1,1 0-1,0 0 0,0 0 0,0 0 0,0 0 0,0 0 0,-1 0 0,1 0 0,0 0 1,0 0-1,0 0 0,0 0 0,0 0 0,-1 0 0,1 0 0,0 0 0,0-1 0,0 1 1,0 0-1,0 0 0,0 0 0,-1 0 0,1 0 0,0 0 0,0 0 0,0 0 0,0 0 1,0-1-1,0 1 0,0 0 0,-4-12 2,4 9-19,0-1 0,0 1 0,0-1 0,1 1 0,-1 0-1,1-1 1,0 1 0,0-1 0,0 1 0,0 0 0,0 0 0,3-5 0,4-5-152,13-18 1,-15 23 94,28-36-196,-33 42 266,1 0 0,-1 1 0,1-1-1,-1 0 1,1 1 0,0-1-1,-1 1 1,1-1 0,4-1 0,-6 3 7,1-1 0,0 1 0,0 0 1,0-1-1,0 1 0,0 0 1,0 0-1,0 0 0,-1 0 1,1 0-1,0 0 0,0 0 1,0 0-1,0 0 0,0 0 1,0 1-1,0-1 0,0 0 1,-1 1-1,1-1 0,0 0 1,0 1-1,0-1 0,-1 1 1,1-1-1,0 1 0,1 1 0,0 1 57,1 0-1,0 0 0,-1 0 0,0 1 1,0-1-1,0 1 0,0 0 0,0 0 0,-1 0 1,1-1-1,-1 1 0,1 6 0,0 6 446,1 31 1,-2-12-54,-1-31-403,3 18 128,-3-22-185,0 1 0,0 0 0,0-1-1,0 1 1,0 0 0,0-1 0,1 1 0,-1 0 0,0-1 0,1 1 0,-1 0 0,0-1 0,1 1 0,-1-1 0,1 1-1,-1 0 1,1-1 0,-1 1 0,1-1 0,-1 0 0,2 2 0,-2-2 26,1 0 1,-1 0-1,0 0 1,1 0-1,-1 0 1,0 0-1,1-1 1,-1 1-1,0 0 1,1 0-1,-1 0 1,0 0-1,0 0 0,1 0 1,-1 0-1,0-1 1,1 1-1,-1 0 1,0 0-1,0 0 1,1-1-1,11-12 130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10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1 269 12787,'14'8'1341,"-9"-5"-785,0 1 0,1-1 1,0-1-1,6 3 0,-10-4-345,1-1 0,-1 1 1,0-1-1,0 0 0,1 0 0,-1 0 0,0 0 0,1 0 0,-1 0 0,0-1 0,1 1 1,-1-1-1,0 1 0,0-1 0,4-1 0,11-7 1102,-1-1 1,23-16-1,-27 17-1103,0-1 0,-1 0 1,0-1-1,-1 0 0,0-1 1,10-17-1,-16 24-201,-1 0 1,0 0-1,-1-1 0,1 1 1,-1-1-1,0 1 1,-1-1-1,1 0 0,-1 0 1,0 0-1,-1 0 1,1 0-1,-1 1 0,-1-1 1,1 0-1,-1 0 1,0 0-1,-1-7 1,1 11-8,0 0 0,0 0 1,0 0-1,0 0 1,0 1-1,0-1 1,-1 0-1,1 0 1,0 1-1,-1-1 1,0 1-1,1-1 1,-1 1-1,0 0 1,-3-3-1,2 3 2,0 0-1,0 0 1,0-1 0,-1 2 0,1-1-1,0 0 1,-1 1 0,1-1-1,-6 1 1,3 1 0,0-1 0,1 1 0,-1 0 0,0 0 0,0 1 0,1 0 0,-1 0 0,1 0 0,-1 1 0,1-1 0,-8 7 0,9-6 31,0 1 1,0 0 0,0 0-1,1 0 1,0 0 0,0 1-1,0-1 1,0 1 0,1 0-1,-1 0 1,1 0 0,0 0-1,1 0 1,-1 0 0,1 0-1,0 1 1,1-1 0,-1 0-1,1 1 1,0-1 0,0 0-1,1 1 1,1 5 0,-1-5 0,0-1 0,0 0 1,1 1-1,0-1 0,0 0 1,0 0-1,1 0 1,0 0-1,-1-1 0,2 1 1,-1-1-1,0 0 0,1 0 1,0 0-1,0 0 0,0 0 1,1-1-1,-1 0 0,1 0 1,0 0-1,0 0 1,7 2-1,1-1-22,0-1 0,0-1 0,1 0 0,-1 0 0,25-2 1,-11-1-35,50-9 0,-64 8-86,0-1-1,-1-1 0,1 0 1,0 0-1,-1-1 0,0-1 1,15-10-1,-23 14 59,0-1 0,0 0 0,0 0 0,-1-1 0,1 1 0,-1-1 1,0 1-1,0-1 0,-1 0 0,1 0 0,-1-1 0,0 1 0,0 0 0,0-1 0,0 0 0,-1 1 1,0-1-1,0 0 0,0 1 0,-1-1 0,1 0 0,-1 0 0,-1-6 0,1 5 47,-1 1 0,0-1 0,-1 1-1,1-1 1,-1 1 0,0 0 0,0 0 0,-1-1-1,0 1 1,0 1 0,0-1 0,0 0 0,-7-6-1,8 9 15,-1-1 1,1 1-1,0 0 0,-1 1 0,1-1 0,-1 0 0,0 1 0,0-1 0,1 1 0,-1 0 0,0 0 0,0 0 0,0 0 0,0 1 0,0-1 0,-1 1 1,1 0-1,0 0 0,0 0 0,0 0 0,0 0 0,0 1 0,0 0 0,0-1 0,0 1 0,-5 2 0,3-1 77,1 1 0,0 0-1,-1 0 1,1 0 0,0 0-1,0 1 1,1-1 0,-1 1-1,1 0 1,0 0 0,0 0-1,0 1 1,0-1 0,1 1-1,0-1 1,-2 6 0,0 2 141,0 0 0,1 0 0,0 0 0,1 0 0,-1 20 1,3-26-177,0-1 1,1 1 0,-1-1 0,1 0 0,0 1 0,0-1 0,1 1 0,0-1 0,-1 0-1,4 5 1,-4-8-49,0-1-1,0 1 0,0-1 0,0 0 0,0 1 1,0-1-1,0 0 0,0 0 0,0 0 0,1 0 1,-1 0-1,0 0 0,1 0 0,-1 0 1,1 0-1,-1-1 0,1 1 0,-1-1 0,1 1 1,0-1-1,-1 0 0,1 1 0,-1-1 0,1 0 1,0 0-1,-1 0 0,1 0 0,0 0 1,-1-1-1,1 1 0,0 0 0,-1-1 0,1 1 1,-1-1-1,1 0 0,-1 1 0,3-2 0,6-5-11,1 0 0,-1-1 0,-1 0 0,1 0-1,15-19 1,10-8-220,-35 35 224,0 0-1,0 0 1,1-1-1,-1 1 1,0 0-1,0 0 0,0 0 1,0 0-1,0 0 1,0 0-1,1 0 1,-1 0-1,0 0 0,0 0 1,0 0-1,0 0 1,0 0-1,0 0 1,1 0-1,-1 0 1,0 0-1,0 0 0,0 0 1,0 0-1,0 0 1,0 0-1,1 0 1,-1 0-1,0 0 1,0 0-1,0 0 0,0 0 1,0 0-1,0 0 1,1 1-1,-1-1 1,0 0-1,0 0 1,0 0-1,0 0 0,0 0 1,0 1-1,4 8-11,1 15 41,-5-20-29,1 3-58,0-2 71,-1 0 1,1 0 0,1 1 0,-1-1 0,4 8-1,-4-12-69,-1 0-1,1 0 1,-1 0-1,1-1 1,-1 1-1,1 0 1,-1-1-1,1 1 0,0 0 1,0-1-1,-1 1 1,1-1-1,0 1 1,0-1-1,0 1 1,-1-1-1,1 0 1,0 1-1,0-1 1,0 0-1,0 0 0,0 0 1,0 1-1,0-1 1,0 0-1,-1 0 1,1 0-1,0-1 1,0 1-1,0 0 1,0 0-1,0 0 1,0-1-1,0 1 0,0 0 1,-1-1-1,1 1 1,0-1-1,0 1 1,0-2-1,6-3-1269,0 0 1,-1-1-1,0 1 0,0-1 0,0-1 0,8-12 1,-5 7-349,5-9-566,-11 16 2005,0 0 0,0 1 0,1-1 1,-1 0-1,1 1 0,8-7 0,-12 11 305,1-1 1,-1 1-1,0 0 0,1 0 0,-1 0 0,1 0 0,-1 0 0,0 0 0,1-1 0,-1 1 0,0 0 0,1 0 1,-1 0-1,1 0 0,-1 0 0,0 0 0,1 0 0,-1 1 0,1-1 0,-1 0 0,0 0 0,1 0 1,-1 0-1,0 0 0,1 1 0,-1-1 0,0 0 0,1 0 0,-1 0 0,0 1 0,1-1 0,-1 0 1,0 1-1,0-1 0,1 0 0,-1 0 0,0 1 0,0-1 0,0 0 0,1 1 0,4 14 2119,-4-8-1313,0 0-1,0 0 0,-1 1 0,1-1 1,-2 0-1,1 0 0,-3 13 0,0-7 210,-1 0-1,0 0 1,-7 13-1,11-25-1041,0 0 1,-1 0-1,1-1 1,0 1-1,0 0 0,-1-1 1,1 1-1,-1 0 0,1-1 1,-1 1-1,1 0 1,-1-1-1,1 1 0,-1-1 1,1 1-1,-1-1 0,1 1 1,-1-1-1,-1 1 1,2-1-29,0-1 1,-1 1-1,1 0 1,0 0 0,-1 0-1,1-1 1,0 1-1,-1 0 1,1 0 0,0-1-1,0 1 1,-1 0-1,1-1 1,0 1 0,0 0-1,0-1 1,-1 1-1,1 0 1,0-1 0,0 1-1,0-1 1,0 1-1,0 0 1,0-1 0,-1-5 9,0 0-1,0 1 1,0-10 0,1 9-154,1 0 0,-1 0 0,1 0-1,0 0 1,1 0 0,0 0-1,-1 0 1,2 0 0,-1 1 0,1-1-1,0 1 1,0-1 0,0 1-1,1 0 1,-1 1 0,1-1 0,1 0-1,-1 1 1,1 0 0,-1 0-1,1 0 1,0 1 0,1 0 0,-1 0-1,0 0 1,1 1 0,0-1 0,8-1-1,9-2-576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10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13515,'-10'12'5801,"2"6"-2760,3 7-897,-3 12-519,3 10-409,5 11-704,-3-3-216,10-3-160,2-4-32,-1-15-128,3-11-376,2-19-728,9-8 2192,13-13-1128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11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11034,'-1'2'712,"0"-1"-1,-1 0 0,1 1 0,0-1 1,0 1-1,-2 3 0,1-2-300,1 0-1,0 0 1,1 0-1,-1 0 1,0 3 0,-1 4 702,1-6-760,-4 17 2006,-3 28 1,8-42-2007,0 0 1,0-1 0,0 1 0,1 0 0,0-1-1,0 1 1,0-1 0,4 10 0,-4-14-331,-1 0 1,1 0-1,0-1 0,0 1 1,0 0-1,0-1 0,0 1 1,0 0-1,0-1 0,0 0 1,1 1-1,-1-1 1,1 0-1,-1 1 0,1-1 1,-1 0-1,1 0 0,-1 0 1,1-1-1,0 1 0,0 0 1,0-1-1,-1 1 0,1-1 1,0 1-1,0-1 0,0 0 1,0 0-1,0 0 1,0 0-1,0 0 0,-1 0 1,1 0-1,0-1 0,0 1 1,0-1-1,0 1 0,-1-1 1,1 0-1,0 0 0,0 0 1,-1 0-1,1 0 0,-1 0 1,1 0-1,1-2 1,4-4-122,0 0 0,0-1 0,-1 1 0,-1-1 0,1-1 0,-1 1 1,4-10-1,25-66-1480,-28 67 1279,-2 8 146,-4 9 151,0 0 0,0 0 1,0 0-1,0 0 0,0 0 0,0 0 1,0 0-1,0 0 0,0 0 1,0 0-1,0 0 0,0 0 0,0-1 1,0 1-1,0 0 0,0 0 0,0 0 1,0 0-1,0 0 0,0 0 0,0 0 1,1 0-1,-1 0 0,0 0 0,0 0 1,0 0-1,0 0 0,0 0 1,0 0-1,0 0 0,0 0 0,0 0 1,0 0-1,0 0 0,0 0 0,0 0 1,0 0-1,0 0 0,0 0 0,1 0 1,-1 0-1,0 0 0,0 0 1,0 0-1,0 0 0,0 0 0,0 0 1,0 0-1,0 0 0,0 0 0,0 1 1,0-1-1,0 0 0,0 0 0,0 0 1,0 0-1,3 17-20,-1 8 123,20 170 1315,-16-164-1088,1-1 0,1 0-1,2 0 1,17 37 0,-11-34-79,14 29 132,-27-56-349,-1 1 0,0-1 0,0 1 0,-1 0 1,0 0-1,0 0 0,0 8 0,-1-14-26,0 0-1,0 0 1,0 0-1,0 0 1,0 0-1,-1 0 0,1 0 1,0 0-1,-1 0 1,1 0-1,0 0 1,-1 0-1,1 0 1,-1 0-1,1-1 1,-1 1-1,0 0 1,1 0-1,-1-1 1,0 1-1,0 0 1,0 0-1,-1 0 1,0-1 0,1 1 0,-1 0-1,1-1 1,-1 0 0,0 1 0,1-1-1,-1 0 1,1 0 0,-1 0 0,0 0 0,-2 0-1,-4-2 6,1 0 0,-1 0-1,1 0 1,-12-6 0,8 3-108,2 0 1,-1-1-1,0-1 1,1 1-1,1-1 1,-15-15-1,18 17-164,0-1-1,0 1 0,1-1 1,0 0-1,1 0 1,-1 0-1,1-1 1,0 1-1,1-1 1,-1 0-1,-2-13 1,5 17 47,0 0 1,-1 0 0,1 0 0,0 0 0,1 0 0,0-6-1,10-20-526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12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181 227 10882,'-2'-2'8701,"1"-3"-5008,2-8-4185,-1 1 893,0 3-290,-1-1-1,-2-13 1,3 21-86,-1 0-1,0 1 1,0-1-1,1 0 1,-1 0-1,0 0 1,0 1 0,0-1-1,-1 1 1,1-1-1,0 1 1,-1-1-1,1 1 1,-1 0-1,1-1 1,-1 1 0,1 0-1,-1 0 1,0 0-1,0 0 1,1 1-1,-1-1 1,0 0 0,-3 0-1,1 1 10,0-1 0,1 1 0,-1-1 1,0 1-1,1 1 0,-1-1 0,0 0 0,0 1 0,1 0 0,-8 2 1,8-1-12,-1 0 0,0 0 1,1 0-1,-1 1 1,1-1-1,0 1 1,0 0-1,0 0 1,0 0-1,1 1 0,-1-1 1,1 0-1,-4 8 1,-1 4 88,0 1 0,-5 16 0,10-27-74,0 2 3,-1 1 45,0 0-1,1 0 1,0-1-1,0 1 1,0 12-1,2-18-66,0 0 0,0-1 0,0 1 0,0-1 0,0 1 0,1-1-1,-1 1 1,1-1 0,-1 0 0,1 1 0,0-1 0,-1 0-1,1 1 1,2 1 0,-2-1-7,0-1-1,1 0 1,-1 0-1,0-1 1,1 1-1,-1 0 1,1 0-1,-1-1 1,1 1-1,0-1 1,-1 1-1,1-1 1,0 1-1,-1-1 1,1 0-1,2 0 1,0 0-1,0-1 1,0 1 0,0-1 0,-1 0-1,1 0 1,0 0 0,-1 0-1,1-1 1,-1 1 0,1-1 0,-1 0-1,0 0 1,0 0 0,0-1 0,0 1-1,0-1 1,0 1 0,-1-1 0,4-4-1,3-5-1,-1 0 0,-1 0 0,11-24 0,-6 6-22,-2 0-1,12-60 0,-5 19 37,-15 63-10,-1 9 7,-2 11 18,-2 15 252,2 0 0,0 0-1,2-1 1,7 50-1,-6-66-153,1 0-1,0-1 0,0 1 0,1-1 0,0 1 0,11 15 0,-11-19-74,1 0-1,0 0 0,0-1 1,0 0-1,0 0 0,1 0 1,0-1-1,0 0 0,0 0 1,12 5-1,-10-6-46,1 0-1,0-1 1,-1 0 0,1 0-1,0-1 1,0 0 0,0 0-1,0-1 1,0-1 0,0 1 0,0-1-1,0-1 1,0 0 0,-1 0-1,1-1 1,15-6 0,-12 3-40,0 0 1,-1 0 0,0-1-1,0 0 1,0-1-1,-1 0 1,0-1 0,-1 0-1,0-1 1,0 0 0,7-11-1,-12 13-21,1 0 0,-1 0-1,-1-1 1,1 1 0,-1-1 0,2-11-1,-4 14 28,0 1 1,0 0-1,0-1 0,-1 1 0,0-1 1,0 1-1,-1 0 0,1-1 0,-1 1 0,0 0 1,-3-9-1,3 12 20,0 0 0,-1 0 0,1 0 0,0 1 0,0-1 0,-1 0 0,1 1 0,-1-1 0,1 1 0,-1 0 0,0-1 0,0 1 0,1 0 0,-1 0 0,-4-1 0,5 1 1,-1 1 1,1-1-1,-1 1 1,1-1-1,-1 1 1,1 0 0,0 0-1,-1 0 1,1 0-1,-1 0 1,1 0-1,-1 0 1,1 1 0,-1-1-1,1 0 1,-1 1-1,1-1 1,0 1-1,-1 0 1,1-1 0,0 1-1,0 0 1,-2 1-1,0 1 16,0 0-1,0 1 0,0-1 0,0 1 1,1 0-1,0 0 0,-2 4 1,-12 32 157,13-32-135,-1 4 14,1 0 1,0 0 0,1 0-1,0 0 1,1 0 0,0 0-1,2 20 1,-1-29-47,1 1 0,-1 0 0,1 0 0,-1 0 0,1-1 0,1 1 0,-1 0 0,0-1 0,1 1 0,0-1 0,0 0 0,0 1 0,0-1-1,0 0 1,1 0 0,-1-1 0,1 1 0,3 3 0,-2-4-28,0 0 1,0 0-1,-1 0 0,1 0 0,1-1 0,-1 1 0,0-1 0,0 0 0,0-1 1,1 1-1,-1-1 0,0 0 0,1 0 0,-1 0 0,8-1 0,35-10-688,-32 7 496,21-4-116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12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14811,'0'17'5977,"1"9"-3608,3 13-289,0 12-367,1 3-377,2 13-712,-3-5-200,1-1-216,2-7-72,-3-16-72,1-6 24,-2-17-168,-2-10-440,-1-12-936,-3-7-641,-3-17 1177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13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10506,'2'-1'487,"-1"0"-1,0-1 0,1 1 1,-1 0-1,1 0 0,-1 0 1,1 0-1,-1 1 0,1-1 1,0 0-1,-1 1 0,4-2 1,24 0 2102,-13 1-1180,90-5 3707,-102 6-4983,1 0 0,-1 0 0,0 1 0,0-1 0,0 1 0,0 0 0,5 2 0,-7-2-95,-1-1-1,1 1 1,0 0 0,-1 0 0,1 0-1,-1 1 1,1-1 0,-1 0-1,0 0 1,1 1 0,-1-1-1,0 1 1,0-1 0,0 1-1,0-1 1,0 1 0,0 0 0,1 3-1,-2-2-2,1 1-1,0 0 0,-1-1 1,0 1-1,0 0 1,0 0-1,0-1 1,0 1-1,-1 0 0,0-1 1,0 1-1,0 0 1,0-1-1,0 1 0,-1-1 1,0 0-1,1 1 1,-1-1-1,-1 0 0,-3 5 1,-1 0 0,0-1 1,0 0-1,0 0 1,-1-1-1,0 0 1,-15 9-1,12-9-75,1-1 0,-1-1 0,0 0 0,-16 4-1,18-6-883,0 0 0,-1-1-1,-10 0 1,23-1 37</inkml:trace>
  <inkml:trace contextRef="#ctx0" brushRef="#br0" timeOffset="1">245 284 9722,'13'0'1876,"0"0"-1,0 0 1,0-1-1,-1-1 1,25-6-1,-31 6-1528,0 0 0,0-1 0,-1 1 0,1-1 0,-1 0 0,0 0 0,0-1-1,0 0 1,0 0 0,0 0 0,-1 0 0,0-1 0,0 0 0,5-7 0,-1-3-133,-1 0 1,0-1-1,-1 1 1,-1-1-1,4-20 1,-7 30-204,-1 0 1,0 0 0,-1 0-1,1 0 1,-1 0 0,-1 0-1,0-8 1,1 12-8,-1 0 0,1-1 0,-1 1 1,1 0-1,-1 0 0,0 0 0,0 0 0,0 0 1,0 0-1,-1 0 0,1 0 0,0 0 0,-1 1 1,1-1-1,-1 1 0,0-1 0,1 1 0,-1-1 1,0 1-1,0 0 0,-3-2 0,3 3-2,1-1 0,0 1 0,-1-1 0,1 1 0,-1 0 0,1 0 0,-1 0 0,1 0 0,0 0 0,-1 0 0,1 0 0,-1 0 0,1 1 0,0-1 0,-1 1 0,1-1 0,-1 1 0,1-1-1,0 1 1,0 0 0,-1-1 0,1 1 0,0 0 0,0 0 0,0 0 0,0 0 0,0 0 0,0 0 0,0 0 0,0 1 0,1-1 0,-2 2 0,-2 5 14,-1 0-1,2 0 1,-6 17-1,7-20 1,-1 3 14,1 0 0,0 0 0,1 1 0,0-1 0,0 0 0,1 1 0,1 13 0,-1 6 85,0-16-28,1-1-1,3 20 0,-4-27-68,1 0-1,0-1 1,1 1-1,-1-1 1,1 1-1,-1-1 1,1 1-1,0-1 1,1 0-1,-1 0 0,0 0 1,5 4-1,-6-6-21,0 0 0,0 0 0,1 0 0,-1 0 0,1 0 0,-1 0 0,1 0 0,-1 0-1,1 0 1,0-1 0,-1 1 0,1-1 0,0 1 0,-1-1 0,1 0 0,0 0 0,0 1-1,-1-1 1,1 0 0,0-1 0,0 1 0,-1 0 0,1 0 0,0-1 0,-1 1-1,4-2 1,1-1-173,0-1-1,0 0 0,-1 0 1,0 0-1,9-8 0,1-3 40,10-2-120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13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9586,'1'1'464,"0"-1"1,1 1-1,-1-1 0,0 1 0,0 0 1,0 0-1,1 0 0,-1 0 0,0 0 1,0 0-1,0 0 0,0 0 0,-1 0 1,1 0-1,0 0 0,0 1 0,0 1 1,12 28 2904,-11-25-2250,0-2-639,-1 0-1,1 0 1,-1 0-1,0 1 1,-1-1-1,1 0 1,-1 1-1,1-1 0,-1 0 1,0 1-1,-2 6 1,2-11-469,0 1 1,0-1 0,0 0-1,-1 1 1,1-1-1,0 0 1,-1 1 0,1-1-1,0 0 1,0 0-1,-1 1 1,1-1 0,0 0-1,-1 0 1,1 0-1,0 1 1,-1-1 0,1 0-1,-1 0 1,1 0 0,0 0-1,-1 0 1,1 0-1,-1 0 1,1 0 0,0 0-1,-1 0 1,1 0-1,-1 0 1,1 0 0,0 0-1,-1 0 1,1 0 0,-1 0-1,1 0 1,0-1-1,-1 1 1,1 0 0,0 0-1,-1 0 1,1-1-1,0 1 1,-1 0 0,1-1-1,0 1 1,0 0-1,-1-1 1,0-1-38,0 0-1,0 0 0,1 0 1,-1-1-1,0 1 0,1 0 1,0 0-1,-1 0 1,1-1-1,0 1 0,0 0 1,1 0-1,-1-1 0,0 1 1,2-4-1,1-4-212,0 0-1,5-12 1,-7 20 201,22-44-675,-21 42 666,1 0 0,0-1 0,0 1 1,0 0-1,1 1 0,-1-1 0,8-6 0,-10 10 51,1-1 0,-1 0 0,0 0 0,0 0 0,1 1 0,-1-1 0,0 1 0,1-1 0,-1 1 0,0-1 0,1 1 0,-1 0 0,1 0 0,-1-1 0,1 1 0,-1 0 0,0 1 0,1-1 0,-1 0 0,1 0 0,-1 0 0,2 1 0,-1 0 41,0 0 1,-1 1-1,1-1 1,0 0-1,-1 1 1,1-1-1,-1 1 0,1-1 1,-1 1-1,0 0 1,0-1-1,0 1 0,2 3 1,0 3 181,1 1 1,-2-1 0,1 1 0,-1 0-1,1 14 1,-1 2 146,-2-18-277,0 1 0,1-1 0,0 1 0,4 12 0,-5-19-171,0 0 0,1-1-1,-1 1 1,0 0 0,1-1 0,-1 1 0,0 0 0,1-1-1,-1 1 1,1-1 0,-1 1 0,1-1 0,-1 1 0,1-1 0,-1 1-1,1-1 1,-1 0 0,1 1 0,0-1 0,-1 0 0,1 1-1,0-1 1,-1 0 0,1 0 0,0 0 0,-1 1 0,2-1-1,0 0-573,0-1-1,1 1 0,-1 0 0,0-1 0,0 1 1,0-1-1,2-1 0,12-5-2169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0:00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9546,'4'5'4329,"0"4"-2185,8 6-599,4 5 15,3 5-456,2 2-175,6 7-361,-8-2-112,4-6-248,2 3-72,-2-8-64,4 0-16,-3 1 8,-10-8-16,-6-6-784,-4-4-665,-1-1 849</inkml:trace>
  <inkml:trace contextRef="#ctx0" brushRef="#br0" timeOffset="1">409 135 11418,'-2'1'520,"1"0"-1,-1 0 1,1 0 0,0 0-1,-1 0 1,1 1-1,0-1 1,0 0-1,0 1 1,0-1-1,0 1 1,0-1-1,0 3 1,-8 23 630,8-20-1043,-1 1 0,1-1 0,1 1 0,0 0 0,0-1 1,0 1-1,3 12 0,-2-16-99,-1 1-1,2-1 1,-1 0 0,0-1-1,1 1 1,0 0 0,0 0 0,0-1-1,0 1 1,0-1 0,1 1-1,0-1 1,0 0 0,0 0-1,0-1 1,3 4 0,-4-5-4,0 0 0,0 0 0,0 0 0,0 0 0,1 0 0,-1 0 0,0-1 1,0 1-1,1-1 0,-1 1 0,0-1 0,0 0 0,1 0 0,-1 0 0,0 0 0,1-1 0,-1 1 1,0 0-1,0-1 0,1 0 0,-1 1 0,0-1 0,4-2 0,-3 1 2,0 0-1,1-1 1,-1 1-1,0-1 0,0 1 1,-1-1-1,1 0 1,-1 0-1,1 0 1,-1 0-1,0-1 1,0 1-1,2-5 0,2-7 28,0-1-1,-1 0 1,4-26-1,-8 36 22,-3 8 33,-1 11 117,0 0-55,2 1-1,0 0 0,1 0 0,0 0 1,4 25-1,-3-34-124,0 0-1,0 0 1,1 0 0,-1 0 0,1 0 0,0 0-1,1-1 1,-1 1 0,6 6 0,-7-9-35,0-1 0,0 0 0,0 0 0,1 1 0,-1-1 0,0 0 0,1 0 0,-1 0 0,0 0 0,1 0 0,-1 0 0,1-1 0,-1 1 0,1-1 0,0 1 0,-1-1 0,1 1 0,0-1 0,-1 0 0,1 1 0,0-1 0,-1 0 0,1 0-1,0-1 1,-1 1 0,1 0 0,0 0 0,-1-1 0,1 1 0,0-1 0,-1 0 0,4-1 0,11-11-155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57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74 6113,'-24'-2'1317,"-20"-1"1471,12 3 2289,24 1-2165,13-1-1091,16-1-326,250-38 110,5 19-2405,-204 15 265,15 1-2906,-65 5 1060,-22-1 2288,1 1 0,0-1 0,-1 0 0,1 1 0,0-1-1,-1 0 1,1 1 0,0-1 0,-1 1 0,1-1 0,-1 1-1,1-1 1,0 2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13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140 340 8210,'-5'-12'2634,"0"0"0,-1 1-1,-9-14 1,13 21-2191,-1 0-1,0 0 0,-1 1 1,1-1-1,0 1 0,-1 0 1,0 0-1,0 0 1,0 0-1,0 1 0,0 0 1,-5-2-1,8 3-378,0 1 1,0-1-1,-1 1 0,1 0 1,0 0-1,0-1 0,0 1 0,0 0 1,-1 0-1,1 0 0,0 0 1,0 0-1,0 1 0,0-1 1,-1 0-1,1 1 0,0-1 1,0 0-1,0 1 0,0-1 1,-2 2-1,1 0 0,1-1 1,-1 1-1,0 0 0,1 0 1,-1 0-1,1-1 0,0 2 1,0-1-1,0 0 1,-2 3-1,0 4 50,1 0 0,-1 1 0,1-1 0,0 13-1,1-16-68,1 1-1,0-1 0,0 1 1,0-1-1,1 1 0,0-1 0,4 12 1,-5-16-36,1-1 0,0 1 0,-1 0 0,1-1 0,0 1 1,0 0-1,0-1 0,0 1 0,0-1 0,0 0 0,1 1 0,-1-1 1,0 0-1,1 0 0,-1 0 0,1 1 0,-1-2 0,1 1 0,0 0 1,-1 0-1,1 0 0,0-1 0,-1 1 0,1-1 0,0 1 0,0-1 1,0 0-1,-1 0 0,1 0 0,0 0 0,3 0 0,-1-1 1,-1 0 0,1 0 0,-1 0 0,0 0 0,0 0 0,1-1 0,-1 1-1,0-1 1,0 0 0,5-4 0,1-3-20,15-16 0,-19 19-11,11-13-231,-2 0-1,0-1 1,-1 0 0,-1-2-1,18-40 1,-22 41 147,-1 0 0,-1 0 0,-1-1 0,-1 1 1,0-1-1,0-35 0,-6 47 185,2 10-76,0 0 1,0 0 0,0 0-1,0 0 1,-1 0-1,1 0 1,0 0-1,0 0 1,0 0 0,0 0-1,0 0 1,-1 0-1,1 0 1,0 0-1,0 0 1,0 0-1,0 0 1,0 0 0,0 0-1,-1 0 1,1 0-1,0 0 1,0 0-1,0 0 1,0 0-1,0 0 1,0 0 0,-1 0-1,1 0 1,0 1-1,0-1 1,0 0-1,0 0 1,0 0-1,0 0 1,0 0 0,-9 15 326,3 4-56,0 0 0,1 0 0,1 0 0,1 1-1,1 0 1,1-1 0,1 24 0,0-26-50,2-1 0,0 0 0,0 1-1,11 30 1,-11-40-161,0 0 0,1-1 0,0 1 0,1 0-1,0-1 1,0 0 0,0 0 0,0 0 0,1-1 0,0 1-1,0-1 1,1 0 0,9 6 0,-11-8-57,0-1 1,0 0 0,0-1-1,0 1 1,1-1-1,-1 1 1,1-1 0,-1-1-1,1 1 1,0-1-1,-1 1 1,1-1-1,-1-1 1,1 1 0,0-1-1,-1 1 1,1-1-1,-1-1 1,1 1 0,-1-1-1,6-2 1,2-2-88,0-1-1,-1 0 1,0-1 0,0 0 0,-1-1-1,11-10 1,-12 10-95,1-1 1,-1 0-1,-1-1 1,0 0-1,0 0 0,-1-1 1,-1 0-1,0 0 1,0-1-1,-1 0 0,-1 0 1,5-22-1,-8 32 164,-1 1-1,0-1 1,0 0-1,1 1 0,-2-1 1,1 0-1,0-2 1,-1 4 13,1 0 0,0 1 0,0-1 0,-1 0 0,1 0 1,-1 1-1,1-1 0,-1 0 0,1 1 0,-1-1 0,1 0 0,-1 1 0,1-1 1,-1 1-1,0-1 0,1 1 0,-1-1 0,0 1 0,1 0 0,-1-1 1,0 1-1,0 0 0,1 0 0,-1-1 0,0 1 0,0 0 0,1 0 0,-2 0 1,-3 0 37,1 0 1,0 0 0,-1 1-1,1-1 1,0 1 0,0 0-1,-1 1 1,1-1 0,0 1-1,0-1 1,0 1 0,1 0-1,-1 1 1,0-1 0,-4 5-1,0 0 91,1-1 0,0 1 0,0 0-1,1 1 1,0 0 0,-5 8-1,5-5 8,0 0 0,1 0 0,0 0 0,-4 15 0,8-20-105,-1-1-1,1 1 1,0 0 0,1 0 0,0 0 0,-1 0 0,2 0 0,-1-1 0,1 1 0,0 0 0,2 6-1,-3-10-27,1 0-1,0 0 0,0 0 0,-1-1 1,1 1-1,0 0 0,1 0 0,-1-1 0,0 1 1,0-1-1,1 1 0,-1-1 0,1 0 0,-1 1 1,1-1-1,-1 0 0,1 0 0,0 0 1,2 1-1,-1-1-36,-1-1 1,1 1 0,0 0-1,0-1 1,0 0 0,0 0-1,0 0 1,0 0 0,0 0-1,0 0 1,-1-1-1,1 0 1,3 0 0,-2-1-238,0 0 0,0 0 0,0 0 0,0 0-1,0 0 1,-1-1 0,1 0 0,-1 0 0,0 0 0,4-4 0,2-2-643,9-6-39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14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12699,'2'8'2126,"1"0"0,-2 0 0,2 15 0,-2-11-692,-1 1 0,-1 0 0,-3 19 0,4-31-1368,-1 0 0,1 0 0,0 0-1,0 0 1,0 0 0,0 0 0,0 0 0,0 0 0,0 0-1,0 0 1,0 1 0,1 1 0,-1-3-56,1 0 0,-1 0 1,0 0-1,0 0 0,0 0 0,1 1 0,-1-1 0,0 0 1,0 0-1,0 0 0,1 0 0,-1 0 0,0 0 1,0 0-1,0 0 0,1 0 0,-1 0 0,0 0 0,0 0 1,0 0-1,1 0 0,-1 0 0,0 0 0,0 0 1,1 0-1,-1 0 0,0 0 0,0 0 0,0 0 0,1 0 1,-1 0-1,0 0 0,0 0 0,1-1 0,1 0-5,0-1-1,1 0 0,-1 0 1,0 0-1,0 0 0,0 0 1,2-5-1,92-139-1779,-91 140 1755,-1-1-1,1 1 1,0 0-1,1 1 1,8-8-1,-13 13 30,-1-1 0,1 0 0,0 1 0,0-1-1,-1 1 1,1-1 0,0 1 0,0-1 0,0 1-1,0 0 1,0-1 0,0 1 0,0 0 0,0 0 0,0 0-1,-1 0 1,1 0 0,0 0 0,0 0 0,0 0 0,0 0-1,2 0 1,-2 1 18,0 0-1,0-1 1,0 1 0,-1 0-1,1 0 1,0-1 0,0 1-1,-1 0 1,1 0 0,0 0-1,-1 0 1,1 0 0,-1 0-1,0 0 1,1 0 0,0 2-1,0 5 169,1 1 0,-1-1 0,0 0 0,-1 10 0,0-14-115,0 26 436,-1-19-351,1-1 1,0 1-1,1-1 1,0 0-1,1 1 1,2 10-1,-4-21-169,0 1 1,0-1-1,1 1 0,-1-1 1,0 0-1,0 1 0,0-1 1,0 1-1,0-1 0,1 1 1,-1-1-1,0 0 0,0 1 1,1-1-1,-1 1 0,0-1 1,1 0-1,-1 1 0,0-1 1,1 0-1,-1 0 0,0 1 1,1-1-1,-1 0 0,1 0 1,-1 1-1,1-1 0,-1 0 0,1 0 1,-1 0-1,0 0 0,1 0 1,-1 0-1,1 0 0,0 0 1,0 0-36,0-1 0,0 0 0,0 0 0,0 1 0,0-1 0,0 0-1,0 0 1,0 0 0,0 0 0,0 0 0,-1 0 0,1 0 0,1-3 0,11-24 367,2-3-324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05:14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 15459,'-2'57'6274,"-2"5"-4042,-4 4-231,10 0-561,8-9-552,8-14-624,8-14-112,3-18-104,-6-8-368,-1-14-320,-1-5-1344,-1 0 1255</inkml:trace>
  <inkml:trace contextRef="#ctx0" brushRef="#br0" timeOffset="1">1 53 15315,'-1'16'6138,"5"-8"-3658,8 1-607,8-9-305,8 3-504,17-6-648,6-4-104,-3-5-216,10 2 760,2 4-688</inkml:trace>
  <inkml:trace contextRef="#ctx0" brushRef="#br0" timeOffset="2">764 388 20764,'13'8'7338,"-20"-8"-6354,3 0-472,-5-7-112,0-5 449,1 0-641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6T15:20:12.84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11951 10462 1600 0,'5'-1'86'0,"-5"-2"43"16,-1 2-1-16,1 0-10 0,0 0-45 16,0 1-7-16,0-1-16 15,-1 0-6-15,1 0-9 16,0 0-2-16,0 0 0 16,0 0 2-16,0-1-1 15,0 1 0-15,1 0-5 16,6-1-1-16,-4 1-4 15,3-1-2-15,-5 1-2 16,5 0-2-16,5-2-1 16,-3 2 0-16,4 0 0 15,22 2-1-15,-31 0-1 16,3-1 0-16,-1-1-2 16,-5 1 0-16,0 0-2 15,0 0 1-15,6 0-2 16,2 1 1-16,2 2-1 0,-3-2 1 15,2 0-1-15,-1 0 0 16,3 0-2-16,29 6-1 16,-26-10-1-16,-1 1-1 15,1 1 0-15,1 1 0 16,-1 0 1-16,1 0 1 16,0 0 1-16,1 0 0 15,-1 0 1-15,4 0 1 16,-2 0 1-16,2 0 0 15,1 0-1-15,-3-2-1 0,1 1-1 16,-1 0 1-16,0 1 0 16,-2 0 2-16,-2 2-1 15,1 0 1-15,-3-2-3 16,4 1 0-16,3-1-1 16,-5 0 0-16,5-1 0 15,-2 1 0-15,-3 0-1 16,4-1 1-16,-1 0 0 15,-1-1-1-15,3-1 1 16,-2 1-1-16,3 0-1 16,1 1 1-16,0-1-2 15,0 2 2-15,3 0-2 16,-3 0 0-16,6 1 0 16,2 1-1-16,0 1 0 15,-3-2 0-15,-1 1 0 16,-1-2 0-16,-5 0 1 0,-2 0-1 15,0 0 0-15,2 0 0 16,0 1 0-16,8 1 0 16,-2-2 1-16,0 2-1 15,1-2 2-15,-1 0-1 16,2 1 2-16,-2 0-1 16,2-1 1-16,1 1-1 15,2-1 0-15,-1 0-1 0,4 0 0 16,-2 0 2-16,-2 0-1 15,-2-1 0-15,1 1 0 16,-6 0 0-16,5 0 0 16,3 0 0-16,-1 0-1 15,7 0 1-15,-4-1 0 16,1-1 0-16,2 2-1 16,-3-1 0-16,4 1 0 15,-1 0 0-15,3-1-1 16,0 0 0-16,-2-3 0 15,-3 1 0-15,0 1-1 16,2 1 1-16,1 0 0 16,2 1 0-16,0-2 0 15,-1 0 1-15,2 1-1 0,0 1-1 16,6 0 0-16,2 0 0 16,2 0 0-16,2 0 0 15,-10 0 0-15,0 3 0 16,-6-1-1-16,-1 1 1 15,7 0 1-15,-3-3-1 16,1 0 1-16,0 0 0 16,5 0 0-16,2 0 0 15,1-2-1-15,1 0 0 0,-10-1 1 16,-2 0 0-16,-3 3-1 16,-4 0 1-16,6 3-1 15,-1-1 1-15,2-2-2 16,0 0 1-16,2-1 0 15,1 0 0-15,2 0 0 16,4-1 0-16,2 2-1 16,-3-1 0-16,0 1 1 15,-4 4 0-15,-2-1 0 16,3 0 0-16,-1-3 0 16,2 0 0-16,1 0-1 15,1 0 1-15,4 1-1 16,2 1 0-16,-4-2 0 15,2 2 0-15,-6-2 0 16,-1 0-1-16,4 2 1 16,-4-2 1-16,3-1-1 0,-1 0 0 15,-1-1 0-15,1 2 0 16,4 3-1-16,-1-2 1 16,-1 1-1-16,-5 1 1 15,-1 1 0-15,1 1-1 16,1 0 1-16,4 1 0 15,-2-3 0-15,1 2 0 16,3-1-1-16,4-1 1 16,2-1 0-16,0 3 1 0,-5-3-2 15,1 0 1-15,-2-2 0 16,0 0 0-16,3 0 0 16,-2 0 0-16,2 2 1 15,5 0-1-15,2-1 1 16,-5 1-1-16,1 0 0 15,-7 1 1-15,-1 1-1 16,5-2 1-16,-3-2 0 16,2 0 0-16,5 0-1 15,0-1 0-15,5-2 1 16,5 2-1-16,-13-1 0 16,4 0 1-16,-5 1-1 15,0 0 0-15,8 1 0 16,-3 0 1-16,5 0 0 0,1 0-1 15,-1 0 0-15,-2 0 1 16,-3 0 0-16,0 0 0 16,1-1-1-16,4 1 0 15,2 0 0-15,-1 0 1 16,0 1-1-16,0 2 0 16,-3-1 0-16,-4 2 0 15,-2-2 0-15,1 0 0 16,0-1 1-16,3 2-2 0,1-2 2 15,0-1-1-15,-5 0-1 16,0 0 1-16,-2-1-1 16,2 1 1-16,3-1 0 15,1 0 0-15,-3 3 1 16,1-2-1-16,3 3 0 16,-3-1 0-16,-2 0 0 15,-1 0-1-15,-1 0 2 16,3-2 0-16,0 0 1 15,-1-2-1-15,-2 1 1 16,1 0-1-16,2 0 1 16,-4 2 0-16,-4 1 0 15,-5 2 1-15,-7 0 0 16,-4-3-1-16,2 0 2 16,1 0-1-16,0-1 2 0,0 1-1 15,-1-1 1-15,-3 1-1 16,-3-1-1-16,1 0 0 15,-3-1-1-15,-1 1 0 16,-1 0-1-16,2 0 0 16,-4 1 0-16,-6-1-1 15,-1-1 0-15,-5 1-1 16,1-1 1-16,3 0-1 16,-4 1 0-16,0 0 1 0,-5 0-1 15,-7-1-34-15,-6-2 6 16,-6-4-610-16,-13-8 464 15</inkml:trace>
  <inkml:trace contextRef="#ctx0" brushRef="#br0" timeOffset="1120.54">16276 10276 737 0,'0'-4'367'0,"0"3"-119"16,0 0-1-16,0 0-30 0,0 0-34 15,0 1-38-15,0 0-3 16,8 18-13-16,6 41-6 15,-10-23-17-15,-2 0-15 16,-1 1-25-16,-1-2-10 16,4-2-17-16,-2-1-6 15,4-4-13-15,-2-1-4 16,0-6-6-16,0 0-3 16,-4-10-2-16,6-2-2 0,-6-6-1 15,-3-6-43-15,3-5-134 16,-6-7 121-16</inkml:trace>
  <inkml:trace contextRef="#ctx0" brushRef="#br0" timeOffset="7295.66">11555 8436 918 0,'-2'-1'426'15,"1"0"-152"-15,0 1-16 16,0 0-37-16,1 4-36 0,0 12-73 15,0 8-24 1,0-12-30-16,1 1-14 0,1 6-19 16,-3-4-5-16,1-5-7 15,0-10-1-15,-2-4-2 16,-1 0-1-16,2 3-4 16,0 0-1-16,0 0-3 15,-2-7 0-15,0-8-1 16,5-28-1-16,5 26 0 15,2-2 0-15,3-2-1 16,0 2 2-16,1 5 0 16,-2 4 0-16,1 6 4 15,-1 5 14-15,-1 7 30 16,-2 8 13-16,-1 10 23 16,0 4-1-16,-4 6-12 15,0-4-7-15,0-6-18 0,1-2-9 16,-1-10-16-16,0-3-6 15,0-6-8-15,-1-4-2 16,-2-5-3-16,0 4 0 16,0-1-1-16,3-14-1 15,17-37 0-15,-7 29-1 16,2 2 1-16,0-2-1 16,2 11 1-16,-2 1 0 15,3 9 0-15,0 9 0 0,-1-1 2 16,-1 9 0-16,-5 1 2 15,-4 0 6-15,-4 5 15 16,-3-2 4-16,4 3 6 16,-1 1-5-16,-2-6-12 15,-1-1-5-15,-5-7-9 16,4-4-2-16,3-5-28 16,3-6-45-16,-5-8-111 15,3-5-90-15,5-3-272 16,0 0 342-16</inkml:trace>
  <inkml:trace contextRef="#ctx0" brushRef="#br0" timeOffset="7414.47">12000 8393 843 0,'12'9'545'0,"1"8"-39"16,-1 5-153-16,-4 3-44 16,-1 4-78-16,-2 1-43 15,0-6-63-15,-1-2-23 16,0-9-54-16,1-3-16 15,-1-5-21-15,-2-3 5 16,-2-2-60-16,-1-1-62 16,0 0-632-16,1 0 509 15</inkml:trace>
  <inkml:trace contextRef="#ctx0" brushRef="#br0" timeOffset="7563.08">12011 8239 1115 0,'3'1'520'16,"5"5"-262"-16,2-2-91 16,0 0-39-16,-4 1-71 15,3-4-83-15,2 2-409 16,4 6 320-16</inkml:trace>
  <inkml:trace contextRef="#ctx0" brushRef="#br0" timeOffset="7990.38">12227 8424 829 0,'13'17'442'0,"-1"-1"-99"0,-3 4-44 15,-4-3-68-15,0 0-37 16,-4-4-58-16,0-5-18 16,-1 1-37-16,-1-5-12 15,-1-2-25-15,-1-2-13 16,3-1-24-16,0 0-5 15,0-3-3-15,5-21 0 0,10-30-1 16,-5 27 1-16,2 2 1 16,2 5-1-16,-1 5 1 15,2 4 0-15,3 12 1 16,-4 0 7-16,0 7 28 16,1 4 19-16,-6 6 38 15,3 10 6-15,-4 1-10 16,-1 2-12-16,-3-3-35 15,2-6-11-15,-1-2-18 16,-1-5-6-16,-2-5 2 16,-2-5-15-16,0-6-84 15,-1-4-65-15,0 5 87 16</inkml:trace>
  <inkml:trace contextRef="#ctx0" brushRef="#br0" timeOffset="8598.79">12699 8379 1243 0,'4'-26'554'0,"-3"36"-266"16,-1-3-12-16,2 11-69 15,3 1-41-15,-1-1-70 16,3 5-21-16,-2-10-38 16,1 0-13-16,-4-6-12 15,0-3 0-15,-1 1-44 16,-1-3-33-16,-1-2-88 16,0 0-62-16,0-1-101 15,0 0-127-15,0 0 290 16</inkml:trace>
  <inkml:trace contextRef="#ctx0" brushRef="#br0" timeOffset="9479.32">12621 8138 1158 0,'-27'-36'486'16,"29"30"-247"-16,3 0-30 15,2 4 0-15,-2 0-27 0,1 2-51 16,-1 0-19-16,1 0-44 16,0 1-20-16,-1 1-17 15,-2 0 5-15,1 2-25 16</inkml:trace>
  <inkml:trace contextRef="#ctx0" brushRef="#br0" timeOffset="10878.31">12413 9139 535 0,'2'1'372'0,"0"2"6"0,3 1-119 16,-1-1-17-16,-3-3-46 15,3 2-25-15,-4-2-33 16,0 0-12-16,0 0-23 16,0 0-7-16,0 0-10 15,0 0-9-15,0 0-10 16,-2 0-4-16,1 0-7 16,0 0 2-16,-10 5 5 15,-10 1 2-15,-29 5-3 16,23-10-5-16,-3-2-16 15,-3-2-6-15,-2 0-7 16,-4-2-6-16,-2 0-3 16,1-1-2-16,3 2-2 15,0-1 3-15,8 3-1 16,-2 1-1-16,4 0-3 16,3 1-3-16,2 2-5 0,5 3-1 15,3 0-3-15,3-5 0 16,6 3-1-16,0 0-2 15,7-3-1-15,1 5 1 16,-2-5-1-16,-1 0 2 16,0 0 0-16,0 0 1 15,0 0 0-15,0 0 0 16,0 0 0-16,0 0 0 16,0 0-1-16,0 0 1 0,0 0-16 15,0 0-30-15,0 0-89 16,0 0-65-16,0-1-509 15,0 0 480-15</inkml:trace>
  <inkml:trace contextRef="#ctx0" brushRef="#br0" timeOffset="11537.8">12008 8987 660 0,'1'-6'397'0,"0"1"-85"16,3 1-38-16,-1 0-24 15,-1 3-46-15,-2 0-19 0,-1 0-16 16,1 0-6-16,-1 1-22 16,0-1-15-16,-1 1-37 15,1 0-16-15,0 0-24 16,0 0-6-16,-6 3-7 16,-7 1-6-16,-31 44-9 15,25-30-5-15,-4 1-7 16,-3-1-2-16,3 1-3 15,0 0-1-15,2-1 0 16,0 1 0-16,6-3 0 16,3-3 1-16,2-1 4 15,4 0 1-15,6 1 1 16,1-3-1-16,9 1-1 16,3-1 1-16,4-1 1 15,5 2 1-15,5 1 7 16,6 2 4-16,0 2 3 0,-4-1 3 15,-3-2 5 1,-10-3-2-16,-4-2-3 0,-1 1-3 16,-7-2-12-16,2 2-2 15,-3-4-4-15,-2-3-1 16,0-2-3-16,-2-1 2 16,1 0-36-16,0 0-36 15,0 0-77-15,-4-10 27 16,-14-5 60-16</inkml:trace>
  <inkml:trace contextRef="#ctx0" brushRef="#br0" timeOffset="17726.23">16223 11192 646 0,'2'-33'372'0,"-3"29"-35"16,-3-8-48-16,-1 5-43 15,-3-4-33-15,-4 6-51 16,0 1-18-16,-4 1-30 15,1 5-15-15,-1 5-23 16,0 1-10-16,2 5-17 16,1 3-7-16,5 7-9 15,2 4-2-15,7 12-5 16,3-3-3-16,4-2-4 16,5-2-1-16,1-12-7 15,4-2-2-15,3-9-5 16,-1-5-2-16,4-6 1 0,-2-8-1 15,4-5 1 1,-7-5 0-16,-3-6 0 0,-4-2 0 16,-11-2 1-16,-1-1 2 15,-7 3-1-15,-5-1 1 16,-3 9-1-16,-3 2-1 16,0 4 0-16,0 5 0 15,-2 1-1-15,2 5-1 0,1 3-1 16,2 0-1-16,5 5-15 15,3 3-26-15,3 0-85 16,4 3-45-16,2-2-121 16,4-2-129-16,5 5 281 15</inkml:trace>
  <inkml:trace contextRef="#ctx0" brushRef="#br0" timeOffset="17980.15">16431 11108 1200 0,'3'2'515'0,"1"4"-289"0,-3 4 16 16,2 7-41-16,-2 2-35 15,0 9-46-15,-4 2-11 16,4 10-27-16,-1-2-11 16,2-2-23-16,9 0-14 15,-6-8-20-15,0-6-5 16,3-9-5-16,-8-5 1 16,8-8-64-16,-4-4-57 0,-4-11-202 15,-1-4-369-15,1-6 453 16</inkml:trace>
  <inkml:trace contextRef="#ctx0" brushRef="#br0" timeOffset="18262.33">16363 11034 1122 0,'-5'-5'536'0,"3"4"-189"16,2 1-78-16,7 0-59 15,8 4-46-15,4-2-58 16,3 3-21-16,3 2-30 15,-2 0-13-15,2 3-13 16,-4 0-3-16,-3 4-1 16,-3 2-1-16,-7 4-4 15,-4-1-2-15,-5 1-2 0,-8-1-1 16,-3-1-2-16,-3-3-1 16,-2-7-2-16,-1 0-1 15,1-3-5-15,2 2 0 16,5-1-8-16,2-1-27 15,6-1-111-15,4-3 52 16,10 0 28-16</inkml:trace>
  <inkml:trace contextRef="#ctx0" brushRef="#br0" timeOffset="18571.4">16640 11053 1084 0,'-1'0'489'0,"0"0"-197"16,1 0-47-16,0 0-24 15,0 0-31-15,4 1-63 16,15 6-22-16,38 6-41 15,-21-13-19-15,8 1-18 0,4-2-6 16,-5 0-10-16,-5-3 0 16,-14 2-5-16,-4 2 0 15,-12 2-16-15,-3 2-59 16,-5 3 293-16,-5-1-190 16</inkml:trace>
  <inkml:trace contextRef="#ctx0" brushRef="#br0" timeOffset="18830.84">16799 11072 912 0,'2'9'491'0,"1"5"-55"16,-2 0-111-16,4 10-47 16,0 2-50-16,0-1-87 15,5 6-30-15,-2-3-36 16,1 3-9-16,1 0-18 15,1-2-9-15,-5-1-18 16,-3-3-9-16,1 4-8 16,0 0-1-16,-1-2-1 15,3-3-1-15,-7-9-19 16,1-8-32-16,3-7-117 16,-5-2 392-16,4-14-208 0</inkml:trace>
  <inkml:trace contextRef="#ctx0" brushRef="#br0" timeOffset="31906.28">14429 10261 674 0,'-1'-3'376'16,"0"0"-103"-16,1 2-50 16,0-3-7-16,0 3-50 0,0 0-20 15,0 0-21-15,0 0-10 16,0 0-12-16,0 0-6 16,0 0-7-16,0 1-8 15,5 10-14-15,5 18-6 16,2 40-17-16,-13-32-6 15,6 2-12-15,-5 0-6 16,1-8-7-16,4-2-3 0,-5-8-3 16,7-4 0-16,-8-7-3 15,-1-6-1-15,0-3 0 16,0 5-1-16,2-5 0 16,0 0 0-16,0 0-1 15,0 0 0-15,-1 0-1 16,0 0 0-16,-1 0 0 15,2 0-1-15,0 0 7 16,0 0-38-16,0-1-149 16,0-3 129-16</inkml:trace>
  <inkml:trace contextRef="#ctx0" brushRef="#br0" timeOffset="32699.81">14238 10966 460 0,'0'0'354'0,"0"-1"16"16,0 0-69-16,0 0-24 15,0 0-66-15,0 0-29 16,0 1-33-16,0 0-19 16,0 0-21-16,3 23-8 15,2 31-28-15,-6-25-8 0,0 5-13 16,-2-2-8-16,3 3-11 16,0 1-4-16,0-4-6 15,2-4-3-15,-1-5-2 16,0-5-2-16,2-11-3 15,0 1-1-15,2-5-2 16,3 2 0-16,5-1 4 16,0-2 1-16,5-1 6 15,3-1 2-15,3 3-1 16,1-2-1-16,-3-2 1 16,-3 1-1-16,-6-6 0 15,-1 2 1-15,-3 0-7 16,3 1-2-16,-3-1-5 15,2 1-3-15,-2-2-1 16,1 1-2-16,0 2 1 16,-4-4 4-16,0 4-40 15,-6-5-38-15,-12-3-134 0,2 1-598 16,6 2 561-16</inkml:trace>
  <inkml:trace contextRef="#ctx0" brushRef="#br0" timeOffset="33249.66">14681 10955 973 0,'-2'-1'449'16,"1"0"-169"-16,0 0-44 15,0 0-31-15,0 0-36 16,0 0-54-16,0 0-13 16,0 1-12-16,1 0-4 15,2 12-12-15,5 16-5 16,4 38-14-16,-8-27-5 15,-1 9-11-15,1 1-6 0,1-1-12 16,0-1-5-16,-2-10-7 16,1-5-3-16,1-10-1 15,-3-7-2-15,1-7-2 16,-1-5 1-16,-2-7-14 16,1-5-21-16,-2-6-69 15,0-5-37-15,0-1-91 16,-1-4-65-16,2-2-273 15,-1 0 362-15</inkml:trace>
  <inkml:trace contextRef="#ctx0" brushRef="#br0" timeOffset="33661.22">14672 11027 370 0,'-5'-19'270'15,"3"2"1"-15,2 0-16 16,1 3-4-16,2 4-23 0,-2 1-18 15,0 6-35-15,0 1-13 16,2 0-33-16,-3 0-14 16,0 1-30-16,0 0-16 15,0 0-26-15,14-2-11 16,5 0-16-16,31-6-5 16,-22 7-4-16,-1 2-1 15,-1 2 2-15,1 3 5 0,-11 6 12 16,-4 1 8-16,-4 6 12 15,-10 0 0-15,-5 2-6 16,3 3-5-16,-14-4-12 16,3-2-5-16,-6 0-6 15,-4-7-2-15,0-1-3 16,-1 2 0-16,0-6-2 16,1 1-2-16,3-1 0 15,3-1-1-15,8-1-1 16,4 0-2-16,9-5-3 15,5-2 0-15,5-2 1 16,3-3-34-16,1-1 309 16,0 0-212-16</inkml:trace>
  <inkml:trace contextRef="#ctx0" brushRef="#br0" timeOffset="74056.8">18964 10375 638 0,'-28'-37'327'0,"25"30"-31"16,1 3-68-16,-1-1-2 16,1 2-21-16,3 0-55 15,-1 2-19-15,0 0-16 16,0 0-6-16,0 0-9 16,0 1-2-16,0 0-8 15,0 0-3-15,9 22-8 16,9 36 0-16,-21-19-12 15,3 4-7-15,2-1-8 16,-2-3-6-16,0-5-7 16,0-7-5-16,0-4-15 15,3-5-4-15,-2-6-8 16,-2-4-3-16,-3-8-1 16,-2-1-1-16,5-1-1 0,1 2 0 15,0 0 0-15,-1 0-1 16,0 0-5-1,0 0-5-15,0 0-46 0,0 0-33 16,0-1-117-16,0 0-87 16,-2-16 184-16</inkml:trace>
  <inkml:trace contextRef="#ctx0" brushRef="#br0" timeOffset="74738.08">18999 10986 812 0,'-1'0'440'0,"0"0"-142"16,0 0-53-16,0 0-21 15,-1 0-55-15,1-1-19 0,0 0-31 16,0 0-12 0,-8-4-26-16,-9-2-9 0,-33-5-17 15,21 15-9-15,-2 10-13 16,-3 0-6-16,11 5-9 15,5 3-3-15,9-1-8 16,6 3-1-16,9 2-2 16,5-5-2-16,8 0-1 15,6 0 0-15,1-8 1 16,2 5 3-16,-4 0 12 16,-3-6 11-16,-6 3 20 15,-5-4 8-15,-2-4 6 16,-4 5 0-16,-1 0-8 15,-3-2-3-15,-5 2-14 16,-1 0-5-16,-4-3-14 16,1-1-5-16,-3-5-9 0,0 0-3 15,-1-5-4-15,-2 0-9 16,2-1-29-16,-3-3-25 16,2 2-57-16,3 0-39 15,8 0-130-15,5 0-71 16,8-2 226-16</inkml:trace>
  <inkml:trace contextRef="#ctx0" brushRef="#br0" timeOffset="75116.06">19138 11073 1303 0,'-3'4'596'15,"-2"5"-302"-15,1 8-76 16,-2-1-13-16,3 4-81 16,3-1-30-16,3 0-40 15,5 1-9-15,2 1-17 16,2-3-5-16,1-4-9 16,4-4-3-16,1-5-7 15,1-2-1-15,-5-7 0 16,-3-5 2-16,-4-7 4 15,-4-6 1-15,-3-4 1 0,-5 1 1 16,-4 1 1-16,-3 5 0 16,-4 6 3-16,-1 1-2 15,-2 4-7-15,5 5-4 16,2 3-9-16,1 0-8 16,3 9-25-16,2 5-26 15,1-3-87-15,6 7-46 16,4-4-138-16,2-6 201 0</inkml:trace>
  <inkml:trace contextRef="#ctx0" brushRef="#br0" timeOffset="75514.14">19423 10980 1226 0,'-1'8'619'15,"1"4"-232"-15,3 8-116 16,4 6-21-16,-7 8-108 16,0 6-42-16,-2 0-54 15,3 0-15-15,7-4-18 16,-6-7-3-16,2-6-4 16,-1-4-2-16,3-7-2 15,-1-4-2-15,4-4 0 0,-3-1-1 16,7-2 9-16,4 0 6 15,3 1 13-15,3 0 10 16,-1 0 5-16,1 0 3 16,-3 0-1-16,0 2-6 15,-6-2-13-15,-2 1-6 16,-7-1-9-16,-5-1-8 16,-5-1-60-16,4 0-44 0,0-1 58 15</inkml:trace>
  <inkml:trace contextRef="#ctx0" brushRef="#br0" timeOffset="77292.96">14716 10048 935 0,'-9'41'443'16,"4"-43"-121"-16,4-1-151 15,0-1 10-15,1 2-15 16,0 1-25-16,0 0-44 15,1-3-12-15,7-13-20 16,19-27-9-16,-15 26-9 16,6 1-6-16,-1-3-8 15,5 0-5-15,6 0-9 16,-4 1-2-16,11 1 1 16,-8 2-1-16,1-2 3 15,-1 1 1-15,-8-3 0 0,5-1 2 16,2 3-1-16,5-4-2 15,3 3-3-15,1-1-2 16,2-2-4-16,2 8-1 16,6-1-1-16,2 1-1 15,2 4 1-15,-1-2 0 16,-7 0 1-16,-2 0 2 16,-1-3 0-16,5 1-1 15,0 1-1-15,3 1-1 0,0 2-3 16,-1-1 1-1,1 3-3-15,6-1 1 0,-12 1 2 16,-2 2 2-16,-5 0 4 16,-6 3 3-16,4 1 2 15,0 0 0-15,3 1-1 16,0 0-2-16,-1-3-4 16,1-2-2-16,-1 0-1 15,0-2-2-15,4 2-2 16,-2 1 0-16,5 4 0 15,-5-3 0-15,1 3 0 16,-2-2 0-16,-5 1 1 16,-2 1 0-16,4 1 2 15,-1 0 1-15,3-1-1 16,0 1 0-16,-1-3-1 16,2 2-1-16,1-1 0 0,4-1-1 15,0 3-1-15,-2-1 0 16,-4-1 0-16,-4 0-1 15,0-1 1-15,-1-1-2 16,2 4 0-16,-1-1 1 16,2 1-1-16,-2 0 1 15,3 2 0-15,2-1-1 16,0-1 0-16,2 3 0 0,5-2 0 16,5 4 0-16,-6 1-1 15,2 0 1-15,-7 4 3 16,-2 1 0-16,4 2 3 15,-5 0 0-15,4-2 0 16,-2-1 0-16,0-1-1 16,4 1-1-16,-1-3-1 15,2 1 0-15,2 1-2 16,-1 0 1-16,-7 2-2 16,-1 1 2-16,-3 1 1 15,-3-2 0-15,4 1 1 16,-3-2 0-16,-2-2-1 15,6 2 1-15,-4 1-1 16,0-3 0-16,0 2-1 16,-2 0 0-16,-1 2 1 0,-2 0-1 15,2 1 1 1,-3-1 1-16,4-3-1 0,1 3 1 16,1 0-1-16,-1 1 0 15,-3 1 1-15,-3-3 0 16,-1 1 0-16,0-1 0 15,1 0-1-15,1 0 0 16,-2 2 1-16,-1-5 0 16,-5-2-1-16,2 1 0 0,-4-3 0 15,3 3 0-15,1 2 0 16,0 0 1-16,1 1-1 16,0 1 0-16,-1-1 1 15,-1-2-2-15,-4-3 0 16,-1 1-1-16,-6-5-1 15,-3 0-6-15,-4-1-52 16,3 0-51-16,0-1-125 16,-4 0-52-16,-5-2 171 15</inkml:trace>
  <inkml:trace contextRef="#ctx0" brushRef="#br0" timeOffset="78447.53">17209 8754 789 0,'0'0'466'15,"0"-1"-35"-15,-1-4-184 16,1 4 5-16,0 0-53 16,-1 1-33-16,-1 0-53 15,1 0-21-15,-2 10-30 16,-4 8-7-16,-12 40-9 15,6-28-2-15,-3 7-6 16,1 4-6-16,0-6-7 16,1-2-6-16,0-9-9 15,2-5-1-15,-2-11-5 0,-1-3-2 16,0-7-3-16,-1-3-1 16,1-8-4-16,-1-5 0 15,3-3-3-15,2-2-1 16,8-1 2-16,-1-2 0 15,4 2 4-15,2-1 2 16,-1 2 2-16,1 3 0 16,5 8 1-16,2 1 5 0,6 9 12 15,6 6 6-15,0 6 14 16,-3 8 1-16,4 8 3 16,-2 0 1-16,-3 2 1 15,5 2 0-15,-5-3-8 16,2-4-6-16,-2-4-12 15,-1-3-7-15,-4-7-7 16,0 0-2-16,-6-4-9 16,-4-4-15-16,-2-1-74 15,-1-1-41-15,0 0 201 16,-1-1-90-16</inkml:trace>
  <inkml:trace contextRef="#ctx0" brushRef="#br0" timeOffset="95593.87">23192 9095 677 0,'0'0'381'0,"3"1"-59"15,0 0-30-15,-1 1-59 16,0-2-29-16,-1 0-45 15,-1 0-16-15,0-2-31 16,0 1-13-16,0 0-23 0,0 0-14 16,-1-1-24-1,-2-2-12-15,-17-7-14 0,-30-6-2 16,29 21-5-16,0 1-1 16,5 4 1-16,1 2 1 15,2 2 1-15,6 0-1 16,4 2-1-16,5 3 0 15,9 4-1-15,3-4 0 16,7 3 2-16,1-4 4 0,2-4 6 16,2-1 7-16,0-1 26 15,3 1 11-15,-4 0 14 16,-4-2 3-16,-8-3-14 16,-8-2-5-16,-9 1-5 15,-6 2-2-15,-7 2-5 16,-3 4-7-16,-1-5-14 15,-1-2-7-15,0-3-7 16,3-2-2-16,1-1-9 16,2-1-11-16,4-1-56 15,3-1-40-15,9-4-81 16,5-4-49-16,12-4 129 16,2-6 35-16</inkml:trace>
  <inkml:trace contextRef="#ctx0" brushRef="#br0" timeOffset="95915.57">23420 9074 977 0,'0'12'568'0,"-4"3"-33"16,0 8-270-16,1 0-7 16,1 6-65-16,2-2-32 15,7-1-61-15,1-2-18 0,8-7-30 16,1-2-15-16,2-12-17 15,0 0-7-15,-1-4-8 16,2-2-1-16,-6-3-2 16,0-6 2-16,-6-10 0 15,-4-3 0-15,-6-4 2 16,-5-2-1-16,-8 1 1 16,-5 2 0-16,2 7-2 15,5 6-4-15,0 11-2 16,5 4-7-16,1 6-51 15,-5 3-33-15,10 4-116 16,0-1-81-16,3-4 184 16</inkml:trace>
  <inkml:trace contextRef="#ctx0" brushRef="#br0" timeOffset="96268.04">23637 9048 1225 0,'5'8'574'16,"3"3"-218"-16,0 4-54 15,-3 8-79-15,1 1-43 16,-4 5-80-16,2-1-28 0,1-3-33 16,0 2-10-16,5-10-9 15,-2-3-3-15,0-4-7 16,-1-7-3-16,1-1-1 15,0-2-1-15,2-3 1 16,6 1 2-16,4-2 5 16,0 1 3-16,10 0 1 15,-2-1 0-15,-3 3-2 16,2-4-2-16,-12 1-2 16,-6 2-3-16,0 0-3 15,-3-3-7-15,-5 4-50 16,0 0-35-16,-2 0-641 15,0 1 516-15</inkml:trace>
  <inkml:trace contextRef="#ctx0" brushRef="#br0" timeOffset="96657.88">23004 9611 1500 0,'-24'10'611'0,"12"-10"-348"16,2 0-72-16,16 0-30 15,-1 1-32-15,22-1-48 16,12 0-18-16,9-2-16 16,15-3-11-16,16-1-17 15,8-1-4-15,8-3-5 16,1-1-2-16,-7 4-2 16,2-5 0-16,-6 7 2 15,-9-1 2-15,-16 1-2 16,-14 4 0-16,-16-1-2 15,-5 0 2-15,-13 1-41 0,-4 0-54 16,-16 1-171-16,-6 3-226 16,-9 1 304-16</inkml:trace>
  <inkml:trace contextRef="#ctx0" brushRef="#br0" timeOffset="97084.05">23472 9772 1530 0,'5'13'630'0,"4"7"-364"16,4 3-68-16,-13 6-55 15,0 1-40-15,0-2-53 16,0 2-14-16,3-5-2 15,2-2 1-15,-2-8-3 16,1 0-4-16,2-7-6 16,-1-1-2-16,3-4 5 15,2-1 4-15,3-2 13 16,3-2 2-16,5-2 5 16,1-2 0-16,1 2-4 15,1 2-5-15,-3 3-10 16,-2 3-9-16,-10-2-13 0,-1 3-23 15,-8-3-91-15,0-1-47 16,-2-1 106-16,1-1-14 16</inkml:trace>
  <inkml:trace contextRef="#ctx0" brushRef="#br0" timeOffset="97286.52">23807 9757 1611 0,'6'16'654'0,"0"11"-402"16,-6 6-45-16,3 9-60 16,1 3-29-16,4-3-51 15,10 1-20-15,-10-10-25 16,4-5-8-16,-8-9-13 15,-4-6-14-15,0-7-55 16,-3-6-43-16,-2-7-145 16,1-6-61-16,-4-8 193 15</inkml:trace>
  <inkml:trace contextRef="#ctx0" brushRef="#br0" timeOffset="97562.81">23752 9791 1140 0,'18'-5'534'16,"11"4"-214"-16,2 0-59 16,5-1-66-16,-3 2-24 15,-4-1-30-15,-6 2-9 16,-9 8-24-16,-4-1-17 0,-8 9-29 16,-2-3-14-16,0 3-19 15,-6 1-6-15,-2-3-9 16,-4-2-3-16,-8-6-6 15,12 0 0-15,-14-5-4 16,11 1-1-16,-1-3-4 16,-2 0-15-16,11-2-51 15,3-3-34-15,10-2 309 16,3-2-184-16</inkml:trace>
  <inkml:trace contextRef="#ctx0" brushRef="#br0" timeOffset="98089.86">24559 9428 1528 0,'-7'0'626'0,"-6"6"-384"16,-4 2-38-16,-10 3-76 16,1 4-33-16,0 1-49 15,3-1-12-15,9-2-7 16,4-2-3-16,6-1-6 0,8 1-5 15,2 1-9-15,5 1-1 16,5-2-3-16,-3-2 1 16,7-5 0-16,-1-2 1 15,-4 0 0-15,1-1 2 16,-9 0-35-16,0 1-9 16,-2-3 23-16</inkml:trace>
  <inkml:trace contextRef="#ctx0" brushRef="#br0" timeOffset="98254.88">24410 9654 1182 0,'0'14'638'15,"-1"-5"-108"-15,3-1-276 16,2 3-11-16,4-3-72 16,2 0-31-16,1-2-66 15,2 3-24-15,5-5-37 16,0 4-32-16,2-7-119 15,-3-1-77-15,5 0 122 16</inkml:trace>
  <inkml:trace contextRef="#ctx0" brushRef="#br0" timeOffset="98776.84">25090 9371 1480 0,'-2'0'624'0,"3"12"-302"16,-1 4-94-16,-2 10-28 15,-6 4-41-15,-6 9-76 16,-5 2-29-16,0 3-30 16,2-3-8-16,4-7-6 15,5-5-3-15,-2-15-1 16,-1 0-3-16,-4-13-1 16,-1-4-2-16,0-3-11 15,5-6-7-15,3-5-17 16,-1-1-7-16,-1-8-11 15,0-3 0-15,12-3 12 16,-1 2 9-16,7 6 22 16,5 3 7-16,1 12 22 15,1 4 16-15,7 10 30 16,-4 8 16-16,2 7 8 0,3 4-2 16,-1 0-11-16,3 3-10 15,-4-2-19-15,0-4-12 16,-6-3-20-16,-3-5-5 15,-4-5-22-15,-4-3-25 16,-2-3-83-16,-1-3-1 16,-1 0 63-16</inkml:trace>
  <inkml:trace contextRef="#ctx0" brushRef="#br0" timeOffset="99415.63">26133 9516 1249 0,'-34'2'607'16,"29"-1"-250"-16,6 2-107 16,3 2-36-16,11-1-70 15,3 0-30-15,12-3-49 0,3-1-16 16,10 0-29-16,5-1-9 15,-5-1-6-15,-5 2-19 16,-13 0-60-16,-11 0-64 16,-5 2-389-16,-4 5 355 15</inkml:trace>
  <inkml:trace contextRef="#ctx0" brushRef="#br0" timeOffset="99599.83">26126 9695 992 0,'5'4'502'0,"12"-8"-134"16,2 2-73-16,12-6-84 15,3 0-44-15,7 2-71 16,2 0-31-16,-7 5-32 16,-5-4-19-16,-7 2-73 15,-9 2 189-15,-3-7-117 16</inkml:trace>
  <inkml:trace contextRef="#ctx0" brushRef="#br0" timeOffset="99917.84">26255 9307 1362 0,'17'9'571'0,"7"5"-318"15,8-1-91-15,2 2-3 16,2 4-38-16,2-3-24 16,2 8-33-16,-1-1 2 15,-1 3 9-15,-7 3 0 16,-13 2-14-16,-6-1-10 0,-17 1-22 16,-8 0-4-16,-13-3-5 15,0 2-3-15,-7-1-7 16,1 0-4-16,3-6-3 15,-3-5-3-15,11-4-48 16,0-3-30-16,13-5-99 16,8-3-53-16,8-4 145 15</inkml:trace>
  <inkml:trace contextRef="#ctx0" brushRef="#br0" timeOffset="100751.64">27953 9022 835 0,'-10'-7'470'0,"5"-1"-36"15,-1-1-135-15,-6 1-85 16,-5-2-34-16,-2 6-54 16,-6 0-20-16,2 5-24 15,1 4-8-15,-3 4-23 16,7 3-6-16,5 5-17 16,5 0-7-16,12 6-14 15,5 1-5-15,8 1-3 16,7 2-1-16,7 1 2 15,2-3 0-15,-6-4 3 16,-4 2 9-16,-9-7 14 16,-6 1 7-16,-4-1 13 15,-4-6 4-15,-8 2-3 16,-5-4-2-16,-3-3-14 16,2 2-10-16,1-6-13 15,-3 2-6-15,3-2-31 0,-3 0-34 16,5-2-80-16,6-1-69 15,10-6 131-15</inkml:trace>
  <inkml:trace contextRef="#ctx0" brushRef="#br0" timeOffset="101078.31">28102 9058 1507 0,'-1'7'639'0,"0"7"-353"15,0 4-23-15,-2 9-79 16,3 2-35-16,4 0-67 16,3 0-16-16,7-9-24 15,0-2-11-15,6-8-14 16,-1-3-5-16,2-4-7 16,-1-6-1-16,-7-7-1 15,-3-2 1-15,-10-9 3 16,-6 3 1-16,-10-5 1 15,-3 1 0-15,-2 5-4 16,-3 2-2-16,6 7-7 16,-1 5-12-16,7 3-47 15,4 1-27-15,7 5-88 0,1 1-47 16,7 2 144-16</inkml:trace>
  <inkml:trace contextRef="#ctx0" brushRef="#br0" timeOffset="101392.95">28368 9035 1483 0,'7'12'659'0,"-4"11"-321"16,-2 2-38-16,3 10-101 15,-1 1-44-15,-1-1-75 16,-2-1-21-16,0-8-23 15,5-1-10-15,3-8-10 16,-2-5-3-16,3-6-5 16,0-2-1-16,6-2 1 15,4 1 1-15,6-1-1 16,0-4 0-16,0 2-2 16,-2 0-1-16,-5-3 0 15,-3 3 4-15,-10-4-55 16,-2 3-40-16,-5 1 52 15</inkml:trace>
  <inkml:trace contextRef="#ctx0" brushRef="#br0" timeOffset="101865.27">27541 9540 1156 0,'-12'0'536'16,"5"0"-231"-16,3 0-90 15,7-1-8-15,8 0-43 16,6-1-27-16,15 2-51 16,7 0-13-16,18 2-26 31,-28-2-10-31,0 1-13 0,98 0-3 0,23-1-10 16,14-4-5-16,-44-4-2 15,0-1-1-15,-6-2 6 16,-7 2 9-16,-10 1 8 0,-16 0 2 15,-20 3-5-15,-20 2-7 16,-26 2-20-16,-9 1-25 16,-16 1-115-16,-9 2 0 15,-18 7 72-15</inkml:trace>
  <inkml:trace contextRef="#ctx0" brushRef="#br0" timeOffset="102459.29">28092 9865 967 0,'-2'-3'509'0,"-4"0"-148"0,1-1-111 16,-2 0-30-16,-4-1-58 16,2 2-32-16,-32 1-40 15,29 15-11-15,-4 5-17 16,-2 1-7-16,14 9-16 15,2-3-9-15,11 1-15 16,9-1-5-16,2-6-3 16,2-3-1-16,5-9-4 15,-2-3 1-15,-2-10 0 16,-2-5 0-16,-5-7 1 16,-3-3-1-16,-7 0 1 15,-5-4-2-15,-6 4 0 16,-6-1 1-16,-6 1-3 15,-1 2 0-15,-5 5 0 16,-2 3-2-16,1 8-1 16,5 4-3-16,6 6-18 15,2 4-20-15,8 4-79 0,2-3 212 16,12 1-91-16</inkml:trace>
  <inkml:trace contextRef="#ctx0" brushRef="#br0" timeOffset="102692.43">28266 9796 1279 0,'6'2'589'0,"-2"10"-213"15,0 4-90-15,2 9-60 16,-3 5-42-16,3 7-83 15,2 1-29-15,3 0-33 16,1-4-12-16,0-2-14 16,1-6-3-16,-5-8-6 15,-1-3-21-15,-8-12-78 16,-4-3-78-16,-1-8 101 16</inkml:trace>
  <inkml:trace contextRef="#ctx0" brushRef="#br0" timeOffset="102961.78">28223 9788 1233 0,'16'-5'553'16,"5"4"-274"-16,7-1-49 16,5 2-75-16,-6 3-24 15,5 2-29-15,-8 3-10 0,-6 4-28 16,-4 1-17-16,-10 0-19 15,-5 6-6-15,-9-3-6 16,-1 3-2-16,-11 0-2 16,0-4-4-16,-5-4-4 15,2-2-3-15,9-5-15 16,1-1-16-16,11-2-65 16,4-1-37-16,9-1 79 15</inkml:trace>
  <inkml:trace contextRef="#ctx0" brushRef="#br0" timeOffset="103180.71">28501 9844 1306 0,'0'-3'606'15,"10"3"-229"-15,3-2-118 16,7 1-100-16,4-2-48 15,7 0-69-15,2 0-15 16,-4-2-7-16,-1 0-2 16,-11 4-49-16,-6-3-57 15,-11 6-28-15,-2 2 53 16</inkml:trace>
  <inkml:trace contextRef="#ctx0" brushRef="#br0" timeOffset="103410.13">28610 9835 1460 0,'-27'-6'640'0,"30"13"-322"15,-1 3-34-15,-1 11-71 16,0 4-37-16,-1 9-60 16,0 4-19-16,2 0-37 15,2 1-13-15,0-6-21 16,1-2-9-16,-2-9-13 15,1-8-12-15,1-6-62 16,-4-6-32-16,0-2-77 16,-2-4-38-16,0 3 143 15</inkml:trace>
  <inkml:trace contextRef="#ctx0" brushRef="#br0" timeOffset="105077.94">29494 9360 1124 0,'0'-4'535'16,"-6"2"-201"-16,-6 2-32 16,-3 3-93-16,-4 5-50 0,-7 5-76 15,4 0-13-15,-2 2-4 16,-2-1-5-16,18 2-11 16,4-2-6-16,11 1-15 15,9 2-3-15,-2-1 1 16,4-2 1-16,2 0-3 15,0-4-5-15,3-2-9 16,1-1-3-16,-2-5-23 16,-3-1-37-16,-9-1-122 15,-7-2 113-15</inkml:trace>
  <inkml:trace contextRef="#ctx0" brushRef="#br0" timeOffset="105228.35">29313 9634 1003 0,'1'11'534'16,"-2"-6"-95"-16,3 1-120 16,6 0-91-16,-1 2-28 15,16-1-46-15,-1-3-27 16,8-1-44-16,-1-3-21 16,-1-2-26-16,1-1-27 15,-3 3 86-15,-5 3-69 0</inkml:trace>
  <inkml:trace contextRef="#ctx0" brushRef="#br0" timeOffset="105881.14">30124 9482 1401 0,'1'-8'585'16,"0"4"-314"-16,-1-1-11 15,0 5-52-15,-1 0-23 16,0 0-64-16,0 0-22 0,-1 27-24 16,-46 31-16-16,22-24-23 15,0 0-7-15,-4-6-15 16,3-4-5-16,9-2-6 15,-2-6 0-15,7-6-4 16,2-6-4-16,0-10-8 16,3-3-8-16,5-8-14 15,-6-1-4-15,-3-6-2 16,2 0 1-16,7 1 13 16,6 0 7-16,6 7 10 15,-2 1 6-15,0 11 4 16,5 2 8-16,4 7 19 15,4 5 10-15,3 4 24 16,0 3 7-16,6 0 8 16,-2 2 0-16,2 0-11 15,-5 0-7-15,-6-2-20 0,1 1-8 16,-7-3-15-16,-2-2-8 16,-4-6-36-16,-4-1-44 15,-2-2-47-15,-2-2-84 16,2-2 128-16</inkml:trace>
  <inkml:trace contextRef="#ctx0" brushRef="#br0" timeOffset="125079.01">18058 11578 804 0,'-3'8'444'16,"1"-1"-79"-16,2-4-131 16,-1-1 15-16,0-3-61 15,0 0-27-15,-1 0-44 16,1-9-11-16,1-20-27 15,-1-39-19-15,1 17-29 16,-1-14-12-16,-2-16-15 16,0-8-3-16,-5-14-1 15,-3-2-3-15,-2-3-2 16,-9-5-3-16,-5 10-1 0,5 9-1 16,0 9 5-16,2 14 2 15,5 15 3-15,-1 3 3 16,-1 16-1-16,6 3 1 15,-2 10-2-15,-1 2 0 16,7 7-1-16,0 5-1 16,6-2-11-16,1 5-23 0,0-3-83 15,3 2-57 1,1 3-133-16,4 1-135 0,-1 2 289 16</inkml:trace>
  <inkml:trace contextRef="#ctx0" brushRef="#br0" timeOffset="125487.13">17596 10299 925 0,'-1'-7'418'16,"1"-3"-219"-16,5-10-26 16,-1 0-5-16,7-7-51 0,1-3-28 15,4-4-34-15,3-2-8 16,3-4-8-16,0 3-1 16,2 5-1-16,0 3 4 15,1 9 13-15,1 6 8 16,3 13 15-16,-5 7 4 15,-3 11-1-15,-2 3-3 0,-2 4-12 16,2 1-8-16,-4-6-19 16,-3-1-9-16,-6-7-18 15,0-1-3-15,-1-3-33 16,3-2-37-16,0-4-131 16,-1 0-80-16,4 0 162 15</inkml:trace>
  <inkml:trace contextRef="#ctx0" brushRef="#br0" timeOffset="126517.36">18153 12244 915 0,'-6'-10'440'0,"-17"-25"-121"16,22 29-39-16,1 8-39 15,0 2-35-15,3 14-73 16,2 6-25-16,0 7-24 16,3 2-5-16,-1 1-11 15,3-4-7-15,-1-4-17 16,-1-6-10-16,-2-5-16 0,-2 1-4 16,-2-10-5-16,-2-1 1 15,-2-5-3-15,-3-5-2 16,-6-7-3-16,-1-2-1 15,-2-11-1-15,1-2 0 16,2-2-2-16,3-2 0 16,7 1 0-16,2-1 0 0,7 4 0 15,5 2 1-15,5 5 0 16,1 3 1-16,2 6-1 16,0 1-2-16,-1 9-4 15,-1 1-18-15,-3 4-75 16,-4 8-70-16,-6 1-477 15,3 7 435-15</inkml:trace>
  <inkml:trace contextRef="#ctx0" brushRef="#br0" timeOffset="126906.86">18465 12263 1034 0,'-6'-9'510'0,"1"1"-150"0,0 2-58 16,-1 6-60-16,2 2-51 15,-3 10-71-15,0 6-25 16,8 9-22-16,-1 2-10 16,6-1-18-16,-1-1-3 15,2-6-7-15,-3-6-5 16,9-3-8-16,5-5-4 15,0-4-9-15,7-3-3 0,-1-4-5 16,-4-6-1-16,-3-5 1 16,-4-2 0-16,-10-1 2 15,-4-2 0-15,-8 2-3 16,-5 3 0-16,-2 1-10 16,-5 3-6-16,-2 4-20 15,1 2-15-15,-1 5-39 16,6 2-24-16,6 5-64 15,4-1-58-15,3 1-196 16,5 0 271-16</inkml:trace>
  <inkml:trace contextRef="#ctx0" brushRef="#br0" timeOffset="127308.15">18670 12256 1268 0,'2'5'568'16,"-1"6"-254"-16,-1 4-43 16,1 8-56-16,1 2-35 15,2 1-60-15,4 1-22 16,4-6-39-16,0-2-16 16,4-7-23-16,2-2-9 0,-1-10-9 15,4 0-2-15,0-5-1 16,0-5-3-16,-3-5-2 15,-9 0 0-15,-3-5 0 16,-1 2 1-16,-7 0 5 16,2 2 0-16,0 3 3 15,-2 2 0-15,8 5 3 16,0 7 5-16,-7 7 10 16,2 7 10-16,-3 8 14 15,4 1 1-15,7 4-6 16,-3-3-8-16,5-4-19 15,-6-7-7-15,3-1-17 16,-4-7-32-16,-1-4-78 16,1 3-91-16,-4-10-530 15,7-2 503-15</inkml:trace>
  <inkml:trace contextRef="#ctx0" brushRef="#br0" timeOffset="127642.19">18980 12321 794 0,'6'4'554'0,"1"4"53"16,0 4-269-16,-3 2-26 16,2 5-86-16,0 2-43 15,-1 0-69-15,0 7-25 0,-3-7-44 16,-2-6-16-16,0-6-19 16,-2-11-6-16,1 0-5 15,1-3-3-15,0 4-14 16,0-2-7-16,1-25-7 15,7-27 1-15,1 30 13 16,5 2 8-16,-3 6 10 16,0 3 2-16,-1 8 14 15,1 5 7-15,0 8 16 16,0 6 8-16,-3 6 8 16,2 5-5-16,1 4-12 15,-2-3-10-15,1-3-17 16,0-5-10-16,-2-6-66 15,3-6-44-15,-1-7-82 16,2-2 103-16</inkml:trace>
  <inkml:trace contextRef="#ctx0" brushRef="#br0" timeOffset="128112.48">19412 12300 1246 0,'-3'-3'587'15,"-6"3"-223"-15,-6 0-64 16,-5 0-68-16,0 3-46 0,-3 2-60 16,4 6-22-16,4 6-28 15,1 0-15-15,7 6-26 16,5 1-10-16,6-1-12 16,3 0-2-16,8-3-6 15,1-7 0-15,2-3-4 16,7-8-2-16,-6-7-3 15,3-6-9-15,0-14-41 16,-9-3-16-16,0-7-15 16,-2-2 2-16,-11-6 34 15,-3 1 14-15,-3 3 17 16,-7 1 5-16,7 14 13 16,0 6 10-16,2 13 20 15,4 5 10-15,0 10 20 16,-1 6 5-16,1 12-1 15,1 7-3-15,1 4-15 16,3 4-6-16,4-4-13 0,-2-3-4 16,0-3-8-16,4-3-6 15,-2-3-7-15,2-6-7 16,4-5-68-16,-4-1-30 16,1-13-116-16,0-1 388 15,3-12-156-15</inkml:trace>
  <inkml:trace contextRef="#ctx0" brushRef="#br0" timeOffset="128286.44">19630 12342 1275 0,'4'17'618'0,"1"1"-189"16,2 2-91-16,2 6-62 15,-3 0-62-15,2-1-100 16,-3-2-38-16,1-8-49 15,-1-3-15-15,-2-5-74 16,-2-7-46-16,-1-8-143 16,-4 0-95-16,-1-14 220 15</inkml:trace>
  <inkml:trace contextRef="#ctx0" brushRef="#br0" timeOffset="128468.48">19593 12288 1376 0,'-4'0'619'0,"3"1"-277"0,1 1-61 16,0-2-94-16,0 0-55 16,0 0-71-16,0 0-39 15,8 1-17-15</inkml:trace>
  <inkml:trace contextRef="#ctx0" brushRef="#br0" timeOffset="128848.47">19847 12300 1494 0,'10'21'672'0,"-8"5"-294"15,7 4-107-15,-9 1-88 16,7 0-59-16,-3-1-81 16,-7-7-17-16,5-4-16 15,-7-6-4-15,4-6-5 16,-1-3-1-16,-4-4-7 15,4-2-3-15,-5-7-9 16,7-1-5-16,3-8-1 16,-2-4 2-16,9 0 12 15,-2-2 6-15,5 4 5 16,-5 4 3-16,-3 2 14 0,10 5 9 16,-7 5 23-16,8 1 14 15,-5 6 16-15,-5 4 1 16,7 9-7-16,-3 3-8 15,-3 3-20-15,-1 0-7 16,0 0-16-16,-6-3-7 16,5-3-23-16,-4-3-23 0,-1-7-81 15,5-5-60-15,-3-6-171 16,3 0-74-16,0-4 257 16</inkml:trace>
  <inkml:trace contextRef="#ctx0" brushRef="#br0" timeOffset="129233.49">20040 12494 856 0,'5'2'480'0,"9"2"-50"16,25 5-76-16,-21-15-90 15,-1-3-48-15,2-4-87 16,-2-2-39-16,1-9-41 16,-3 1-11-16,-6-2-14 15,-2-2-4-15,-12 5-7 16,-4 1 0-16,-7 7 2 15,-2 5 8-15,-1 7 11 0,0 5 3 16,3 9 10-16,1 2-1 16,10 14-5-16,2 0-1 15,6 11-6-15,5 3-3 16,3 4 1-16,3 5 3 16,0 0 1-16,4 2-2 15,-4-3-9-15,-1-2-6 16,-2-3-11-16,-3-5-2 15,-4-9-6-15,-4 1 0 16,-4-13-4-16,-5-4-3 16,-5-8-2-16,-2-11-5 0,3-6-7 15,0-8 0-15,9-1 1 16,4 1 1-16,6-3-15 16,6 2-15-16,4-5-72 15,1-1-60-15,1 2 113 16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6T15:24:55.15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22053 372 706 0,'4'-7'427'0,"1"-2"-67"16,-2 4-90-16,-1 3 3 15,-3 8-52-15,0-6-21 16,0 0-44-16,-2 2-19 16,-12 21-33-16,-38 40-9 15,28-22-20-15,-1 3-12 16,4 2-25-16,-2-5-13 0,2-5-16 15,7-5-3-15,2-8-15 16,2-3-30-16,4-10-109 16,1-5-79-16,4-11 131 15</inkml:trace>
  <inkml:trace contextRef="#ctx0" brushRef="#br0" timeOffset="232.7">21824 389 1295 0,'7'4'611'16,"-1"2"-280"-16,8 11-90 15,-2 2-18-15,8 6-70 16,2 9-29-16,-5 1-42 0,7 1-14 16,4-1-25-16,0-5-5 15,5-5-13-15,-1-3-6 16,-6-5-8-16,-2-3-2 15,-5-3 0-15,-6 0-3 16,-5-6-31-16,-5-3-25 16,-5-2-79-16,-6-5-63 15,-4 0 121-15</inkml:trace>
  <inkml:trace contextRef="#ctx0" brushRef="#br0" timeOffset="922.95">22152 1309 606 0,'-2'-1'365'0,"1"-5"-15"15,0-4-58-15,0 1-41 16,-3 0-25-16,-1 1-46 15,-3 1-17-15,-3 3-37 16,-1-2-20-16,-2 11-24 16,2 1-12-16,1 8-25 15,0 5-10-15,9 2-12 16,1 0-8-16,2-2-7 16,8 0-2-16,3-8-3 15,2 0-1-15,5-7-2 16,-1-4 0-16,-1-6 2 15,-2-3 1-15,-4-6 5 16,-1-5 2-16,-6-1 2 0,-2-4 1 16,-3 2-1-16,-3 3-1 15,-4 5-2-15,-2 4-3 16,-4 4-7-16,0 5-10 16,0 4-51-16,1 6-47 15,4 5-169-15,2 3-461 16,7 1 501-16</inkml:trace>
  <inkml:trace contextRef="#ctx0" brushRef="#br0" timeOffset="1455.57">22184 1767 1153 0,'9'-3'553'0,"-1"-4"-243"15,-1 4-80-15,-4-2-12 16,-3 5-74-16,-2 0-32 16,1-2-59-16,0 2-21 15,0 0-26-15,-1 0-4 16,-5 4-4-16,3 4-3 16,0 12-1-16,-25 27 1 15,29-26 5-15,2-4 1 0,6-5 3 16,0 1 1-16,6-8 1 15,0 0 1-15,0-7 1 16,1-3 2-16,-1-8 4 16,-3 0 3-16,-7-4 3 15,-2 2-1-15,-6 1-2 16,-5-7-3-16,0 4-4 16,-2-3-3-16,1 8-6 15,3 6-1-15,-1 6 0 16,-1 8-18-16,1 7-94 15,-1 4-74-15,3 7 106 16</inkml:trace>
  <inkml:trace contextRef="#ctx0" brushRef="#br0" timeOffset="2024.28">22224 2379 981 0,'34'-41'502'0,"-34"30"-101"15,-1 1-101-15,-3 1-58 16,-3 5-48-16,0 4-78 15,-3 0-32-15,0 7-31 16,2 3-9-16,2 9-11 0,5 3-2 16,1 0-8-16,4-1-7 15,6-2-7-15,1-2-3 16,6-9-2-16,5-3 0 16,1-10 2-16,1-2 1 15,-4-11 6-15,-4-4 3 16,-11-2 3-16,-3 1 2 15,-7 2 0-15,-10 6-2 16,-1 4-6-16,-6 1-4 16,2 5-9-16,2 5-2 15,3 4-21-15,3 4-22 0,3 6-81 16,3-1-47-16,4 7 102 16</inkml:trace>
  <inkml:trace contextRef="#ctx0" brushRef="#br0" timeOffset="2480.29">22273 2851 737 0,'12'-3'387'16,"-4"2"-79"-16,1-4-65 16,-4 2 6-16,-4-1-36 15,-5-1-32-15,0 3-24 16,-4 0-37-16,0 2-16 16,-2 5-30-16,0 4-7 15,1 3-28-15,3 5-13 0,2 1-13 16,4 1-5-16,4-1 2 15,3-2-1-15,10-3 0 16,0-3-1-16,6-6-1 16,3-3 1-16,-5-8 4 15,-7-5 3-15,-4-6 5 16,-6 1 2-16,-12-4 2 16,6 2-2-16,-15 2-3 15,-2-2-3-15,-1 9-9 16,-5 0-5-16,0 7-8 15,7 3-20-15,4 2-70 16,6 6-48-16,7 6 83 16</inkml:trace>
  <inkml:trace contextRef="#ctx0" brushRef="#br0" timeOffset="4431.43">23544 258 1286 0,'0'-1'550'0,"3"6"-270"0,5 7-48 16,3 12-22-16,0 5-36 15,5 0-66-15,-1 0-29 16,0-10-40-16,-2 1-14 16,-3-4-14-16,2-3-27 15,2 0-101-15,0-5-71 16,4-1-404-16,-1-4 385 15</inkml:trace>
  <inkml:trace contextRef="#ctx0" brushRef="#br0" timeOffset="4789.56">23916 365 950 0,'2'-5'539'16,"1"7"-104"-16,-3 5-160 15,-11 1-15-15,-3 6-97 16,-3-1-43-16,-10 2-59 15,-4-7-15-15,1 3-27 16,1-2-7-16,6-4-6 16,9 4-1-16,3-6-3 15,2 2-1-15,3 1-1 16,3-3 0-16,1 4-1 16,2 0 1-16,4 2 13 15,0 6 12-15,2 8 30 0,2 3 13 16,2 5 12-1,-1 3 0-15,4-2-12 0,0 2-9 16,1 2-16-16,0 0-8 16,-4-6-15-16,2-2-5 15,-5-11-7-15,-1 1 0 16,0-10-21-16,-4-3-30 16,-4-3-86-16,2-4-52 15,-1 1 352-15,-1 0-174 16</inkml:trace>
  <inkml:trace contextRef="#ctx0" brushRef="#br0" timeOffset="5399.82">23877 1181 1191 0,'0'-1'507'16,"3"-4"-262"-16,-2 0-66 15,-1 4-31-15,-1 0-26 16,0 1-29-16,-6 4-20 16,-5 15-12-16,-5 35-6 0,29-30-11 15,1-2-2-15,3-9-14 16,4-2-6-16,-2-9-9 16,-1-4-2-16,0-6 4 15,-5-6 3-15,-8-3 6 16,-3 0 1-16,-5-4-3 15,-8 3-4-15,1-1-6 16,-7 2-4-16,-2 5-4 16,3 2-7-16,1 5-52 15,3 6-32-15,4 9-148 16,4 4-246-16,-2 7 321 16</inkml:trace>
  <inkml:trace contextRef="#ctx0" brushRef="#br0" timeOffset="5905.35">23968 1784 1117 0,'-7'-12'487'15,"0"7"-260"-15,-6 5 3 16,2 8-54-16,3 8-27 15,0 4-44-15,2 0-23 0,4 2-32 16,3-5-10-16,5-3-10 16,2-2-3-16,1-4-6 15,1-4-5-15,9-3-3 16,3 1-2-16,-3-7 3 16,2-1 3-16,-17-10 6 15,-3-2 0-15,-7-1 1 16,-5 0-1-16,-3 1-8 15,-1 0-3-15,0 10-7 16,-2 1-4-16,4 8-6 16,-4 5 3-16,6 3-61 15,2 9-49-15,2 5-162 16,-2 1-173-16,2 10 285 16</inkml:trace>
  <inkml:trace contextRef="#ctx0" brushRef="#br0" timeOffset="6345.91">23979 2426 1363 0,'0'-18'501'0,"2"5"-395"16,1-1-54-16,-5 3 23 15,-6 6-8-15,-1 1-3 16,4 5-1-16,-2 5 1 16,-1 1-2-16,0 6-1 0,-2 0 2 15,9 8-17-15,0 2-10 16,1-2-8-16,6 2-4 15,1-6-7-15,8-3-2 16,-2-6-2-16,3-6 0 16,0-6 3-16,-6-5 2 15,1-6 3-15,-4-3 1 16,-6 1-1-16,-1-3-2 16,-6 0-1-16,-3 3-1 0,-5-1-5 15,2 6-2-15,-1 6-8 16,-1 4-5-16,7 5-62 15,-2 3-43-15,8 12 65 16</inkml:trace>
  <inkml:trace contextRef="#ctx0" brushRef="#br0" timeOffset="6756.53">24027 2955 1161 0,'-22'-8'551'0,"9"6"-164"15,0 2-199-15,2 7-52 16,1 5-46-16,4 8-46 15,-3 0-9-15,7 7-12 16,2-2 2-16,6-3-6 16,9-1-3-16,4-8-2 0,-2-2-4 15,1-10-3-15,0-7 3 16,-2-6 6-16,-2-4 4 16,-5-6 4-16,-7 1 0 15,-5 0 7-15,-7 2 6 16,-2 5 8-16,-4 3-1 15,-2 5-15-15,1 4-12 16,0 2-27-16,5 2-36 16,8 0 317-16,9-1-216 0</inkml:trace>
  <inkml:trace contextRef="#ctx0" brushRef="#br0" timeOffset="7768.74">25322 396 898 0,'-2'-14'422'0,"-1"8"-156"16,0 0-8-16,7 6-23 15,-4 0-37-15,0 0-53 16,0 0-29-16,2 0-45 16,20 10-19-16,27 17-31 15,-25-14-7-15,3 1-8 16,5-5 0-16,1-1 5 16,-9 3 1-16,-7 1 6 15,-13 3 1-15,-15 6 0 16,-7 2 0-16,-13 3-6 15,-8 5-4-15,2 0-5 16,-1-5-1-16,5-1-1 16,5-3-1-16,7-2-1 15,3 2 0-15,13-6 5 16,8 2 4-16,12-4 14 0,6-3 7 16,14-1 11-16,1-6 5 15,8-1-1-15,4 0 1 16,-4-3 10-16,3 0 5 15,-10 0 5-15,-7-1-4 16,-11 1-22-16,-8 1-11 16,-11-1-27-16,-3 0-35 15,-10 1-89-15,-2 2 74 0,-4 2 2 16</inkml:trace>
  <inkml:trace contextRef="#ctx0" brushRef="#br0" timeOffset="8409.87">25493 1195 1203 0,'-18'-9'522'15,"13"0"-272"-15,-2 1-18 0,0 7-24 16,7 3-33-16,-10 9-39 16,-1 3-22-16,12 4-43 15,0 2-18-15,4-3-25 16,10 1-9-16,-1-7-11 16,3-4-2-16,5-8-1 15,-5-4 3-15,-2-10 4 16,-1-5 2-16,-6-2 4 15,-6-1-1-15,-7 2-2 16,-5 3-3-16,-7 3-6 16,2 5-6-16,-2 5-28 15,2 3-19-15,-1 4-76 16,5 7-19-16,1 7 85 16</inkml:trace>
  <inkml:trace contextRef="#ctx0" brushRef="#br0" timeOffset="8947.34">25562 1732 894 0,'-9'4'450'0,"-19"7"-118"15,21-17-59-15,3 4-38 16,0 5-43-16,-8 4-64 0,4 2-31 16,2 5-35-16,1 1-13 15,8 2-11-15,5 0-2 16,-3 0-10-16,5-8-8 15,5 0-11-15,4-4-2 16,-2-6 1-16,3-1 2 16,-8-13 3-16,-2 3 2 15,-4-9 3-15,-4 1 1 16,-6-1-1-16,-4-1 0 0,-7 3-5 16,1 1-2-16,-2 8-6 15,-4 2-5-15,5 8-14 16,-2 6-21-16,3 6-90 15,8 9-65-15,6 10 114 16</inkml:trace>
  <inkml:trace contextRef="#ctx0" brushRef="#br0" timeOffset="9488.79">25541 2329 1303 0,'-12'-8'554'0,"2"5"-309"16,-2-1 1-16,4 10-72 16,1 6-20-16,-1 3-54 15,4 8-26-15,5-4-41 16,6-5-14-16,10-2-11 15,0-4-5-15,2-4 1 16,3 0-1-16,-2-7 2 16,0-3 2-16,-1-9 5 15,-6-2 3-15,-5-4 5 16,-7 1 0-16,-4 4 1 16,-7-3-3-16,-6 3-6 15,-2 4-5-15,-4 0-9 16,1 10-3-16,2 6-44 15,5 5-31-15,6 11-92 16,1 3-92-16,9 7 169 0</inkml:trace>
  <inkml:trace contextRef="#ctx0" brushRef="#br0" timeOffset="10003.02">25637 3001 1158 0,'-3'-10'493'0,"-1"4"-247"15,-1 0-64-15,-3 1 13 0,-7 0-23 16,-24 9-24-16,28 14-22 15,4 7-44-15,4 3-22 16,5-2-31-16,6-3-9 16,5-5-10-16,1-7-3 15,6-8-1-15,-1-3 1 16,0-11 5-16,0-3 0 16,-5-9 4-16,-4-3 0 0,-7 0 3 15,-3 1 1-15,-7 6 2 16,-4 2-1-16,-7 6-6 15,0 0-4-15,-4 9-12 16,2 2-6-16,5 5-42 16,1 5-34-16,9 2-92 15,2 2-66-15,4 2 150 16</inkml:trace>
  <inkml:trace contextRef="#ctx0" brushRef="#br0" timeOffset="22715.65">22244 1595 311 0,'0'-1'217'0,"0"0"27"16,0 0-26-16,0 0-35 16,0 0-17-16,3-5-23 15,2-1-11-15,-3 0-16 16,-1 2-8-16,-1 1-25 15,-1 3-15-15,0 0-32 16,0 0-11-16,-1 0-9 16,-15-1-1-16,-27 12 0 15,28 3 3-15,-5 1 5 16,3 2 2-16,-3 3-4 16,0 2-2-16,0 3-7 15,0 1-4-15,6-2-1 16,-2 0 1-16,5 1 3 0,-2-3 3 15,0 2 4-15,2-1 2 16,0-5-1-16,3 3 0 16,4-2-2-16,2 0-2 15,-2 2-3-15,2 0-1 16,2-2-4-16,1 1-3 16,1-3-2-16,3 1 0 15,6-3-2-15,-1 1 2 0,7-3-1 16,2 1 0-16,-3-3 1 15,6-3 0-15,0-3 2 16,0-2-1-16,3-4 3 16,1-1 0-16,-2-4 1 15,0 1 0-15,1-1 0 16,-2 0 0-16,4 1 3 16,-1 0 2-16,4 0 2 15,1 2 2-15,2-3-1 16,-5-3-2-16,-2 2 0 15,-1-2-1-15,-4-1-2 16,2-1-1-16,2-1-2 16,-3-2-1-16,2 3 0 15,4 3-1-15,-6 2 1 16,0 1 0-16,-2 1-2 16,-1-5 1-16,3-3 4 15,2 1 0-15,4-2 5 0,1 4 1 16,5-1-1-16,-1-2 0 15,0 0-2-15,1 2-3 16,-10-7-1-16,4 9-3 16,0-2-1-16,1-1 0 15,12 5-2-15,-4-7 0 16,0 1 1-16,-4-1-1 0,0-2 1 16,-1 1-1-16,2 2 0 15,1 0 0-15,-1 2-2 16,1 2 2-16,-5-1-1 15,3 3-1-15,-4-2 2 16,-2 2-1-16,1-1 0 16,0 0 0-16,-1 2 0 15,-2-1 0-15,3 2-1 16,0 1 1-16,-2 0 0 16,1 0 0-16,0-1 3 15,1 0 0-15,0-1 2 16,-1 3 1-16,0 2 0 15,2 1 1-15,-1-2 2 16,1 1 1-16,-3-7 0 16,-2 1-2-16,-2 0-1 15,3-1-3-15,-1 1-1 0,-1-1 0 16,4 1-1-16,-4-1-1 16,1 3 0-16,-1-1-1 15,-3 2 0-15,-1 1 0 16,-1 1 0-16,0 3 1 15,-2-2-1-15,2 3 1 16,0-2 1-16,0-2-1 16,0 2 1-16,-1-4-2 0,2 4 0 15,-2 0 0-15,-1 3-1 16,2-3 0-16,-2 2 1 16,6 2-1-16,0-1 0 15,-4 0 0-15,2-1 0 16,1-1 1-16,0-1-1 15,3 2 0-15,3-3 1 16,0 0 0-16,2 1-1 16,0 0 0-16,-2 0 0 15,1 1 0-15,-1 1 0 16,-1 1 1-16,-2-1 0 16,1-1 0-16,1-1 1 15,0-1 0-15,2 2-1 16,-2-1 0-16,-6-1 1 15,-2 1-1-15,1-3 0 0,-4 3-1 16,1 0 1-16,2 0-1 16,-5 0 1-16,4 0-1 15,3-1 1-15,-2 1-1 16,6-2 1-16,-3 0 0 16,2 1 0-16,1-3-1 15,1 0 0-15,0 3 0 16,4-2 1-16,0-1-1 15,2 4 0-15,3-1 0 0,5-2 0 16,-1 1 0-16,-2-3 0 16,-2-2 0-16,-5 0 0 15,-2 2 1-15,3-5-1 16,0 3 1-16,4 0 0 16,0-5-1-16,-3 5 2 15,-1-6-1-15,-4-1 0 16,-1 3 1-16,-1-5 1 15,-2 4 2-15,-4-3 1 16,-2-1 2-16,-3-3 2 16,-1-1 0-16,-3 2 1 15,-2-3-1-15,-6 2-2 16,1 1 1-16,-1 2-3 16,-3 2 2-16,-2 1-2 15,-4 0 0-15,-8 1 1 16,2 1-1-16,-4 0-2 0,2 2 0 15,-1 1-1-15,0-1-1 16,0-1 0-16,0 0 0 16,-2 2-1-16,0 1-1 15,-3-1 0-15,-3 0 0 16,0 1 0-16,-5 3 1 16,7 3 0-16,-1-2-1 0,-3 3 1 15,5-3 0-15,-8-2 1 16,-3 2-1-16,-1-2 2 15,-4 1 0-15,1-6 0 16,3 3 0-16,-1-3 1 16,0 0 3-16,0 10 8 15,0-5 2-15,-2 3 1 16,3 4-3-16,2-2-7 16,2 4-3-16,2-3-3 15,-3 1 1-15,-2-6-1 16,1 4 0-16,2 0 0 15,2-5 0-15,5 7-1 16,2-5 0-16,-2 3-1 16,0 7 0-16,-1 2 1 15,0-3-1-15,3 1 2 0,1-7-1 16,1-1 0-16,-5 1 1 16,3-5-1-16,2 3 0 15,0 2-1-15,0 5 0 16,-3 3 1-16,-2 3 0 15,-6-7-1-15,6-1 1 16,-2-1-1-16,-1 0 0 16,3 5 1-16,2-5-1 15,-2 3 1-15,1-1 0 16,-1-4-1-16,-4 1 1 0,1 1-1 16,-1 2 0-16,0 5 0 15,-1-3 0-15,12 1-1 16,-5 1 1-16,5-2 0 15,1 3 0-15,-10-4 0 16,8 0 0-16,-8-2 1 16,1 2-1-16,2-2 1 15,-3 0 0-15,6 2 0 16,-1-1-1-16,1 2 1 16,1-1-1-16,-2-1 0 15,1 1 0-15,-2 1 0 16,-3 1 0-16,2 3 0 15,-2 0 0-15,0-2 0 16,2 0-1-16,1 0 1 16,2 0 0-16,3 0 0 0,-1 1 1 15,-4-4 0-15,-1 1 0 16,-6-1-1-16,3 3 0 16,-4-1 0-16,1 1 0 15,2 3 0-15,-2-1-1 16,5 2 1-16,1 1 0 15,1-2 0-15,-1 2 0 16,0-3 0-16,-3-1 0 0,1-2 0 16,6 1 0-16,-1 1 1 15,3 0-1-15,1 2 0 16,-4-6 0-16,-3 2 0 16,2-1-1-16,-2 2 1 15,0 2 0-15,0-5 1 16,-3 6-1-16,3-2-1 15,1 2 0-15,4 3-1 16,0-4 1-16,2 1 1 16,0-2 0-16,2-3 0 15,-2 4 0-15,2-4 0 16,0 0 0-16,-2 1 0 16,2 2 0-16,-3-1-1 15,4 2 0-15,-2-1 0 16,-3 1 0-16,4-1 0 15,-2 1 1-15,9 0 0 0,-2-1 0 16,0 0 0-16,0-1 0 16,-3-3 1-16,-4-2 0 15,1 1-1-15,0-1 1 16,-1-2-1-16,5 1 0 16,-2-1 0-16,-2 2 0 15,0 0-2-15,4-1-15 0,3 0-37 16,3-1-33-16,-1-1-84 15,2 0-32-15,1 0-507 16,0 0 487-16</inkml:trace>
  <inkml:trace contextRef="#ctx0" brushRef="#br0" timeOffset="32565.47">22241 1659 344 0,'0'0'202'0,"-1"-1"-9"16,0 0-15-16,0-1-16 16,0 1-5-16,-1 0-15 15,1 0-6-15,0 0-14 16,-5-2-4-16,-1 0-15 15,-2 0-13-15,-2 2-20 16,-28 6-11-16,23 7-10 16,-2 2-3-16,-2 1-6 15,1-1-6-15,4 3-10 16,0-5-5-16,5 1-12 16,3 2-2-16,1 3-4 15,5 3-1-15,0 0 0 16,0-1 1-16,2 3 0 15,2-1 1-15,3 4-1 0,-2-1 0 16,3-6 0-16,-2 1-1 16,6-2 3-16,0-2 0 15,0-1 4-15,2 1 0 16,1-1 1-16,3-2-1 0,6-1-1 16,0-3 1-16,6-3 6 15,6 2 2-15,0-2 7 16,8 0 4-16,-6-3 2 15,-3 2-1-15,-3-2 3 16,-3 0-1-16,4 2-1 16,-1-3-1-16,4 0-3 15,-6 0-1-15,2 1-3 16,3 0-2-16,-1 1-4 16,0-2-3-16,3 2-1 15,-3-1 0-15,2-2 1 16,-7 3 0-16,3 1 0 15,-2 0-2-15,-7 2-1 16,6-2-1-16,-9 1-2 16,-1-2 0-16,0 4-2 15,2-3 1-15,0 2-1 16,0 1-1-16,1-4-1 0,-1 1 1 16,-2 9-1-16,0-8 0 15,2 5 0-15,0 0 0 16,2-7 1-16,2 8 0 15,-2-3-1-15,1-2 1 16,2 4 0-16,-2-3-1 16,2 6 1-16,-3 0-1 15,-5-7 1-15,-2 3-1 16,-2-2 0-16,-3 0 1 0,3 5-1 16,3-4 1-16,3-3 0 15,5 0 0-15,-1-2-1 16,1 3 0-16,-3-1 0 15,-2 2 1-15,-2-2 1 16,-3 1-1-16,-1-2 0 16,1 0-1-16,2-4 0 15,0 3 1-15,3-2-1 16,-4 2 1-16,3 1-1 16,-3-2-1-16,0 3 1 15,1 3 0-15,-2 1 0 16,2 1 0-16,7-1 1 15,-5-1-1-15,-5 1 1 16,2-1 0-16,-9 0 1 0,5-2 0 16,3 0-1-1,-1-2 0-15,1 0 0 0,4-1-1 16,4-1 0-16,-3 2-1 16,6 4 1-16,-4-2-1 15,-1 4 0-15,0 0 1 16,-2-3-1-16,2 4 1 0,-3-7 0 15,-1 1 0 1,2 0 0-16,0-2 0 0,4 0-1 16,-1 4 0-16,-1-4 0 15,-2 5 1-15,2-2-1 16,-1-1 1-16,-1-1 0 16,2-1-1-16,-4 1 1 15,5 1-1-15,0 0 0 16,-3-1 0-16,1-2 0 15,-6 0 0-15,1 0 0 16,5 3 1-16,-5-3-1 16,5-1 1-16,1 1 0 15,-4-1 1-15,3 2-1 16,-1 3-1-16,-2-3 1 16,0-3-1-16,3 0 0 15,-4-1 0-15,1 4 0 16,0 0 0-16,0 1 0 15,2 0 0-15,4-3 0 16,3 6 0-16,3-6 0 0,0 3-1 16,-2-3 1-16,-2 2 0 15,-4 1 0-15,2 1 0 16,-2 0 0-16,3 0 0 16,-1-2 0-16,2-2 0 15,0 1 0-15,-2-2 0 16,4-4 0-16,-1 1 0 0,1-3-1 15,1 0 1-15,3-1 0 16,1 3 0-16,-1-1 0 16,-2 1 1-16,-2 2-1 15,1-2 1-15,-5-1 0 16,3 1-1-16,-9-1 2 16,-2 0-1-16,0 0 1 15,0-3-1-15,8 5 1 16,-6-4-1-16,-1 2 0 15,-5 3 0-15,-3 1-1 16,3 0 1-16,1 0-1 16,1 0 1-16,3 0-1 15,-1-2 0-15,0 2 1 16,1-2-1-16,0-3 0 16,0 5 1-16,-1-6-1 15,-1 3 0-15,2 2 1 0,-3-4-1 16,0 2 0-16,3 1 1 15,1-5-1-15,3-1 0 16,2 1 0-16,4 0 0 16,-2 0 1-16,-6 1 0 15,2 1 0-15,-7-6 1 16,-3 1-1-16,7 2 0 16,-3-2 0-16,1 5 0 0,0-4 2 15,-4-3 0-15,0-1 2 16,-2-7 0-16,-3 2 0 15,-3-3 1-15,2 0-1 16,0 0 0-16,-3 3-1 16,3 1 0-16,-7 2 0 15,3 2 0-15,0 2 3 16,-12-1 0-16,12 6 0 16,-12 0 1-16,0 0-3 15,1 1-1-15,-18-6-1 16,12 3-1-16,-4-4 0 15,1-1 0-15,2-4-1 16,-7 0-1-16,1 2 1 16,5 5-1-16,-1 5 0 15,-2-3 0-15,-2 3 0 16,-2 2 1-16,-5 2 1 16,0 2 0-16,-2-1-1 0,2-4 1 15,0-4-1-15,7 6-1 16,4-3 2-16,-3 3-2 15,5 1 1-15,-6-2 0 16,-8 1 0-16,6 3 0 16,-5-4 0-16,0-1 0 0,5 1 0 15,-4-8 0-15,5 6 0 16,-2 1-1-16,3 1 6 16,0 3 1-16,0-5 2 15,1 2 2-15,-4-3-5 16,-1 0-2-16,-2 1 0 15,6-1-1-15,7 3 4 16,1-5 1-16,-6 5 4 16,-2 0 1-16,-12 0 0 15,0 2-2-15,4-2-4 16,-4 1-1-16,9-1-2 16,-3 0 0-16,2 1 0 15,-2 0 0-15,-3-3 0 16,3-1-1-16,-2 2 0 15,1-1 0-15,2 3 0 0,1 0-1 16,-2-4 0-16,-1 0 0 16,-6 0-1-16,-3 2-1 15,2 0 1-15,-2 0 0 16,3 2 1-16,4 0 0 16,-3-2 0-16,0-2 1 15,-4 1 2-15,2-3 0 16,1 3 3-16,-3 0-1 0,0 1 0 15,-4 0 1 1,-9 2-1-16,10-3 0 0,-2 2-1 16,4-4-2-16,1 0-1 15,0 4 0-15,3-3 0 16,-2 1 0-16,9 2 0 16,0-2 0-16,-4 2-2 15,7 1 1-15,-8-2 0 16,3-3-1-16,6-2 0 15,-4-1 0-15,6 1 1 16,-3-1-1-16,0 2 0 16,3-2 1-16,-1 6-1 15,2-3-1-15,-2 2 1 16,-1-2 0-16,-1-3-1 16,3 1 1-16,6 2 0 15,-4-2-1-15,-2-1 2 16,-1-4 0-16,-7-6 0 0,3 5 0 15,-6 2 0-15,-4 3-1 16,2 0 2-16,-2 3 0 16,8-3-1-16,0 3 1 15,2 2-1-15,0-4 0 16,4 3-1-16,3-1 0 16,-7-5 0-16,6 0-1 0,0-1 1 15,5 3-1-15,8-1-1 16,-1 0 0-16,4 1-1 15,-4-2 1-15,3 3-2 16,1 3 1-16,-3 0-2 16,-3 5 0-16,0 1-1 15,0 2-2-15,3 3 3 16,0-1-9-16,-1-2-21 16,-1-1-7-16,-3-2-19 15,1-3-1-15,-1-2-1 16,-1 2-16-16,1 2-84 15,0-2 106-15</inkml:trace>
  <inkml:trace contextRef="#ctx0" brushRef="#br0" timeOffset="35766.69">22254 2596 627 0,'-2'4'343'0,"-1"0"-49"16,-1 1-72-16,-9 3-39 15,-28 27-27-15,24-23-35 16,-3 2-18-16,-1 3-27 16,-1 4-11-16,1 1-20 15,-1-2-10-15,4 3-17 16,3 3-7-16,3 2-10 15,4 0-1-15,2 2 2 16,-5-6 0-16,9 0 2 16,-1-2 1-16,3-1-2 15,10-1 0-15,-1-1 0 16,6-1 0-16,7 0 4 16,0 1 2-16,6-2 3 15,-2-3 3-15,-2-1 4 0,-1-4 3 16,1 1 7-16,-1-2 2 15,5-3 3 1,4-2-1-16,5-8-6 0,-2-2-2 16,2-7-7-16,-8-2-1 15,1-5 2-15,0-1 7 16,1-2 8-16,4 3 2 16,-3-1-3-16,0 4-8 15,-3-2-8-15,2-1-4 16,-2 3-3-16,4-2-1 0,1 4 0 15,-2 1 1-15,-1 2-1 16,-4 2 2-16,-5 0-3 16,3 1-1-16,-4 4-1 15,-5-8-2-15,2 1 0 16,-5-2 0-16,7-1-1 16,2 2 1-16,-3 1-1 15,2-2 0-15,-7 0 0 16,2 2-1-16,0 0-1 15,2 0 0-15,-2 3 0 16,0-6 0-16,6 3 0 16,0 0 0-16,4-2-1 15,0 3 1-15,-2-4 0 16,-1 2 1-16,-4 2 0 16,3 1 0-16,-5 1 0 0,-3 2 0 15,4-3 3-15,-4 2 2 16,-1-1 0-16,0 1 0 15,-3 2-4-15,3-2-1 16,1 0 0-16,6 0-1 16,-1-4 2-16,-1 0-1 15,0-2 0-15,-4 2 0 0,1 0 0 16,0 0 1-16,-3 6 0 16,0 1 0-16,-1-3 0 15,-2 3 0-15,2 1 1 16,-1-4-1-16,3-3-1 15,-1-3 0-15,4-7-1 16,2 6 0-16,-2 2 1 16,-1 1 0-16,-1 1-1 15,-1-3 1-15,4 4-2 16,-3-2 0-16,2 3 0 16,-2 2 0-16,1-2 0 15,0 2 0-15,2-1 0 16,3 2 0-16,-7-3 0 15,3-1 0-15,0-1 0 16,2 0 0-16,7 0 0 16,-3 1 0-16,3-2 1 0,-1 0 0 15,0-2 1-15,3 3 0 16,-7 1 1-16,-1 3 2 16,0-4 1-16,0 2 1 15,2-1-3-15,1 1 0 16,2 4 0-16,-2-2 0 15,6 2 1-15,-2-3-1 16,-2 2 0-16,2-1 0 16,-8-2-2-16,3 6 0 0,-1-4-1 15,-6 3-1-15,8 5 0 16,-4-5 0-16,7 2 0 16,2 2 0-16,-1 0 0 15,2-2 0-15,-1-3 1 16,1-2 0-16,-1 1-1 15,1 0 1-15,-1 4-1 16,5 0 1-16,2-2-1 16,-2 0 1-16,1-3 1 15,-5-3-1-15,-4 1 0 16,-2-2 0-16,2 6 0 16,-1-2-1-16,3 0 0 15,0 3 0-15,-5-4 1 16,3 5-1-16,-4-1 1 15,2 0 0-15,-1-1 0 16,0-3 0-16,4-2 0 0,-2 1 1 16,2 0-1-16,1 1 0 15,4 0 0-15,-2 0-1 16,-3 0 0-16,7 0 0 16,-9-1 1-16,3 0-1 15,4-1 0-15,-8-1 1 16,6-4 0-16,0 0 0 0,-1-4 1 15,2-1 1-15,0 1-2 16,-1-1 1-16,-1 0 0 16,1-1 0-16,-2 0 0 15,3 0-2-15,0 4 1 16,0-4 0-16,-2-1 1 16,-6-2 0-16,-4-2 2 15,-3 0 0-15,-3 0 2 16,3-1-1-16,-4 3 0 15,1 2 1-15,-11 2 0 16,0 2 1-16,-2 5-2 16,-7 1-1-16,-3 3-1 15,-1 2 0-15,-7 2-2 16,8-1 1-16,-5 2-1 16,-1-2 0-16,3 1 0 15,-7-3 1-15,4 1-1 0,2-2 0 16,-3-1 0-16,2 4-1 15,-1 1 0-15,-2 1 0 16,2 4 0-16,-4 1-1 16,-1 0 1-16,-1 3 0 15,1 1 1-15,0-3-1 16,3 0 1-16,3 2-1 16,-9-2 1-16,8 1-1 15,-2 3 1-15,-3 2-1 0,7 1 0 16,-12 2 0-16,-8-4 1 15,-3 2 0-15,-2-1 0 16,2 0 0-16,2 2-1 16,-1 1 0-16,0-2 0 15,1 3 0-15,-3 0-1 16,1 0 1-16,-1 1 0 16,8-2 0-16,0-1 0 15,9 0 0-15,-4 0 0 16,-7 2-1-16,1 4 0 15,-7-1-1-15,11 1 1 16,1 4 1-16,0-1 0 16,1 2 1-16,-3 0-1 15,-3-5 1-15,-2 4 0 0,6-3-1 16,0-2 1-16,3 5-1 16,3-2-1-16,-6-3 1 15,1 3 0-15,-1-3-1 16,1 2 1-16,-1-2 1 15,0 0 0-15,-1 1 0 16,2-2-1-16,-1 1 1 16,1 0 0-16,-2-1-1 0,0-1 0 15,-1 1 0-15,0-1 0 16,2-1 0-16,4 1 0 16,6-1-1-16,0 6 0 15,1 1-1-15,-3 1 0 16,-4 2 1-16,-4-1 0 15,2-1 1-15,0 0 0 16,0-7 1-16,2 3 0 16,1-4 1-16,-4 1-1 15,-1 6 0-15,-2-2-1 16,0 1 0-16,-2-3 0 16,0-1-1-16,7 1 1 15,-3 3 0-15,7 0 0 16,2-3 0-16,-9 0 1 15,2-2-1-15,-11-3 0 16,0 4 1-16,1-3 0 16,0 3-1-16,4 1 0 0,-1-1 0 15,2 2-1-15,3-1 1 16,-1 2-1-16,2 0 0 16,0 3-1-16,1-1 1 15,7 3 1-15,-3-1 0 16,5-3 0-16,-1 2 0 15,-11-7-1-15,2-1 1 16,-1 2 0-16,-1-5 0 0,3 2 0 16,2 1 0-16,-2 0-1 15,1 5 0-15,-1 3 0 16,1-1 0-16,-3 1-1 16,-5-2 1-16,4 0 0 15,0 1 0-15,6 0-1 16,7-1 0-16,-5 0-1 15,6 0 0-15,0 1-6 16,-4-2-13-16,5-1-42 16,-2-3-30-16,1-1-40 15,1 1-32-15,2 1-121 16,-1 1-111-16,5 1 247 16</inkml:trace>
  <inkml:trace contextRef="#ctx0" brushRef="#br0" timeOffset="39461.36">22316 2157 534 0,'0'-1'297'0,"-1"0"-36"16,0 0-26-16,-3 0-24 15,-10-3-20-15,1 1-39 16,-29-8-20-16,25 7-26 16,2 3-13-16,1 2-14 15,-4 2-7-15,0 5-19 0,-3 4-9 16,-3 3-20-16,1 2-6 15,-1 4-10-15,2-2-3 16,8 1-1-16,-2-7-2 16,2 1-1-16,3 0 0 15,-1-4-1-15,3 5 1 16,9 1 3-16,0-3 3 16,5 5 1-16,7-1 1 15,1-4-3-15,3 3-2 16,5-6-2-16,1 3 2 0,4 1 8 15,1-2 6-15,-2 3 9 16,-1 1 3-16,-2 2-1 16,-1-2-5-16,3 3-6 15,1-3-4-15,7 0-3 16,0-1-2-16,6-1 0 16,-5 1-2-16,-7 1-2 15,2-2-1-15,1 1-1 16,2-2 0-16,7 0 1 15,-4-1 1-15,-3 0 5 16,1 1 1-16,0-4 4 16,1 4 0-16,5-9 1 15,0-1-1-15,5 2-3 16,-6-3-1-16,-4 7-4 16,-2 1 0-16,-8-3 1 15,6 2 1-15,2 1 3 0,-2-6 2 16,6 7 0-16,-4 2-1 15,3-6-3-15,2 7-2 16,3-5-2-16,3-1-1 16,0 4-2-16,0-2 1 15,-14-1-1-15,-1 2 0 16,-8 0 0-16,1 0 0 16,3 3 0-16,-1 0 0 15,3-1-1-15,-5 0 1 0,-2-2 0 16,-1 0-1-16,0 2 0 15,3-1 0-15,-3 4 1 16,0-1 0-16,-1-2 1 16,1 0 1-16,1 0 2 15,3-1-1-15,0 0 0 16,1 0-2-16,4-3-2 16,-2 1 0-16,6 1 0 15,-5-4-1-15,-3 1-1 16,2 2 1-16,-8-1-1 15,8 3 2-15,-1-4-1 16,1 0 0-16,6-4 0 16,-3 2 0-16,2-1 0 15,-2 3 1-15,-1 2-1 0,0-3-1 16,-1 1 1-16,0 1-1 16,2-1 1-16,3 5-1 15,-2-4 0-15,5-2 0 16,1 1 1-16,1-3-1 15,-3 3 1-15,0-2-1 16,0 0 0-16,-3 1 1 0,3-1 0 16,-2 2-1-16,1 0 0 15,2-1 1-15,-2 0-1 16,-2-1 0-16,2 1 1 16,0-3 0-16,5-1 1 15,-3-1-1-15,-3-3 0 16,4 1 0-16,-9-3 0 15,3 3 0-15,-1 0 0 16,-5-1 1-16,9 1-1 16,-3-2 0-16,3 0 0 15,2 0-1-15,1 0 1 16,3-1-1-16,2-2 1 16,2 3-1-16,-3-4 1 15,1 1 0-15,-4-1 0 16,-1-1 1-16,0 1-1 15,-4 0 0-15,-1-1 0 0,3 0 0 16,-2-1 1-16,2 1 0 16,-2-2-1-16,2 0 1 15,-1-2-1-15,-1-4 1 16,4 0 0-16,-2 2 0 16,-1 1 0-16,-2-1 0 15,-7 1-1-15,0-3 0 16,-6 2 0-16,0 1 0 15,0 3 1-15,-2 0-1 16,3-1 1-16,-1 0 1 0,-4-5 0 16,5 1 1-16,-4-2 0 15,1-2 0-15,-1-1 0 16,-2 0 0-16,-1 2 1 16,-1 0 0-16,-5 1 2 15,-1-1 0-15,-3 1 1 16,-3-2-1-16,-6 1 1 15,0-3-1-15,-6 5-3 16,0-4 0-16,-1 4-4 16,-1 3 0-16,-1 2-1 15,-2 6 0-15,0 4 0 16,-1 0 1-16,5 4-1 16,-1-2 1-16,-6 2 0 15,2-1 1-15,-5-4 1 16,0 2-1-16,5-1 0 0,-1 1 1 15,-1 3-1-15,4 2 0 16,0-1-1-16,2-1 1 16,2 0 0-16,0-4 0 15,1 1 1-15,1-1-1 16,-4-2 0-16,1 2-1 16,-3 2 0-16,-3-1 0 15,3 3 0-15,-2 0 0 0,-1-4 1 16,2 0-1-16,4-1 1 15,-3-4 1-15,5 2 0 16,-3 0 1-16,-9-4-1 16,-1 2 1-16,-7 0 0 15,-1 1 1-15,2 2 7 16,-2 1 2-16,2 2 2 16,1 1-2-16,4 1-6 15,2 0-1-15,-2 0-3 16,4-2-1-16,-2-1 1 15,-2 0-1-15,3 1 0 16,2 1 0-16,0 1 0 16,1 2 0-16,-2-4 0 15,-5-1 0-15,2 1 1 0,-1-2 0 16,3-1-1-16,0 1 2 16,-1-4-1-16,2 4 0 15,-4 1 0-15,-2 0 0 16,-1-2 2-16,1-1 1 15,4-2 0-15,-1 0 0 16,4-1-2-16,-2 0-1 16,2-2 1-16,4-1-1 15,-10-1 0-15,3 3 1 0,-6-3 0 16,-4 3 1-16,4 1 2 16,-1-2 2-16,3 2 0 15,2-2 0-15,4 3-4 16,0 0 0-16,0-3-2 15,-2 1 0-15,0-2-1 16,1 3-1-16,2 2 0 16,4 0 0-16,-3-6-1 15,0 0 1-15,0-1 1 16,0 1-1-16,6 1 1 16,-5 0 0-16,3-4-1 15,-4 1 1-15,-2 2-1 16,2-1 1-16,-3-1 0 15,3 1-1-15,-2-3 1 16,0 3-1-16,1 1 1 16,-1-3-1-16,-2 5-1 15,0-3 1-15,-1 1 0 0,-1 1-1 16,5-1 0-16,-2 0 2 16,3-2-2-16,-1-1 2 15,0 3-2-15,4-2 1 16,-8 0-1-16,-1 0 1 15,-3 2-1-15,-4 2 0 16,-1 2 0-16,4 2 0 0,2-2-1 16,2 2 1-16,1-3 0 15,1 1 0-15,0-4 1 16,0 3-1-16,-3-1 1 16,4 1-1-16,2 1 0 15,2-5 0-15,3 0 0 16,-5-4 0-16,-3 3 0 15,1 2 0-15,-3 2 0 16,-1-1 0-16,2 0 0 16,-4-1 0-16,4 3 0 15,-2-2 0-15,0 2 0 16,-1 1 0-16,-3-2-1 16,5 5 0-16,-4-3-1 15,5 6 0-15,5 0 1 16,1-1 0-16,1 0 0 0,1-1 0 15,10-1 0-15,-9-3 1 16,5 1-1-16,-3-1-1 16,-9 3 0-16,6 0-2 15,-2 3-2-15,3 1-1 16,-1 3-25-16,0 2-21 16,6 2-39-16,0 1-21 15,5 0-23-15,1-1 1 16,1-2-38-16,3 1-26 0,1-3 133 15</inkml:trace>
  <inkml:trace contextRef="#ctx0" brushRef="#br1" timeOffset="67163.17">22309 1682 402 0,'0'0'275'0,"3"0"7"16,-2-1-24-16,1-2-72 15,5-2-32-15,-3 2-42 16,1-8-11-16,-4 3-15 0,1 4-12 16,-2 2-14-16,0 0-6 15,0 1-14-15,0 0-8 16,-1 0-1-16,0 0 2 15,-4-1 4-15,-10-1 2 16,-32-2-2-16,27 8-3 16,6 1-5-16,-1-1-3 15,2 1-10-15,1 0-5 16,3 0-7-16,1 2-1 16,0-1-2-16,2-1 1 0,-5 1-1 15,1 0 0 1,0 2 1-16,-1 1-2 0,1-3 1 15,-1-2 1-15,4-2-2 16,1-1 1-16,3 3-1 16,2 0 1-16,0-3-1 15,0 0 1-15,0 0 4 16,0 0-1-16,-1 0 3 16,1 0 0-16,0 0 0 15,-4 4-1-15,-4 6 1 16,0 2-1-16,-26 24 0 15,31-25-1-15,-4-2-2 16,3 2 1-16,0-2-1 16,1 2-1-16,2 1 0 15,0-5 0-15,1 6 1 0,-4 0 0 16,3-4 3-16,2 6 0 16,-1-6 1-16,5 1-1 15,1-1-1-15,-1-3-1 16,3 1-1-16,-3 1 0 15,4 1 2-15,3 0 2 16,1 1 5-16,3-1 2 16,-1 0 2-16,1 1-1 0,-1-4 1 15,0 0 1-15,1 0-1 16,1 0-1-16,-1 0 0 16,0 0 1-16,0-3 3 15,1-2-2-15,1 1-3 16,2 2-2-16,2 0-6 15,2 2 1-15,0-1-1 16,-4-2 0-16,8 1 1 16,-4-1-1-16,-2 1 2 15,-3 1-1-15,-3-1 2 16,-5 1 0-16,-2 1-2 16,6 2 1-16,-7-1-3 15,3 1 1-15,3 0-2 16,-6-3 0-16,7 2 0 0,-6-4-1 15,2 1-1-15,4 0 1 16,2-1-1-16,1 2 1 16,-2-1-1-16,-1 0 0 15,-3-1 0-15,1 0 0 16,1 0 0-16,-1-1 1 16,3 2 0-16,-1 1 0 15,0-1 1-15,-1 2 0 16,-1-2-1-16,1-1 1 15,2-1-1-15,1 0 0 16,4-1 0-16,-2 0 0 0,1 1-1 16,-1-1 0-16,-4 4 0 15,8 3 0-15,-6 0 1 16,-2 2 1-16,-2-5 1 16,-2 3 0-16,-3-5-1 15,2 0 1-15,1 1-1 16,3-2-1-16,4 2 0 15,-1 2-1-15,-2 0 1 16,-4-1-1-16,0 1 1 16,1 1 0-16,3-2 0 15,-2 0 1-15,4-2-1 16,-3-2-1-16,0 2 1 16,0 0-2-16,-2 3 1 15,0-2-1-15,0 2 1 16,0-1-1-16,3 0 1 15,0-2 0-15,0 0 0 0,3 3 1 16,-2-2-1-16,2 2 0 16,1-1-1-16,1-2 1 15,-2 2-1-15,3-1 0 16,-2 1 1-16,-1-1 0 16,0-2 0-16,-4 0 0 0,-2 1-1 15,1-2 1-15,-5 1-1 16,2 0 1-16,4-1 0 15,-3 3-1-15,5 0 2 16,-1-1 0-16,-6 1 1 16,2-1 0-16,0 0 0 15,3 0 0-15,0-1-2 16,4-2 1-16,-1 1-1 16,-1 1 0-16,1-4-1 15,-1 5-1-15,-3 0 1 16,0 1-1-16,0 3 1 15,0-3-1-15,4 1 2 16,0 0-2-16,0 1 2 16,3 0-1-16,-1-1 0 15,3-1 0-15,1 1-1 16,-5-1 0-16,-1 2 1 0,0 1 0 16,0-2-1-16,4 3 2 15,-3-4-1-15,-1 1 0 16,-1-1 1-16,-4-1 0 15,3 0 0-15,-3-1 1 16,0-1-2-16,5 1 1 16,-7-1-1-16,4 0 0 15,3 4 0-15,-5-3 1 0,4 1-1 16,0 1-1-16,-3-2 1 16,2 1-1-16,3 0 0 15,-2-1 1-15,-1 1-1 16,1-1 1-16,-2 1-1 15,0 0 0-15,1 3 1 16,0 0-1-16,-1 0 1 16,-1-1 0-16,1 0-1 15,-2-2 0-15,5 1 0 16,-1 1 1-16,1-1-1 16,0 0 0-16,-1 2 1 15,-7-2-1-15,5 4 0 16,-1-1 1-16,1 0-1 15,7 0 1-15,-9-4-1 16,4 4 0-16,-3-5 0 0,4 2 1 16,2 3-1-1,-1-4 0-15,-2 1 0 0,1 2 0 16,-1-4 1-16,1 2-1 16,2 1 1-16,-3-3-1 15,0 5 0-15,1-3 0 16,-1 3 1-16,-1-3-1 15,1-1 1-15,-1 1-1 16,0-3 1-16,0 3 0 16,3-3-1-16,-2 3 0 0,1 0 0 15,2 0 0-15,-1 4 1 16,-1-3-1-16,-2 0 0 16,4-2 0-16,-3 1 1 15,-2 0-1-15,6 2 0 16,-7 0 0-16,0-3 0 15,1 3 1-15,-1 3 0 16,-2-2-1-16,3 0 0 16,0-1 0-16,-1-2 0 15,6 2 1-15,0-2-1 16,3 1 1-16,-2-3 0 16,-2 0 0-16,-2 2 0 15,1 1 0-15,0 0-1 16,2 3 1-16,-2-6-1 15,2 4 0-15,-1-3 0 0,1 1 0 16,3 3 0-16,-2-4 0 16,2-1 0-16,4 0 0 15,0 0 1-15,0-1-1 16,0 1 1-16,-7-2 0 16,-3-2-1-16,0 1 1 15,-1-2 0-15,4 2 0 0,-1 1 0 16,-2-3 0-16,3 2 0 15,0 0-1-15,1-1 1 16,2 0-1-16,1-2 1 16,-1 1 0-16,0-2-1 15,-1 2 1-15,0-1 0 16,1-2 0-16,-1 0 0 16,-2-2 0-16,1 1-1 15,0 0 1-15,3 5-1 16,2-3 1-16,3 1 1 15,-5-3-1-15,-5-4 1 16,0 3-1-16,-9-2-1 16,7 1 2-16,-2-1 0 15,-1-1 0-15,-1 1 1 16,-1-2 2-16,-7-2 1 0,3 1 0 16,0-1 1-16,-5 1-1 15,7 3-3-15,-6-5-1 16,6 1-1-16,-2-2 1 15,2-2-1-15,-3 4 2 16,-6-2 2-16,-1 1 1 16,-4 2 1-16,5 1 0 15,-2 1-1-15,-3 1-2 16,-2-1 0-16,-7 0 0 16,1 1-1-16,7 0-1 15,-3 0 1-15,1 0 1 0,-2 1-1 16,-5 2 2-16,-7 1 3 15,1 4 0-15,-8 1 2 16,0 1 1-16,0 2-5 16,-2 0-1-16,5 0-3 15,3 3 0-15,3-4 0 16,0-1 0-16,2-3 1 16,-3-3 0-16,2 0 0 15,0-3 0-15,3 1-1 16,0 3 0-16,1-4 0 15,3 3 0-15,-4-2 1 16,2 1 1-16,-3 3 1 16,0-4 0-16,-1 3 0 15,-2-5-1-15,-4-1 2 16,-2 2-1-16,-4 1 0 0,-2 0 0 16,2 1 0-16,-3-1 0 15,0 3 0-15,2 3-2 16,-1-5 0-16,1 5-1 15,-2-7-1-15,-1 1 1 16,4 5-1-16,4-3 0 16,5 5 0-16,2-3 0 0,4 2 0 15,-8-6 0-15,3 1 1 16,0 0-1-16,-9 2 0 16,4 5-1-16,-4-3 1 15,5 2-1-15,2-1 1 16,-1 0 0-16,0 0 0 15,1-4 0-15,-2 1 1 16,0-3 0-16,3 2 0 16,-6-2 0-16,6 4 1 15,0 1-1-15,-1 0 0 16,4 2 0-16,-4-2 1 16,0-5 2-16,-3 0-1 15,-1-1 3-15,-2 0 0 16,-1 1 2-16,-4 2 2 15,2-3 1-15,-1 0 2 16,1 1 0-16,-1 0-1 0,-3 1-2 16,1-2-3-16,1-1 0 15,0 1-2-15,2-3-1 16,2 3 0-16,-4-1-1 16,-4 1 0-16,-2 2 0 15,-1-2-2-15,2 1 0 16,3 0 1-16,3 0-1 15,-3 0 0-15,-1-3 0 16,0 2-1-16,1 2 0 0,2 0 0 16,7 5 0-16,-1-1 0 15,-1 0 0-15,0-3 0 16,-4-1 0-16,3-4 1 16,-1 1-1-16,4 3 1 15,-1 0-1-15,3 3-1 16,2-1 1-16,0-2-1 15,0-1 0-15,2 0 0 16,-3-1 0-16,5 4 0 16,-4-4 0-16,3 3 0 15,5-2 0-15,-8-2 0 16,4 3 0-16,3-1 0 16,-6 1 1-16,0-2-1 15,1 3 0-15,-14-3 1 16,3 1-1-16,0 1 0 0,-3-3 1 15,6 4-1-15,-1 0 0 16,2-3 1-16,-1 3-1 16,-2-3 0-16,1-1 0 15,-2 1 0-15,2 0 0 16,3-1 0-16,2 1 0 16,7 1 0-16,-5 0 0 15,1 2 0-15,1 1-1 0,-1 2-1 16,2 3 0-16,4 0-1 15,-1 3 0-15,4-1-1 16,5 1 0-16,-2-2-9 16,2 1-12-16,0-1-51 15,2 3-58-15,0-1-10 16,2 4 69-16</inkml:trace>
  <inkml:trace contextRef="#ctx0" brushRef="#br1" timeOffset="70847.22">22346 2195 323 0,'0'-1'243'0,"0"0"39"0,0 0-21 15,0 0-49-15,0 0-17 16,0 0-18-16,-1-4-11 16,0 4-27-16,0 0-20 15,-22-7-54-15,-33 10-19 16,22 16-28-16,3 1-7 15,3-4-4-15,2 4-2 16,1-5 0-16,5-1-2 0,0 2 1 16,1-5 4-16,4-1 10 15,1 3 4-15,3 0 9 16,5 3 1-16,3-4-4 16,0 3-2-16,5-2-9 15,1-5-4-15,2 4-5 16,3-1 3-16,1-1 5 15,0 1 5-15,2-3 7 16,1 1 0-16,-1 3 0 16,0-1-2-16,2 3 2 15,-2 0 2-15,1-1 4 16,0 2 0-16,-4-2-3 16,0-1-3-16,0 0-8 15,-1 0-4-15,2 1-6 16,4-1-3-16,1 0-3 15,0-2 0-15,4-2-2 0,1 0-1 16,4 0 1-16,1-1 0 16,0-2-1-16,-1-1 1 15,-1 0 0-15,2 2 3 16,-3 0 5-16,-3 0 1 16,-2 1 1-16,-4-5-1 15,5 3-2-15,2 0-1 0,1 0-1 16,4 3 1-1,-4-2-3-15,0 1 0 0,-1-1 1 16,0 3-2-16,-1-2 0 16,1 2 1-16,0-1 0 15,0-2 3-15,3 1-1 16,1-2-1-16,7 2 0 16,-1-1-2-16,3-4 0 15,3 1 0-15,-10 0 0 16,2 2 1-16,-9 3 1 15,-8 0 1-15,-2-2 1 16,-3 2 1-16,6-1 0 16,6 1 0-16,-4 0-1 15,5-2-1-15,-2-1-3 16,-2 0 0-16,6-2-1 16,-4 2-1-16,1 2 0 0,-1-1 0 15,-3 4 0-15,1-6 0 16,1 1 0-16,-1 2 0 15,2-3 2-15,2 2-1 16,1 0 1-16,1-4 0 16,0 3-1-16,1 0 1 15,-2 2-1-15,3-1 2 16,0 2 1-16,-3-1 2 16,-3 0 1-16,0-2 1 15,-6 0 0-15,5 2 0 0,0 0-1 16,-3 1-1-16,4 3 0 15,2-3-1-15,-3 1-1 16,5 1 0-16,-5 0-2 16,1-3-1-16,5 2 0 15,-5-2-1-15,3 1-1 16,0 1 0-16,0 0 0 16,1 1 0-16,3 2 0 15,-2-2 0-15,2 0-1 16,0-3 1-16,2 1 0 15,4-1 0-15,-4 0 0 16,-1 0 0-16,-3 0 1 16,-1 0-1-16,0 2 0 15,0 0 1-15,0-3-2 16,-3-4 1-16,3 2-1 0,0 0 1 16,4 2 0-16,0 1 0 15,-2-2 1-15,-1 1-1 16,-2 0-1-16,-2-2 1 15,3 4-1-15,-1-3 0 16,2 0 0-16,1 2 1 0,0-1-1 16,0 2 0-16,0 0 0 15,2-4 0-15,-4 4 0 16,-2-4 0-16,2 3 0 16,-4 2 0-16,-1 0 1 15,1 1 1-15,-3-5-1 16,0 0 0-16,3 1 0 15,-1-4-1-15,1 2 1 16,4 4 0-16,-3-2-1 16,0-2 1-16,3 4 0 15,-4-3 1-15,5 0-1 16,-1 0 1-16,-2 1-1 16,1 0-1-16,-4-3 1 15,2 5-1-15,-2-3 1 16,1-1 0-16,4 3 0 15,-3-3 0-15,3 5 0 0,1-2-1 16,1 2 1-16,2-1 0 16,-6-5 0-16,2 2 0 15,-5-2 1-15,-2-2-1 16,1 4 0-16,-2-2 1 16,6-1-1-16,-1 3 0 15,4 1-1-15,1-1 0 16,-2 3 0-16,-1-1 1 15,0 1 0-15,0 0 0 0,0 1 0 16,2 0 0-16,2-4-1 16,0-1 0-16,0 1 1 15,1-1-1-15,1 1 1 16,3 1 0-16,1-1 0 16,-2-1-1-16,-2-2 1 15,-6 1-1-15,0-1 2 16,0-1-1-16,1 0 0 15,3 0 0-15,-5 1 0 16,4-1-1-16,-5 0 1 16,2 0-1-16,5-1 1 15,-1-2 0-15,0 0 1 16,1-1 0-16,-2-1 0 16,0-1-1-16,1 1 0 15,0 1 0-15,1 1-1 16,0 1 1-16,0-3-1 0,-1 0 1 15,-2-2 1-15,2-2 0 16,-3-2 0-16,-1 0 1 16,0-2-1-16,-5 0 1 15,4-3-1-15,-2 0 1 16,-2 1 1-16,1-3 0 16,-2 2 2-16,-7-2 0 15,0-2 0-15,-2 0-1 0,1-1-1 16,1 1 0-16,1-2-1 15,-1 1-1-15,0 0-1 16,0 2-1-16,0 4 1 16,-3 2 0-16,-3 4 1 15,-1 3 2-15,-6 2 0 16,0 1 1-16,-6 2-1 16,-2-2-1-16,1 2-2 15,0-3 1-15,-1 0-1 16,-3 0 1-16,4-5-1 15,-4 1 1-15,6 2 1 16,2-2-1-16,-4 1 0 16,3 1 1-16,-4-2-1 15,4 3 0-15,-11-4 1 16,-1 1-1-16,-1-1 2 16,-7 0-1-16,8 1 3 0,-1 0 0 15,-1 2 3-15,1-1-1 16,-1 3-1-16,0 0-1 15,-2 0-1-15,-1-1-1 16,4-3-1-16,-1 1-1 16,-1 2 0-16,2 2-1 15,2 3-1-15,-4-1 0 0,4 1 1 16,3 2-1-16,-8-2 1 16,6 0-1-16,-5 0 2 15,1-4-2-15,0 1 1 16,0 0 1-16,3 1-2 15,0 2 1-15,-1 1 0 16,-1-1 0-16,0 0 1 16,-3 0-1-16,3 1 0 15,0 1 0-15,-1-2 0 16,-1-1 0-16,1-3 0 16,2 0 0-16,-3 2 1 15,4 1 1-15,-6 0 0 16,-5 1 1-16,-1 0 0 15,-1-3-1-15,2 0 0 16,6-1 0-16,0 2-1 16,0 2 1-16,-1-2-2 0,-3-2 2 15,2 0-1-15,-3-3 0 16,0 3 1-16,3 0-1 16,2-1 0-16,3-1-1 15,1-2 1-15,-5 0 0 16,-5 1 0-16,0-2 0 15,-2-2 0-15,4 3-1 16,0 2 0-16,1 5-1 16,0 2 0-16,-1-4 1 0,0 0-1 15,2 0 1-15,2-4 0 16,2 3-1-16,5-2 1 16,-2-3 0-16,3 1-1 15,2 2 1-15,-1 0 0 16,2 3 2-16,-1-1 0 15,-5 0 0-15,-2-1 0 16,-1 0-1-16,-1-1 0 16,7-1 0-16,3 1 1 15,-1-3-2-15,-1 1 0 16,2 2 0-16,-3-1-1 16,2 0 1-16,-1 2 1 15,-2-2-1-15,0 3 0 16,-2-3-1-16,1 2 1 15,3-1 0-15,-4 1 1 16,3 0-1-16,-3-3 1 0,5 2-1 16,1-1 1-16,2 0 0 15,4 1-1-15,-6-4 0 16,4 1 1-16,-6-2-1 16,-4 1 1-16,-1 0 0 0,-2 4-1 15,1-2 0 1,1 3 0-16,0-2 0 0,0 0 0 15,0 1 0-15,3-3 0 16,4 4 1-16,-2-4-1 16,2 0-1-16,-3-1 0 15,-1 2 0-15,0 0 1 16,-2 2-1-16,-2 0 0 16,7-2 1-16,1 0-1 15,-1 3 0-15,7-4 1 16,-3 3-1-16,0-3 0 15,-1-1 0-15,-4 2 0 16,-4-1 0-16,-1 3 1 16,3 1-1-16,-2 0 0 15,0 0 1-15,-1 0-1 16,4-2 0-16,2 1 0 16,1 2 0-16,-1-2 0 0,1 4 0 15,-2 1 0-15,1 0 0 16,0 0 0-16,-1-2 0 15,0-1 0-15,-1 1 0 16,0 0 1-16,0-1-1 16,1 0 0-16,1 0 0 15,0-3 0-15,5 3-1 16,-5-1 1-16,1 1-2 0,4 4 0 16,1 0-1-16,3 0 0 15,4 0-11-15,-3 0-16 16,1 0-11-16,7-1-35 15,-3-1-17-15,2 1-61 16,-2 0-26-16,1-1-232 16,0 1 269-16</inkml:trace>
  <inkml:trace contextRef="#ctx0" brushRef="#br1" timeOffset="75508.99">22093 2747 485 0,'-1'-1'337'16,"0"0"-19"-16,0 0-66 15,0 0-38-15,1 0-67 0,0 0-25 16,-1 1-35-16,0 0-5 15,-3 6-6-15,-5 15-10 16,-11 28-20-16,8-27-12 16,3 3-21-16,1 0-5 15,1 3-4-15,2 0 0 16,-1-1 3-16,1-2 2 16,2-1 5-16,3-2 2 15,-1-3 2-15,1 1-1 0,1-3 0 16,3-2 0-16,1 0 0 15,0-1-1-15,2 0-3 16,-2-5-2-16,9 0-3 16,0-3 1-16,2-2 4 15,2-3 1-15,-3 2 6 16,1 2 4-16,-1-3 4 16,0 5 2-16,-1-2-4 15,-1-5-3-15,3-1-4 16,-1-2-1-16,2-5 1 15,3 3 2-15,1-2 2 16,-1-4 3-16,4 1 8 16,0 0 4-16,0 2 4 15,2 0-2-15,-7-2-4 16,-1 1-4-16,0 0-8 16,-4 2-3-16,-1 0-5 15,3 0-5-15,-4-2-4 0,4 1-1 16,-1 1-2-16,0-2-1 15,-2 1 0-15,-2 2 0 16,0 1-2-16,1 3 1 16,-2-1-1-16,2 0 0 15,-1 0 0-15,0 0 0 0,3-3 0 16,2 2 1-16,3-5 2 16,-1 2 1-16,3-2 4 15,-2 0 1-15,3 1 2 16,2 2 1-16,-3-3 0 15,5 1-1-15,-3 0-2 16,-3-4-1-16,0 1-2 16,-3-2 0-16,-1-2-1 15,6 3 1-15,0-1-2 16,-1-2 0-16,-6 2-1 16,-1-3-1-16,-3 1 1 15,4 4-1-15,0 0 0 16,-1 1 0-16,-1 3 0 15,3-3 0-15,-3-1 0 16,0-1 0-16,0 1-1 16,-2 0 0-16,2 3 0 15,1 1-1-15,2-3 1 0,1 2-1 16,0-2 0-16,-1-1 1 16,0 1-1-16,-1-2 1 15,1 0 0-15,-3 2 0 16,5-1-1-16,-2 1 1 15,-5-1 0-15,0 0-1 16,3 0 2-16,-4 3-1 16,6-1 2-16,0 2-1 0,-7-2 1 15,3-2 0-15,-1 2-1 16,1-1 1-16,4-1-2 16,1 3 1-16,0-4 0 15,1-1-1-15,-3 1 2 16,1 1-1-16,0 4 0 15,-3-2 1-15,0 0-2 16,-1-1 0-16,0 1-1 16,2-3-1-16,4-1 0 15,0 5 1-15,2-5 0 16,0 2 0-16,0-1 0 16,1-4 0-16,0 5 0 15,-2-3 0-15,-1 6 0 16,0 1 0-16,-8-4 1 15,5 4-2-15,-3 0 1 0,-1-2 0 16,7 2 0-16,-7-3 1 16,0-1 0-16,1 2 1 15,-1-1 0-15,-2 1-1 16,-2-2 0-16,4 1 0 16,-1 0 0-16,8 2 0 15,3 0 1-15,-3 0 1 16,-2-1 1-16,1 0 0 0,-2 0 0 15,0-1-2-15,-1 1 0 16,-1 2-1-16,-3-1 0 16,1-1-1-16,1 0 0 15,2 1-1-15,0-1 1 16,1 2 0-16,1 0 0 16,-2-3 0-16,2 1-1 15,2-1 2-15,0 3-2 16,1 0 2-16,0-1-1 15,-1 2 0-15,1-3 1 16,-3-2 0-16,0 2 2 16,-4 0 1-16,0 1 1 15,4 3 2-15,3-3-1 16,0-2 0-16,0-1 0 16,1 0-2-16,0-1-1 15,1 4 0-15,1-1-1 0,0-2 0 16,0 5-1-16,1-3 0 15,-1-1 1-15,0 0-1 16,-1 1 0-16,0-1 0 16,7 4 0-16,-2 1-1 15,8 0 0-15,-8-2 0 16,1-1-1-16,-6 1 2 16,-1 0-1-16,-2-1 1 0,-8-1 0 15,7 1-1-15,-5-4 0 16,3 2-1-16,8 2 1 15,-4 0 0-15,1 3-1 16,2-1 1-16,-4 0 0 16,2-1 0-16,0 1 0 15,-3-1-1-15,2 1 1 16,-2 1-1-16,1-1 1 16,-1 2-1-16,0 1 1 15,-2-1-1-15,2 0 1 16,-2-1-1-16,2 1 0 15,2-1 0-15,-3 0 1 16,4 0-1-16,-5 0 1 16,-2 0-1-16,-1 1 1 15,2 1-1-15,-5 2 0 16,-2-3 0-16,2 2 0 0,1-2 1 16,5-1 0-16,3 0-1 15,-4 0 1-15,-5-1 0 16,-1 2 0-16,3-4 0 15,-1 5 0-15,4-4-1 16,-1 1 2-16,-3 3-2 16,4-2 0-16,-1-1 0 0,1 0 0 15,1-4 1-15,2 3 0 16,-3-1-1-16,0 1 0 16,-1 1 0-16,2-4 1 15,-2 0-1-15,0 2 0 16,2 4 0-16,-1 1 0 15,1-2 1-15,1 1-1 16,1-4 1-16,-5-2-1 16,2 1 0-16,2-1 2 15,-4-1-1-15,5 2 0 16,-10 1 0-16,-4-2 1 16,3-1 0-16,-3-2 0 15,4-2 1-15,-3 1 0 16,0-1 0-16,-2 0 0 15,-1-1 1-15,4-3-2 16,-8 5-1-16,3 0 0 0,-2 0 0 16,-6 5 0-16,14-2-1 15,-8 3 1-15,2 0 1 16,0 3-1-16,-8 0-1 16,1 1 0-16,-1 0 0 15,2-1 1-15,-6 2 0 16,4-2-1-16,-3-1 0 15,0 1 0-15,6-1 1 16,-5 3-1-16,0 2 0 0,-4-1 0 16,-3-1-2-16,-2 3 1 15,0-1 0-15,1 1 1 16,0 2 0-16,0 2 0 16,1-2 0-16,1-2 0 15,-2 0 1-15,1 0-1 16,-2 0 0-16,2 0 0 15,-1 1 0-15,-2-1-1 16,4 0 1-16,2 1-1 16,-1-1 1-16,3 1 0 15,0-1 1-15,2 0 0 16,-3-1-1-16,3 1 0 16,-2 0-1-16,1 0 1 15,3 0 0-15,-5 0 1 16,2-1-1-16,-3 2 0 0,-1 1 0 15,2 2 0-15,-8-2-2 16,-2 2 1-16,0 1 1 16,0 3-1-16,1 2 1 15,2 0-1-15,1 0 1 16,-3-2 0-16,1-1 0 16,2-2 1-16,-6 2-1 15,2-1 0-15,0-1 0 16,-1 6 0-16,1-2 0 0,-2 3-1 15,0 0 1-15,4-1 0 16,3 0 0-16,-1-1 0 16,3 3 0-16,-11-3 0 15,-4 0 0-15,0-1 0 16,-1-2 0-16,5 3 1 16,3-1-1-16,1-1 0 15,-3 3 0-15,1-2-1 16,1 0 1-16,-1 3-1 15,0-1 0-15,4 1 1 16,-4 1-1-16,1-4 1 16,4 4-1-16,-1-3 1 15,4 0 0-15,1 1 0 16,-1-4 0-16,-3 2 0 16,0 2-1-16,-1 0 0 0,0 0 1 15,-2 0 0-15,1 0 0 16,0 1 0-16,1 0 0 15,1-1 0-15,2 1 0 16,-2-1 0-16,-1 0 0 16,2 1 0-16,-3-1 0 15,-1 0 0-15,0 0-1 0,1 0 1 16,3 0 0-16,3-3 0 16,-2 3 0-16,2-1 0 15,-3 1 0-15,1 0 0 16,3-1 0-16,4-1 0 15,2-1 0-15,-1-2 0 16,-3 3 0-16,-3-3 0 16,-1 2 0-16,-1-1 0 15,-1 0 0-15,1 1 0 16,-2-2 0-16,3 0 0 16,0-1 0-16,0 2 0 15,0-2 1-15,2 2-1 16,-2 1 0-16,-1 0 0 15,2 1 0-15,-4 2 0 16,1-1 0-16,0-4 0 0,-1 3 0 16,3-1 0-16,1 1 0 15,1-1 0-15,-1 1 0 16,0 0-1-16,0-1 1 16,-2 1 0-16,-4-4 0 15,8 2 0-15,-3 1-1 16,3-1 1-16,2 1 0 15,-9-1 0-15,5 2 0 16,-3-3 0-16,0 2 1 16,0 0-1-16,-5-2 0 15,1 4 0-15,0-2 0 0,0 3 0 16,2 0-2-16,3 0 1 16,-1-2 1-16,0 2 0 15,1 0-1-15,0 1 0 16,0 0 0-16,-3 2-1 15,0 1 2-15,-1 0-1 16,8 2 1-16,-5-1 0 16,4 0-1-16,3 2 1 15,-8-4-1-15,7-1 1 16,1 1-1-16,-1 0 1 16,-3-3 0-16,2 0 0 15,-5 0 0-15,-1-4 0 16,3 5 1-16,1 0-1 15,1-3 0-15,0 1 0 0,0-6 0 16,2 2 0 0,-1 0 0-16,-1 0 0 0,3 5 0 15,-1-2 0-15,2 0 0 16,2 0 0-16,-2 0-1 16,0 0 1-16,0-2 0 15,0 0 0-15,-2-2 0 16,-2 1 0-16,2 0 0 0,0 2 0 15,-1 0 0-15,0-1 0 16,3 2 0-16,-4-1 0 16,7 0 0-16,-2-2 1 15,-7 2-1-15,1-4 0 16,0 2 0-16,0 0 0 16,6 1 0-16,4 2 0 15,-5-1-1-15,-3 0 1 16,-3 1 0-16,0 2-1 15,0 0 1-15,2 0 0 16,-4-1-1-16,4 1 1 16,-4-1 0-16,1 6 0 15,1-2 0-15,1 6-1 16,2-3 0-16,2-2-2 16,0-1-11-16,2-8-25 0,1 2-18 15,1-6-48-15,3 2-21 16,-2-1-29-16,0 1-31 15,-2 9 123-15</inkml:trace>
  <inkml:trace contextRef="#ctx0" brushRef="#br0" timeOffset="123753.8">24721 4673 638 0,'4'-34'334'0,"-8"27"-60"16,1 6-32-16,2-1-35 16,-2 2-31-16,2-1-61 15,0 0-23-15,1 0-40 16,0 1-11-16,0 0-14 15,0 0-2-15,0 0 0 16,0 0-2-16,1 5 0 16,4 13 1-16,6 34-2 15,-10-25-3-15,0 7-6 16,-1 6-2-16,-1 6-1 16,0 8-1-16,-3 6-1 0,1 4-1 15,1 7 0-15,-1-3 3 16,-1-1 5-16,1-2 3 15,0-6 7-15,2 0 3 16,1 4 4-16,0-2 6 16,3 9 5-16,0 2-4 15,-2-4-5-15,4 3-8 0,-3-10-10 16,0-7 0 0,2-9 3-16,-1-9 1 0,0-7-4 15,-2-6-3-15,-1-8-4 16,0 1-1-16,0-3-1 15,-1 0-2-15,-1 3 1 16,-2-3-1-16,1-1-2 16,2-1 2-16,0-3-2 15,1-2 0-15,0-3-3 16,-1-1 0-16,1-2-4 16,0-1-5-16,0 0-19 15,0 0-8-15,0 0-20 16,0 0-11-16,1-6-59 15,2-7-59-15,11-27 117 16</inkml:trace>
  <inkml:trace contextRef="#ctx0" brushRef="#br0" timeOffset="124574">24794 6201 320 0,'-1'-1'249'0,"-3"1"73"15,-7 0-47-15,3 0-29 16,3 0-29-16,2-1-51 16,2 0-21-16,0 0-35 15,0 0-14-15,0 0-19 16,0 0-8-16,0 0-14 15,1 0-9-15,4-8-22 16,15-3-6-16,42-34-9 16,-19 25-3-16,10-4-4 15,4-7-1-15,13-1 0 16,5 0 0-16,8-3 1 16,-1 6-1-16,-1-2 0 0,0-1 0 15,-9 2 0-15,-4 0 1 16,-5 2 0-16,-6 1 0 15,-7 5 0-15,1 0 0 16,-12 5 1-16,-7 7-1 16,-10 4 4-16,-9 2 2 15,-2 5 2-15,-8-1-1 16,2 1-4-16,5 2-2 0,-7-2-4 16,3 2-9-1,-5 2-24-15,-1-4-16 16,0 0-57-16,0 0-45 0,0 1 98 15</inkml:trace>
  <inkml:trace contextRef="#ctx0" brushRef="#br0" timeOffset="125774.67">24793 6240 810 0,'-1'-1'411'0,"0"0"-121"15,0-1-26 1,0 1-65-16,0 0-28 0,0 0-45 16,1 0-16-16,0 0-38 15,0 0-16-15,0 0-25 16,0 0-12-16,0 0-13 16,0 0-2-16,0-1 0 15,3 1 0-15,6 1 0 16,0 1 1-16,1 2 1 15,26 13 0-15,-22-10 3 16,-2-1 3-16,2 2 1 16,-2-1 2-16,-7 3 2 15,6 2 1-15,-2 0 1 16,3 3-1-16,5-2-3 16,1 1-3-16,4-1-3 15,3 0-3-15,2 0-1 0,1 5-1 16,-2-2-1-16,2 0 0 15,2 3-1-15,0-5 0 16,5 4 0-16,1 1 0 16,3 2 0-16,-1 3 1 15,-1 0-1-15,-2-2 1 16,-4-1-1-16,1 1 1 16,0 0 0-16,1 3 1 15,5 0 1-15,0 1 0 16,-2 2 1-16,1-3-1 0,1 0-1 15,3-2 0-15,2 0-1 16,-5-3 0-16,-2 1-1 16,3 2 0-16,-4 1 0 15,6-1 1-15,-2 2 2 16,-6 0 2-16,-2-2 3 16,-2 1 0-16,-5-6-2 15,2 3 0-15,-2-3-3 16,0 0-2-16,2-2 0 15,-5-4-1-15,-1-2 0 16,-7-3-1-16,-6-6-1 16,4 0 4-16,-6-3-24 15,4 2-21-15,-9-2-62 16,-3 0-53-16,-2-1-517 16,4 3 468-16</inkml:trace>
  <inkml:trace contextRef="#ctx0" brushRef="#br0" timeOffset="130139.74">24274 4450 871 0,'-1'0'457'0,"0"0"-140"16,0 0-83-16,0 0-11 16,0 0-57-16,0 0-28 0,-1 0-47 15,1 0-13-15,1 0-22 16,3 1-4-16,20 6-13 16,28 4-8-16,-27-6-17 15,-2-2-4-15,-1 1-5 16,2 2-1-16,-9-2-1 15,-4 1 1-15,-8 1 3 16,-6 4 1-16,-2 6 1 16,-1 5-1-16,-11 2-4 15,-3-1-2-15,-6 1 0 16,0-6 0-16,2-2 0 16,5-1-1-16,8-7-1 15,6 5-1-15,8-3-2 16,4-3 0-16,7 2 3 15,6-4 4-15,-2-4 8 16,9-3 4-16,2-2 7 0,-8-1 3 16,5-1-4-16,-12 5-3 15,-3 1-8-15,-4 0 2 16,0 3-42-16,-6-1-45 16,3 7 49-16</inkml:trace>
  <inkml:trace contextRef="#ctx0" brushRef="#br0" timeOffset="133305.85">26324 5420 706 0,'0'-1'384'0,"0"0"-43"16,0 1-80-16,0 0-38 15,0 0-31-15,10 19-45 16,4 38-24-16,-17-25-21 16,4 2-13-16,4-6-34 15,7 0-14-15,7-6-24 0,-3-6-11 16,2-8-6-16,2-7-4 15,-1-9-31-15,2-8-8 16,-2-6-15-16,-3-4 4 16,-6-3 28-16,0 1 10 15,-5 5 17-15,-1 1 2 0,-2 10 6 16,-2 7 17-16,-1 7 21 16,1 8 8-16,-3 8 9 15,0 0-10-15,2 14-10 16,-3 3-4-16,5 7-7 15,1 3-4-15,-1-1-4 16,1-4-2-16,0-5-1 16,0 1 1-16,-1-5 1 15,-1-3 2-15,-5-6 3 16,1-4 2-16,-5-7 4 16,0-4 2-16,1-9-5 15,-7-1-6-15,1-10-14 16,-1-4-8-16,4 0-6 15,6-5-2-15,5 1-16 16,0 1-13-16,6 4-24 16,3 4-12-16,8 3-19 15,4 5-17-15,6 2 140 0,2 2-47 16</inkml:trace>
  <inkml:trace contextRef="#ctx0" brushRef="#br0" timeOffset="133921.35">26895 7050 830 0,'-3'0'490'15,"-1"9"-61"-15,-13 3-198 16,-4 4-16-16,-10 9-53 16,-2 4-16-16,-1 2-31 15,0-2-19-15,10-2-49 16,3-5-18-16,8-3-20 16,3-5-9-16,6-7-54 15,-3-6-67-15,5-7-212 0,2-6 208 16</inkml:trace>
  <inkml:trace contextRef="#ctx0" brushRef="#br0" timeOffset="134129.26">26652 7012 1354 0,'-1'-4'579'0,"3"9"-282"16,3 7-49-1,7 6-36-15,3 7-36 0,6 4-75 16,3 1-31-16,5-1-38 15,-3-1-13-15,-2-4-13 16,1-4-2-16,-7-2-4 16,2-5-18-16,-10-4-87 15,-5-5-64-15,-2-4 58 16,-4-1 30-16</inkml:trace>
  <inkml:trace contextRef="#ctx0" brushRef="#br0" timeOffset="138367.4">25202 5375 312 0,'0'0'277'16,"0"0"87"-16,0 0-44 15,0 0-70-15,0 0-37 16,0 0-55-16,0 0-16 16,0 0-28-16,0 0-7 15,0 0-21-15,0 0-12 0,4 1-16 16,0 0-8-16,-3-1-9 16,2 1-3-16,-3-1-11 15,0 0-2-15,0 0-1 16,1 2-2-16,0 2 3 15,-1-3 0-15,0 1-4 16,-1-2-3-16,0 0-9 16,-1 0-3-16,1 0-5 15,0 0-1-15,0 0 0 16,1 0-1-16,0 0 1 16,0 0 1-16,0 0 0 15,0 0 1-15,5 0 3 16,1 0 2-16,-3 0 8 15,1 0 6-15,-2 0 8 16,-2 0 4-16,2 3 1 16,1 7-3-16,-3 0-8 0,-1-1-4 15,-10 21-8-15,6-28-3 16,0-3-5-16,1 0-2 16,2-6-2-16,1-2-2 15,1 0 0-15,2-1-1 16,3 3 2-16,2 0 0 15,2 4 0-15,3 2 0 16,1 1 2-16,-3 1 1 16,-1 2 5-16,-3 1 2 0,-5 5 7 15,0-2 3-15,-4 0 5 16,-2 0 0-16,-4-4-2 16,-1 3-3-16,-1-6-4 15,2 0-4-15,1-1-3 16,-1-5-3-16,1 0-3 15,3-2-1-15,2 1-4 16,5 2-2-16,3 2 0 16,2-2 0-16,4 1 2 15,1 2 1-15,-1-2 3 16,-2 2 2-16,-2 1 4 16,0 1 1-16,-7 1 6 15,0 2 1-15,-2-3-1 16,1 0-1-16,0 0-6 15,0 0-3-15,-7 3-6 0,1-1-30 16,1-1-83-16,1 0 22 16,0-1 37-16</inkml:trace>
  <inkml:trace contextRef="#ctx0" brushRef="#br0" timeOffset="138899.68">25209 4821 898 0,'13'-31'456'0,"-18"30"-167"0,-1 2-71 15,0 5-20-15,-2 1-48 16,-1 5-25-16,1 5-37 15,0 2-17-15,3 4-30 16,-2 2-10-16,6-1-13 16,0-4-5-16,2 2-8 15,5-3-3-15,4 0-1 16,2 0-1-16,3-9-76 16,0 1-55-16,-2-9 79 15</inkml:trace>
  <inkml:trace contextRef="#ctx0" brushRef="#br0" timeOffset="139139.69">25359 4848 1343 0,'10'6'568'16,"-13"5"-298"-16,6 3-60 15,-1 3-42-15,-2 3-34 16,6 1-64-16,-5 0-24 16,0-1-26-16,0-1-11 15,0-4-1-15,-1-3-18 0,0-2-89 16,3-1-62-16,-7-7 90 16</inkml:trace>
  <inkml:trace contextRef="#ctx0" brushRef="#br0" timeOffset="139348.01">25476 5011 1134 0,'0'9'535'0,"9"-1"-193"15,-4 0-59-15,-7 1-62 16,2 0-51-16,-3 0-81 15,1 0-35-15,-8 3-37 16,-2 0-31-16,-2-4-117 0,-2 1-89 16,10-3 125-1</inkml:trace>
  <inkml:trace contextRef="#ctx0" brushRef="#br0" timeOffset="139668.79">25606 4942 1281 0,'0'4'546'16,"2"-3"-294"-16,2 2-115 16,-4-3 6-16,0 0-31 15,0 0-19-15,0 0-33 16,3 7-9-16,1 6-14 15,4 27-3-15,-11-21-7 16,-2-2-6-16,3 1-12 16,-2-5-3-16,1-3-4 15,2-2-2-15,0-4-38 16,1 0-28-16,2-4-118 16,-2-1-294-16,0 0 325 15</inkml:trace>
  <inkml:trace contextRef="#ctx0" brushRef="#br0" timeOffset="139943.82">25759 5080 1155 0,'0'5'569'16,"-2"2"-218"-16,-3-1-134 16,-1-2-32-16,-4 6-89 15,0 1-35-15,-3 0-38 16,1-1-12-16,1-6-58 15,0-1-64-15,5-3 70 16</inkml:trace>
  <inkml:trace contextRef="#ctx0" brushRef="#br0" timeOffset="140276.45">25871 4937 513 0,'-2'2'380'15,"2"1"-8"-15,0 1-69 16,0-4-31-16,0 0-58 15,0 0-18-15,4 17-29 16,6 32-20-16,-4-22-45 16,-6-2-27-16,1-4-42 15,1 1-15-15,-2-9-11 16,-1-7-13-16,1-2-70 16,-3-4-60-16,3-2 79 15</inkml:trace>
  <inkml:trace contextRef="#ctx0" brushRef="#br0" timeOffset="140557.15">25992 4822 1323 0,'8'2'565'15,"2"6"-310"-15,4 2-45 16,1 2-68-16,3 4-26 16,-2 5-37-16,-4 0-8 0,-1 6-8 15,-3 2-8-15,-8 0-15 16,-6 4-9-16,-8-5-16 16,-2 3-9-16,-6-1-41 15,-1-6-48-15,4-2-131 16,-1-7-397-16,11-1 414 15</inkml:trace>
  <inkml:trace contextRef="#ctx0" brushRef="#br0" timeOffset="145629.74">26126 6210 795 0,'-1'-1'402'0,"-1"0"-119"15,1 0-25-15,0 0-70 16,0 0-35-16,0 0-55 16,0 0-21-16,0-2-22 15,-1-5-3-15,1 1 2 16,1 5 3-16,0 1-3 15,0 0-3-15,0 0-10 16,0 1-2-16,0 0-3 16,5 12-1-16,-2-1-6 15,5 26-4-15,-11-30-5 16,-3-1-1-16,2-4-4 16,-3-1-1-16,1-2-5 15,-2-2-1-15,3-3-3 16,0 1-1-16,3-4-4 0,2 3-1 15,4-1-3-15,2 2-1 16,2 3 2-16,0 2 1 16,1 3 2-16,-2 1 1 15,-2 0 3-15,-2 2 3 16,-3-1 1-16,0 0 2 16,-2-2 0-16,1-3-1 15,0 0 1-15,0 0-1 16,0 0 0-16,-1 0-1 15,-7-1-3-15,5 0-2 16,0 0-2-16,1 0-2 0,2-1-5 16,0 1 2-16,0 0-35 15,0 0-39-15,1 0-576 16,0 0 463-16</inkml:trace>
  <inkml:trace contextRef="#ctx0" brushRef="#br0" timeOffset="146421.7">26388 6235 987 0,'0'-1'453'0,"-1"0"-200"16,0 0-33-16,0 1-65 15,-9 2-20-15,-4 6-36 16,-21 27-14-16,28-14-26 16,6 3-14-16,1 4-18 15,5 0-6-15,3-2-11 16,6-2-3-16,3-3-5 16,3-1 0-16,-2-9-27 15,-8-6-49-15,0-5-80 16,0-2 90-16</inkml:trace>
  <inkml:trace contextRef="#ctx0" brushRef="#br0" timeOffset="148084.29">26600 6308 656 0,'-34'-7'352'0,"32"3"-66"0,-2-1-28 16,4 2-58-16,0 2-30 15,0 0-47-15,0 0-12 16,0 0-9-16,9 1-5 16,6 2-14-16,27 11-11 15,-28-2-24-15,-4-2-12 16,-4 1-18-16,-2 1-4 15,-5-2-1-15,-4 5 0 16,-5 2-1-16,-4-2-1 0,0 1-5 16,1-4-1-16,4-2-2 15,2-3-1-15,4-3-2 16,3-3-1-16,3 0 1 16,-3 0 1-16,0 0 5 15,0 0-1-15,14 3-2 16,0-1 0-16,28 2-29 15,-27-9-46-15,-1-1-98 16,-1-3 103-16</inkml:trace>
  <inkml:trace contextRef="#ctx0" brushRef="#br0" timeOffset="148299.71">26768 6384 1276 0,'56'32'610'0,"-54"-24"-266"16,8 2-98-16,-4-1-40 15,-6 6-90-15,0 1-42 16,-8-3-48-16,3-1-17 0,-3-3-50 16,-2-5-52-16,6-2-410 15,-6-1 346-15</inkml:trace>
  <inkml:trace contextRef="#ctx0" brushRef="#br0" timeOffset="148637.9">26948 6277 1501 0,'1'0'624'0,"3"3"-388"15,-1 2-15-15,-3-5-86 16,0 0-36-16,0 0-48 16,5 8-15-16,2 4-16 15,20 31-7-15,-25-30-6 0,-2 2-1 16,0 0-1-16,-10-1-1 16,3 3-1-16,-5-1 0 15,2-6 0-15,5-3-1 16,0-5 1-16,5-1-2 15,3 1 0-15,-3-2 1 16,0 0 1-16,0 0 1 16,8 0 0-16,13-1-2 15,22-7-3-15,-24 4-17 0,-2-2-79 16,-5 0 279-16,0 2-163 16</inkml:trace>
  <inkml:trace contextRef="#ctx0" brushRef="#br0" timeOffset="148833.54">27168 6435 1300 0,'32'29'622'16,"-31"-23"-261"-16,-2-2-112 15,-5 3-29-15,-2 5-101 16,-6-2-44-16,-1-1-62 15,1 1-32-15,2-4-91 16,2 0-71-16,10-6 105 16</inkml:trace>
  <inkml:trace contextRef="#ctx0" brushRef="#br0" timeOffset="149200.47">27351 6296 1409 0,'1'9'602'0,"-9"7"-309"15,0 2-108-15,-3 8-50 16,5 0-39-16,6-3-39 16,2 0-20-16,8-7-17 15,5 1-4-15,2-7-9 16,2-7-2-16,-4-5-2 15,-1-5-1-15,-2-3 3 16,-6-5 1-16,-5-2 4 16,-3-3 1-16,-8-3 2 15,2 3-1-15,-7 0 1 16,-4 4-1-16,-3 6-2 16,0 5-1-16,0 5-8 15,5 5-4-15,3 6-34 16,3 1-36-16,5 2 356 0,5-1-236 15</inkml:trace>
  <inkml:trace contextRef="#ctx0" brushRef="#br0" timeOffset="149488.74">27518 6251 1126 0,'-11'0'555'0,"15"3"-91"16,0 2-285-16,3 11-35 16,5 6-9-16,-4 6-10 15,7 2-18-15,-5 3-30 16,-3 1-7-16,-6 1-30 15,-3 1-9-15,-11-1-12 16,-6-1-12-16,-5-4-37 16,-1 0-23-16,2-10-66 15,0-7 59-15,9-3 27 16</inkml:trace>
  <inkml:trace contextRef="#ctx0" brushRef="#br0" timeOffset="-211450.76">16285 9470 992 0,'60'-35'404'0,"-57"29"-192"15,-1 3-32-15,0 0 33 16,-2 2-15-16,-1-1-51 16,0 1-29-16,0 1-32 15,0 0-11-15,-13 6-17 16,-6 0-7-16,-30 50-16 15,25-22-10-15,-4 7-9 16,0 4 0-16,2-1 4 16,2-1 0-16,5-3-4 15,4-1-2-15,3-7-6 16,0-2-3-16,4-7-1 0,1-6-2 16,4-5 2-16,3-4-32 15,1-7-114-15,2-5-93 16,8-9 132-16</inkml:trace>
  <inkml:trace contextRef="#ctx0" brushRef="#br0" timeOffset="-211146.96">16027 9599 1064 0,'-17'16'451'0,"6"1"-206"15,1 2-33-15,7 11 4 16,-2 4-27-16,5-1-64 16,2 2-21-16,2-4-24 15,5-5-11-15,4-2-12 16,1-2-5-16,8-7-17 16,-1-2-7-16,-1-4-13 15,2-2-4-15,-2-2-2 16,-2-3-3-16,-1-2 1 15,-3-1-1-15,-1-5-25 16,2-1-44-16,-4-4-34 16,1 1 50-16</inkml:trace>
  <inkml:trace contextRef="#ctx0" brushRef="#br0" timeOffset="-210518.72">17039 9057 844 0,'-16'-9'416'15,"14"-4"-55"-15,-5 0-156 16,-1 0-24-16,-1 4-22 0,-10 6-64 15,2 3-22-15,-2 6-24 16,3 6-6-16,2 7 4 16,-6 4 2-16,8 4 1 15,-1 3-5-15,9 3-17 16,7-2-3-16,2-2-6 16,6-4-3-16,-1-7-3 15,6-2-4-15,1-4-3 16,3 0-1-16,3-6-25 15,0-5-52-15,0-5-29 16,1-3 51-16</inkml:trace>
  <inkml:trace contextRef="#ctx0" brushRef="#br0" timeOffset="-210071.45">17181 9302 778 0,'5'2'368'0,"2"-2"-63"16,2-1-149-16,4 1 8 15,2-5-8-15,0-3-45 16,3-1-25-16,-4-7-38 16,-5 3-15-16,-6-3-14 15,-7 2 0-15,-7 2 0 16,-5 1-2-16,-5 5-4 16,0 2 4-16,1 10 22 15,0 6 12-15,5 9 21 16,0 1-1-16,8 2-17 15,3 4-12-15,8-4-18 16,4 4-4-16,8-4-4 16,0-8-2-16,7-5-4 15,2-5-2-15,4-4-14 0,4-3-36 16,-2-5 382-16,-5 2-269 16</inkml:trace>
  <inkml:trace contextRef="#ctx0" brushRef="#br0" timeOffset="-209624.6">17560 9111 1003 0,'-51'6'595'0,"42"-6"5"15,7 0-393-15,0 0 2 16,4 2-85-16,-2-2-35 15,0 0-45-15,18 1-14 0,32 5-20 16,-24-5-4 0,-1-4-25-16,-2 2-39 0,-3-4-155 15,-4 3-73-15,-7 1 163 16</inkml:trace>
  <inkml:trace contextRef="#ctx0" brushRef="#br0" timeOffset="-209436.71">17531 9268 841 0,'-11'11'453'0,"10"-10"-34"15,2 3-135-15,9-4-33 16,6 1-45-16,5-2-85 16,3-3-36-16,2 0-48 15,-2-2-14-15,-2 2-24 16,-1-1-39-16,-4 0-82 0,-1 3 78 15</inkml:trace>
  <inkml:trace contextRef="#ctx0" brushRef="#br0" timeOffset="-209071.58">17972 9007 1509 0,'4'-3'601'0,"2"3"-418"15,-2 3 10-15,-5 9-62 16,-2 1-20-16,2 11-20 16,3 4 0-16,-1 5-2 15,-1 5-11-15,-2 2-22 16,1-4-15-16,0-3-22 0,1-5-6 16,0-6-30-16,1 1-29 15,2-10-95-15,0-1 360 16,13-2-195-16</inkml:trace>
  <inkml:trace contextRef="#ctx0" brushRef="#br0" timeOffset="-160356.64">26568 12373 874 0,'0'0'453'0,"-1"0"-119"16,0 0-106-16,0 0 6 15,0 0-39-15,0-1-20 0,-1 0-43 16,-1-1-12-16,-10-6-27 16,-3 0-14-16,-25-9-22 15,28 19-9-15,0 6-19 16,5 2-7-16,-2 2-7 16,0 1-2-16,5 5-1 15,-5 2-1-15,10 1-3 16,7 2 1-16,1-3-2 15,7-3-1-15,1-7-3 16,5-1 0-16,6-9 0 16,0-2-1-16,1-3 0 15,-3-7 1-15,-5-3 0 16,-5-5 3-16,-7-6 4 16,-4 4 0-16,-6-1 5 15,-3 3 0-15,-6 3 0 16,-2 2 0-16,-1 6-2 15,1 1-3-15,-2 8-3 0,1 2-3 16,2 5-4-16,-2 1-2 16,6-2-55-16,3-1-44 15,3-1-126-15,3-2-84 16,8 0 193-16</inkml:trace>
  <inkml:trace contextRef="#ctx0" brushRef="#br0" timeOffset="-159750.96">26911 12611 1136 0,'3'-12'508'0,"-3"9"-175"15,0-1-83-15,3 5 4 16,-3-1-34-16,0 2-66 15,6 21-23-15,6 32-34 16,-9-25-9-16,6-1-25 16,0-2-8-16,3-4-14 15,2-7-9-15,-5-4-9 16,-2-5-1-16,8-8-2 16,-1-6-1-16,4-13-4 15,5-6-3-15,-1-11-6 16,2-1-3-16,3-4-1 15,-3 3 0-15,-5 8-1 16,-1 6 0-16,-10 15-15 16,-3 7-21-16,-6 4-74 0,-2 1-61 15,2-2 336-15,0 0-171 16</inkml:trace>
  <inkml:trace contextRef="#ctx0" brushRef="#br0" timeOffset="-158073.31">26000 10729 407 0,'-8'-5'234'0,"-5"-2"-12"16,3 0-20-16,0 1-21 15,-3-1-19-15,4 6-39 16,-5 0-17-16,-1 3-27 16,1 1-15-16,1 3-21 15,-5 2-8-15,0 0-13 0,2 2-4 16,-5 2-6-16,11 2-4 16,-1 1-3-16,3 3-1 15,8 7 5-15,-5 2 4 16,4 3 5-16,0 2 2 15,-1 3 4-15,3 3-1 16,4 2 2-16,0 3 2 16,4-4 4-16,-4-2 0 15,0 3 1-15,3-2-1 16,-1 6-10-16,3 3-4 0,-2-1-9 16,2 1-2-16,-3 2-1 15,-3 3 2-15,3-4 10 16,3 1 4-16,2-1 8 15,2-1 0-15,1 4-3 16,2-2-4-16,0-2-7 16,-2 0-3-16,6 2-6 15,-2 5-1-15,-1-5 2 16,7 1 6-16,-1-3 5 16,-2-5 4-16,2 2 1 15,1-1-4-15,0 1-7 16,2-1-1-16,0 0-5 15,-1 0-2-15,-2-4 1 16,0-3-1-16,5 4-1 16,-2-4-1-16,2 0-1 0,0 0 0 15,-5-8 0-15,7 0-1 16,-1-6 0-16,-1-5 0 16,-2-4-1-16,-5-5 1 15,1-4-1-15,0-3 1 16,-1-7 0-16,2-4 0 15,1-12 3-15,0-5 0 16,3-11 0-16,0-5 0 0,-1-5 1 16,-1 0 0-16,-1-2 1 15,-2 1 2-15,-3 0 8 16,-5-6 6-16,-7-2 4 16,-4-4 1-16,-8-11-7 15,-3 2-6-15,-15-14-6 16,-11-9-2-16,-10-9-3 15,-8-4-1-15,1 6-1 16,6 8 1-16,7 15-1 16,4 8 2-16,-1 7-2 15,-5-1 0-15,6 6 1 16,-4-5-1-16,-2-3-2 16,5 4-6-16,-13-8-25 15,2 3-12-15,-1 3-4 16,1 1 6-16,7 4 25 0,3 10 11 15,4 15 7-15,3 6-1 16,2 17 0-16,-3 5 0 16,0 5 0-16,3 5 0 15,6 2 1-15,1-3-1 16,12 0-2-16,-5-2-3 16,1-2-50-16,2 0-35 15,-1 2-105-15,6 2-90 0,2 8 184 16</inkml:trace>
  <inkml:trace contextRef="#ctx0" brushRef="#br0" timeOffset="-156920.72">27148 10739 1083 0,'-13'-3'379'16,"-4"2"-321"-16,-4 2-25 16,-3 7 0-16,-3 3 0 15,4 9-13-15,0 0-10 16,0 5-6-16,3 4-3 15,-5 3-1-15,-1 6 0 16,-7 9 0-16,-5 3 0 16,-5 8 0-16,0 3 0 0,3 0 0 15,4 3 1-15,2 0-1 16,0 1 1-16,-2 1-1 16,0-2 0-16,4 0 0 15,6-4 0-15,2-5 0 16,2-2 0-16,0-3 1 15,-3-1-1-15,8 1 1 16,3 4-1-16,3 0 0 16,1 0 0-16,-2-1 1 15,1-4-1-15,3 2 0 16,-1-4 0-16,3 5 16 16,3 2 5-16,5-2 3 15,7 4 2-15,10-5-2 16,1-2 2-16,3-6 0 15,0-3 1-15,-5-4-9 16,-3-3-5-16,8-2-1 0,-2-2-3 16,0-2-3-16,3-2 0 15,-5-4 11-15,1-4 5 16,5-6 10-16,0-8 2 16,2-15-9-16,4-7-4 15,5-15-10-15,5-5-4 16,7-10-3-16,1-4-1 15,1-12-1-15,-2-7 1 0,2-9 0 16,1-7 0-16,-2-7 0 16,0-6 0-16,-5-13-2 15,1-5-1-15,-1-4 0 16,1 0 0-16,-4 9 2 16,-3 1 0-16,-7 11 17 15,-5 7 11-15,-14 11 21 16,-3 10 13-16,-12 13 6 15,-4 6-9-15,-1 10-20 16,-7 3-13-16,-2 12-23 16,-5 4-5-16,-14 10-5 15,-5 5-4-15,-9 11-13 16,4 5-4-16,7 4-11 16,6 6-12-16,8-1-31 15,-1-1-33-15,4 0-97 16,1-2-68-16,3 0 173 0</inkml:trace>
  <inkml:trace contextRef="#ctx0" brushRef="#br0" timeOffset="-155339.35">26583 10566 207 0,'0'-1'172'15,"1"1"38"-15,-1 0-10 16,-1 0-25-16,1 0-14 0,-1 0-20 16,0 0-14-16,0 0-31 15,0 0-13-15,-10 6-28 16,-4 9-8-16,-31 37-9 16,26-25-2-16,-1 6 3 15,6 7-3-15,-6 2-13 16,4 8-8-16,-4 6-9 15,-6 7-2-15,4 7-1 16,-3 2 1-16,8 3 3 16,0-2 1-16,4-2 1 15,4-1 1-15,4 0 4 16,4-3-1-16,0 1-1 16,0 0 0-16,0 1-7 15,-3-2-1-15,2 1-1 16,1-3 0-16,2 0 1 0,0-1-1 15,1-1 1-15,0-1-1 16,-2-2 0-16,0 1 0 16,-4-3 0-16,2 0 0 15,3-2 1-15,2-2 3 16,8-5 3-16,3-3 1 16,10-4-2-16,3-3-3 15,6-6-4-15,2 1-2 16,-3-6 0-16,1-4 0 0,-6-4 1 15,0-5 0-15,1-7 1 16,-1-5 1-16,0-6 1 16,-1-6 1-16,2-5 4 15,-4-4 1-15,2-3 7 16,-1-2 3-16,-1-4 7 16,0-6 4-16,-3-15 4 15,-1-5-1-15,4-13-9 16,1-7-6-16,-6-11-10 15,-5-11-4-15,-8-13-3 16,2-8-1-16,-1-10-1 16,4 3 0-16,1 7 0 15,-3 8 2-15,3 19 1 16,-5 5 5-16,-3 7 19 16,-3-1 4-16,-9 3 0 15,-2 3-4-15,-14-2-22 0,-5 5-8 16,-5-4-10-16,-1 5-8 15,8 5-10-15,5 7-2 16,4 7-10-16,3 3 3 16,3 10 10-16,-2 0 8 15,2 14 16-15,1 7 3 16,-3 5-23-16,2 3-35 0,1 3-140 16,2-1-170-16,3 3 231 15</inkml:trace>
  <inkml:trace contextRef="#ctx0" brushRef="#br0" timeOffset="-108462.93">8732 16101 1155 0,'0'0'457'16,"0"0"-265"-16,0-1-5 15,1 1 0-15,-1 0-21 16,0 0-43-16,0 0-12 0,0 0-12 16,3 14-13-16,-6 14-27 15,-18 39-6-15,-1-18-8 16,0 7 0-16,-2 4-4 15,2 0-6-15,4-3-10 16,0-10-4-16,6-6-7 16,-1-5-4-16,2-9-4 15,2-7-1-15,1-7-3 16,5-8-2-16,7-16-16 16,-3-6-25-16,12-21-83 15,4-7-64-15,8-16-164 16,2-5-74-16,-1-7-67 15,-4 6 52-15,-8 9 181 16,1 5 109-16,-3 20 260 16,-4 1 81-16,-3 13 120 15,-3 7 49-15,-3 11-29 0,-1 2-29 16,-4 12-59-16,-3 11-37 16,-5 12-49-16,-4 10-22 15,-4 13-44-15,-3 2-18 16,3 5-31-16,0 2-13 15,0-5-15-15,4-5-5 16,3-15-5-16,1-5 1 16,4-17-5-16,1-5-29 15,6-9-97-15,2-9 343 0,20-13-199 16</inkml:trace>
  <inkml:trace contextRef="#ctx0" brushRef="#br0" timeOffset="-108145.77">8640 16127 901 0,'-1'-9'357'0,"0"2"-167"16,0 3 12-16,1 3 46 15,-1 1-32-15,1 0-88 16,0 0-20-16,0 0-26 0,0 0-5 16,0 0-2-16,1 18 0 15,-10 42-8-15,-5-20-3 16,-10 21-12-16,1 5-7 16,-6 10-11-16,8-3-7 15,9-13-15-15,1-6-7 16,9-14-3-16,-3-9-25 15,-1-15-125-15,4-6-59 16,1-20 112-16</inkml:trace>
  <inkml:trace contextRef="#ctx0" brushRef="#br0" timeOffset="-107892.2">8503 16154 1679 0,'0'13'606'0,"0"12"-461"16,8 4 7-16,-2 9 23 15,9 9-35-15,6 5-79 16,5 0-18-16,5 0-21 16,-1-4-6-16,-2-7-6 15,-1 3-2-15,-7-2-1 0,-1-4 0 16,-9-7-21-16,-2-6-29 15,-8-13-101-15,0-2-79 16,-1-10 134-16</inkml:trace>
  <inkml:trace contextRef="#ctx0" brushRef="#br0" timeOffset="-107591.95">8611 16237 982 0,'-8'-3'509'0,"11"3"3"16,4 7-262-16,2 6-44 16,5 6 25-16,-1 19-48 15,2 8-44-15,-1 9-54 16,2 5-17-16,-3-6-26 16,0-2-8-16,0-10-17 15,-2-5-5-15,0-10-5 16,-5-4-1-16,-1-7-39 15,-3-1-15-15,-5-12-90 16,-2-3-89-16,-6-21-121 16,-3-11-90-16,-8-17 269 15</inkml:trace>
  <inkml:trace contextRef="#ctx0" brushRef="#br0" timeOffset="-107484.27">8575 16303 701 0,'-4'-19'463'0,"7"19"64"0,1 2-96 16,4 12-85-16,2 8-29 15,-1 5-88-15,2 7-45 16,-2 1-73-16,-2-3-27 16,1-3-41-16,2 0-16 15,-1-1-23-15,0 1-33 0,-2-3-92 16,2-5 275-16,-1-13-151 16</inkml:trace>
  <inkml:trace contextRef="#ctx0" brushRef="#br0" timeOffset="-105932.11">8684 15057 1019 0,'-5'-39'420'16,"4"32"-186"-16,1 0-37 16,0 6 13-16,0 0-15 15,-1 1-57-15,0 0-18 16,0 0-14-16,0 0-9 15,0 19-17-15,-3 32-10 16,4-19-19-16,2 2-5 0,-1 2-10 16,3 0-2-16,0 0-6 15,0-5-5-15,-1-5-8 16,0-6-4-16,-1-9-5 16,1-1-3-16,-3-7-14 15,0 4-27-15,0-5-79 16,0-3-63-16,0 0-105 15,0 0 167-15</inkml:trace>
  <inkml:trace contextRef="#ctx0" brushRef="#br0" timeOffset="-105465.64">8374 15450 1157 0,'-23'3'513'15,"4"2"-267"-15,6 0-48 16,4-2 10-16,6 0-70 16,5-1-31-16,10-2-34 15,8 0-12-15,14-1-2 16,0-5-6-16,10 0-14 16,2-2-1-16,3-1 2 15,4 3 0-15,0-2-2 16,0 0-4-16,-3 4-10 15,0 2-6-15,0 6-8 16,-4 5-1-16,-9-3-3 16,-6 3-1-16,-7-3 0 15,-5-2 0-15,-5 4-9 16,-4-3-25-16,-8 0-108 16,-2 0-79-16,-6 1 125 15</inkml:trace>
  <inkml:trace contextRef="#ctx0" brushRef="#br0" timeOffset="-104921.27">8642 15662 1036 0,'-4'8'462'0,"7"-5"-123"16,5 1-120-16,5-4-44 16,3 0 8-16,6-4-63 15,3 1-29-15,2-1-16 16,-2-1-1-16,-7 4-13 16,-1 2-9-16,-6 8-23 15,-4 5-9-15,-5 4-6 16,-5-1-2-16,-8 6-2 15,-3 3-2-15,-1 2-3 16,-3 0 0-16,0-3-2 16,-1-8-1-16,4-3 1 15,3-5-1-15,6-1-1 16,3-2 0-16,2-1 0 0,1 2 2 16,9-4 8-16,4 0 3 15,10-2 9-15,4-1 1 16,6-1 6-16,-1-1 5 15,3-4 9-15,-6 1 5 16,-3 0-5-16,-8 1-5 16,-6 4-17-16,-7 1-5 15,-5 1-25-15,0 0-39 16,-2-2-244-16,1 0 200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1:44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4433,'-2'1'427,"1"0"0,-1 0 0,1 0-1,-1 0 1,1 0 0,-1 0 0,0 0 0,0 0 0,1 0 0,-4 0-1,-5 3 662,-21 6 445,29-9-987,-1-1 0,0 1 0,0-1 0,0 1 0,0-1 0,-3 0 0,1-1 3031,38 6-1970,-15-2-1043,24 5-166,3 1-149,-25-6 1008,-10-1-1063,-1 0 1,16 0-1,55-6 365,-59 0-423,-18 3-107,0 0-1,0 1 1,0-1 0,0 1 0,0 0 0,0 0-1,0 0 1,0 0 0,0 1 0,0-1 0,4 2 0,0 0 140,0-1 0,0 0 1,0 0-1,0 0 1,8-1-1,8 0-20,5-1-4,-22 0-124,1 1-1,0 0 1,0 0 0,11 1-1,-8 1-13,-6-2-4,0 1 1,1-1 0,-1 1 0,0 0-1,0 1 1,0-1 0,0 1 0,7 4-1,-7-4 22,0 0 0,0 0 1,0 0-1,0-1 0,0 0 0,1 0 0,-1 0 0,0 0 0,1 0 0,-1-1 0,1 0 0,-1 0 0,0 0 1,1 0-1,6-2 0,15 1 165,-6 0-70,-16 2-93,1-1 0,-1 0-1,1 1 1,-1 0 0,8 2-1,0 1 14,43 6 131,-50-10-145,0 0 0,0-1 0,1 1-1,-1-1 1,0 0 0,0 0 0,0-1 0,6-2 0,-7 2-7,1 1 0,-1-1 1,0 1-1,1 0 0,-1 0 1,1 0-1,-1 1 0,1-1 1,-1 1-1,8 1 1,9 4 70,-14-3-58,-1 0 0,1-1 0,14 2 0,18-1 61,-29-1-63,1 0 0,21-1 0,1-5 11,23-1 12,-48 6-46,0 1 0,-1-1 1,1 1-1,-1 0 0,13 4 0,-10-2 16,1-1-1,-1-1 1,0 0-1,22-1 1,-21 0-1,6-1 26,0-1 0,0 0 0,25-8 0,-26 8 21,0 0 1,27 1-1,21-3 15,-41 2-35,33 1 1,-48 1-35,1-1 1,13-2-1,-3 1 6,-9 1-11,5-1 12,25 1 0,-11 0 14,34-3-1,-29 1-19,-24 1-9,0 1 0,15-6 0,-17 4-1,0 1-1,1 0 1,-1 1 0,12-1-1,-16 2-1,0-1 0,1 0-1,-1 1 1,0-1 0,7-3-1,-8 3 1,0 0 0,0 0 0,0 0 0,0 0-1,1 0 1,-1 1 0,0 0 0,1 0 0,-1 0-1,5 0 1,12 3 29,30-1 0,-29-1-20,-14-1-2,0-1 0,1 0 0,-1 0 0,0 0 1,12-5-1,17-3 131,-17 6 140,-17 3-338,7-1 205,-9 1-164,0 0 0,0 0 0,1 0 1,-1 0-1,0 0 0,0 0 0,0 0 1,0 0-1,0-1 0,1 1 0,-1 0 1,0 0-1,0 0 0,0 0 0,0 0 1,0 0-1,0 0 0,1-1 0,-1 1 1,0 0-1,0 0 0,0 0 0,0 0 1,0 0-1,0-1 0,0 1 1,0 0-1,0 0 0,0 0 0,0 0 1,0-1-1,0 1 0,0 0 0,0 0 1,0 0-1,0 0 0,0-1 0,0 1 1,0 0-1,0 0 0,0 0 0,0 0 1,0 0-1,0-1 0,0 1 0,-1 0 1,1 0-1,-1-1-220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2:0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52 110 7234,'-22'33'3071,"21"-33"-2973,1 0 0,0 1 1,-1-1-1,1 1 0,0-1 0,-1 0 1,1 1-1,-1-1 0,1 0 1,0 0-1,-1 1 0,1-1 0,-1 0 1,1 0-1,-1 1 0,1-1 0,-1 0 1,1 0-1,-1 0 0,1 0 1,-1 0-1,1 0 0,-1 0 0,1 0 1,-1 0-1,1 0 0,-1 0 0,1 0 1,-1 0-1,1-1 0,-1 1 1,0 0-1,-10-11 2403,8 7-409,14 2-1781,0 0 0,0 0 0,0 1 0,1 0-1,11 1 1,-18 0-194,61 3 374,-17 0-201,343-24 601,-217 7-647,328-4 1928,-450 17-1919,100 5 476,-129-3-597,1-1-1,0-2 1,-1 0-1,29-7 0,-38 7-81,23-6 52,32-3-1,-23 8-65,66 5 0,293-1 141,-264-12-48,95-3 417,9 11 105,-243 3-658,0 0 0,0 0 0,0 0 1,0 0-1,0-1 0,0 0 0,0 1 0,0-1 0,0 0 1,-1 0-1,1-1 0,0 1 0,-1-1 0,1 1 1,0-1-1,1-2 0,-3 3-1208,-1 1 1354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13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 9858,'-1'-2'4273,"0"0"-2217,-1 1 73,2 0-329,0 1-199,2 6-369,3 26-216,4 38-320,-6-37-160,5-4-240,-1-2-96,-2-10-135,0-5 39,-3-7-489,3-5-471,-5-12-1216,0-9 1200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13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11843,'11'1'4817,"-6"2"-2841,-2 1-416,8 4-383,-3-2-353,0 3-536,4-1-64,1 3-688,-1 2-432,13 11 575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14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1 195 12523,'0'13'5153,"0"-7"-3201,0 0-600,2 2 17,1 0-609,1 0-304,-1-2-616,-1-4-408,4-2 368</inkml:trace>
  <inkml:trace contextRef="#ctx0" brushRef="#br0" timeOffset="1">118 184 11642,'75'36'4019,"-73"-35"-3874,0 0 1,0 0 0,0-1-1,0 1 1,1 0 0,-1-1 0,0 1-1,0-1 1,1 0 0,-1 0-1,0 0 1,0 0 0,1 0 0,-1 0-1,0 0 1,0-1 0,1 0-1,3-1 1,1 0 249,1-1-213,-1 0-1,0 0 1,0-1-1,0 1 1,0-2-1,0 1 1,-1-1 0,0 0-1,0 0 1,0-1-1,9-11 1,-13 14-164,1 0 0,-1-1 1,0 1-1,0-1 0,0 0 0,-1 1 0,1-1 1,-1 0-1,0 0 0,0 0 0,0 0 0,0 0 1,-1 0-1,0 0 0,0 0 0,0 0 0,0 0 1,-1 0-1,1 0 0,-1 0 0,0 0 0,0 0 1,-1 0-1,-2-6 0,2 6 8,-1-1-1,1 1 1,-1 1 0,0-1 0,0 0 0,0 1-1,0-1 1,-1 1 0,1 0 0,-1 0 0,0 1-1,-5-4 1,7 5 0,-1 0-1,1 0 1,-1 0-1,0 0 1,1 1-1,-1-1 1,1 1 0,-1-1-1,0 1 1,1 0-1,-1 0 1,0 0-1,1 1 1,-1-1-1,0 1 1,1-1-1,-1 1 1,1 0 0,-1 0-1,1 0 1,-1 0-1,-4 3 1,3-1 34,0 1 0,0-1 0,0 1 0,0 0 0,1 0 0,-1 0 0,1 0 0,0 0 0,0 1 0,1-1 0,0 1 0,-1 0 0,1 0 0,1 0 0,-1 0 0,1 0 0,0 0 0,0 1 0,0-1 0,1 0 0,0 0 0,0 8 0,1-5 17,0 0 0,0 1 0,1-1 0,0 0 0,0 0 0,1 0 1,0-1-1,0 1 0,1-1 0,0 1 0,0-1 0,1 0 0,9 10 0,-8-11-72,0 0 1,0-1-1,0 0 0,1 0 0,0-1 1,0 0-1,0 0 0,0 0 0,1-1 1,-1 0-1,1 0 0,0-1 0,0 0 1,0-1-1,0 1 0,0-2 1,0 1-1,0-1 0,1 0 0,12-3 1,22-7 1174,3-4-657</inkml:trace>
  <inkml:trace contextRef="#ctx0" brushRef="#br0" timeOffset="2">591 192 10226,'2'12'4425,"-2"-12"-1920,0 3-545,0-2 17,0-1-457,0 0-720,0 0-288,0 0-696,0 2-432,0-1 384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58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 10130,'-7'14'4177,"-14"10"-2329,-3 6-423,-6 16-185,-4 6-264,1 4-400,1 2-168,10-7-160,3-4-79,6-13-105,3-5-88,5-14-513,4-7-471,1-12 600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14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40 7506,'-13'-39'3808,"14"40"-687,2 0-928,8 7-313,3 4-120,4 5-327,4 5-233,3 2-320,-1 2-176,3 4-288,-6-4-104,-2 1-144,2-3-48,-10-7-120,2-1-200,-5-9-728,-3-3-584,9-7 888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15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0 12667,'-24'16'5401,"1"6"-3201,-8 5-687,-5 5-281,5 0-512,2-1-224,12-2-280,5-5-88,4-3-80,3-6-128,3-8-672,5-1-544,9-4-2409,0-6 2353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15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0 11274,'-13'2'6766,"9"0"-6192,0-1 1,0 1-1,0 0 1,-5 4-1,-1 2 195,0 0 0,-11 12 0,12-11-512,1-1-139,1 1-1,-1 0 1,1 0 0,1 1 0,0 0 0,0 0 0,1 1 0,0-1 0,1 1-1,0 0 1,-3 14 0,5-16-98,1 1-1,0-1 1,0 1 0,0-1-1,2 1 1,-1-1-1,1 0 1,0 1 0,1-1-1,0 0 1,1 1-1,-1-1 1,2 0-1,5 10 1,-2-6-89,0-2 0,1 1 0,0-1 0,1 0 0,1-1 0,0 0-1,0 0 1,0-1 0,1 0 0,1-1 0,0-1 0,0 1 0,0-2 0,19 8 0,-27-13-132,0 0 0,1 0 1,-1 0-1,0 0 0,7 0 1,27-4-571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15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0 12035,'-10'5'4622,"7"-4"-3909,0 0 0,0 1 0,0-1 0,0 1 0,1 0 0,-1 0 0,-4 4 0,-17 18 761,13-14-1179,0 1 0,1 0-1,0 0 1,-11 19 0,19-27-291,0 0 0,0 1 0,1-1 1,-1 1-1,1-1 0,0 1 0,0 0 0,0-1 1,1 1-1,-1 0 0,1 0 0,0 0 0,0-1 1,0 1-1,1 0 0,-1 0 0,1-1 0,0 1 1,0 0-1,0-1 0,1 1 0,1 4 0,6 6 9,0 0 1,1-1-1,0 0 0,1-1 0,21 18 0,-19-18 97,0 1 1,0 1-1,-2 0 1,13 19-1,-21-29-81,-1 1-1,0 0 1,0 0-1,0-1 1,-1 1-1,1 0 1,-1 1-1,-1-1 1,1 0 0,-1 0-1,0 0 1,0 0-1,0 0 1,-1 1-1,1-1 1,-1 0-1,-3 6 1,2-5 5,0 0 1,0 0-1,-1 0 1,0-1 0,0 1-1,-1-1 1,0 0-1,0 0 1,0 0 0,0-1-1,-1 1 1,1-1-1,-1 0 1,-6 3-1,10-6-26,0 0-1,-1-1 1,1 1-1,0-1 0,-1 0 1,1 1-1,0-1 0,-1 0 1,1 0-1,-1 1 1,1-1-1,-1-1 0,1 1 1,0 0-1,-1 0 0,1 0 1,-1-1-1,1 1 1,0-1-1,-1 1 0,1-1 1,0 1-1,0-1 0,-1 0 1,1 1-1,0-1 0,0 0 1,0 0-1,-1-2 1,-5-3 1,1-1 1,0 0 0,-8-12 0,7 9-5,6 9-6,-16-25-15,16 24 4,1 0 0,-1 0-1,0 0 1,0 0 0,1 0 0,-1-1 0,1 1 0,0 0 0,-1 0-1,1 0 1,1-5 0,-1 6-3,0 0 0,1 0 0,-1 0 0,1 0 0,-1 0 0,1 0 0,-1 0 0,1 1 0,0-1 0,-1 0 0,1 0 0,0 0 0,0 1 0,0-1 0,-1 0 0,1 1 0,0-1 0,0 1 0,0-1 0,0 1 0,2-1 0,28-7-777,-20 5 147,33-7-2301,-21 4 2085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16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72 107 12659,'-9'4'5409,"3"10"-3073,-4 2-1007,-8 4-265,6 11-480,-1-5-200,9 6-232,7 0-32,-1-4-104,6 3-8,3-6 72,1 0-128,12-5-920,0-6-584,5-16 863</inkml:trace>
  <inkml:trace contextRef="#ctx0" brushRef="#br0" timeOffset="1">221 224 12475,'-1'10'2685,"0"0"1,0-1 0,2 18 0,0-18-2090,0-1 0,0 0 1,1 0-1,6 16 1,-6-20-585,-1 0 0,1 0 1,0 0-1,0 0 1,1-1-1,-1 1 0,1-1 1,0 1-1,0-1 0,0 0 1,0 0-1,0 0 0,1-1 1,0 1-1,-1-1 0,1 0 1,0 0-1,0 0 0,0 0 1,0-1-1,0 0 0,0 0 1,1 0-1,3 1 0,-5-2-7,-1 0-1,0 0 1,0 0-1,0 0 1,0-1-1,1 1 1,-1-1-1,0 1 1,0-1-1,0 0 1,0 1-1,0-1 1,0 0-1,-1 0 1,1-1-1,0 1 1,0 0-1,-1-1 1,1 1-1,0-1 1,-1 1-1,0-1 1,1 0-1,-1 1 1,0-1-1,0 0 1,0 0-1,2-4 1,0-4-183,0 0-1,0 0 1,0 0 0,0-17-1,-2 26 145,2-22-691,-1 14-39,0 0 0,-1 0 0,0 0 0,-1-1 0,-1-9 0,-1 14-100</inkml:trace>
  <inkml:trace contextRef="#ctx0" brushRef="#br0" timeOffset="2">435 0 9554,'2'0'632,"0"1"0,0-1 0,0 0 0,0 1 0,0-1 0,0 1-1,0 0 1,-1-1 0,1 1 0,0 0 0,0 0 0,2 3 0,19 17 2507,-11-9-2233,17 14 774,-14-13-1005,-1 1 0,0 0-1,15 20 1,-25-29-601,-1 0-1,1 1 1,-1-1 0,-1 1-1,1 0 1,-1 0-1,0 0 1,0 0-1,-1 0 1,0 1-1,0-1 1,0 0-1,-1 1 1,0 8-1,-2-1-92,0-1 0,-1 1 0,0-1 0,-1 1 0,0-1 0,-1 0-1,-1-1 1,0 1 0,0-1 0,-13 17 0,17-27-82,-14 16-683,15-17 684,1 0 0,-1-1 1,1 1-1,-1-1 0,0 1 0,1-1 0,-1 1 0,0-1 0,1 0 1,-1 1-1,0-1 0,0 0 0,0 0 0,1 1 0,-1-1 1,0 0-1,0 0 0,0 0 0,1 0 0,-1 0 0,0 0 0,0 0 1,0 0-1,1 0 0,-2-1 0,-5-5-700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16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9418,'13'20'8585,"0"-3"-5229,-4-4-2159,10 16 0,-5-4-355,43 83 1118,-50-92-1815,-1 1-1,0 0 1,-2-1-1,6 36 1,-8-34-147,-1-1 0,-1 1-1,-1 0 1,0 0 0,-1 0 0,-1-1 0,-1 1 0,-1-1-1,0 0 1,-1 0 0,-1-1 0,-12 24 0,19-40-17,-9 14-527,8-13 414,1-1 0,-1 1 0,1 0-1,-1-1 1,1 1 0,-1-1 0,0 1 0,1-1 0,-1 1 0,0-1 0,1 1 0,-1-1 0,0 1 0,0-1 0,-1 1 0,1-3 969,1 1-521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17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15 12307,'-46'-14'5353,"40"14"-2985,9 0-783,4 0-241,-7 0-488,0 0-192,25 0-384,36 3-72,-26-6-384,-2 2-368,-1 1-1032,-7 3-121,-14 9 905</inkml:trace>
  <inkml:trace contextRef="#ctx0" brushRef="#br0" timeOffset="1">107 132 8450,'-7'8'4601,"2"-6"-968,5 1-1553,3-2-136,-3-1-495,0 0-257,6 0-568,18-2-208,40-4-256,-33 1-272,2 2 2185,-1-2-1569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17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11931,'2'17'6441,"3"44"-624,-4-4-3881,3 78 211,-1-109-2060,0 1 0,2-1 0,9 29-1,-13-51-400,3 8-152,-3-11-1422,-1-7-2297,0 0 2383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18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7458,'3'-4'2233,"-3"5"-502,-4 3 4847,4 2-4859,4 25-619,1 0 0,11 35 0,-9-37-461,-1-6-218,24 83 1079,-25-95-1385,0 0-1,0 1 0,1-2 0,0 1 1,1-1-1,14 18 0,-17-24-96,0 0 1,1 0-1,0 0 1,0-1-1,0 0 1,0 1-1,0-2 1,1 1-1,-1-1 1,1 1-1,0-2 1,-1 1-1,1-1 1,0 1-1,0-2 1,0 1-1,0-1 1,0 0-1,0 0 1,10-2-1,-13 1-6,-1 0 0,1 0 0,0-1-1,-1 1 1,1-1 0,-1 0 0,0 0 0,1 0 0,-1 0-1,0 0 1,0 0 0,-1-1 0,1 1 0,0-1-1,-1 1 1,1-1 0,1-4 0,2-5-14,0 0 1,5-22-1,-4 4-469,-1-1 1,-1 1-1,-2-1 0,-1-44 0,-1 66 216,0 6 83,0 0-1,0 0 1,0-1 0,-1 1-1,1 0 1,-1 0-1,1 0 1,-1 0-1,0 0 1,0-1 0,-1 2-1,-1-5 1,3 7 108,0 0 1,-1-1 0,1 1 0,0-1-1,-1 1 1,1 0 0,0-1 0,-1 1-1,1 0 1,0 0 0,-1-1 0,1 1-1,-1 0 1,1 0 0,-1 0 0,1-1-1,0 1 1,-1 0 0,1 0 0,-1 0-1,-7 5-640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18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12339,'-5'3'5041,"10"0"-2993,0-2 9,9-1-489,0 0-280,6 0-648,0 0-232,8-1-208,2-1-88,-4 1 9,2 1-3962,1 7 2856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58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 10114,'-5'-7'3969,"1"-1"-2201,4 8-383,2 4 15,5 8-144,10 12-504,6 3-215,15 12-241,6-1-56,10 2-136,-1-3-40,-8-9-40,-5 0 8,-11-8 8,-4-3-176,-9-8-4073,6-1 3121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19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50 9426,'-32'-12'4184,"32"12"-4099,0 0 1,0 0 0,0 0 0,0 0 0,0 0 0,0 0 0,0 0 0,-1-1 0,1 1 0,0 0 0,0 0 0,0 0 0,0 0-1,0 0 1,0 0 0,-1 0 0,1 0 0,0 0 0,0 0 0,0 0 0,0 0 0,0 0 0,0 0 0,-1 0 0,1 0-1,0 0 1,0 0 0,0 0 0,0 0 0,0 0 0,-1 0 0,1 0 0,0 0 0,0 0 0,0 0 0,0 0 0,0 0 0,0 1-1,0-1 1,-1 0 0,1 0 0,0 0 0,0 0 0,0 0 0,0 0 0,0 0 0,0 1 0,0-1 0,0 0 0,0 0-1,0 0 1,0 0 0,0 0 0,-1 0 0,1 1 0,0-1 0,0 0 0,0 0 0,0 0 0,0 0 0,1 1 0,2 8 789,-1-6-225,4 14 1006,8 32 0,-9-31-923,11 30 1,-14-42-629,1-1 0,0 1 0,0-1 0,1 0 1,-1 0-1,1 0 0,1 0 0,-1 0 0,6 4 0,-8-7-70,0-1-1,0 1 1,1-1-1,-1 0 1,0 1-1,1-1 1,-1 0-1,1 0 1,-1-1 0,1 1-1,4 0 1,-5-1-21,0 0 0,-1 0 0,1 0 1,0 0-1,0 0 0,0-1 0,-1 1 1,1-1-1,0 1 0,-1-1 1,1 0-1,0 1 0,-1-1 0,1 0 1,-1 0-1,1 0 0,-1-1 0,2 0 1,1-3 3,1 0 0,-1 0 0,-1 0 1,1-1-1,-1 0 0,0 0 0,0 1 1,-1-2-1,3-10 0,1-7-159,4-29-1,-9 44 53,0 1-119,1-2-495,0 0 0,-1-1-1,-1 1 1,-1-20 0,-2 20-3078,2 10 3706,1 0-1,0 0 1,0 0 0,0 0 0,0 0-1,-1 0 1,1 0 0,0 0 0,0 0 0,0 0-1,-1 0 1,1 0 0,0 0 0,0 0-1,0 0 1,-1 0 0,1 0 0,0 0-1,0 0 1,0 0 0,0 0 0,-1 0 0,1 0-1,0 0 1,0 0 0,-1 1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21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42 4681,'0'-4'8040,"-1"1"-3791,0 1-4092,1 1 1,-1 0-1,0 0 1,1 1-1,-1-1 1,0 0 0,0 0-1,1 0 1,-1 0-1,0 1 1,0-1 0,0 0-1,0 1 1,0-1-1,-2 0 1,-3-3-28,0 1 1,-1 1-1,1-1 1,-1 1-1,1 0 0,-1 1 1,0 0-1,1 0 1,-12-1-1,15 3-82,0-1-1,1 1 1,-1 0 0,0-1 0,0 1-1,0 0 1,1 0 0,-1 1-1,1-1 1,-1 1 0,1-1-1,-1 1 1,1 0 0,0 0-1,0 0 1,0 0 0,-3 3 0,0 1 59,0-1-37,0 1 1,1 0 0,0 0 0,0 0 0,0 1-1,1-1 1,0 1 0,0 0 0,0 0-1,1 0 1,0 0 0,1 1 0,0-1 0,-1 13-1,2-12-57,0-1 0,0 0-1,1 0 1,-1 1-1,2-1 1,-1 0-1,1 0 1,0 0 0,1 0-1,0 0 1,0-1-1,0 1 1,1-1-1,0 0 1,5 6 0,-6-8-33,0-1 0,0-1 0,0 1 0,0 0 0,1-1 0,0 1 0,-1-1 0,1 0 0,0-1 0,0 1 0,0-1 0,0 1 0,7 0 0,-3-1-206,0 0-1,0 0 1,1-1 0,-1 0-1,0-1 1,9-1-1,19-6-400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21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 8154,'-5'9'4625,"2"-10"-280,13 4-2617,10-1-240,0-4-687,16 2-321,4-7-304,-5 2-432,7 1 208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21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 10290,'16'-48'3989,"-11"37"-2517,-4 10-634,0 4 1109,1 53 1184,4 38-1087,-3-73-1702,0-1-1,8 30 1,-8-40-251,2 7 64,1-1 0,8 17 1,-12-28-134,1-1 0,-1 1 0,1-1 0,0 0 0,0 0 0,1 0 0,-1 0 0,1 0 0,0-1 0,0 0 0,6 4 0,-8-6-23,-1 0-1,1 0 1,-1 0-1,1 0 0,-1-1 1,1 1-1,0-1 1,-1 1-1,1-1 0,0 0 1,0 1-1,-1-1 1,1 0-1,0 0 0,-1 0 1,1-1-1,0 1 1,0 0-1,-1-1 0,1 1 1,0-1-1,-1 1 1,1-1-1,-1 0 0,1 0 1,0 1-1,-1-1 1,0 0-1,1 0 0,-1-1 1,0 1-1,3-3 1,-1 0-53,1-1 1,-1 0-1,0 0 1,0-1 0,-1 1-1,1 0 1,-1-1-1,2-8 1,-4 12 38,27-128-674,-14 70 624,-4 18 299,-11 65 101,2 0-1,0 0 1,2 0 0,6 36-1,-4-44-181,0 0-1,0 0 0,1-1 0,1 1 1,1-1-1,0-1 0,15 23 1,-17-30-112,1 0 0,0 0 0,0 0 0,0-1 0,0 0 0,1 0 0,0 0 0,0-1 0,1 0 1,-1-1-1,1 1 0,0-1 0,-1-1 0,1 0 0,1 0 0,11 1 0,-18-2-32,1-1-1,-1 0 1,1-1-1,-1 1 0,1 0 1,-1-1-1,0 1 1,1-1-1,-1 0 0,1 0 1,-1 0-1,0 0 1,0 0-1,0 0 0,1-1 1,-1 1-1,0-1 1,-1 1-1,1-1 1,0 0-1,0 0 0,-1 0 1,1 0-1,-1 0 1,0 0-1,1 0 0,-1 0 1,0-1-1,0-1 1,3-7-4,-1 0 1,0 0-1,-1 0 1,0-1-1,0-10 1,0-116-542,1-4-1273,4 90 755,-1 11-1145,-4 14-2236,-3 14 2042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22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18740,'12'8'7010,"-4"-8"-5618,0 1-96,-4-1-656,-4-4-168,-1 4-440,-1-1-336,1 0 1048,0-1-712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31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5937,'2'-8'9816,"4"0"-6881,1-1-1756,-5 4-588,0 1-653,3 4 2978,-3 3-2566,3 14-104,1 1-1,-2 0 1,0 0-1,-2 0 0,2 28 1,-4 20 238,0-29-336,1 1 0,7 47 0,-6-75-280,0-1-1,1 1 1,0-1 0,1 0-1,-1 0 1,2 0 0,-1-1-1,8 10 1,-22-35-5005,2 0 4022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31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6305,'0'-2'520,"0"1"0,0-1 0,0 1 0,1-1 0,-1 1 0,0-1 0,1 1 0,-1-1 0,1 1 0,0-1 0,-1 1 0,1 0 0,0-1 0,0 1 0,0 0 0,1-3 0,0 3-141,0-1 0,0 1 0,0 0 0,0 0-1,0 0 1,0 0 0,0 0 0,0 0 0,0 0-1,3 0 1,5-1 73,0 1-1,0 0 1,0 1 0,12 0-1,-14 1-78,10-1-18,0 1 0,0 1 0,29 7-1,-43-8-306,0 0-1,1 1 0,-1-1 1,0 1-1,0 0 1,0 0-1,0 0 0,0 1 1,-1-1-1,1 1 0,-1 0 1,1 0-1,-1 0 1,0 1-1,0-1 0,-1 1 1,1-1-1,-1 1 0,1 0 1,2 8-1,-4-7-20,0 0-1,1 0 0,-2 0 1,1 1-1,-1-1 0,0 0 1,0 0-1,0 1 0,-1-1 1,1 0-1,-1 0 0,-1 1 1,1-1-1,-1 0 0,-3 6 1,1-2-15,-1-1 1,0 0-1,0 0 1,0 0-1,-1-1 1,-1 0-1,-12 12 1,13-14-23,0-1 0,-1 0 1,1 0-1,-1-1 0,1 0 1,-1 0-1,0 0 0,-7 1 1,-59 10-58,67-14 61,23 0-36,-1 0 1,1 0-1,19 4 1,-16-2 68,-11-1-4,45 6 149,-48-5-97,1-1 0,-1 1 0,0 0 0,1 1 0,-1-1 0,6 5 0,-10-6-37,1 1-1,-1 0 1,0-1-1,0 1 1,0 0-1,0 0 1,-1 1-1,1-1 1,0 0-1,-1 0 1,0 1-1,1-1 1,-1 1-1,0-1 1,0 1-1,-1 0 1,1-1-1,0 1 1,-1 0-1,0 0 1,1-1-1,-1 1 1,0 0-1,0 0 1,-1-1-1,1 1 1,-1 0-1,0 3 1,-1 1 24,-1 1-1,1-1 1,-1 0 0,-1 0-1,1 0 1,-1 0-1,-1-1 1,1 0 0,-6 6-1,6-7-17,0 0 0,0-1-1,-1 0 1,1 0 0,-8 5-1,9-8-63,0 1 1,0-1-1,0 0 0,0 0 0,0-1 0,0 1 0,0 0 1,0-1-1,0 0 0,0 0 0,0 0 0,-5 0 0,-12-4-924,19 3 808,0 1 0,0 0 0,1-1 0,-1 1 0,0-1 0,0 1 0,1-1 0,-1 1 0,0-1 0,1 1 0,-1-1 0,1 1 0,-1-1 0,1 0 0,-1 1 0,1-1 0,-1 0 0,1 0 0,0 1 0,-1-1 0,1 0 0,0 0 0,-1-1 0,4-6-971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31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7610,'5'2'1553,"0"-1"0,0 0 1,0 0-1,0 0 1,0-1-1,6 1 1,-7-1-1318,0-1 1,0 1 0,-1-1 0,1 0-1,0 0 1,0 0 0,0-1 0,0 1-1,-1-1 1,1 0 0,-1 0-1,1 0 1,3-4 0,4-3-65,0-1-1,18-19 1,-26 25-152,0 1-1,-1-1 1,1 0-1,-1 0 1,0 0 0,0-1-1,0 1 1,0 0-1,-1-1 1,1 1-1,-1-1 1,1-8-1,-2 11-5,0 0-1,-1-1 0,1 1 0,0-1 1,-1 1-1,0 0 0,1 0 0,-1-1 0,0 1 1,0 0-1,0 0 0,0 0 0,-1 0 0,1 0 1,-1 0-1,1 0 0,-1 0 0,0 0 0,1 1 1,-1-1-1,0 1 0,0 0 0,0-1 1,0 1-1,0 0 0,0 0 0,-1 0 0,1 0 1,0 0-1,-4 0 0,2 0 22,0 0-1,0 1 1,0-1-1,0 1 1,0 0-1,0 0 1,0 0-1,0 1 1,0-1-1,0 1 1,1 0-1,-1 0 1,0 0-1,0 1 1,1-1-1,-1 1 1,0 0 0,-3 2-1,4-1 18,0 1 1,-1-1-1,1 0 0,1 1 0,-1 0 1,0 0-1,1 0 0,0 0 0,0 0 1,0 0-1,1 0 0,-1 1 0,1-1 1,0 1-1,0-1 0,0 1 1,1-1-1,0 6 0,0 1-28,0 0 0,1 0 0,1 0 0,0 0 0,0 0 1,6 14-1,-5-18-46,-1-1 0,1 1 1,0-1-1,1 0 0,-1 0 1,1 0-1,1-1 0,-1 1 1,1-1-1,0 0 0,9 7 1,-8-8-235,-1-1 0,1 0 1,-1 0-1,1 0 1,0-1-1,0 0 1,0 0-1,0 0 0,0-1 1,0 0-1,0 0 1,1-1-1,6 0 0,25-2-880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32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9010,'-18'-1'5079,"-11"1"359,25 1-5106,0-1 0,-1 1 0,1 0 1,1 0-1,-1 0 0,0 0 0,0 1 0,0-1 1,-3 3-1,1-1-135,1 1-1,0-1 1,0 1-1,0 0 1,0 0 0,-7 10-1,10-12-185,0 1 1,1-1-1,-1 1 0,1 0 0,0-1 0,0 1 0,0 0 0,0 0 0,0 0 0,0 0 0,1 0 0,0 0 0,-1 0 0,1 0 0,0 0 0,1 4 0,0 0-40,1 0 0,-1 0 0,1-1 0,1 1 0,-1-1-1,1 0 1,0 0 0,0 0 0,1 0 0,0 0 0,0-1 0,0 0 0,1 1-1,0-2 1,8 8 0,-5-6-436,0 0 0,1 0 0,0-1 0,0-1 0,0 1 0,0-1-1,1-1 1,0 0 0,19 4 0,15-3-2443,4-4 1275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32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53 6825,'0'-3'834,"0"0"-1,0 0 0,-1 0 0,1 0 0,-1 0 0,1 0 0,-3-5 0,3 7-626,-1 0-1,0 0 1,1 0-1,-1 0 1,1 0 0,-1 0-1,0 0 1,0 0-1,0 0 1,0 1-1,1-1 1,-1 0 0,0 1-1,0-1 1,0 1-1,0-1 1,0 1-1,-1-1 1,1 1 0,0 0-1,0-1 1,-2 1-1,0-1 21,-1 1 0,1 0 0,-1-1-1,1 1 1,-1 1 0,1-1 0,-1 0-1,1 1 1,-1 0 0,1 0 0,0 0-1,-1 0 1,1 1 0,0-1 0,0 1-1,0 0 1,0-1 0,0 2 0,0-1 0,1 0-1,-1 0 1,1 1 0,-1 0 0,1-1-1,0 1 1,-3 5 0,1-1-85,1 0 0,1 0 0,-1 0 0,1 0-1,0 0 1,-1 10 0,3-14-128,-1 1 0,1-1 0,0 0 0,0 1 0,0-1 0,0 0 0,1 1 0,-1-1 0,1 0 0,0 1 0,0-1 0,0 0 0,0 0 0,1 0 0,-1 0 0,4 5 0,-4-7-16,1 0-1,-1 0 1,1 0 0,-1 0 0,1 0 0,0 0-1,-1 0 1,1 0 0,0-1 0,0 1 0,0-1-1,-1 1 1,1-1 0,0 0 0,0 1 0,0-1-1,0 0 1,0 0 0,0-1 0,-1 1-1,1 0 1,0 0 0,0-1 0,0 0 0,0 1-1,2-2 1,3-1-21,0 0-1,-1-1 0,1 0 1,-1 0-1,9-8 0,7-10-139,-19 17 136,0 1 1,1 0-1,0 0 0,0 1 0,0-1 1,0 1-1,8-4 0,-12 6 34,1 1 0,0 0 0,-1 0-1,1 0 1,0 0 0,-1 0 0,1-1 0,0 1 0,0 0 0,-1 1-1,1-1 1,0 0 0,-1 0 0,1 0 0,0 0 0,-1 0 0,1 1-1,0-1 1,-1 0 0,1 1 0,0-1 0,-1 0 0,1 1 0,-1-1-1,1 1 1,-1-1 0,1 1 0,-1-1 0,1 1 0,-1-1 0,0 1-1,1 0 1,0 0 0,2 5 139,0-1 1,-1 1-1,3 6 0,0 1 24,-4-10-154,1-1 0,-1 1 0,1-1 0,-1 0-1,1 0 1,0 0 0,0 0 0,0 0 0,0 0-1,0-1 1,0 1 0,5 2 0,-5-3-68,-1-1 1,1 1-1,0 0 1,-1-1-1,1 0 1,0 1-1,0-1 1,0 0-1,-1 0 1,1 0-1,0 0 1,0 0-1,0 0 1,-1 0 0,1-1-1,0 1 1,0-1-1,-1 1 1,4-2-1,10-7-737,2-2 275</inkml:trace>
  <inkml:trace contextRef="#ctx0" brushRef="#br0" timeOffset="1">354 1 10642,'-2'6'2268,"1"1"1,0 0-1,0 10 0,1-9-976,0 0 0,3 15 0,-2-17-1042,1 0 0,-1 0 0,1 0 1,0 0-1,1 0 0,0-1 0,0 1 0,0-1 1,0 0-1,6 7 0,-8-11-243,0 1 0,1-1-1,-1 0 1,0 1 0,1-1 0,-1 0 0,1 0 0,-1 0-1,1 0 1,0 0 0,-1 0 0,1-1 0,0 1-1,0 0 1,0-1 0,0 0 0,-1 1 0,1-1-1,0 0 1,0 0 0,0 0 0,0 0 0,0 0 0,0 0-1,-1-1 1,1 1 0,0-1 0,0 1 0,0-1-1,-1 0 1,1 1 0,0-1 0,0 0 0,-1 0 0,3-3-1,4-5-300,-1 0 0,0-1 1,-1 0-1,9-19 0,-12 23 173,0-1 0,0 1 0,2-10 0,-5 15 118,1-1 0,-1 0-1,0 0 1,1 0 0,-1 0-1,0 0 1,0 0-1,0 0 1,-1 0 0,1 1-1,0-1 1,-1 0-1,1 0 1,-1 0 0,-1-3-1,2 5 9,0 0 0,0 0 0,0 0 0,0 0 0,0 0 0,0 1 0,0-1-1,0 0 1,0 0 0,0 0 0,0 0 0,0 0 0,0 0 0,0 0 0,0 0 0,-1 0 0,1 0-1,0 1 1,0-1 0,0 0 0,0 0 0,0 0 0,0 0 0,0 0 0,0 0 0,0 0 0,0 0 0,0 0-1,0 0 1,-1 0 0,1 0 0,0 0 0,0 0 0,0 0 0,0 0 0,0 0 0,0 0 0,0 0-1,0 0 1,0 0 0,-1 0 0,1 0 0,0 0 0,0 0 0,0 0 0,0 0 0,0 0 0,0 0-1,0 0 1,0 0 0,0 0 0,0 0 0,-1 0 0,1 0 0,0 0 0,0 0 0,0-1 0,0 1-1,0 0 1,0 0 0,0 0 0,0 0 0,0 0 0,0 0 0,0 0 0,0 0 0,0 0 0,0 0 0,0-1-1,-2 10 1254,2 2-1045,0 0 1,1 0 0,0 0 0,1 0 0,5 18 0,-7-26-219,1-1 0,0 1 0,0-1 0,0 1 0,1-1 1,-1 1-1,0-1 0,1 0 0,-1 0 0,1 0 1,0 0-1,0 0 0,0 0 0,0 0 0,0-1 0,0 1 1,0-1-1,1 1 0,-1-1 0,1 0 0,-1 0 0,1 0 1,-1 0-1,1 0 0,-1-1 0,5 1 0,0 0-491,1-2 0,-1 1-1,0-1 1,0 0 0,0 0 0,0-1-1,0 0 1,6-2 0,13-7-855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2:59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11538,'14'2'4257,"3"-2"-3248,6 0-737,14 0-88,11 0-120,18 0-40,2-4-256,17 2 176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33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10 8946,'-8'-9'6183,"8"9"-5945,0 0 0,0 0 0,-1 0-1,1 0 1,0 0 0,0 0 0,-1 0-1,1 0 1,0 0 0,0 0 0,-1 0-1,1 0 1,0 0 0,0 0 0,-1 0-1,1 0 1,0 0 0,0 0 0,-1 0 0,1 0-1,0 0 1,0 0 0,-1 1 0,1-1-1,-2 2 546,0-1 0,1 1 0,-1 0 0,1 0 0,0 1 0,0-1 0,-2 3 0,-3 5-1932,-15 29 1628,19-35-462,1-1 0,-1 0 0,1 1 1,0-1-1,0 0 0,0 1 0,0-1 0,1 1 0,0 0 0,0-1 0,0 1 1,0-1-1,0 1 0,0-1 0,1 1 0,0-1 0,0 1 0,0-1 0,0 1 0,0-1 1,1 0-1,3 6 0,1 0-21,2 0 1,-1 0-1,1-1 0,0 0 1,12 9-1,-9-8 36,-11-8-30,1-1 0,0 1-1,0-1 1,-1 1 0,1 0-1,-1 0 1,1-1 0,-1 1-1,1 0 1,-1 0 0,1 0 0,-1-1-1,1 1 1,-1 0 0,0 1-1,0-1 1,0-1 0,0 0 0,0 1 0,0-1 0,0 1 0,0-1 0,0 0 0,0 1 0,0-1 0,0 0 0,-1 1 0,1-1 0,0 0 0,0 1 0,-1-1 0,1 0 0,0 1 0,0-1 0,-1 0 0,1 1 0,0-1 0,-1 0 0,1 0 0,-1 1 0,-1-1 0,1 1-1,-1 0 1,0-1-1,0 1 0,0-1 1,0 1-1,0-1 1,0 0-1,0 0 1,0 0-1,0 0 1,-2-1-1,-5-2-170,9 3 164,0 0 0,0 0 1,0 0-1,0-1 1,0 1-1,0 0 0,0 0 1,0 0-1,0 0 1,0 0-1,0-1 1,0 1-1,0 0 0,-1 0 1,1 0-1,0 0 1,1 0-1,-1 0 1,0-1-1,0 1 0,0 0 1,0 0-1,0 0 1,0 0-1,0 0 1,0-1-1,0 1 0,0 0 1,0 0-1,0 0 1,0 0-1,0 0 1,0 0-1,1-1 0,16-11-206,-4 4 203,-4 2-18,1 0-24,0-1-1,-1-1 0,17-15 1,-15 12 5,0-1-1,-1 0 1,0-1 0,10-17 0,-19 28 53,-1 1 1,1-1-1,0 0 0,0 0 0,-1 0 0,1 0 1,-1 0-1,0 0 0,1-4 0,-1 5 3,0 0-1,0 0 1,0 0-1,-1 1 1,1-1 0,0 0-1,0 0 1,0 0 0,-1 1-1,1-1 1,0 0-1,-1 1 1,1-1 0,-1 0-1,1 0 1,-1 1-1,1-1 1,-1 1 0,1-1-1,-1 1 1,1-1-1,-1 0 1,0 1 0,0 0-1,1-1 1,-1 1-1,-1-1 1,2 1 11,-1 0-1,0 0 1,0 0-1,0 0 1,1 0-1,-1 0 1,0 0 0,0 1-1,1-1 1,-1 0-1,0 0 1,0 1-1,1-1 1,-1 0 0,0 1-1,1-1 1,-1 1-1,0-1 1,1 1-1,-1-1 1,1 1 0,-2 0-1,-10 16 438,10-14-393,1 1 1,-1 0 0,1-1-1,0 1 1,0 0-1,1 0 1,-1 0-1,1 0 1,0 0 0,0-1-1,0 1 1,0 0-1,0 0 1,1 0-1,1 5 1,-1-6-50,0-1 0,0 1-1,0 0 1,0 0 0,1 0 0,-1-1-1,1 1 1,0 0 0,0-1 0,0 0-1,0 1 1,0-1 0,0 0 0,0 0-1,1 0 1,-1 0 0,1-1 0,0 1-1,4 2 1,0-2-56,-1-1-1,1 1 0,0-1 1,0 0-1,0 0 0,9-1 1,1-1-406,24-4 0,-4-2-1184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33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 11378,'0'2'5001,"-10"9"-2480,-4 2-296,-8 20-761,-4 2-256,-6 8-568,3-1-152,3-3-280,8 2-104,10-14-56,2-2-224,6-14-712,2-9 2761,2-4-1689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33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11186,'6'9'5450,"6"2"-2322,4 11-695,2 5-329,5 1-728,2 1-327,3-2-449,-1-3-168,-1 1-240,-2-4-40,-2 1-440,-6-4-328,-7-6-640,-1-2-569,-4-4-4744,-3-3 4552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34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10346,'7'0'584,"43"-2"3082,-9 3 2428,-38-1-5941,-1 0 1,0 0-1,1 0 0,-1-1 1,1 1-1,-1 0 1,0-1-1,1 0 1,-1 0-1,0 1 0,0-1 1,1 0-1,-1-1 1,0 1-1,0 0 0,0-1 1,0 1-1,-1-1 1,1 1-1,0-1 1,-1 0-1,1 0 0,2-4 1,-1 2-130,0-1 0,0 0 0,0-1 0,-1 1-1,3-7 1,-4 9-12,0 0 0,0-1-1,-1 1 1,1 0 0,-1 0 0,1 0-1,-1-1 1,0 1 0,0 0 0,-1 0-1,0-4 1,1 6-4,-1-1 0,1 1 0,-1 0-1,1 0 1,-1 0 0,0 0 0,1 0 0,-1 0 0,0 0 0,0 0 0,0 0-1,1 0 1,-1 0 0,0 1 0,0-1 0,0 0 0,-1 1 0,0-2 0,-1 1 0,1 1 1,-1-1 0,1 0-1,-1 1 1,0-1 0,1 1-1,-1 0 1,-3 0 0,-1 1 21,0-1 0,1 2 0,-1-1 0,1 1 0,-1 0-1,-6 3 1,11-5 11,0 1-1,0 1 1,0-1-1,0 0 1,0 0-1,0 1 0,0-1 1,0 1-1,1 0 1,-1-1-1,0 1 1,1 0-1,0 0 0,-1 0 1,1 0-1,0 0 1,-2 4-1,3-2 22,-1-1 0,0 0 0,1 1 1,0-1-1,0 0 0,0 1 0,0-1 0,0 0 0,1 1 0,-1-1 0,2 5 1,1 0 32,1 1 1,-1-1 0,1 0 0,0-1-1,1 1 1,0-1 0,0 0 0,11 11 0,-11-13-137,1 0 1,0 0 0,0-1 0,1 0 0,-1 0-1,1 0 1,0-1 0,0 0 0,14 4 0,-10-5-417,1 0-1,-1 0 1,0-1 0,1 0 0,21-2 0,6-4-294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34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0 8466,'8'5'3350,"-1"1"1758,-7-6-4993,0 1-1,0-1 1,0 0 0,-1 1 0,1-1-1,0 0 1,0 1 0,0-1-1,0 0 1,-1 0 0,1 1 0,0-1-1,0 0 1,-1 0 0,1 1 0,0-1-1,0 0 1,-1 0 0,1 1-1,0-1 1,-1 0 0,1 0 0,0 0-1,-1 0 1,1 0 0,0 0 0,-1 0-1,1 1 1,-90 34 4009,53-22-3542,1 2 0,-39 22-1,72-35-515,0 0-10,0-1 0,0 1-1,1 0 1,-5 3 0,6-4-39,1 0 0,-1-1 0,1 1 0,-1 0 0,1-1 0,-1 1 0,1 0 0,-1-1 0,1 1 0,0 0 0,0 0 1,-1 0-1,1-1 0,0 1 0,0 0 0,0 0 0,0 0 0,0 0 0,0-1 0,0 1 0,0 0 0,0 0 0,0 0 0,0-1 0,1 2 0,0 1 22,0-1 1,1 1-1,-1-1 0,1 0 0,0 1 0,0-1 0,0 0 0,0 0 0,0 0 0,0 0 0,0-1 0,0 1 0,1 0 0,-1-1 0,4 2 0,5 2 171,26 8-1,-33-11-183,34 9 220,-17-6-28,22 10-1,3 9 167,-37-19-614,-7-2-575,-6-3-5110,3 0 4626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35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9818,'4'-11'4769,"-4"18"-1360,0 6-913,-1 15-639,3 7-369,0 7-640,-1-2-264,0-4-248,3-1-95,2-11-137,4-3-72,10-1-481,-9-7-367,1 3-888,-6-5 3408,1-6-1560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35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24 12659,'-2'-2'8624,"8"1"-5201,15-1-3466,-12 2 625,133-14 381,-42 10-780,-81 4-171,9 1-195,1 1 0,49 9 0,-75-10-85,0-1 1,0 1 0,0 0-1,0 0 1,1 0 0,-1 0-1,-1 1 1,7 3 0,-1 3-624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36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10002,'22'1'5780,"11"5"-2343,-12-1-1934,-7-2-340,0 0 0,21 9 1,-29-10-961,0 1 0,0 0 1,-1 0-1,1 0 0,-1 1 1,0 0-1,0 0 0,5 6 1,-9-9-183,0 0-1,0 0 1,-1 0 0,1 0 0,0 0 0,-1 0 0,1 0 0,-1 0 0,1 1 0,-1-1 0,0 0 0,1 0 0,-1 1 0,0-1 0,0 0 0,0 0 0,0 3 0,0-2 1,-1 1 0,1-1 0,-1 0 1,0 1-1,0-1 0,0 0 0,0 0 0,-3 4 1,-2 2 20,0 0 1,-1 0 0,-12 9-1,15-13-17,-13 11 34,10-9 20,0 0-1,0 1 0,-9 11 0,10-14 375,12-5 218,50-12-469,-5 1-127,-30 9-95,-13 2 33,-1 0-1,1 0 1,-1-1 0,8-3-1,-1-1 183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37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16 11674,'38'-14'5042,"-38"12"-2650,-2 2-824,-4 4 73,4-4-585,1 0-360,-2 0-448,-17 14-72,-34 33-192,31-36-384,6-3 2457,5-3-1673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39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0 286 7994,'6'-1'9644,"3"-1"-4925,3-2-4597,-1 0 0,15-6 1,-20 6-69,0 0 0,0-1 0,-1 0 0,0 0 0,1 0 0,-2 0 0,1-1 0,0 0 0,-1 0 0,0 0 0,-1 0 0,5-11 0,-4 7-23,0 1 0,-1-1 0,0 1 0,-1-1 0,0 0 0,-1 0 0,1 0 0,-2-11 0,0 16-8,0 0 0,-1 0 0,0 1 0,1-1-1,-2 0 1,1 1 0,-1-1 0,-2-6 0,2 8-3,0 1 0,1-1 0,-1 1 0,0 0 0,0-1 1,0 1-1,0 0 0,0 0 0,-1 0 0,1 1 1,-1-1-1,1 0 0,-1 1 0,-4-2 0,4 2 8,1 0-1,-1 0 1,1 1-1,-1-1 1,1 1-1,-1 0 1,0 0 0,1 0-1,-1 0 1,1 0-1,-1 0 1,1 1-1,-1-1 1,1 1-1,-1 0 1,1-1 0,-1 1-1,1 0 1,0 1-1,-1-1 1,1 0-1,0 1 1,0-1-1,0 1 1,0 0-1,0-1 1,1 1 0,-4 4-1,2-2 8,0 1 0,0-1 0,1 1 0,-1 0-1,1 0 1,0 0 0,0 0 0,1 0 0,-1 1 0,1-1 0,0 0 0,0 10-1,1-3 3,1-1 0,1 0 0,-1 0 0,2-1 0,-1 1 0,2 0-1,-1-1 1,1 0 0,1 1 0,0-2 0,0 1 0,1 0 0,10 11 0,-11-14-81,1-1 0,0 0 1,0 0-1,1 0 0,-1-1 1,1 0-1,1 0 0,-1 0 1,1-1-1,-1-1 1,1 1-1,0-1 0,0 0 1,1-1-1,-1 0 0,1 0 1,14 0-1,16-1 336,-2-2-207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02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5297,'0'0'7019,"0"2"889,1 2-4429,1 17-5597,-1-7 3661,0 50-1001,1 37 97,0-77-460,9 49 0,-8-60-158,1 1 1,1-1-1,0 0 1,0-1-1,2 1 1,6 11-1,-10-20-28,-1-1 0,1 1 0,0-1-1,0 0 1,0 0 0,0 0 0,1 0-1,-1 0 1,1-1 0,0 1 0,0-1-1,-1 0 1,2 0 0,-1-1 0,5 2-1,-6-2-61,0 0 1,0-1-1,-1 1 0,1-1 0,0 0 0,0 0 0,0 0 1,-1 0-1,1 0 0,0-1 0,0 1 0,-1-1 0,1 0 1,0 0-1,-1 0 0,1 0 0,0 0 0,-1 0 0,0-1 0,4-2 1,25-19-503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39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33 10850,'-1'0'625,"-1"0"0,1 0-1,-1 0 1,1 0 0,-1 0-1,1-1 1,0 1 0,-1 0-1,-2-2 1,-1 0 158,1 0-1,-1-1 1,-5-4-1,-9-4 1050,16 10-1727,1 0 0,-1 0 0,1 0 0,-1 1 0,1 0 0,-1-1 0,0 1 0,1 0-1,-1 0 1,1 0 0,-1 1 0,0-1 0,1 0 0,-1 1 0,1 0 0,-1 0 0,-2 1-1,0 0-17,1 0 1,0 1-1,0-1 0,0 1 0,0 0 0,0 0 0,-6 7 0,6-5-42,1-1 1,0 0-1,-1 1 0,2 0 0,-1 0 1,1 0-1,-1 0 0,1 0 1,1 0-1,-1 1 0,1-1 0,0 0 1,0 1-1,0-1 0,1 1 1,0-1-1,0 1 0,0 0 0,1-1 1,0 1-1,0-1 0,0 0 1,1 1-1,3 7 0,-4-11-38,0 0 0,0 0 0,0 0-1,1 0 1,-1 0 0,1-1 0,-1 1 0,1 0-1,-1-1 1,1 1 0,0-1 0,0 1 0,0-1 0,0 0-1,0 0 1,0 0 0,0 0 0,0 0 0,1 0-1,-1-1 1,0 1 0,3-1 0,-1 1-5,0-1 0,-1 0 1,1 0-1,0-1 0,-1 1 0,1-1 1,-1 0-1,1 0 0,-1 0 0,1 0 0,-1-1 1,0 0-1,5-2 0,2-2-2,-1-1 0,1 0 0,7-9 0,-14 14 3,-1 0 0,0-1 1,1 1-1,-1-1 0,0 0 0,-1 0 1,1 0-1,0 0 0,-1 0 1,0 0-1,0 0 0,0-1 0,0 1 1,0 0-1,0-4 0,-1-19 100,2 22-47,1 8 256,2 11 400,-3-5-641,1 0 0,0 1-1,1-1 1,0 0 0,0-1-1,1 1 1,0-1 0,8 10-1,-12-16-108,1 0 1,0-1-1,-1 1 0,1 0 0,0-1 0,1 1 0,-1-1 0,0 0 0,1 0 1,-1 0-1,1 0 0,-1 0 0,1 0 0,0-1 0,0 1 0,0-1 0,0 0 1,0 0-1,4 1 0,-1-1-160,-1 0 1,0 0-1,1-1 0,-1 1 1,0-1-1,1 0 0,-1-1 1,1 1-1,5-2 0,22-8-482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0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 9786,'-5'0'4705,"-9"-1"-1616,2 3-633,0 17-423,1 2-385,3 8-544,3 1-256,5 0-423,4 5-185,12-3-184,1-4-32,8-8-168,4-8-224,1-10-697,3-4-479,0-12 904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0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12363,'0'0'326,"1"0"1,-1 0-1,1 1 1,-1-1-1,0 0 1,1 1-1,-1-1 1,0 1-1,1-1 1,-1 0 0,0 1-1,1-1 1,-1 1-1,0-1 1,0 1-1,0-1 1,1 1-1,-1-1 1,0 1-1,0-1 1,0 1-1,0-1 1,0 2-1,0 16 1325,0-11-584,-1 63 1912,0-39-2254,5 60 0,0-55-561,-1 45 0,-2-78-349,1-7 35,1-5-107,2-8-23,0 1 1,1 0 0,1 0 0,0 0-1,1 1 1,13-17 0,-20 29 298,1 1 1,0 0-1,-1 0 0,1 0 1,0 0-1,0 1 1,0-1-1,0 0 1,1 1-1,-1-1 0,0 1 1,1 0-1,-1 0 1,0 0-1,5-1 1,-4 1 40,-1 1 0,0 0 0,0 0 0,0 0 0,0 0 0,0 1 1,0-1-1,0 1 0,0-1 0,0 1 0,0 0 0,0-1 0,-1 1 0,1 0 1,0 0-1,0 0 0,-1 1 0,1-1 0,-1 0 0,3 2 0,2 4 227,-1 0 1,1 1-1,-1-1 0,0 1 0,-1 0 0,5 13 0,2 2 147,-3-7-288,-5-9-83,1 0 0,-1 0 0,10 12-1,-12-17-161,1 0-1,-1-1 1,1 1-1,-1-1 1,1 1-1,0-1 0,0 0 1,-1 0-1,1 0 1,0 0-1,0 0 1,0 0-1,0-1 0,0 1 1,0 0-1,0-1 1,1 0-1,-1 1 0,2-1 1,14-3-389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0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29 12059,'0'0'2195,"-2"0"3828,-2 5-3758,0 2-1870,2 1 0,-1-1 0,1 0 0,0 0 1,0 1-1,1-1 0,0 15 0,1-16-257,0 0 1,1 0-1,0 0 0,0 0 1,0 0-1,1-1 0,0 1 1,0-1-1,0 1 0,1-1 1,0 0-1,0 0 0,0 0 1,1 0-1,-1 0 0,1-1 1,0 1-1,6 3 0,-6-5-103,-1-1 0,1 1-1,0-1 1,0 0-1,0-1 1,0 1-1,0-1 1,0 1 0,1-1-1,-1-1 1,0 1-1,1 0 1,-1-1-1,0 0 1,7-1 0,-6 1-23,0-1 0,-1 0 0,1 0 0,0 0 0,-1 0 0,1-1 0,-1 0 0,0 0 0,1 0 0,-1 0 0,0-1 0,0 0 0,0 0 0,3-4 0,4-5-211,-2-1-1,0 0 1,0-1 0,-2 0 0,1-1 0,5-17-1,3-3-1080,-4 6-227,-7 6 645</inkml:trace>
  <inkml:trace contextRef="#ctx0" brushRef="#br0" timeOffset="0.99">385 211 10050,'2'1'882,"1"0"0,-1 0 0,1 0 0,-1-1 0,1 1 0,0 0 0,-1-1 0,5 0 0,-5 0-676,0 0 0,-1 0 0,1-1 0,-1 1 0,1-1 0,0 1 0,-1-1 0,1 0 0,-1 1 0,1-1 0,-1 0 0,0 0 0,1 0 0,-1 0 1,1-2-1,2-1-10,-2 0 0,1 0 0,0-1 0,-1 0 0,0 1 0,0-1 1,0 0-1,0 0 0,1-8 0,-1 4-114,0 2-43,-1 0 1,0 0 0,0 1 0,0-1-1,-1 0 1,-1-9 0,1 14-32,0 0 0,0-1 0,-1 1 1,1 0-1,-1 0 0,1 0 0,-1 0 0,0-1 1,0 1-1,0 0 0,0 0 0,0 1 0,0-1 1,-1 0-1,1 0 0,-1 0 0,1 1 0,-1-1 1,0 1-1,0-1 0,1 1 0,-3-1 0,3 1 0,0 1 0,0 0 0,1 0 0,-1 0 0,0 0-1,0 0 1,1 0 0,-1 0 0,0 0 0,0 0-1,1 0 1,-1 0 0,0 0 0,0 1 0,1-1 0,-1 0-1,0 0 1,1 1 0,-1-1 0,0 0 0,1 1 0,-1-1-1,0 1 1,1-1 0,-1 1 0,1-1 0,-1 1-1,1 0 1,-1-1 0,1 1 0,-1 0 0,1-1 0,0 1-1,-1 0 1,-1 4 123,-1 0 0,1 0 0,-2 8 0,3-12-95,-1 8 260,-1 0 0,1 0 0,1 1 0,0-1 0,-1 15 0,2-21-248,0 1 1,1-1-1,-1 1 0,1-1 0,-1 1 1,1-1-1,0 0 0,0 1 0,0-1 0,1 0 1,-1 0-1,1 1 0,0-1 0,0-1 1,0 1-1,0 0 0,0 0 0,4 2 0,-3-3-156,-1-1-1,0 0 0,1 0 0,-1 0 0,1 0 0,0 0 1,-1 0-1,1-1 0,0 0 0,-1 1 0,1-1 0,0 0 0,-1 0 1,1 0-1,0-1 0,0 1 0,-1-1 0,6-1 0,1-1-856,0 0 0,0-1 0,0 0 0,9-6 0,9-7-594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1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6705,'2'2'995,"-1"-1"0,1 1 0,0 0 0,-1 0-1,1 0 1,-1 0 0,0 0 0,2 5 0,6 19 3413,-9-22-3976,1-1 0,0 1 0,0-1 0,0 1 0,1-1 0,-1 1 0,1-1 0,-1 0 0,1 0 0,0 0 0,1 0 0,2 4 0,-3-8 497,-2-3-544,-1-12-447,-1 3 94,0-26-99,2 35 7,0 0-1,0 1 0,1-1 0,0 0 1,0 1-1,0-1 0,0 1 0,1-1 1,-1 1-1,1 0 0,2-4 0,1 0-1074,0 0 0,0 1 0,8-7 0,-7 7-1200,5-5-13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1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 11530,'0'-1'5370,"4"2"-2378,-1 11-1087,-1 7-113,-2 15-584,0 6-296,0 11-311,6-1-153,4 0-224,1-6-64,8-10-88,-2-3-80,6-14-352,-1-2-264,-2-17-729,2-4 2786,-7-12-1313</inkml:trace>
  <inkml:trace contextRef="#ctx0" brushRef="#br0" timeOffset="1">1 178 12283,'0'1'5369,"0"-1"-2873,3 4-87,-3-4-897,0 0-400,4 0-592,16 3-175,37-6-489,-28-1-385,7 1-655,0-2-4457,0 2 3961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2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32 177 11410,'2'1'840,"0"-1"0,1 1 0,-1-1 0,0 1-1,1-1 1,-1 0 0,0 1 0,3-2-1,-3 1-509,0 0-1,0 0 1,0-1-1,0 0 1,0 1 0,0-1-1,0 0 1,2-1-1,-1 0-244,0 0 0,0-1 0,0 1 0,0-1 0,-1 0 1,1 0-1,-1 0 0,0 0 0,4-7 0,-3 4-65,0 0 1,-1 0-1,0 0 1,0 0-1,0-1 1,-1 1-1,0-1 1,0 1-1,0-1 1,-1-7-1,0 11-10,0 1 0,0-1 0,-1 1 1,1-1-1,-1 0 0,1 1 0,-1-1 0,0 1 0,0-1 1,0 1-1,0 0 0,0-1 0,-1 1 0,1 0 0,-1 0 0,1 0 1,-1 0-1,0 0 0,0 0 0,0 0 0,0 0 0,0 1 1,0-1-1,-1 1 0,1 0 0,0 0 0,-5-2 0,5 2 48,0 1 0,-1-1 0,1 1 0,0 0 0,-1-1 0,1 1 0,-1 0-1,1 0 1,0 1 0,-1-1 0,1 0 0,0 1 0,-1 0 0,1-1 0,0 1 0,0 0-1,0 0 1,0 0 0,0 0 0,0 1 0,0-1 0,0 0 0,0 1 0,0 0 0,1-1-1,-1 1 1,0 0 0,1 0 0,-2 3 0,0-1 57,1 0 0,0 0 0,0 1 0,0-1 0,1 1 0,0-1 0,0 1 0,0 0 0,0-1 0,1 1-1,-1 0 1,1 0 0,1 9 0,1-8-68,-1 0-1,1 0 0,0 0 1,1 0-1,-1-1 0,1 1 1,0-1-1,1 0 1,-1 0-1,1 0 0,0 0 1,0 0-1,8 5 0,-7-5-168,1 0 0,-1-1 0,1 0 0,1 0 0,-1-1 0,1 0 0,-1 0 0,1 0 0,0-1 0,0 0 0,8 2 1,-9-4-185,-1 1 1,1-1 0,6 0 0,17-6-447</inkml:trace>
  <inkml:trace contextRef="#ctx0" brushRef="#br0" timeOffset="1">290 12 9850,'8'5'4729,"-3"3"-1432,7 3-593,4 7-319,0 4-361,0 3-767,-1 0-345,-5 2-576,2-9-160,8 2-232,2-4-296,-2-6-664,-2-1-521,0-13 897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2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11795,'-15'16'5377,"-3"4"-2369,-6 0-399,5 11-873,2-5-455,1 0-705,9 0-288,0-14-360,4 3-256,6-6 312,8-2-96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2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51 12147,'0'0'393,"0"0"0,0 0 1,0 0-1,0 1 1,-1-1-1,1 0 0,0 0 1,0 1-1,0-1 0,0 0 1,0 0-1,0 0 1,0 1-1,0-1 0,0 0 1,0 0-1,0 1 1,0-1-1,0 0 0,0 0 1,0 0-1,0 1 0,0-1 1,0 0-1,3 10 2666,-1-4-2775,4 15 360,0-1 0,13 24 0,-16-38-549,-1-1-1,2 1 0,-1-1 0,1 0 0,0-1 0,0 1 0,0-1 0,0 1 0,1-1 0,0 0 0,0-1 0,8 6 0,-4-5-22,0 0 0,0 0 0,1-1 0,-1 0 0,0-1 0,15 3 1,-19-5-49,1 1 0,0-1 0,0 0 0,0 0 0,6-1 0,-10 1-18,0 0 1,0-1-1,0 0 0,0 1 1,0-1-1,0 0 0,0 0 1,-1 0-1,1 0 0,0 0 1,0 0-1,-1-1 0,1 1 1,-1-1-1,1 1 0,2-4 1,1-4-11,0-1 0,0 0 0,-1 0 0,3-11 0,3-8-190,6-22-697,-12 36 641,0 0 0,12-25 0,-6 23 387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3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123 166 12555,'3'16'5921,"-4"1"-2632,1 14-1105,0 1-335,2 2-825,1-5-344,5-3-400,5-6-120,-2-15-560,3-5-160,1-19 304</inkml:trace>
  <inkml:trace contextRef="#ctx0" brushRef="#br0" timeOffset="1">1 1 14091,'10'6'5737,"1"2"-3728,2 2-761,2-1-528,5-1-720,1-1-1040,3-1-3729,23-2 3201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03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12539,'-14'12'4889,"14"-11"-3137,8 3-392,11 2-295,5-10-217,10 5-488,8 2-168,3-6-56,-3 9-184,5-4-1168,-6-5 712,6 1-1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3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5 8450,'-22'-1'8268,"0"0"-4573,-26-1-444,35 2-2559,9-1-507,0 1-1,-1 0 1,1 1 0,0-1 0,0 1 0,0-1 0,0 1 0,0 0-1,-6 3 1,10-4-165,-1 1-1,1-1 1,-1 0-1,0 1 1,1-1-1,-1 1 1,1-1-1,-1 1 1,1-1 0,0 1-1,-1-1 1,1 1-1,-1 0 1,1-1-1,0 1 1,0 0-1,-1-1 1,1 1-1,0 0 1,0-1-1,0 2 1,0 0 3,0 0 0,0 0 0,0 0 0,0-1 0,1 1 0,-1 0 0,0 0 0,2 2 0,0 1 21,0-1 0,1 1 0,0 0 0,5 7-1,-2-5 46,0-1 0,0 0 0,0 0-1,1-1 1,0 1 0,1-1-1,-1-1 1,1 1 0,15 5-1,-15-6 15,0 0-1,10 7 0,-8-5 97,-9-7 174,-2-4-94,-2-3-1038,-3 3 263,0 2 612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4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7034,'1'1'9411,"0"0"-3515,2 0-2382,0 2-3370,13 37 2056,-7-25-1938,-6-11-174,0 1 1,0 0 0,0 0 0,-1 0-1,1 1 1,-2-1 0,1 1 0,0-1-1,-1 1 1,1 9 0,-1 2 95,0 0 0,2 0 0,0 0 0,9 26 0,-12-43-183,0 1 0,0-1-1,0 0 1,0 0 0,0 0 0,0 1-1,0-1 1,0 0 0,0 0 0,0 0-1,0 1 1,0-1 0,1 0 0,-1 0-1,0 0 1,0 0 0,0 1 0,0-1-1,0 0 1,1 0 0,-1 0-1,0 0 1,0 0 0,0 0 0,0 0-1,1 0 1,-1 1 0,0-1 0,1 0-1,-1 0-8,0 0 0,0-1-1,0 1 1,0 0 0,0 0-1,0 0 1,0 0 0,0 0-1,0-1 1,0 1 0,0 0-1,0 0 1,0 0 0,0 0-1,0 0 1,0 0-1,0-1 1,0 1 0,0 0-1,0 0 1,0 0 0,0 0-1,0 0 1,0 0 0,-1-1-1,1 1 1,0 0 0,0 0-1,0 0 1,0 0 0,0 0-1,0 0 1,0 0-1,0 0 1,0 0 0,-1-1-1,1 1-12,-1-1 0,1 0 0,-1 0-1,1 0 1,-1 1 0,1-1 0,0 0-1,-1 0 1,1 0 0,0 0-1,0 0 1,0 0 0,0-1 0,-1-3-46,-2-8-57,0 0-1,-1-24 1,4 31 91,-1 1 22,1 0 1,0 0 0,0 1 0,1-1 0,-1 0-1,1 0 1,0 1 0,1-1 0,-1 1 0,1-1-1,-1 1 1,1-1 0,1 1 0,-1 0 0,1 0-1,-1 0 1,1 0 0,0 0 0,1 1 0,-1 0-1,1-1 1,-1 1 0,1 0 0,0 1 0,0-1-1,0 1 1,0-1 0,1 1 0,-1 1 0,1-1-1,-1 1 1,1-1 0,4 0 0,-7 2 29,-1 0-1,0 0 1,0 0 0,0 0 0,1 0 0,-1 0-1,0 1 1,0-1 0,0 0 0,0 0-1,0 1 1,0-1 0,1 1 0,-1-1 0,0 1-1,0 0 1,0-1 0,0 1 0,-1 0-1,1-1 1,0 1 0,0 0 0,0 0 0,-1 0-1,2 1 1,1 3 99,0 0 0,0 1 0,3 9 0,-2-5-5,2 5 43,-1 0-1,-1 1 0,-1 0 1,2 26-1,1-3-45,-6-37-168,0 0-1,1 1 1,-1-1-1,1 0 0,-1 1 1,1-1-1,0 0 1,0 0-1,0 0 0,1 0 1,-1 0-1,0 0 1,3 3-1,-1-14-2383,-3 8 2226,1 0 0,-1 0 0,1 0 0,-1 0 0,1 0 0,-1 0 0,1 0 0,0 0 0,-1 0 0,2-1 0,18-11-1038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4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56 13803,'-3'6'5620,"5"5"-4414,0-7-354,8 45 1302,3 0 0,20 49 0,-29-87-1997,1-1-1,1 0 0,0 0 1,0-1-1,14 17 0,-16-23-137,-1 1-1,1 0 0,0-1 1,0 0-1,0 0 1,0 0-1,1 0 0,-1-1 1,1 1-1,-1-1 1,1 0-1,0-1 0,0 1 1,0-1-1,6 1 1,-9-2-31,0 0 1,0-1 0,1 1 0,-1 0 0,0-1 0,1 1 0,-1-1-1,0 0 1,0 0 0,0 0 0,0 0 0,0 0 0,0 0 0,0-1 0,0 1-1,0-1 1,-1 1 0,1-1 0,0 0 0,-1 1 0,1-1 0,1-3-1,2-4-178,0 0 0,0-1-1,5-14 1,-9 21 143,21-70-911,-17 56 804,0 4 41,-5 13 113,0 0 0,0 0 0,0 0 0,0 0 0,1 0 0,-1 0 0,0-1 0,0 1 0,0 0-1,0 0 1,0 0 0,0 0 0,0 0 0,0 0 0,1 0 0,-1 0 0,0 0 0,0 0 0,0 0 0,0 0 0,0 0 0,0 0 0,0 0 0,1 0 0,-1 0 0,0 0 0,0 0 0,0 0 0,0 0 0,0 0 0,0 0 0,0 0 0,1 0 0,-1 0 0,0 0 0,0 1-1,0-1 1,0 0 0,0 0 0,0 0 0,0 0 0,0 0 0,0 0 0,0 0 0,1 0 0,-1 1 0,1 1 34,0 1 1,1 0-1,-1 0 1,1 6-1,1 3 62,4 7 275,0-1-1,2 1 1,19 32-1,-27-50-347,9 13 314,0 0 0,15 16 0,-21-26-271,-1-1 0,1 1 0,0-1 0,0-1 0,0 1 1,0 0-1,0-1 0,0 0 0,1 0 0,-1 0 0,1-1 0,0 1 0,5 0 0,-8-2-54,0 0 0,0 0 0,0 0 0,0 0 0,0 0 0,0 0 0,0-1 0,0 1 0,-1-1 0,1 1 0,0-1 0,0 0 0,0 0 0,-1 0 0,1 0 0,0 0 0,-1 0 0,1 0 0,-1-1 0,1 1 0,-1-1 0,0 1 0,0-1 0,1 1 0,-1-1 0,0 0 0,0 1 0,-1-1 0,2-2 0,2-6-11,-1 0 0,0 0-1,0 0 1,1-13-1,-4 23 0,3-20-110,0 0 0,-2 0 0,0 0 0,-1 1 0,-6-37 0,-9-23-856,-2-15-2240,15 76 2367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5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10002,'6'8'2126,"0"0"-1,-1 1 1,7 15-1,-7-11-267,8 28 0,-6-5-367,3 39 0,-10-75-1480,3 30 580,4 31 404,-7-61-990,0 0 0,0 0 1,0 1-1,0-1 0,1 0 0,-1 0 0,0 0 1,0 1-1,0-1 0,0 0 0,0 0 0,0 0 1,-1 1-1,1-1 0,0 0 0,0 0 0,0 0 1,0 1-1,0-1 0,0 0 0,0 0 0,0 0 1,0 1-1,0-1 0,-1 0 0,1 0 0,0 0 1,0 0-1,0 1 0,0-1 0,-1 0 0,1 0 1,0 0-20,-1 0-1,1 0 1,0 0 0,0-1 0,-1 1 0,1 0 0,0 0 0,0 0 0,0 0 0,-1-1 0,1 1 0,0 0 0,0 0 0,0 0 0,0-1-1,0 1 1,-1 0 0,1 0 0,0-1 0,0 1 0,0 0 0,0-1 0,0 1 0,0 0 0,0 0 0,0-1 0,0 1 0,0 0 0,0 0-1,0-1 1,0 1 0,0-10-69,0 0 0,1 0-1,0 0 1,1 0 0,3-10-1,-4 13 62,2 1-1,-1 0 1,1-1-1,0 1 1,0 0 0,1 1-1,0-1 1,0 0-1,0 1 1,0 0-1,8-7 1,-10 10 34,0 0 0,1 0 0,-1 0 1,0 0-1,1 0 0,0 1 0,-1-1 1,1 1-1,0 0 0,0 0 0,0 0 0,-1 0 1,1 0-1,0 0 0,0 1 0,0-1 0,1 1 1,-1 0-1,0 0 0,0 0 0,0 1 0,0-1 1,0 1-1,0-1 0,0 1 0,0 0 1,0 0-1,-1 0 0,1 1 0,0-1 0,4 4 1,-4-3 51,0 0 1,0 0-1,0 1 1,0 0 0,0-1-1,-1 1 1,1 0-1,2 6 1,-1-2 178,-1 0-1,0 0 1,3 11 0,5 11 431,-8-20-569,1-1 0,-1 1-1,-1 0 1,3 13 0,-5-22-171,0 0 1,0 1-1,0-1 1,0 0 0,0 1-1,0-1 1,0 1 0,0-1-1,0 0 1,0 1 0,0-1-1,0 0 1,-1 1 0,1-1-1,0 1 1,0-1 0,0 0-1,-1 0 1,1 1 0,0-1-1,0 0 1,-1 1 0,1-1-1,0 0 1,0 0-1,-1 1 1,1-1 0,0 0-1,-1 0 1,1 0 0,0 1-1,-1-1 1,1 0 0,-1 0-1,1 0 1,0 0 0,-1 0-1,1 0 1,0 0 0,-1 0-1,1 0 1,-1 0 0,-1-1-748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6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156 129 8538,'1'-1'379,"0"0"0,0 0 1,0 0-1,-1 0 0,1 0 1,0 0-1,-1 0 0,1 0 0,-1-1 1,1 1-1,-1 0 0,0 0 1,1 0-1,-1-1 0,0 1 0,0 0 1,0 0-1,0-1 0,0 1 0,0-2 1,-4-27 2290,3 26-2541,0 0 0,-1 0-1,1 0 1,-1 1-1,1-1 1,-1 0 0,-1 1-1,1 0 1,0-1-1,-1 1 1,1 0 0,-1 0-1,0 0 1,0 0-1,0 1 1,-1-1-1,1 1 1,-1 0 0,1 0-1,-1 0 1,0 1-1,1-1 1,-1 1 0,0 0-1,-5-1 1,7 2-96,1 0 1,-1 0 0,0 0-1,0 0 1,1 0-1,-1 0 1,0 1 0,1-1-1,-1 1 1,0-1-1,1 1 1,-1 0 0,1 0-1,-1 0 1,-1 1-1,0 0 18,0 1 0,1-1 0,-1 1 0,0 0 0,1 0 0,-3 5 0,-1 2 78,0 0 0,2 1 0,-6 15-1,8-20-22,0 1 0,0 0 0,1-1 0,0 1 0,0 13 0,1-19-73,0 1-1,0 0 0,0 0 1,0-1-1,1 1 1,-1 0-1,1-1 1,-1 1-1,1-1 1,0 1-1,0-1 1,1 3-1,-1-3-16,0 0 0,0 0 0,0 0 0,0-1 0,0 1 0,0 0 0,0-1 0,0 1 0,0-1 0,0 1 0,0-1 0,0 0 0,1 1 0,-1-1 0,0 0 0,0 0 0,0 0 0,1 0 0,-1 0 0,1 0 0,0 0-9,0-1 1,-1 1-1,1 0 0,-1-1 1,1 1-1,-1-1 0,1 0 1,-1 1-1,1-1 0,-1 0 0,0 0 1,2-2-1,16-16 55,0 0-11,-18 18-14,1 0 1,-1 0-1,1 0 0,-1 0 0,1 1 0,-1-1 1,1 0-1,0 1 0,0-1 0,-1 1 0,1 0 1,0-1-1,0 1 0,-1 0 0,1 0 0,0 0 1,0 0-1,-1 0 0,1 1 0,0-1 1,0 1-1,-1-1 0,1 1 0,0-1 0,-1 1 1,1 0-1,-1 0 0,1 0 0,-1 0 0,1 0 1,-1 0-1,3 2 0,2 4 247,0 0 1,0 1-1,-1-1 1,0 1-1,5 9 0,-4-7-176,0 1-92,14 18 0,-17-26-20,0 0-1,0 0 1,0 0-1,1 0 1,-1 0 0,0-1-1,1 1 1,0-1-1,4 2 1,6 3 132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6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 13427,'-26'0'8389,"22"-1"-7895,-1 1-1,1 0 1,0 0-1,0 0 0,0 1 1,-5 0-1,7 0-443,1-1 0,0 1 0,-1 0 0,1-1 0,0 1-1,-1 0 1,1 0 0,0 0 0,0 0 0,0 0 0,0 0-1,0 0 1,0 0 0,0 1 0,0-1 0,0 0 0,1 0 0,-1 1-1,0-1 1,1 1 0,-1 1 0,0 0-20,1-1 0,-1 1 0,1 0 0,0-1 0,0 1 1,0 0-1,0 0 0,1-1 0,-1 1 0,1-1 0,0 1 0,-1 0 0,3 2 0,-1 1 21,1 1 0,0-2 0,1 1 0,4 6 0,-6-9-27,5 7 204,1 0 0,0-1 0,17 16 0,-9-13 95,-7-5-5,0 0 0,0 0-1,12 15 1,-21-22-304,0 0 0,0 0 0,0 1 0,1-1 0,-1 0 1,0 1-1,0-1 0,0 1 0,0-1 0,0 0 0,0 1 0,0-1 0,0 0 0,0 1 0,0-1 0,0 0 1,0 1-1,0-1 0,0 0 0,0 1 0,0-1 0,-1 1 0,1-1 0,0 0 0,0 0 0,0 1 0,0-1 0,-1 0 1,1 1-1,0-1 0,0 0 0,-1 0 0,1 1 0,0-1 0,-1 0 0,1 0 0,0 0 0,-1 1 0,1-1 1,0 0-1,-1 0 0,1 0 0,0 0 0,-1 0 0,1 0 0,0 0 0,-1 0 0,-18 4 177,13-4-395,0-1 0,-1 0 1,1 0-1,0-1 0,-1 0 0,1 0 1,0 0-1,0-1 0,0 0 0,1 0 1,-1-1-1,-7-6 0,11 9-192,2 1 334,-1 0 0,1 0 0,0 0-1,0 0 1,-1 0 0,1-1 0,0 1 0,0 0 0,-1 0-1,1 0 1,0 0 0,0 0 0,0-1 0,-1 1 0,1 0-1,0 0 1,0 0 0,0-1 0,0 1 0,0 0 0,-1 0-1,1 0 1,0-1 0,0 1 0,0 0 0,0 0 0,0-1 0,0 1-1,0 0 1,0 0 0,0-1 0,0 1 0,0 0 0,0-1-1,0 1 1,0 0 0,0 0 0,0-1 0,0 1 0,0 0-1,0 0 1,0-1 0,1 1 0,8-11-761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7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137 322 10050,'1'-2'578,"0"1"0,0-1 0,0 0 0,0 1 0,0-1 0,-1 0 1,1 0-1,0 1 0,-1-1 0,1 0 0,-1 0 0,0 0 0,0 0 0,0-2 0,0 0-46,0 0 0,-1 0 0,1 0 0,-1 0 0,0 0 0,-2-5 1,0 2-183,-1 0 0,1 0 0,-1 0 1,0 1-1,-1-1 0,-7-8 0,8 11-234,0 0 0,-1 0 0,1 1 0,0 0-1,-1-1 1,-10-4 0,14 7-102,0 1 1,-1-1-1,1 1 0,0 0 0,-1-1 1,1 1-1,0 0 0,-1 0 1,1-1-1,-1 1 0,1 0 1,0 1-1,-1-1 0,1 0 1,0 0-1,-1 0 0,1 1 1,0-1-1,-1 1 0,1-1 1,0 1-1,0 0 0,-1-1 0,1 1 1,0 0-1,0 0 0,0 0 1,0 0-1,0 0 0,0 0 1,0 0-1,-1 2 0,-1 2 18,0 0 0,1 1 0,-1-1 0,1 1 0,0 0 0,0 0 0,1-1 0,0 1-1,0 0 1,0 8 0,0-6-2,1 0 1,1 0-1,-1 0 0,1 0 0,1-1 0,-1 1 0,5 10 0,-5-15-22,0 0 0,1 0 0,-1-1 0,1 1 0,0-1 0,0 1 0,0-1 0,0 0 0,0 1 0,0-1 0,0 0 0,1 0 0,-1-1 0,1 1 0,0 0 0,-1-1 0,1 0 0,0 1 0,0-1 0,0 0 0,0-1 0,0 1 0,0 0-1,5 0 1,-3-1 2,0 0 0,0 0 0,0-1 0,-1 1 0,1-1 0,0 0 0,0 0 0,0-1 0,0 1 0,-1-1 0,1 0 0,-1 0 0,0-1 0,6-3-1,-2-1-36,-1 1 0,0-1 0,-1 0 0,0-1 0,0 1 0,0-1-1,-1-1 1,-1 1 0,1-1 0,-1 1 0,3-12 0,0-1-41,-2 1 0,0-1 0,-2 0 0,2-21 0,-5-23 65,0 51 9,0 11-1,0 0 0,0 0 0,0 1 1,0-1-1,0 0 0,-1 0 0,0 0 1,1 1-1,-1-1 0,0 0 0,0 1 0,-3-5 1,4 6-2,0 1 1,-1 0-1,1-1 1,0 1-1,0 0 1,-1-1-1,1 1 0,0 0 1,-1 0-1,1-1 1,0 1-1,-1 0 1,1 0-1,-1 0 1,1 0-1,0-1 1,-1 1-1,1 0 1,-1 0-1,1 0 1,-1 0-1,1 0 1,0 0-1,-1 0 1,1 0-1,-1 0 0,1 0 1,0 0-1,-1 0 1,1 1-1,-1-1 1,1 0-1,0 0 1,-1 0-1,1 0 1,-1 1-1,1-1 1,0 0-1,-1 0 1,1 1-1,0-1 1,0 0-1,-1 1 1,-9 15 131,7-9-75,0 1 0,1-1 0,0 1 0,1 0 0,-1 0 0,2 0 0,-1 11 0,1-2 104,2 0-1,3 23 1,-2-28-60,-1 0 1,2 0-1,0-1 1,0 1-1,1-1 1,1 0-1,0-1 1,10 15-1,-10-17-168,0 0 0,1-1 0,0 0 0,0 0-1,1-1 1,0 0 0,0 0 0,0-1 0,1 0 0,16 7-1,-22-11-66,0 0 1,0 0-1,1 0 0,-1-1 0,0 1 0,0-1 0,4 1 0,15-1-152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7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5 208 12019,'0'0'4737,"0"0"-1903,3-2 909,9-8-3305,0 1-1,-1-2 1,0 0 0,12-16 0,-19 22-315,0 0-49,1 0-1,-2-1 1,1 1-1,0-1 0,2-7 1,-4 9-34,-1 0 0,0 0 1,0 0-1,-1 0 0,1 0 1,-1 1-1,0-9 0,0 10-24,0 0 0,0 0 0,-1 0 0,1-1 0,-1 1 0,1 0-1,-1 0 1,0 0 0,0 0 0,0 0 0,0 0 0,0 0 0,0 0 0,-1 1 0,1-1-1,-1 0 1,1 1 0,-1-1 0,1 1 0,-1-1 0,-2 0 0,1 0 5,0 1 1,0-1 0,0 1 0,0 0 0,0 0 0,-1 0-1,1 0 1,0 0 0,-1 1 0,1 0 0,0 0-1,-1 0 1,-3 0 0,6 0-6,-1 1 1,0-1-1,0 1 0,0-1 1,1 1-1,-1 0 0,0 0 1,1 0-1,-1-1 0,0 2 1,1-1-1,0 0 0,-1 0 1,1 0-1,-1 1 0,1-1 1,0 1-1,0-1 0,0 1 1,0-1-1,0 1 0,0-1 1,1 1-1,-1 0 0,0 0 1,1-1-1,-1 1 0,1 3 1,-2 4 84,1-1 0,0 1 1,1 0-1,1 13 0,0-16-73,0 0 0,0 0 0,1-1 0,0 1 0,0-1 0,0 1 0,0-1 0,1 0 0,0 0 0,0 0 0,0 0 0,1 0 0,-1-1 0,1 0 0,1 1 0,-1-1 0,0-1 0,1 1-1,0-1 1,7 5 0,-6-5-61,1 1-1,0-1 1,-1-1-1,1 1 0,0-1 1,0 0-1,1-1 1,-1 1-1,0-2 0,1 1 1,-1-1-1,0 0 1,1 0-1,-1-1 0,14-3 1,10-7 218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8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89 248 9450,'2'0'1180,"1"1"0,-1 0 1,1-1-1,0 0 0,-1 0 0,1 0 0,4 0 0,-5-1-801,0 1 0,-1-1-1,1 0 1,-1 1 0,1-1 0,-1 0-1,1 0 1,-1 0 0,1-1-1,-1 1 1,0 0 0,2-3-1,1-1-158,0-1-1,0 0 0,-1 0 1,0 0-1,0-1 1,0 1-1,-1-1 0,0 1 1,0-1-1,-1 0 0,1-11 1,0-6-136,-2-46 0,-1 65-66,1 0-1,-1 0 1,-1 0 0,1 0-1,-4-10 1,4 14-11,1 0 1,-1 0-1,1 0 0,-1 1 0,1-1 0,-1 0 1,0 0-1,1 0 0,-1 0 0,0 1 0,0-1 1,0 0-1,0 1 0,1-1 0,-3 0 1,3 1 2,-1 0 0,0 0 0,0 0 0,0 0 0,1 0 0,-1 0 0,0 0 0,0 0 0,1 0 0,-1 0 0,0 0 0,0 1 0,1-1 0,-1 0 0,0 1 0,1-1 0,-1 0 0,0 1 0,1-1 0,-1 1 0,0-1 0,1 1 0,-1 0 0,0 0 0,-1 2 26,0-1 0,0 1-1,0 0 1,1 0 0,-1 0 0,1 0-1,0 0 1,0 1 0,0-1-1,0 0 1,0 1 0,0 6 0,0 2 68,1 0-1,1 15 1,3 1 238,2 0 0,0-1 0,2 1-1,15 35 1,5 18 412,-13-17-257,-6-20-233,-4-7-56,-5-36-206,0-1 0,1 0 0,-1 0 0,0 1 1,0-1-1,0 0 0,0 0 0,0 1 0,0-1 0,-1 0 1,1 0-1,0 1 0,0-1 0,0 0 0,0 0 0,0 1 1,0-1-1,0 0 0,0 0 0,-1 1 0,1-1 1,0 0-1,0 0 0,0 0 0,0 0 0,-1 1 0,1-1 1,0 0-1,0 0 0,0 0 0,-1 0 0,1 0 0,0 1 1,0-1-1,-1 0 0,1 0 0,0 0 0,-1 0 1,-1 0-6,1 0 0,-1 0 1,1 0-1,-1 0 1,1-1-1,-1 1 1,-2-1-1,-31-14-298,30 13 214,-29-13-2115,-60-16 1,75 24 2441,18 6-228,0 1 0,1 0 0,-1-1 0,1 1-1,-1-1 1,1 1 0,-1-1 0,1 1 0,0-1-1,-1 1 1,1-1 0,-1 0 0,1 0 0,0 1-12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8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34 13019,'0'0'404,"0"0"0,-1 0 0,1 0 0,0 0 0,0 0 1,-1 0-1,1 0 0,0 0 0,0 1 0,-1-1 0,1 0 0,0 0 0,0 0 0,-1 0 1,1 1-1,0-1 0,0 0 0,0 0 0,-1 0 0,1 1 0,0-1 0,0 0 1,0 0-1,0 1 0,-3 8 2315,3 16-2844,0-22 707,0 5-369,0 3 93,1 0-1,0 0 1,0 1 0,6 16-1,-7-27-282,2 7 163,1 0 0,0 1-1,0-1 1,1 0-1,5 9 1,-15-39 83,2 8-353,1 1 0,1 0-1,0-1 1,0 0 0,2 1 0,0-23-1,1 32 56,-1 0 0,1 0 0,-1 1 0,1-1 0,1 0 0,-1 1 0,0-1 0,1 1 0,0-1 0,-1 1-1,1-1 1,4-3 0,-5 5-70,1 0-1,0 0 1,0 1-1,0-1 1,0 0-1,0 1 1,0-1-1,1 1 1,-1 0-1,0-1 1,1 1-1,-1 0 1,1 1-1,-1-1 1,1 0-1,-1 1 1,1-1 0,4 1-1,39 1-5313,-27-3 4331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03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10042,'-2'31'6766,"4"13"-3733,-1 1-1319,12 279 1660,-12-307-3344,3 27 33,-3-41-64,0 0 0,-1 1 0,1-1 0,0 0 0,0 0 0,1 0 0,-1 0 0,1 0 0,3 5 0,-5-8-3,1 0-1,-1 0 1,0 1 0,0-1-1,0 0 1,0 0 0,0 0-1,1 1 1,-1-1 0,0 0-1,0 0 1,0 0 0,0 0-1,1 0 1,-1 0 0,0 0-1,0 1 1,0-1 0,1 0-1,-1 0 1,0 0 0,0 0-1,1 0 1,-1 0 0,0 0-1,0 0 1,0 0 0,1 0-1,-1 0 1,0 0 0,0 0-1,1 0 1,-1 0 0,0 0-1,0-1 1,0 1 0,1 0-1,-1 0 1,5-9-362,-2-12-699,0 0 0,0-39 0,-2 34 355,4-30 0,-5 54 722,0 0 1,0 0 0,1 0 0,-1 0 0,0 1 0,1-1-1,0 0 1,-1 0 0,1 1 0,0-1 0,0 1 0,0-1 0,2-2-1,-2 4 10,-1-1 0,0 1 0,1 0 0,-1 0-1,1 0 1,-1 0 0,0-1 0,1 1-1,-1 0 1,1 0 0,-1 0 0,1 0 0,-1 0-1,0 0 1,1 0 0,-1 0 0,1 0 0,-1 0-1,1 1 1,-1-1 0,1 0 0,0 1 60,1 0 1,0 0-1,-1 0 1,1 0-1,-1 0 1,1 0-1,0 2 1,25 24 1070,-12-12-427,29 23 1,-38-33-644,0-1 0,0 0 0,1-1 0,-1 1 0,1-1 0,0-1 0,0 1 1,15 2-1,-12-4-59,-1 0 0,1-1 0,0 0 0,-1 0 1,1-1-1,0-1 0,-1 0 0,1 0 1,-1-1-1,1 0 0,-1 0 0,0-1 1,12-7-1,-9 4-55,0-1 1,-1 0-1,0-1 0,0 0 1,-1-1-1,0 0 1,-1 0-1,15-21 1,-21 26-25,0-1 1,0 1 0,0 0 0,3-12 0,-5 15 41,-1 1 0,1-1 0,-1 0 0,0 0 0,0 1 0,0-1 0,0 0 0,0 0 0,0 1 0,0-1 0,0 0 0,-1 0 0,1 1 0,0-1 1,-1 0-1,0 1 0,1-1 0,-1 0 0,0 1 0,-1-2 0,1 2 11,1 0 0,-1 1 0,1-1 0,-1 0 1,1 1-1,-1-1 0,0 1 0,1-1 0,-1 1 1,0-1-1,0 1 0,1 0 0,-1-1 0,0 1 0,0 0 1,0-1-1,1 1 0,-1 0 0,0 0 0,0 0 0,0 0 1,-1 0-1,1 0 3,0 1 0,-1-1 1,1 0-1,-1 1 0,1 0 1,0-1-1,0 1 0,-1 0 1,1-1-1,0 1 0,-2 2 0,-2 2 42,0 1-1,0-1 0,-7 14 1,11-19-35,-5 11 98,0-1 0,1 1 0,0 0 0,0 0 0,2 0 0,-1 1 0,-2 16 1,5-23-71,0 0 1,1 1 0,0-1 0,0 0 0,0 0 0,0 0-1,1 1 1,0-1 0,0 0 0,0 0 0,1 0 0,0 0-1,0 0 1,0 0 0,0-1 0,1 1 0,0-1 0,0 0-1,4 6 1,-6-9-40,1 0 0,-1 0-1,0 0 1,1 0 0,-1 0-1,1-1 1,-1 1 0,1 0-1,-1-1 1,1 1 0,0-1-1,-1 1 1,1-1 0,0 0-1,-1 1 1,1-1 0,0 0-1,-1 0 1,1-1 0,0 1-1,-1 0 1,1 0 0,0-1-1,-1 1 1,3-2 0,4-1-287,0 0 1,-1-1-1,13-9 1,-13 9-70,13-11-233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8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7266,'5'3'701,"-1"-1"1,1 1-1,-1-1 1,1 0 0,0 0-1,0 0 1,0-1 0,0 0-1,0 1 1,0-2 0,0 1-1,0-1 1,0 0-1,9 0 1,-10-1-526,0 1 1,0-1-1,-1 0 0,1 0 0,-1 0 0,1 0 1,-1-1-1,1 0 0,-1 1 0,0-1 1,0 0-1,0-1 0,0 1 0,0 0 1,0-1-1,-1 0 0,1 1 0,-1-1 1,1 0-1,-1-1 0,2-3 0,2-5-38,8-25 1,-12 31-115,-1-1 0,0 1 0,1 0 0,-2 0-1,1-1 1,-1-8 0,0 13 0,-1 0-1,1 0 0,-1 0 0,1 0 1,-1 1-1,1-1 0,-1 0 1,0 1-1,0-1 0,0 0 0,0 1 1,0-1-1,0 1 0,-1-1 0,1 1 1,0 0-1,-1-1 0,1 1 0,-1 0 1,1 0-1,-1 0 0,-2-1 1,3 2 38,0-1 0,-1 1 0,1-1 1,0 1-1,-1 0 0,1-1 0,-1 1 1,1 0-1,-1 0 0,1 0 0,-1 0 1,1 0-1,0 0 0,-1 1 0,1-1 1,-1 0-1,1 1 0,0-1 0,-1 1 1,1 0-1,0-1 0,-1 1 0,1 0 1,0 0-1,0 0 0,0-1 0,0 1 1,-2 2-1,-1 3 219,0 1 0,1-1 0,-1 1 0,1 0 0,0 0 0,1 0 0,-3 11 0,3-11-99,1-1-1,0 1 1,0 0-1,0 12 1,1-17-139,0 1 1,0 0-1,1-1 1,-1 1-1,1 0 1,0-1-1,0 1 0,0-1 1,0 1-1,0-1 1,0 0-1,1 1 1,-1-1-1,4 4 0,-1-2-5,1 0 0,0 0 0,-1-1-1,2 1 1,-1-1 0,0 0-1,1-1 1,-1 1 0,1-1-1,0 0 1,0 0 0,0-1 0,0 0-1,9 1 1,-1-1-17,-1-1 1,1 0-1,0-1 0,-1 0 1,21-6-1,-28 5-74,1 0 0,0 0 0,-1-1 0,0 0-1,1 0 1,-1 0 0,0-1 0,-1 0 0,1 0 0,-1-1 0,0 0 0,0 1 0,9-12 0,-11 11 5,0 1 1,0-1 0,0 0-1,-1 1 1,0-1 0,0 0-1,0-1 1,-1 1-1,1 0 1,-1 0 0,0-1-1,-1 1 1,1-1 0,-1 1-1,0-1 1,-1 1 0,1 0-1,-2-6 1,1 8 51,0 1 0,1 0 1,-1 0-1,0-1 0,0 1 1,0 0-1,-1 0 0,1 0 1,0 0-1,-1 0 0,0 0 1,-1-1-1,2 2 12,0 1 1,1-1-1,-1 1 0,0-1 1,0 1-1,0-1 0,0 1 1,1-1-1,-1 1 0,0 0 1,0 0-1,0-1 0,0 1 1,0 0-1,0 0 0,0 0 1,0 0-1,0 0 0,0 0 1,0 0-1,0 0 0,0 1 1,0-1-1,0 0 0,0 0 1,0 1-1,0-1 0,1 1 1,-1-1-1,0 1 0,-1 0 1,-1 2 55,1-1 1,-1 1-1,1 0 1,-1 0-1,1 0 1,0 0-1,0 0 1,0 1-1,1-1 1,-1 0-1,1 1 1,0 0-1,-1 3 1,0 2 76,0 0 1,1 1-1,0-1 1,0 12 0,1-12-24,1 1 1,0-1 0,4 17 0,-4-23-108,0 1 0,0 0 0,1-1 0,-1 1 0,1-1 0,0 1 0,0-1 0,0 0 0,1 0 0,-1 0 0,7 5-1,-6-5-29,1 0 0,-1-1 0,1 1 0,0-1 0,0 0 0,0 0 0,0-1 0,1 1 0,8 1 0,-3-2-325,0 0 0,1 0 1,13-2-1,-8 1-103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9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131 130 9290,'14'-3'4709,"-11"2"-4425,-1 0 0,0 0-1,0 0 1,0 0 0,0 0-1,0 0 1,3-3 0,-4 3-121,0-1-1,0 1 1,-1 0 0,1 0 0,-1 0 0,1-1-1,-1 1 1,1 0 0,-1-1 0,0 1 0,1 0-1,-1-1 1,0 1 0,0-1 0,0 1 0,0 0-1,0-1 1,0 1 0,-1-3 0,0 0 262,1 0-215,-1 0 0,1 0 0,-1 0 1,0 0-1,0 0 0,0 0 1,-1 1-1,1-1 0,-1 1 0,0-1 1,0 1-1,0-1 0,-1 1 1,1 0-1,-1 0 0,0 0 0,0 1 1,-5-5-1,6 5-118,-1 1-1,0-1 1,0 1-1,0 0 1,0 0-1,0 0 1,0 0-1,0 0 1,0 1-1,0-1 1,0 1-1,0 0 1,-1 0-1,1 0 1,0 0-1,0 1 1,0-1-1,0 1 1,0 0-1,0-1 1,0 2 0,0-1-1,-5 3 1,4-2-5,1 1-1,-1-1 1,0 1 0,1 0 0,0 0 0,-1 1 0,1-1 0,0 1 0,1 0 0,-1 0 0,1 0 0,0 0 0,-4 8 0,4-8-42,1 1 1,-1 0-1,1 0 1,0 0-1,0 0 1,1 0-1,0 0 1,-1 0-1,1 0 1,1 1-1,-1-1 1,3 7-1,-3-10-40,1-1 0,-1 0 0,1 1 1,-1-1-1,1 0 0,0 1 0,-1-1 0,1 0 0,0 0 0,0 0 1,0 0-1,0 0 0,0 0 0,0 0 0,1 0 0,-1 0 1,2 1-1,0-1-4,-1 0 1,1 0 0,-1-1-1,1 1 1,-1 0 0,1-1-1,-1 0 1,1 0 0,3 0-1,0 0-2,0-1-1,0 0 0,0 0 0,0-1 0,0 1 1,-1-1-1,1-1 0,6-3 0,-4 2-3,4-2 8,-1-1-1,16-13 1,-26 19 1,-1 0-1,1 1 1,0-1-1,0 0 1,0 0 0,0 1-1,0-1 1,0 1-1,0-1 1,0 1 0,0-1-1,0 1 1,0-1-1,2 1 1,-2 0 12,-1 0 0,1 1 0,0-1 0,-1 1-1,1-1 1,-1 1 0,1-1 0,0 1 0,-1-1 0,1 1 0,-1-1 0,0 1 0,1 0 0,-1-1 0,1 1 0,-1 0-1,0 0 1,0-1 0,1 1 0,-1 0 0,0 1 0,5 11 248,-4-7-117,1 0 1,0-1-1,0 1 1,1-1-1,-1 0 1,1 0-1,1 0 1,3 5-1,-4-6-202,1 0-1,0 0 1,0 0-1,9 6 1,-13-10-14,1 1 0,0 0 0,0-1 0,0 1 0,0-1-1,0 1 1,0-1 0,0 0 0,0 1 0,0-1 0,0 0 0,0 1 0,0-1 0,0 0 0,0 0 0,0 0 0,0 0 0,1 0 0,-1 0 0,0-1 0,0 1 0,0 0 0,0 0 0,0-1 0,0 1 0,0-1 0,0 1-1,0-1 1,0 1 0,0-1 0,-1 0 0,1 1 0,0-1 0,1-1 0,11-14-1934,9-7 904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49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12963,'-6'10'5817,"2"17"-2536,-2 7-953,1 18-719,1 2-401,5 0-592,5-2-184,8-12-224,2-6-144,8-11-416,6-11-352,-5-15-592,1-1-345,-6-8 1009</inkml:trace>
  <inkml:trace contextRef="#ctx0" brushRef="#br0" timeOffset="1">23 134 9066,'-15'4'5473,"10"-4"-264,5-2-2720,-3 4-161,3-2-839,0 0-353,12 1-632,21 4-200,43 5-464,-28-10 192,7-8-80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50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9370,'13'-9'4449,"-4"5"-1528,-3 4-489,-6 13-279,-4 8-265,4 24-448,-6 6-327,6 12-449,-1-1-200,-2-10-224,1-8-184,4-12-608,9-6-385,0-8-511,2-6-4801,-2-6 4536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50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17 216 10714,'12'-8'4394,"18"-18"1,-23 20-3961,-1-1 0,0 0 1,0-1-1,-1 1 1,0-1-1,6-12 0,-8 12-308,0 1 0,0-1-1,-1 1 1,0-1 0,0 0-1,-1 0 1,0 0 0,0-16-1,-1 23-104,0-1-1,0 1 0,0 0 1,0-1-1,0 1 0,-1 0 0,1 0 1,0-1-1,-1 1 0,1 0 1,-1 0-1,1 0 0,-1 0 1,1-1-1,-1 1 0,0 0 0,0 0 1,0 0-1,1 0 0,-1 0 1,0 1-1,0-1 0,0 0 1,0 0-1,-1 1 0,1-1 0,0 0 1,0 1-1,0-1 0,0 1 1,-1 0-1,1-1 0,-3 1 1,2 0 27,-1 0-1,0 0 1,0 0 0,0 1 0,0-1 0,1 1 0,-1 0 0,0 0 0,1 0 0,-1 0 0,0 0 0,1 1 0,0-1 0,-4 3 0,1 0 28,1 1-1,-1 0 1,1 0-1,0 0 1,0 0-1,0 1 1,1-1-1,0 1 1,0 0 0,0 0-1,1 0 1,0 1-1,0-1 1,1 0-1,-1 1 1,1-1-1,1 1 1,-1 10-1,1-11-31,1-1 0,-1 0 0,1 1-1,0-1 1,1 0 0,-1 0 0,1 0-1,0 0 1,0 0 0,4 7 0,-4-9-52,1 1 0,0-1 0,-1 0 0,1 0 0,0 0 0,0 0 0,1-1 0,-1 1 0,0-1 0,1 0-1,0 0 1,-1 0 0,1 0 0,6 1 0,-2-1-330,0 0 0,0-1 1,0 0-1,0 0 0,0-1 0,0 0 0,1 0 0,10-3 0,0 0-1972,-1-1 1,30-12-1,-7-3 299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50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19 8050,'-2'-1'556,"1"-1"0,0 1 0,-1-1 0,1 1 0,-1 0 0,0-1 0,1 1-1,-1 0 1,0 0 0,0 0 0,1 0 0,-1 1 0,0-1 0,0 0 0,0 1 0,0 0 0,-3-1 0,2 1-115,0 0-1,0 0 0,0 1 1,0-1-1,0 1 1,0 0-1,0 0 1,0 0-1,1 0 0,-5 3 1,-2 1 68,1 0 1,1 1-1,-1 0 1,1 0-1,0 1 1,-7 10-1,9-11-314,0 0-1,1 0 0,0 1 0,0 0 1,-3 8-1,6-13-175,0 0 0,1 0 0,-1 0 0,0 0 0,1 1 0,0-1 0,-1 0 0,1 0 0,0 1 0,0-1 0,0 0 0,0 0 0,1 0 0,-1 1 0,1-1 0,-1 0 0,1 0-1,0 0 1,0 0 0,0 0 0,1 3 0,-1-4-16,0 0-1,0 0 0,0 0 0,1-1 0,-1 1 0,0 0 1,0 0-1,1-1 0,-1 1 0,0-1 0,1 1 1,-1-1-1,0 1 0,1-1 0,-1 0 0,1 0 1,-1 0-1,1 0 0,-1 0 0,3 0 0,0-1-13,0 1-1,1-1 0,-1 0 0,0 0 0,6-2 0,-3-1-37,0 0-1,-1 0 1,1 0 0,-1-1 0,10-9-1,-4 4 26,-10 8 22,1 0 1,0 0-1,-1 1 0,1 0 0,0-1 1,3 0-1,-1 1 2,-5 0 4,1 1 1,-1 0-1,1 0 0,-1 0 1,1 0-1,-1 0 0,1 0 1,-1 0-1,1 0 0,-1 0 1,1 1-1,-1-1 0,0 0 1,1 0-1,-1 0 0,1 1 1,-1-1-1,1 0 0,-1 0 1,0 1-1,1-1 0,-1 0 1,1 1-1,-1-1 0,0 0 1,1 1-1,-1-1 0,0 0 1,0 1-1,1-1 1,-1 1-1,0-1 0,0 1 1,0-1-1,0 1 0,1-1 1,-1 1-1,0-1 0,0 1 1,0 0-1,3 25 222,-3-22-211,1 6 49,-1-3-118,0 0 0,3 11 0,-3-17-19,0 1 1,0-1-1,1 0 0,-1 0 0,1 0 0,-1 0 0,1 1 0,-1-1 0,1 0 0,-1 0 0,1 0 0,0 0 0,0 0 0,0 0 0,-1 0 1,1-1-1,0 1 0,0 0 0,0 0 0,0-1 0,2 2 0,12-1-532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51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97 11634,'-21'3'6811,"13"-3"-4912,0 1 0,-13 4-1,19-5-1715,0 1 0,0 0-1,-1 0 1,1 0-1,0 0 1,0 0 0,0 0-1,0 1 1,1-1-1,-1 1 1,0-1 0,1 1-1,-3 3 1,2-3-127,0 1-1,0-1 1,1 1 0,0-1 0,-1 1 0,1 0 0,0 0 0,0-1 0,0 1 0,1 0 0,-1 0-1,1 0 1,-1 0 0,1 0 0,0 0 0,0 0 0,0 0 0,1 0 0,-1 0 0,1 0-1,0 0 1,-1 0 0,1 0 0,1-1 0,-1 1 0,0 0 0,1-1 0,-1 1 0,1-1 0,0 1-1,0-1 1,0 0 0,2 3 0,7 3 48,0 1 0,1-2 0,16 9 0,8 5 274,-34-20-342,0 0 0,0 1 1,0-1-1,0 1 0,0-1 1,-1 1-1,1 0 0,-1-1 1,1 1-1,-1 0 0,0 0 0,2 2 1,-3-3-24,0 0 0,0 0 0,0 0 0,0 0 1,0 0-1,0 0 0,0 0 0,0 0 0,0 0 0,0 0 1,0 0-1,0 0 0,-1 0 0,1 0 0,-1 0 0,1 0 0,0 0 1,-1 0-1,0 0 0,1 0 0,-1-1 0,1 1 0,-1 0 1,0 0-1,0-1 0,1 1 0,-1-1 0,0 1 0,-2 0 0,-6 5-28,0-1 0,-1-1 0,0 0 0,0 0 0,0-1 1,-13 2-1,-9 4-517,0 3-1619,28-12-91,12-3 54,21-4 840</inkml:trace>
  <inkml:trace contextRef="#ctx0" brushRef="#br0" timeOffset="1">352 0 12915,'8'16'5681,"-13"11"-2792,-3 10-977,-4 13-600,1 2-223,10 3-313,2-5-176,14-8-304,2-5-192,7-14-440,1-13-368,-2-11 328,-2-11 40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51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 10946,'-9'11'5113,"10"-7"-1624,6-4-1120,10 1-673,3 3-368,13-3-616,7 2-415,12-4 23,6-9-4049,14-8 2793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52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34 9858,'0'-1'256,"0"0"0,0 0 0,0 0 0,0 0 0,0 1 0,0-1 0,0 0 0,0 0 0,1 0 0,-1 0 0,0 0 0,1 1 1,-1-1-1,0 0 0,1 0 0,-1 1 0,1-1 0,-1 0 0,1 0 0,0 1 0,-1-1 0,1 1 0,0-1 0,-1 1 0,1-1 0,0 1 0,0-1 0,-1 1 0,1-1 0,0 1 0,0 0 0,1-1 0,3-1 474,0 0 1,1 1-1,9-2 1,-6 2-224,-1 0 0,0 1 0,0 0 0,0 0 0,0 1 0,0 0 0,15 5 0,-18-5-430,-1 1 0,1-1 1,-1 1-1,1 0 0,-1 0 1,0 1-1,0-1 0,0 1 1,0 0-1,0 0 0,0 1 0,-1-1 1,0 1-1,3 4 0,-4-6-58,0 2-1,0-1 1,-1 0-1,0 0 1,0 0 0,0 1-1,0-1 1,0 0-1,-1 1 1,1-1-1,-1 1 1,0-1-1,0 5 1,-1-3 2,0 1 0,0-1 0,-1 1-1,1-1 1,-1 1 0,0-1 0,-4 7 0,-3 2 17,0-1-1,0 0 1,-2 0-1,-17 16 1,22-23-19,0-1 0,-1 0 0,-7 5-1,-4 2 181,18-12-186,-1 1 0,1-1 0,0 0 1,0 0-1,-1 1 0,1-1 0,0 0 1,0 0-1,-1 1 0,1-1 0,0 0 1,0 1-1,0-1 0,-1 0 0,1 1 1,0-1-1,0 0 0,0 1 0,0-1 1,0 1-1,0-1 0,0 0 0,0 1 1,0-1-1,0 1 0,0-1 0,0 0 1,0 1-1,0-1 0,0 0 0,0 1 1,0-1-1,1 0 0,-1 1 0,0-1 1,0 0-1,0 1 0,1-1 0,-1 0 1,0 1-1,0-1 0,1 0 1,-1 0-1,0 1 0,1-1 0,-1 0 1,0 0-1,0 0 0,1 1 0,-1-1 1,1 0-1,24 13 184,-16-9-106,16 8 46,92 53 813,-111-62-839,0 1 0,-1 0 1,0 1-1,1 0 0,-2-1 0,7 8 1,-10-11-94,-1 0 0,1 0 0,0 0 0,0 0 1,-1 0-1,1 0 0,-1 0 0,1 1 0,-1-1 0,1 0 0,-1 0 1,0 0-1,0 0 0,1 1 0,-1-1 0,0 0 0,0 0 1,0 1-1,0-1 0,0 0 0,-1 0 0,1 0 0,0 1 0,-1-1 1,1 0-1,0 0 0,-1 0 0,1 0 0,-1 0 0,0 0 1,1 0-1,-1 0 0,0 0 0,0 0 0,0 0 0,0 0 1,1 0-1,-1 0 0,0-1 0,0 1 0,0 0 0,-1-1 0,-1 2 1,-5 2 35,-1-1 1,1 1-1,-1-1 1,-15 3-1,-39 4 37,59-9-89,-187 17-1774,177-15 853,23 0 388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52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16708,'-6'0'7089,"10"5"-3808,2 1-1177,-1-2-783,-5 0-441,-4-4-552,3-2-224,-1 1-368,1 0 200,0-1-40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04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9 118 7642,'0'5'4296,"3"3"-2801,-2-4-418,2 8 714,0-1 1,-1 1-1,0 17 1,-1-19-1255,0 0 0,0 0 0,1 0 0,5 17 0,-13-55-365,5 27-173,-7-24 29,-9-47 0,16 64-68,0 0 1,1 1-1,-1-1 0,2 0 1,-1 0-1,1 1 0,0-1 1,1 0-1,-1 1 0,6-14 1,-6 18-75,1 1 1,-1-1 0,0 1-1,1-1 1,0 1 0,-1 0-1,1 0 1,0-1 0,0 1-1,0 1 1,0-1 0,1 0-1,-1 0 1,0 1-1,1-1 1,-1 1 0,1 0-1,0 0 1,-1 0 0,1 0-1,0 0 1,0 1 0,-1-1-1,1 1 1,0 0 0,0-1-1,0 1 1,0 1-1,4-1 1,6 4-2132,22 8 0,-9 1 915</inkml:trace>
  <inkml:trace contextRef="#ctx0" brushRef="#br0" timeOffset="1">262 216 9706,'0'1'367,"0"-1"-1,0 1 1,1-1-1,-1 1 1,0 0-1,0-1 1,1 1-1,-1-1 1,0 1-1,0-1 1,1 1-1,-1-1 1,1 1 0,-1-1-1,0 0 1,1 1-1,0 0 1,0-1-221,-1 0 0,1 0 1,-1 0-1,1 0 0,-1 0 1,0 1-1,1-1 0,-1 0 1,1 0-1,-1 0 1,1 0-1,-1-1 0,1 1 1,-1 0-1,1 0 0,-1 0 1,1-1-1,2 0 25,-1 0-1,0 0 1,-1-1 0,1 1-1,0-1 1,0 1-1,-1-1 1,3-3 0,31-47 630,-28 42-783,0-1-1,-1 1 1,0-1-1,-1 0 1,-1 0-1,7-22 1,-10 31-12,-1 0-1,0 1 1,1-1 0,-1 0 0,0 0 0,0 1-1,0-1 1,0 0 0,0 0 0,0 0-1,0 1 1,0-1 0,-1 0 0,1 0 0,-1 1-1,0-1 1,1 1 0,-1-1 0,0 0-1,0 1 1,0-1 0,0 1 0,0-1 0,0 1-1,0 0 1,-1 0 0,1-1 0,0 1 0,-1 0-1,1 0 1,-1 0 0,-2-1 0,-2 1 65,1 0 0,-1 0 0,1 1 0,-1 0 1,0 0-1,1 0 0,-9 2 0,9-1 52,0 0 1,0 0-1,1 0 0,-1 1 0,0-1 0,1 1 1,-1 0-1,1 1 0,0-1 0,-1 1 0,1 0 1,-4 3-1,6-3-22,-1-1-1,1 1 1,0 0 0,-1 0 0,1 0-1,0 0 1,1 0 0,-1 1-1,1-1 1,-1 1 0,1-1 0,0 1-1,0-1 1,1 1 0,-1-1-1,1 8 1,0-2-13,0 0 0,2 1-1,-1-1 1,1 0 0,0 0-1,1 0 1,0 0 0,0 0 0,1 0-1,0-1 1,1 1 0,8 11 0,-8-14-86,0 1 0,0-1 0,0-1 0,1 1 0,0-1 0,0 0 1,1 0-1,-1-1 0,1 0 0,0 0 0,0 0 0,0-1 1,1 0-1,-1-1 0,13 4 0,-5-4 166,1-1-1,0 0 1,-1-2-1,1 1 1,17-4 0,31-7 313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02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39 4889,'-1'-12'1151,"1"-14"3493,0 26-1383,-6 0 2572,2 1-5771,1 0 1,-1 0 0,1 0-1,-1 0 1,1 0 0,0 1-1,-1 0 1,1-1 0,0 1 0,0 0-1,0 1 1,0-1 0,1 0-1,-3 4 1,0-1-1,-1-1-1,1 1 1,-9 4-1,9-4 42,5-5-100,0 0 0,0 0 0,0 0 0,0 1 0,-1-1 0,1 0 0,0 0 0,0 0 0,0 0 0,0 1 0,0-1 0,-1 0 0,1 0 0,0 0 0,0 0 0,0 0 0,0 0 0,-1 0 0,1 0 0,0 1 0,0-1 0,0 0 0,0 0 0,-1 0 0,1 0 0,0 0 0,0 0 0,0 0 0,-1 0 0,1 0 0,0 0 0,0 0 0,0 0 0,-1 0 0,1 0 0,0-1 0,0 1 0,0 0 0,-1 0 0,1 0 0,0 0 0,0 0 0,0 0 0,0 0 0,-1-1 0,1 1 18,0 0 22,0 0 11,0 0 33,0 0 40,0 0 58,0 0 40,0 0 34,0 0 16,0 0 16,7 14 907,-7-14-1332,4 3-1648,-4-3 1093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03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 6201,'-4'-8'6578,"4"6"-3300,4 3 2062,15 18-4368,47 64 644,-52-67-1344,1-2 1,1 0-1,22 14 0,21 19-29,-51-40-263,-1 0 0,-1 0 0,1 1 0,-1 0 0,7 13 0,-11-18-1156,-5-5-812,-3-6-1720,1-6 1610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03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8 9554,'-3'-5'4593,"-3"3"-1480,-5 1-689,-7 4-615,-6 5-369,-8 10-648,-3 5-248,0 4-304,1 1-112,9-6-96,6-3-16,7-7-168,12-4-224,0-3-552,4-2-248,5-2 672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03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 11594,'-35'12'6446,"0"2"-3423,18-7-2612,1 1-1,0 1 0,1 0 0,-17 14 0,30-22-393,-1 1 0,1 0 1,0 0-1,0 0 0,0 1 0,0-1 0,0 0 0,0 1 0,0-1 0,1 1 0,0 0 0,-1 0 0,1-1 0,0 1 0,0 0 1,0 0-1,1 0 0,-1 0 0,1 0 0,0 0 0,0 0 0,0 0 0,0 0 0,0 0 0,1 3 0,1 2-8,0-1 1,1 1-1,-1-1 0,2 0 0,-1 0 0,1 0 0,8 11 0,39 44 90,-37-46-33,11 11 86,-14-16 85,-1 0 1,0 1-1,-1 0 0,16 26 1,-24-35-172,0-1 0,0 0 0,0 0 0,0 1 0,-1-1 0,1 0 0,-1 1 0,1-1 0,-1 1-1,0-1 1,0 1 0,0-1 0,0 0 0,-1 1 0,1-1 0,-1 1 0,1-1 0,-1 0 0,0 1 0,0-1 0,0 0 0,0 0 0,0 0 0,0 0 0,-1 0 0,1 0 0,-1 0 0,0 0 0,1 0 0,-1-1 0,0 1 0,-2 1 0,-1 0 4,0 0 0,0 0 0,0 0 0,0-1 0,0 0 1,0 0-1,-1 0 0,1 0 0,-1-1 0,0 0 0,1 0 0,-11-1 0,9 0-89,0-1 0,0 0 0,0 0-1,-13-5 1,17 5-123,0 0 0,0 0 0,0-1 0,0 1-1,0-1 1,0 0 0,0 1 0,1-1 0,-1-1-1,1 1 1,0 0 0,-4-4 0,6 5 168,-1 0 1,1 0-1,0 0 1,-1 1-1,1-1 1,0 0-1,-1 0 1,1 0-1,0 0 0,0 0 1,0-1-1,0-14-56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04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45 103 4361,'-4'5'2178,"-13"14"3919,16-19-5810,0 1-1,0 0 1,0-1 0,0 1-1,0 0 1,0-1 0,0 1-1,0-1 1,0 0 0,0 1-1,0-1 1,0 0 0,-1 0-1,1 1 1,0-1 0,0 0-1,0 0 1,-2 0 0,3-1-184,0 1 0,-1 0 0,1 0 0,0 0 0,0 0 0,0-1 0,0 1 0,0 0 0,0 0 0,0 0 0,0-1 0,0 1 0,-1 0 0,1 0 0,0 0 0,0-1 0,0 1 0,0 0 0,0 0 0,0 0 0,0-1 0,0 1 0,1 0 0,-1 0 0,0 0 0,0-1 0,0 1 0,0 0 0,0 0 0,0 0 1,0-1-1,1 1 0,3-9-157,-4 8 168,6-11-68,1 0 0,16-21 0,-18 26-37,15-15 11,-18 20-38,0 0 1,0 0-1,0 0 1,0-1-1,2-3 1,-3 5-106,0 0 0,0 0 0,0 0 0,0 1 0,0-1 1,0 0-1,0 0 0,0 0 0,0 1 0,0-1 0,0 0 0,1 1 1,-1 0-1,0-1 0,1 1 0,0-1 0,8 0-501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04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8114,'-7'4'3633,"-7"-1"-1689,-8 11-1048,-4 1-120,-4 12-56,5 3-15,4 5-17,6 9-16,10 2-184,5 7-88,4 3-168,6-5-128,9 1-248,4-8-176,10-4-632,2-5-328,3-7 759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05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10 8506,'-10'-9'4113,"1"9"-1265,-2 1-823,-5 6-609,0 5-184,-1 9-336,3 6-135,6 10-193,0 3-104,10 4-176,2 2-64,4-8-104,6 0-24,1-12-392,5-7-256,3-12 2848,4-7-1952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05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9530,'1'20'5499,"5"36"1125,-5-50-6230,0-1 0,0 1 1,1 0-1,0 0 0,0-1 0,6 11 0,-7-15-318,0 0 0,-1 0 0,1 1 1,0-1-1,0 0 0,0 0 0,0 0 1,0 0-1,1 0 0,-1 0 0,0 0 0,0-1 1,1 1-1,1 1 0,-2-2-52,0 0 1,0 0-1,1 0 0,-1 0 1,0 0-1,0 0 0,0 0 1,0 0-1,0-1 1,0 1-1,0 0 0,0-1 1,0 1-1,0 0 0,0-1 1,0 1-1,0-1 0,-1 0 1,1 1-1,0-1 1,1-1-1,2-2-11,0-1 0,0 1-1,0-1 1,-1 0 0,0 0 0,0 0 0,0 0 0,-1-1 0,1 1-1,-1-1 1,2-11 0,-2 7-631,0 0-1,-1 0 1,-1-1-1,1 1 0,-2 0 1,-1-12-1,-1 4-500</inkml:trace>
  <inkml:trace contextRef="#ctx0" brushRef="#br0" timeOffset="1">152 10 8362,'56'-10'4729,"-43"20"-984,6 6-1297,-5 4-375,1 6-625,-6 6-272,-2 4-360,2-1-144,-9 2-271,6-1-97,-13-8-152,-4 0-96,-5-11-360,-6-6-369,4-6-823,5-8 3104,0-13-1504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06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9242,'15'11'4745,"2"2"-1544,-2 10-1073,-5 2-263,4 14-401,3 5-144,0 10-248,1 6-127,-13 4-353,-8-2-160,-10-3-224,-2-7-72,-5-10-104,-1-6-80,6-13-384,5-4-280,-2-13 2056,12-2-1224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06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12931,'-2'6'5297,"2"-6"-2745,1 2-1263,-1-2-305,0 0-216,0 0-432,8 1-120,8 2-512,1-1-464,34 6 2864,-36-6-1912</inkml:trace>
  <inkml:trace contextRef="#ctx0" brushRef="#br0" timeOffset="1">11 168 9026,'-6'3'4649,"2"1"-1488,6-3-897,-2-1-271,0 0-617,0 0-296,15 2-608,7-1-208,41 1-240,-30-2-336,2-1 2409,-2-4-1673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04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85 199 12403,'-59'-33'5289,"51"36"-2625,4 9-959,4 4 23,5 11-424,-5 3-375,5 0-561,-1 0-136,2-10-160,4-4 8,0-16-424,5-3-489,-11-16 545</inkml:trace>
  <inkml:trace contextRef="#ctx0" brushRef="#br0" timeOffset="1">7 1 8650,'-7'12'4009,"19"-8"-1537,0 0-1352,8 4-1328,4 0 208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06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0 12403,'-19'6'5369,"8"12"-2449,-2 8-903,-4 12-385,5 6-328,-8 8-527,8-1-249,4-5-256,-4-7-56,11-13-176,-6-4-168,2-10-584,6-2-441,-1-6-1263,1-1 464,-1 2 1047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54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86 4745,'5'-4'4176,"6"-8"2784,-1-1-3878,-10 12-2923,1 0-1,0-1 1,-1 1 0,1 0 0,-1 0-1,0-1 1,1 1 0,-1 0 0,0-1-1,0 1 1,0 0 0,0-1 0,0 1-1,0 0 1,0-1 0,0 1 0,0 0-1,-1-1 1,1 1 0,-1 0 0,0-3-1,0 4-126,1-1 0,-1 1-1,1-1 1,-1 1 0,0-1-1,1 1 1,-1-1 0,0 1-1,1 0 1,-1-1 0,0 1-1,1 0 1,-1 0 0,0 0-1,0-1 1,1 1 0,-2 0-1,-5-2 78,-2-1-56,1 0-1,0 0 0,-1 1 1,0 0-1,1 0 0,-1 1 1,-10 0-1,17 1-37,0 0 1,0 1-1,0-1 1,0 1-1,0-1 1,0 1-1,-1 0 1,2 0-1,-1 0 1,0 0-1,0 0 1,0 0-1,0 0 1,1 1-1,-1-1 0,0 1 1,1-1-1,-3 4 1,1-1 43,1 0 1,-1 0-1,1 1 1,0-1-1,-3 10 1,3-7 18,1 0 0,-1 0 0,1 0 0,1 0 0,-1 0 1,1 0-1,0 0 0,2 9 0,-1-12-54,-1 0 1,1-1 0,0 1-1,0 0 1,0-1-1,1 1 1,-1-1 0,1 0-1,0 1 1,0-1-1,0 0 1,1 0 0,-1 0-1,1 0 1,-1-1-1,1 1 1,3 2-1,0-2-13,-1 0 0,1 0 0,0-1 0,0 0 0,0 0-1,0 0 1,0-1 0,1 0 0,-1 0 0,0 0-1,1-1 1,6 0 0,-4-1-1,1 0-1,-1 0 1,0-1-1,0 0 1,0-1 0,0 0-1,14-7 1,-20 9-5,1-1-1,-1 0 1,0 0 0,0 0-1,1 0 1,-1 0 0,-1-1 0,1 1-1,0-1 1,-1 0 0,1 0-1,-1 0 1,0 0 0,3-6-1,-4 8-3,3-8 23,0 0 1,0-1-1,3-13 0,-6 21-17,-1 0-1,1 0 1,-1 0-1,0 0 1,1 0-1,-1 0 1,0 0-1,0 0 1,-1-1 0,1 1-1,0 0 1,-1 0-1,1 0 1,-1 0-1,0 0 1,1 0-1,-1 0 1,0 0-1,0 1 1,0-1 0,-1 0-1,1 0 1,-3-2-1,-1 0 11,-1 0-1,0 0 1,-1 0-1,1 1 1,0 0 0,-1 0-1,0 0 1,-11-2-1,5 3-64,1 0 0,-1 0 0,0 1-1,-14 1 1,9 3-823,17-3 863,0 0-1,0 1 1,1-1 0,-1 1 0,0-1 0,0 1-1,1-1 1,-1 1 0,0-1 0,1 1 0,-1 0-1,0 0 1,1-1 0,-1 1 0,1 0 0,0 0 0,-1 1-1,-2 7 33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55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682 849 7442,'-2'0'9279,"-4"-5"-5569,-8-18-2857,-1 1-1,-27-31 0,-9-10-68,3-3-189,-59-106-1,106 170-593,-119-207 90,99 177-89,-2 2 1,0 0-1,-2 2 1,-39-36-1,57 59-25,1-1 0,-1 1 1,0 0-1,0 0 0,-1 0 0,0 1 0,1 1 0,-1-1 0,-12-2 0,19 5-20,-1 1-1,0 0 1,1 0 0,-1 0-1,1 0 1,-1 0 0,1 0-1,-1 1 1,1-1 0,-1 0-1,1 1 1,-1-1-1,1 1 1,-1 0 0,-1 1-1,2-2-39,0 1 0,1-1 0,-1 1 0,1 0 0,-1-1 0,0 1 0,1-1 0,0 1 0,-1 0 0,1 0-1,-1-1 1,1 1 0,0 0 0,-1 0 0,1-1 0,0 1 0,0 0 0,0 0 0,0 0 0,0-1 0,0 1 0,0 0-1,0 0 1,0 0 0,0-1 0,0 1 0,0 0 0,0 0 0,1 0 0,-1-1 0,0 1 0,1 1 0,11 14-1754,3 0 749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55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10 8818,'-17'-7'6311,"-3"5"-3530,-20 3-956,39-1-1736,-26 2 343,0 2 0,0 0-1,1 2 1,-1 1-1,-24 11 1,49-18-420,1 1-1,-1-1 0,0 1 1,1 0-1,0 0 1,-1 0-1,1 0 0,0 0 1,-1 0-1,1 0 1,0 0-1,0 1 1,0-1-1,0 0 0,0 1 1,-1 1-1,2-2 3,-1 0-1,1 1 0,0-1 1,0 0-1,0 1 0,-1-1 1,1 1-1,1-1 0,-1 0 1,0 1-1,0-1 1,0 0-1,1 1 0,-1-1 1,1 2-1,2 3 54,1 0 1,-1 0-1,1-1 0,0 0 0,1 0 1,6 7-1,-3-4 43,0 0 0,0-1 0,0 0 0,1 0 1,0-1-1,15 8 0,5-3 158,-28-10-378,1 0 0,-1 0 0,1-1 0,0 1 0,0-1 0,-1 1 0,1-1 0,0 0 0,2 1 0,-4-6-1045,0 3 451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56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 11058,'6'1'5313,"-1"2"-2136,-1 6-1184,0 3-361,-4 4-672,-2 5-312,1 2-360,-2 0-88,2-1-112,1-1-32,-1-2-296,-1-2-384,2-3-1280,-2-4-3401,-1-7 3552</inkml:trace>
  <inkml:trace contextRef="#ctx0" brushRef="#br0" timeOffset="1">24 210 10274,'-24'34'4577,"40"-35"-2080,3-2-361,8 2-664,2 1-351,7 0-625,1 0-224,3 5-240,-1-2-264,-11 2 168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56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6545,'24'12'11995,"-23"-12"-10416,-1 0-507,2 0-934,0 0 0,0 1 0,0-1 0,0 1-1,-1-1 1,1 1 0,3 2 0,-4-3-43,0 1-77,0-1-1,0 1 1,0 0 0,-1 0 0,1-1 0,0 1-1,-1 0 1,1 0 0,0 0 0,-1 0-1,1 0 1,-1 0 0,1 0 0,-1 0 0,0 0-1,1 0 1,-1 0 0,0 0 0,0 0 0,0 0-1,0 2 1,1 0 43,1 5 20,-1 1 1,0-1-1,-1 1 0,0 9 1,-5 8 840,4-20-598,1-4-114,-1-3 258,5-2-473,-3 2 5,11-3-7,1 1 1,0 0 0,0 0-1,21 0 1,-20 2 14,24 3 0,-27-1 616,0-1 0,14-1 0,-1 0 143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57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6 813 5201,'-5'5'4974,"5"-3"5130,2-10-8465,6-18-698,11-24 0,12-34-72,59-263-171,-56 215-901,-32 121 180,9-32-181,24-61 0,-28 90 2,-7 14 190,0 0 1,0 0 0,0 0 0,0 0 0,0 0 0,0 0-1,0 0 1,0 0 0,0 1 0,0-1 0,0 0 0,0 0 0,0 0-1,0 0 1,0 0 0,0 0 0,0 0 0,0 0 0,0 0-1,0 0 1,0 0 0,0 0 0,1 0 0,-1 0 0,0 1 0,0-1-1,0 0 1,0 0 0,0 0 0,0 0 0,0 0 0,0 0-1,0 0 1,0 0 0,0 0 0,0 0 0,1 0 0,-1 0 0,0 0-1,0 0 1,0 0 0,0 0 0,0 0 0,0 0 0,0 0-1,0 0 1,0 0 0,0 0 0,0 0 0,1 0 0,-1 0 0,0 0-1,0-1 1,-2 11-517,-4 12-463,-7 7 427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58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62 7098,'15'-15'1401,"-6"6"1129,12-16 0,-21 25-2437,0 0 1,0 0-1,1 0 1,-1-1-1,0 1 1,0 0-1,0 0 1,0 0-1,0 0 1,0-1-1,1 1 1,-1 0-1,0 0 1,0-1-1,0 1 1,0 0-1,0 0 0,0 0 1,0-1-1,0 1 1,0 0-1,0 0 1,0-1-1,0 1 1,0 0-1,0 0 1,0-1-1,0 1 1,0 0-1,-1 0 1,1 0-1,0-1 1,0 1-1,0 0 1,0 0-1,0 0 1,0 0-1,-1-1 0,1 1 1,-12-4 1630,-15 3-564,14 3-941,0 0 1,0 1-1,1 0 1,-1 1-1,1 0 1,0 1 0,0 0-1,0 1 1,1 1-1,-12 8 1,21-14-198,1 0 1,0 0-1,0 0 1,-1 0-1,1 0 1,0 0-1,0 0 0,0 1 1,0-1-1,0 0 1,1 1-1,-1-1 1,0 1-1,1-1 1,-1 1-1,0-1 1,1 1-1,0 0 1,-1-1-1,1 2 0,0 0 12,0 0-1,1-1 0,-1 1 0,1 0 0,0-1 0,-1 1 0,1-1 0,0 1 0,0-1 0,1 1 0,1 2 0,2 2 71,0 1 0,1-1-1,0-1 1,1 1-1,0-1 1,8 6 0,-4-3 20,-4-4-770,-1 0-1,11 5 0,-14-9 381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58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 10226,'-8'0'4361,"5"4"-1984,6 8-705,0 6-208,-5 4-247,2 2-545,0-2-280,-2 1-272,2-2-224,-2-1-776,0-5-1,4-1 393</inkml:trace>
  <inkml:trace contextRef="#ctx0" brushRef="#br0" timeOffset="1">0 203 9066,'25'3'4313,"-2"3"-1681,9 2-687,-2-2-841,-2-1-360,2-1-432,-2 1-128,-2-2-840,-4 2 1840,-4 2-1088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3:59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7474,'5'4'2409,"-1"-2"-1095,-1 0 0,0 1-1,0-1 1,6 6 0,-8-7-1150,-1 0 0,1 1 1,0-1-1,0 0 0,-1 1 1,1-1-1,0 0 0,-1 1 1,0-1-1,1 1 0,-1-1 1,0 1-1,0-1 0,0 1 1,0-1-1,0 3 0,0-2-43,-1 1 0,0 0 0,1-1-1,-1 1 1,0-1 0,0 1 0,-1-1-1,1 1 1,0-1 0,-1 0 0,0 0-1,1 0 1,-1 0 0,0 0 0,0 0-1,-3 2 1,2-1 66,1-1-1,-1 0 1,1 0-1,0 1 1,0-1-1,0 1 1,0 0 0,0-1-1,1 1 1,-2 5-1,2-8-153,1 0 0,0 1 0,0-1 0,0 1 0,0-1 0,0 1 0,0-1 0,1 0 0,-1 1 0,0-1 0,0 1 0,0-1 0,0 0 0,0 1 0,1-1 0,-1 1 0,0-1 0,0 0 0,1 1 0,-1-1 0,0 0 0,0 1 0,1-1 0,-1 0 0,0 0 1,1 1-1,9 4 177,-1-2-160,0-1 1,0 0-1,0 0 1,0-1-1,16 0 1,-12-1-179,-5 0-470,0 0-1,12-2 1,6-6-189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4:43:04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6497,'-1'1'558,"0"1"-1,1-1 0,-1 1 0,0-1 1,0 1-1,0-1 0,0 0 0,0 0 1,0 1-1,-1-1 0,1 0 0,-2 1 1,-21 11 4175,20-11-4100,-1 0 0,1 1 0,0-1 1,0 1-1,-5 4 0,8-6-526,0 0 0,0 0 1,0 0-1,1 0 0,-1 0 0,0 0 0,1 0 1,-1 1-1,1-1 0,-1 0 0,1 0 0,0 1 1,-1-1-1,1 0 0,0 0 0,0 1 0,0-1 1,0 0-1,0 1 0,0-1 0,0 0 0,0 1 0,1 1 1,1 1-40,-1 0-1,1 0 1,0 0 0,0 0 0,0 0 0,1-1 0,-1 1 0,1-1-1,0 0 1,0 0 0,0 0 0,7 5 0,4 2 100,28 15 0,-31-19-50,2 1 6,-4-3 42,16 11-1,-24-14-134,1 0-1,-1 0 0,1 0 1,-1 0-1,1 1 0,-1-1 1,0 1-1,0-1 0,0 1 0,0-1 1,0 1-1,0 0 0,0-1 1,0 1-1,0 4 0,-1-6-14,0 1 0,0 0 0,0 0 0,0 0 0,0 0 1,0 0-1,0-1 0,0 1 0,0 0 0,-1 0 0,1 0 0,0-1 0,-1 1 0,1 0 0,0 0 0,-1-1 0,1 1 0,-1 0 0,1-1 0,-2 2 1,1-1 5,-1 1 0,0-1 1,0 0-1,0 0 1,0 1-1,0-1 1,-3 1-1,-2 0 15,-1 0-1,0 0 0,-10 1 1,12-2-89,1 0 0,-1 0 0,0-1 0,0 0 1,0 0-1,0-1 0,1 1 0,-1-1 0,-9-3 0,14 4 57,1 0 0,-1-1 1,1 1-1,-1 0 0,1 0 0,0 0 0,-1-1 0,1 1 0,-1 0 1,1-1-1,0 1 0,-1 0 0,1-1 0,0 1 0,-1-1 0,1 1 0,0-1 1,0 1-1,-1 0 0,1-1 0,0 1 0,0-1 0,0 1 0,0-1 1,0 1-1,0-1 0,0 1 0,0-1 0,0 1 0,0-1 0,0 1 0,0-1 1,0 1-1,0-1 0,0 1 0,0-1 0,0 1 0,1-1 0,-1 0 1,10-8 263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11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51 401 2809,'-8'-6'7665,"-7"4"-3687,1 0-1618,5-4 2518,9 6-4824,-1 0-1,1 0 1,0-1 0,-1 1-1,1 0 1,0 0 0,0-1-1,0 1 1,-1 0 0,1 0-1,0-1 1,0 1 0,0 0-1,0 0 1,-1-1 0,1 1-1,0 0 1,0-1 0,0 1-1,0 0 1,0 0 0,0-1-1,0 1 1,0 0 0,0-1 0,0 1-1,0 0 1,0-1 0,0 1-1,0 0 1,0-1 0,0 1-1,0 0 1,0-1 0,1 1-1,-1 0 1,0-1 0,12-5 73,-6 3-76,155-64 137,25 6-150,1 0-40,-127 38 8,61-33 0,-111 51-4,111-64 63,-108 59-41,-12 9-39,-1 1 0,1 0 0,-1-1 0,0 1-1,1 0 1,-1-1 0,0 1 0,1-1 0,-1 1 0,0 0 0,1-1 0,-1 1 0,0-1-1,0 1 1,1-1 0,-1 1 0,0-1 0,0 1 0,0-1 0,0 0 0,0 0-1,0 1-51,0 0 0,0 0 0,0 0 0,0 0 0,0 0 0,0 0-1,0 0 1,0 0 0,0 0 0,0 0 0,0 0 0,0 0 0,0 0-1,0-1 1,0 1 0,0 0 0,0 0 0,0 0 0,0 0 0,0 0 0,0 0-1,0 0 1,0 0 0,0 0 0,0 0 0,-1 0 0,1 0 0,0 0-1,0 0 1,0 0 0,0 0 0,0 0 0,0 0 0,0 0 0,0 0-1,0 0 1,0 0 0,0 0 0,0 0 0,0 0 0,0 0 0,0 0-1,0 0 1,-1 0 0,1 0 0,0 0 0,0 0 0,0 0 0,0 0 0,0 0-1,0 0 1,0 0 0,0 0 0,0 0 0,0 0 0,0 1 0,0-1-1,0 0 1,0 0 0,0 0 0,0 0 0,0 0 0,0 0 0,0 0-1,0 0 1,0 0 0,-1 4-2124,1-3 1942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12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21 10402,'4'0'818,"1"-1"0,-1 0 0,0 0 0,7-2 0,-11 3-776,0 0-1,0 0 0,0 0 0,0 0 1,0-1-1,0 1 0,0 0 0,0 0 1,1 0-1,-1 0 0,0 0 1,0 0-1,0 0 0,0 0 0,0 0 1,0 0-1,0 0 0,0 0 0,0-1 1,0 1-1,0 0 0,0 0 0,0 0 1,0 0-1,0 0 0,0 0 1,0 0-1,1 0 0,-1 0 0,0-1 1,0 1-1,0 0 0,-1 0 0,1 0 1,0 0-1,0 0 0,0 0 0,0 0 1,0-1-1,0 1 0,0 0 1,0 0-1,0 0 0,0 0 0,0 0 1,0 0-1,0 0 0,0 0 0,0 0 1,0 0-1,0 0 0,0-1 0,-1 1 1,1 0-1,0 0 0,0 0 1,0 0-1,0 0 0,-18-6 1957,10 5-1680,-1 0 0,0 0 0,0 1 0,0 0 0,0 0 0,-10 2 0,1 1-25,0 1 0,-18 7 0,33-10-229,0 0 0,-1 0 0,1 1 0,0-1 0,0 1 0,0 0 0,-4 2 0,6-3-53,0 0 1,1 0-1,-1-1 1,1 1 0,-1 0-1,1 0 1,-1 0-1,1 0 1,-1 0-1,1 0 1,0 0-1,-1 0 1,1 0-1,0 0 1,0 0-1,0 0 1,0 0 0,0 0-1,0 0 1,0 0-1,0 0 1,0 0-1,0 0 1,1 0-1,-1 0 1,0 0-1,1-1 1,-1 1-1,0 0 1,2 1 0,1 4 51,0-1 0,1 1 0,0-1 0,0 0 0,0 0 1,1 0-1,0-1 0,0 1 0,0-1 0,0 0 1,8 4-1,3 0 193,1 0 0,30 11 1,-43-18-488,0 1 0,0-2 0,0 1 1,6 0-1,-14-1-269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12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11202,'0'12'4953,"-1"2"-2640,-3 6-457,-1 2-183,-3 4-481,1 1-232,0-2-456,5-1-112,0 0-184,2-4-80,3-1-96,0-2-136,-5-4-608,1 3-112,2 2 416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13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10602,'20'-5'4729,"-2"2"-1992,6 2-737,-1 5-503,-4-4-393,3 5-632,5 4-232,3-2-232,8 6-320,-4-1-800,1 0-417,-6 1 809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13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6593,'1'0'627,"0"1"-1,0-1 1,-1 1-1,1-1 1,0 1-1,0-1 0,-1 1 1,1-1-1,0 0 1,0 0-1,1 1 1,7 2 2704,18 17 1178,-21-16-4111,0 0 0,1 1 0,-2 0 1,1 0-1,9 10 0,-14-13-375,0 0-1,0-1 0,0 1 1,0 0-1,0 0 0,0 0 0,-1 0 1,1-1-1,-1 1 0,1 0 1,-1 0-1,0 0 0,0 0 1,0 0-1,0 0 0,0 0 1,0 0-1,-1 0 0,1 0 1,-1 0-1,1 0 0,-1 0 1,0 0-1,1 0 0,-1 0 1,0-1-1,-1 3 0,-3 2 7,1 0 0,-1 0 1,0-1-1,0 1 0,-1-1 0,0 0 0,0-1 0,0 1 0,0-1 0,-1 0 0,1-1 0,-1 0 0,0 0 0,-13 4 0,19-5-49,6 0 339,34-1-84,-28 0-292,0-1 1,0 0 0,21-3-1,8-4 1015,-25 7-515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51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29 5305,'0'-1'1274,"1"1"-1,-1-1 1,0 0 0,1 1-1,-1-1 1,0 1-1,0-1 1,1 0 0,-1 1-1,0-1 1,0 0-1,0 1 1,0-1 0,0-1-1,15 38 289,-15-36-1529,0 0-7,0 0 0,2-13 108,-2 11-129,0 0 1,0 0 0,0 0 0,1 0 0,-2 0 0,1 0 0,0 0 0,0 0 0,-1 0 0,1 0-1,-1 0 1,1 0 0,-1 0 0,0 0 0,0 0 0,0 1 0,0-1 0,-2-2 0,3 3 3,-1 1 45,1 2 27,0 5 25,-4 133 369,3-114-375,-1 15 51,-4 279 632,8-302-520,0-13-731,-1-9-2333,3-37-3366,0-12 3939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52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9738,'0'0'220,"0"0"-1,0 0 0,-1 0 1,1 1-1,0-1 1,0 0-1,-1 0 1,1 0-1,0 0 0,0 0 1,-1 0-1,1 0 1,0 0-1,0 1 1,-1-1-1,1 0 0,0 0 1,0 0-1,0 0 1,0 1-1,-1-1 1,1 0-1,0 0 0,0 0 1,0 1-1,0-1 1,0 0-1,0 0 1,-1 1-1,1-1 0,0 0 1,0 1-1,0 10 988,0-10-781,11 116 4080,-6-78-3663,-2-16-132,9 37-1,-10-53-637,0 0 0,1 0 0,-1 0 0,2-1-1,-1 1 1,0-1 0,1 0 0,1 0 0,6 8 0,-10-13-72,1 0 1,-1 1-1,0-1 1,1 0-1,-1 0 1,1 0-1,0 0 1,-1 0-1,1-1 1,0 1-1,0 0 1,-1-1-1,1 1 0,0-1 1,0 0-1,0 1 1,0-1-1,-1 0 1,1 0-1,0 0 1,0 0-1,0-1 1,0 1-1,-1 0 1,1-1-1,0 0 1,0 1-1,-1-1 1,1 0-1,0 0 0,-1 0 1,3-1-1,0-1-40,0 0-1,1-1 0,-1 0 0,-1 0 0,1 0 1,-1 0-1,1 0 0,-1-1 0,3-6 1,2-6-132,-5 11 110,-1 0 1,1 1 0,0-1 0,5-6-1,-8 12 60,0 0 0,0 0 0,0-1 0,1 1 0,-1 0 0,0 0 0,0 0 0,0-1 0,0 1 0,0 0 0,1 0 0,-1 0 0,0-1 0,0 1 0,0 0 0,1 0 0,-1 0 0,0 0 0,0-1 0,1 1 0,-1 0 0,0 0 0,0 0 0,1 0 1,-1 0-1,0 0 0,0 0 0,1 0 0,-1 0 0,0 0 0,0 0 0,1 0 0,-1 0 0,0 0 0,1 0 0,-1 0 0,0 0 0,0 0 0,1 0 0,-1 1 0,0-1 0,0 0 0,0 0 0,1 0 0,-1 0 0,0 0 0,1 1 0,3 12 11,-4-12-9,3 11 66,1 1 0,0-1 0,1 0 0,0 0 0,1 0-1,10 16 1,-13-23-18,1-1-1,-1 0 0,1 0 0,0 0 0,0 0 1,0-1-1,0 0 0,6 3 0,-7-4-19,0 0 0,0-1 0,1 0 0,-1 0 0,0 0 0,1 0 0,-1 0 0,1-1 0,-1 1 0,1-1 0,-1 0-1,1 0 1,4-1 0,-4 0-11,0 0-1,0 0 0,-1 0 1,1 0-1,0-1 0,-1 0 1,1 0-1,-1 0 1,0 0-1,0 0 0,0-1 1,0 1-1,0-1 0,0 0 1,-1 1-1,1-2 0,1-2 1,3-5 19,-1 0-1,0 0 1,-1-1 0,5-12-1,-7 11-12,1 0 0,-2-1-1,1 1 1,-2-1-1,0 1 1,0-1-1,-2 0 1,1 1-1,-2-1 1,0 1 0,-1-1-1,0 1 1,0 0-1,-10-21 1,0 14 25,13 19-57,-1 0 0,0 0 0,1 0 0,-1 0 0,0 1 0,0-1 0,0 0 0,1 1 0,-1-1-1,0 1 1,0-1 0,0 1 0,0-1 0,0 1 0,0 0 0,-2-1 0,2 3-63,2 8-9954,3 5 7458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53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10154,'-2'0'6296,"1"3"-4077,1 7-2272,0-8 1052,15 226 5819,32 110-4801,-42-312-1973,-4-26-400,-1-8-2070,1-22-166,1-36 1205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59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 1552,'0'-1'788,"-1"1"1,1-1-1,-1 1 0,0-1 0,1 1 0,-1-1 0,0 1 0,1-1 0,-1 1 0,0-1 0,0 1 0,1 0 0,-1-1 1,0 1-1,0 0 0,-1-1 0,-3 5 3885,1 4-4569,4-6-10,-1-1 0,1 0 0,0 0 0,0 1 0,-1-1 1,1 0-1,0 1 0,0-1 0,1 0 0,-1 0 0,0 3 0,1-2-18,0-1 0,0 1-1,0 0 1,0 0 0,1 0 0,-1 0 0,0-1-1,1 1 1,2 2 0,-1-1-11,2 1 14,-1 1 1,1-1-1,0 0 1,0 0-1,1-1 0,-1 0 1,1 0-1,-1 0 1,1 0-1,7 1 1,15 2 195,0 0 1,29 0-1,16 3 86,-63-7-278,-1 0 1,1 0 0,-1 1-1,1 0 1,14 8 0,-22-10-57,0 0 1,0 0-1,0 0 1,0 1-1,0-1 1,-1 1-1,1-1 1,0 1-1,-1-1 1,1 1-1,-1 0 1,0 0-1,1 0 1,-1 0-1,0 0 0,0 0 1,0 0-1,-1 0 1,1 0-1,0 0 1,-1 0-1,1 1 1,-1-1-1,0 0 1,0 0-1,0 1 1,0-1-1,0 0 1,0 0-1,-1 1 1,0 1-1,0 0 3,-1 0 1,0 0-1,0-1 0,0 1 0,0-1 0,0 0 0,-1 1 0,0-1 1,1 0-1,-1 0 0,0-1 0,-1 1 0,1-1 0,-6 4 0,-6 3 29,0-2 0,-18 8 1,30-14-56,-33 14 20,19-7-128,0-1-1,1-1 0,-30 7 0,37-10-1500,8-2-1050,5-1 436,-3-2 614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16T15:34:59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0 11362,'-16'11'4737,"-4"-6"-2400,-2 3-697,-7 1-263,6 3-241,-1 0-544,1-2-216,3-2-248,-1-3-72,11-1-192,2 0-344,8-1-1128,4 2 695,2-5 281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2020-07-16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8357-AFAB-4419-85EC-01D8643EB354}" type="datetime1">
              <a:rPr lang="en-CA" smtClean="0"/>
              <a:t>2020-07-16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CF6-1F52-4D02-88F1-B2D874C642AD}" type="datetime1">
              <a:rPr lang="en-CA" smtClean="0"/>
              <a:t>2020-07-16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7F-9BFB-4FAF-A60B-71798184ABC6}" type="datetime1">
              <a:rPr lang="en-CA" smtClean="0"/>
              <a:t>2020-07-16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8C83-3E3D-47F4-9163-947E430BAEA2}" type="datetime1">
              <a:rPr lang="en-CA" smtClean="0"/>
              <a:t>2020-07-16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068-A5A9-4464-9BD0-D93EC20E7FBE}" type="datetime1">
              <a:rPr lang="en-CA" smtClean="0"/>
              <a:t>2020-07-16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D56-6CB2-4009-8426-ADA261D67677}" type="datetime1">
              <a:rPr lang="en-CA" smtClean="0"/>
              <a:t>2020-07-16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E90-59E9-467F-B34E-17C69B7689BA}" type="datetime1">
              <a:rPr lang="en-CA" smtClean="0"/>
              <a:t>2020-07-16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D7FA-5A22-4476-833A-437EAC0B8B8A}" type="datetime1">
              <a:rPr lang="en-CA" smtClean="0"/>
              <a:t>2020-07-16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9A5E-D954-43C5-91EB-9A354B4D42E4}" type="datetime1">
              <a:rPr lang="en-CA" smtClean="0"/>
              <a:t>2020-07-16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647-DDF4-4A43-AEDE-6A0B798BCD3C}" type="datetime1">
              <a:rPr lang="en-CA" smtClean="0"/>
              <a:t>2020-07-16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B1A5-65CE-43AF-9351-F527103CAA42}" type="datetime1">
              <a:rPr lang="en-CA" smtClean="0"/>
              <a:t>2020-07-16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582B-4D5D-4A44-999A-559B2031306B}" type="datetime1">
              <a:rPr lang="en-CA" smtClean="0"/>
              <a:t>2020-07-16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0.png"/><Relationship Id="rId2" Type="http://schemas.openxmlformats.org/officeDocument/2006/relationships/image" Target="../media/image910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07.png"/><Relationship Id="rId5" Type="http://schemas.openxmlformats.org/officeDocument/2006/relationships/customXml" Target="../ink/ink904.xml"/><Relationship Id="rId4" Type="http://schemas.openxmlformats.org/officeDocument/2006/relationships/image" Target="../media/image11100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62.xml"/><Relationship Id="rId671" Type="http://schemas.openxmlformats.org/officeDocument/2006/relationships/customXml" Target="../ink/ink1239.xml"/><Relationship Id="rId769" Type="http://schemas.openxmlformats.org/officeDocument/2006/relationships/customXml" Target="../ink/ink1288.xml"/><Relationship Id="rId21" Type="http://schemas.openxmlformats.org/officeDocument/2006/relationships/customXml" Target="../ink/ink914.xml"/><Relationship Id="rId324" Type="http://schemas.openxmlformats.org/officeDocument/2006/relationships/image" Target="../media/image1068.png"/><Relationship Id="rId531" Type="http://schemas.openxmlformats.org/officeDocument/2006/relationships/customXml" Target="../ink/ink1169.xml"/><Relationship Id="rId629" Type="http://schemas.openxmlformats.org/officeDocument/2006/relationships/customXml" Target="../ink/ink1218.xml"/><Relationship Id="rId170" Type="http://schemas.openxmlformats.org/officeDocument/2006/relationships/image" Target="../media/image991.png"/><Relationship Id="rId836" Type="http://schemas.openxmlformats.org/officeDocument/2006/relationships/image" Target="../media/image1323.png"/><Relationship Id="rId268" Type="http://schemas.openxmlformats.org/officeDocument/2006/relationships/image" Target="../media/image1040.png"/><Relationship Id="rId475" Type="http://schemas.openxmlformats.org/officeDocument/2006/relationships/customXml" Target="../ink/ink1141.xml"/><Relationship Id="rId682" Type="http://schemas.openxmlformats.org/officeDocument/2006/relationships/image" Target="../media/image1246.png"/><Relationship Id="rId32" Type="http://schemas.openxmlformats.org/officeDocument/2006/relationships/image" Target="../media/image922.png"/><Relationship Id="rId128" Type="http://schemas.openxmlformats.org/officeDocument/2006/relationships/image" Target="../media/image970.png"/><Relationship Id="rId335" Type="http://schemas.openxmlformats.org/officeDocument/2006/relationships/customXml" Target="../ink/ink1071.xml"/><Relationship Id="rId542" Type="http://schemas.openxmlformats.org/officeDocument/2006/relationships/image" Target="../media/image1176.png"/><Relationship Id="rId181" Type="http://schemas.openxmlformats.org/officeDocument/2006/relationships/customXml" Target="../ink/ink994.xml"/><Relationship Id="rId402" Type="http://schemas.openxmlformats.org/officeDocument/2006/relationships/image" Target="../media/image1107.png"/><Relationship Id="rId279" Type="http://schemas.openxmlformats.org/officeDocument/2006/relationships/customXml" Target="../ink/ink1043.xml"/><Relationship Id="rId486" Type="http://schemas.openxmlformats.org/officeDocument/2006/relationships/image" Target="../media/image1148.png"/><Relationship Id="rId693" Type="http://schemas.openxmlformats.org/officeDocument/2006/relationships/customXml" Target="../ink/ink1250.xml"/><Relationship Id="rId707" Type="http://schemas.openxmlformats.org/officeDocument/2006/relationships/customXml" Target="../ink/ink1257.xml"/><Relationship Id="rId43" Type="http://schemas.openxmlformats.org/officeDocument/2006/relationships/customXml" Target="../ink/ink925.xml"/><Relationship Id="rId139" Type="http://schemas.openxmlformats.org/officeDocument/2006/relationships/customXml" Target="../ink/ink973.xml"/><Relationship Id="rId346" Type="http://schemas.openxmlformats.org/officeDocument/2006/relationships/image" Target="../media/image1079.png"/><Relationship Id="rId553" Type="http://schemas.openxmlformats.org/officeDocument/2006/relationships/customXml" Target="../ink/ink1180.xml"/><Relationship Id="rId760" Type="http://schemas.openxmlformats.org/officeDocument/2006/relationships/image" Target="../media/image1285.png"/><Relationship Id="rId192" Type="http://schemas.openxmlformats.org/officeDocument/2006/relationships/image" Target="../media/image1002.png"/><Relationship Id="rId206" Type="http://schemas.openxmlformats.org/officeDocument/2006/relationships/image" Target="../media/image1009.png"/><Relationship Id="rId413" Type="http://schemas.openxmlformats.org/officeDocument/2006/relationships/customXml" Target="../ink/ink1110.xml"/><Relationship Id="rId497" Type="http://schemas.openxmlformats.org/officeDocument/2006/relationships/customXml" Target="../ink/ink1152.xml"/><Relationship Id="rId620" Type="http://schemas.openxmlformats.org/officeDocument/2006/relationships/image" Target="../media/image1215.png"/><Relationship Id="rId718" Type="http://schemas.openxmlformats.org/officeDocument/2006/relationships/image" Target="../media/image1264.png"/><Relationship Id="rId357" Type="http://schemas.openxmlformats.org/officeDocument/2006/relationships/customXml" Target="../ink/ink1082.xml"/><Relationship Id="rId54" Type="http://schemas.openxmlformats.org/officeDocument/2006/relationships/image" Target="../media/image933.png"/><Relationship Id="rId217" Type="http://schemas.openxmlformats.org/officeDocument/2006/relationships/customXml" Target="../ink/ink1012.xml"/><Relationship Id="rId564" Type="http://schemas.openxmlformats.org/officeDocument/2006/relationships/image" Target="../media/image1187.png"/><Relationship Id="rId771" Type="http://schemas.openxmlformats.org/officeDocument/2006/relationships/customXml" Target="../ink/ink1289.xml"/><Relationship Id="rId424" Type="http://schemas.openxmlformats.org/officeDocument/2006/relationships/image" Target="../media/image1118.png"/><Relationship Id="rId631" Type="http://schemas.openxmlformats.org/officeDocument/2006/relationships/customXml" Target="../ink/ink1219.xml"/><Relationship Id="rId729" Type="http://schemas.openxmlformats.org/officeDocument/2006/relationships/customXml" Target="../ink/ink1268.xml"/><Relationship Id="rId270" Type="http://schemas.openxmlformats.org/officeDocument/2006/relationships/image" Target="../media/image1041.png"/><Relationship Id="rId65" Type="http://schemas.openxmlformats.org/officeDocument/2006/relationships/customXml" Target="../ink/ink936.xml"/><Relationship Id="rId130" Type="http://schemas.openxmlformats.org/officeDocument/2006/relationships/image" Target="../media/image971.png"/><Relationship Id="rId368" Type="http://schemas.openxmlformats.org/officeDocument/2006/relationships/image" Target="../media/image1090.png"/><Relationship Id="rId575" Type="http://schemas.openxmlformats.org/officeDocument/2006/relationships/customXml" Target="../ink/ink1191.xml"/><Relationship Id="rId782" Type="http://schemas.openxmlformats.org/officeDocument/2006/relationships/image" Target="../media/image1296.png"/><Relationship Id="rId228" Type="http://schemas.openxmlformats.org/officeDocument/2006/relationships/image" Target="../media/image1020.png"/><Relationship Id="rId435" Type="http://schemas.openxmlformats.org/officeDocument/2006/relationships/customXml" Target="../ink/ink1121.xml"/><Relationship Id="rId642" Type="http://schemas.openxmlformats.org/officeDocument/2006/relationships/image" Target="../media/image1226.png"/><Relationship Id="rId281" Type="http://schemas.openxmlformats.org/officeDocument/2006/relationships/customXml" Target="../ink/ink1044.xml"/><Relationship Id="rId502" Type="http://schemas.openxmlformats.org/officeDocument/2006/relationships/image" Target="../media/image1156.png"/><Relationship Id="rId76" Type="http://schemas.openxmlformats.org/officeDocument/2006/relationships/image" Target="../media/image944.png"/><Relationship Id="rId141" Type="http://schemas.openxmlformats.org/officeDocument/2006/relationships/customXml" Target="../ink/ink974.xml"/><Relationship Id="rId379" Type="http://schemas.openxmlformats.org/officeDocument/2006/relationships/customXml" Target="../ink/ink1093.xml"/><Relationship Id="rId586" Type="http://schemas.openxmlformats.org/officeDocument/2006/relationships/image" Target="../media/image1198.png"/><Relationship Id="rId793" Type="http://schemas.openxmlformats.org/officeDocument/2006/relationships/customXml" Target="../ink/ink1300.xml"/><Relationship Id="rId807" Type="http://schemas.openxmlformats.org/officeDocument/2006/relationships/customXml" Target="../ink/ink1307.xml"/><Relationship Id="rId7" Type="http://schemas.openxmlformats.org/officeDocument/2006/relationships/customXml" Target="../ink/ink907.xml"/><Relationship Id="rId239" Type="http://schemas.openxmlformats.org/officeDocument/2006/relationships/customXml" Target="../ink/ink1023.xml"/><Relationship Id="rId446" Type="http://schemas.openxmlformats.org/officeDocument/2006/relationships/image" Target="../media/image1129.png"/><Relationship Id="rId653" Type="http://schemas.openxmlformats.org/officeDocument/2006/relationships/customXml" Target="../ink/ink1230.xml"/><Relationship Id="rId292" Type="http://schemas.openxmlformats.org/officeDocument/2006/relationships/image" Target="../media/image1052.png"/><Relationship Id="rId306" Type="http://schemas.openxmlformats.org/officeDocument/2006/relationships/image" Target="../media/image1059.png"/><Relationship Id="rId87" Type="http://schemas.openxmlformats.org/officeDocument/2006/relationships/customXml" Target="../ink/ink947.xml"/><Relationship Id="rId513" Type="http://schemas.openxmlformats.org/officeDocument/2006/relationships/customXml" Target="../ink/ink1160.xml"/><Relationship Id="rId597" Type="http://schemas.openxmlformats.org/officeDocument/2006/relationships/customXml" Target="../ink/ink1202.xml"/><Relationship Id="rId720" Type="http://schemas.openxmlformats.org/officeDocument/2006/relationships/image" Target="../media/image1265.png"/><Relationship Id="rId818" Type="http://schemas.openxmlformats.org/officeDocument/2006/relationships/image" Target="../media/image1314.png"/><Relationship Id="rId152" Type="http://schemas.openxmlformats.org/officeDocument/2006/relationships/image" Target="../media/image982.png"/><Relationship Id="rId457" Type="http://schemas.openxmlformats.org/officeDocument/2006/relationships/customXml" Target="../ink/ink1132.xml"/><Relationship Id="rId664" Type="http://schemas.openxmlformats.org/officeDocument/2006/relationships/image" Target="../media/image1237.png"/><Relationship Id="rId14" Type="http://schemas.openxmlformats.org/officeDocument/2006/relationships/image" Target="../media/image913.png"/><Relationship Id="rId317" Type="http://schemas.openxmlformats.org/officeDocument/2006/relationships/customXml" Target="../ink/ink1062.xml"/><Relationship Id="rId524" Type="http://schemas.openxmlformats.org/officeDocument/2006/relationships/image" Target="../media/image1167.png"/><Relationship Id="rId731" Type="http://schemas.openxmlformats.org/officeDocument/2006/relationships/customXml" Target="../ink/ink1269.xml"/><Relationship Id="rId98" Type="http://schemas.openxmlformats.org/officeDocument/2006/relationships/image" Target="../media/image955.png"/><Relationship Id="rId163" Type="http://schemas.openxmlformats.org/officeDocument/2006/relationships/customXml" Target="../ink/ink985.xml"/><Relationship Id="rId370" Type="http://schemas.openxmlformats.org/officeDocument/2006/relationships/image" Target="../media/image1091.png"/><Relationship Id="rId829" Type="http://schemas.openxmlformats.org/officeDocument/2006/relationships/customXml" Target="../ink/ink1318.xml"/><Relationship Id="rId230" Type="http://schemas.openxmlformats.org/officeDocument/2006/relationships/image" Target="../media/image1021.png"/><Relationship Id="rId468" Type="http://schemas.openxmlformats.org/officeDocument/2006/relationships/image" Target="../media/image1139.png"/><Relationship Id="rId675" Type="http://schemas.openxmlformats.org/officeDocument/2006/relationships/customXml" Target="../ink/ink1241.xml"/><Relationship Id="rId25" Type="http://schemas.openxmlformats.org/officeDocument/2006/relationships/customXml" Target="../ink/ink916.xml"/><Relationship Id="rId328" Type="http://schemas.openxmlformats.org/officeDocument/2006/relationships/image" Target="../media/image1070.png"/><Relationship Id="rId535" Type="http://schemas.openxmlformats.org/officeDocument/2006/relationships/customXml" Target="../ink/ink1171.xml"/><Relationship Id="rId742" Type="http://schemas.openxmlformats.org/officeDocument/2006/relationships/image" Target="../media/image1276.png"/><Relationship Id="rId174" Type="http://schemas.openxmlformats.org/officeDocument/2006/relationships/image" Target="../media/image993.png"/><Relationship Id="rId381" Type="http://schemas.openxmlformats.org/officeDocument/2006/relationships/customXml" Target="../ink/ink1094.xml"/><Relationship Id="rId602" Type="http://schemas.openxmlformats.org/officeDocument/2006/relationships/image" Target="../media/image1206.png"/><Relationship Id="rId241" Type="http://schemas.openxmlformats.org/officeDocument/2006/relationships/customXml" Target="../ink/ink1024.xml"/><Relationship Id="rId479" Type="http://schemas.openxmlformats.org/officeDocument/2006/relationships/customXml" Target="../ink/ink1143.xml"/><Relationship Id="rId686" Type="http://schemas.openxmlformats.org/officeDocument/2006/relationships/image" Target="../media/image1248.png"/><Relationship Id="rId36" Type="http://schemas.openxmlformats.org/officeDocument/2006/relationships/image" Target="../media/image924.png"/><Relationship Id="rId339" Type="http://schemas.openxmlformats.org/officeDocument/2006/relationships/customXml" Target="../ink/ink1073.xml"/><Relationship Id="rId546" Type="http://schemas.openxmlformats.org/officeDocument/2006/relationships/image" Target="../media/image1178.png"/><Relationship Id="rId753" Type="http://schemas.openxmlformats.org/officeDocument/2006/relationships/customXml" Target="../ink/ink1280.xml"/><Relationship Id="rId101" Type="http://schemas.openxmlformats.org/officeDocument/2006/relationships/customXml" Target="../ink/ink954.xml"/><Relationship Id="rId185" Type="http://schemas.openxmlformats.org/officeDocument/2006/relationships/customXml" Target="../ink/ink996.xml"/><Relationship Id="rId406" Type="http://schemas.openxmlformats.org/officeDocument/2006/relationships/image" Target="../media/image1109.png"/><Relationship Id="rId392" Type="http://schemas.openxmlformats.org/officeDocument/2006/relationships/image" Target="../media/image1102.png"/><Relationship Id="rId613" Type="http://schemas.openxmlformats.org/officeDocument/2006/relationships/customXml" Target="../ink/ink1210.xml"/><Relationship Id="rId697" Type="http://schemas.openxmlformats.org/officeDocument/2006/relationships/customXml" Target="../ink/ink1252.xml"/><Relationship Id="rId820" Type="http://schemas.openxmlformats.org/officeDocument/2006/relationships/image" Target="../media/image1315.png"/><Relationship Id="rId252" Type="http://schemas.openxmlformats.org/officeDocument/2006/relationships/image" Target="../media/image1032.png"/><Relationship Id="rId47" Type="http://schemas.openxmlformats.org/officeDocument/2006/relationships/customXml" Target="../ink/ink927.xml"/><Relationship Id="rId112" Type="http://schemas.openxmlformats.org/officeDocument/2006/relationships/image" Target="../media/image962.png"/><Relationship Id="rId557" Type="http://schemas.openxmlformats.org/officeDocument/2006/relationships/customXml" Target="../ink/ink1182.xml"/><Relationship Id="rId764" Type="http://schemas.openxmlformats.org/officeDocument/2006/relationships/image" Target="../media/image1287.png"/><Relationship Id="rId196" Type="http://schemas.openxmlformats.org/officeDocument/2006/relationships/image" Target="../media/image1004.png"/><Relationship Id="rId417" Type="http://schemas.openxmlformats.org/officeDocument/2006/relationships/customXml" Target="../ink/ink1112.xml"/><Relationship Id="rId624" Type="http://schemas.openxmlformats.org/officeDocument/2006/relationships/image" Target="../media/image1217.png"/><Relationship Id="rId831" Type="http://schemas.openxmlformats.org/officeDocument/2006/relationships/customXml" Target="../ink/ink1319.xml"/><Relationship Id="rId263" Type="http://schemas.openxmlformats.org/officeDocument/2006/relationships/customXml" Target="../ink/ink1035.xml"/><Relationship Id="rId470" Type="http://schemas.openxmlformats.org/officeDocument/2006/relationships/image" Target="../media/image1140.png"/><Relationship Id="rId58" Type="http://schemas.openxmlformats.org/officeDocument/2006/relationships/image" Target="../media/image935.png"/><Relationship Id="rId123" Type="http://schemas.openxmlformats.org/officeDocument/2006/relationships/customXml" Target="../ink/ink965.xml"/><Relationship Id="rId330" Type="http://schemas.openxmlformats.org/officeDocument/2006/relationships/image" Target="../media/image1071.png"/><Relationship Id="rId568" Type="http://schemas.openxmlformats.org/officeDocument/2006/relationships/image" Target="../media/image1189.png"/><Relationship Id="rId775" Type="http://schemas.openxmlformats.org/officeDocument/2006/relationships/customXml" Target="../ink/ink1291.xml"/><Relationship Id="rId428" Type="http://schemas.openxmlformats.org/officeDocument/2006/relationships/image" Target="../media/image1120.png"/><Relationship Id="rId635" Type="http://schemas.openxmlformats.org/officeDocument/2006/relationships/customXml" Target="../ink/ink1221.xml"/><Relationship Id="rId842" Type="http://schemas.openxmlformats.org/officeDocument/2006/relationships/image" Target="../media/image1326.png"/><Relationship Id="rId274" Type="http://schemas.openxmlformats.org/officeDocument/2006/relationships/image" Target="../media/image1043.png"/><Relationship Id="rId481" Type="http://schemas.openxmlformats.org/officeDocument/2006/relationships/customXml" Target="../ink/ink1144.xml"/><Relationship Id="rId702" Type="http://schemas.openxmlformats.org/officeDocument/2006/relationships/image" Target="../media/image1256.png"/><Relationship Id="rId69" Type="http://schemas.openxmlformats.org/officeDocument/2006/relationships/customXml" Target="../ink/ink938.xml"/><Relationship Id="rId134" Type="http://schemas.openxmlformats.org/officeDocument/2006/relationships/image" Target="../media/image973.png"/><Relationship Id="rId579" Type="http://schemas.openxmlformats.org/officeDocument/2006/relationships/customXml" Target="../ink/ink1193.xml"/><Relationship Id="rId786" Type="http://schemas.openxmlformats.org/officeDocument/2006/relationships/image" Target="../media/image1298.png"/><Relationship Id="rId341" Type="http://schemas.openxmlformats.org/officeDocument/2006/relationships/customXml" Target="../ink/ink1074.xml"/><Relationship Id="rId439" Type="http://schemas.openxmlformats.org/officeDocument/2006/relationships/customXml" Target="../ink/ink1123.xml"/><Relationship Id="rId646" Type="http://schemas.openxmlformats.org/officeDocument/2006/relationships/image" Target="../media/image1228.png"/><Relationship Id="rId201" Type="http://schemas.openxmlformats.org/officeDocument/2006/relationships/customXml" Target="../ink/ink1004.xml"/><Relationship Id="rId285" Type="http://schemas.openxmlformats.org/officeDocument/2006/relationships/customXml" Target="../ink/ink1046.xml"/><Relationship Id="rId506" Type="http://schemas.openxmlformats.org/officeDocument/2006/relationships/image" Target="../media/image1158.png"/><Relationship Id="rId492" Type="http://schemas.openxmlformats.org/officeDocument/2006/relationships/image" Target="../media/image1151.png"/><Relationship Id="rId713" Type="http://schemas.openxmlformats.org/officeDocument/2006/relationships/customXml" Target="../ink/ink1260.xml"/><Relationship Id="rId797" Type="http://schemas.openxmlformats.org/officeDocument/2006/relationships/customXml" Target="../ink/ink1302.xml"/><Relationship Id="rId145" Type="http://schemas.openxmlformats.org/officeDocument/2006/relationships/customXml" Target="../ink/ink976.xml"/><Relationship Id="rId352" Type="http://schemas.openxmlformats.org/officeDocument/2006/relationships/image" Target="../media/image1082.png"/><Relationship Id="rId212" Type="http://schemas.openxmlformats.org/officeDocument/2006/relationships/image" Target="../media/image1012.png"/><Relationship Id="rId657" Type="http://schemas.openxmlformats.org/officeDocument/2006/relationships/customXml" Target="../ink/ink1232.xml"/><Relationship Id="rId296" Type="http://schemas.openxmlformats.org/officeDocument/2006/relationships/image" Target="../media/image1054.png"/><Relationship Id="rId517" Type="http://schemas.openxmlformats.org/officeDocument/2006/relationships/customXml" Target="../ink/ink1162.xml"/><Relationship Id="rId724" Type="http://schemas.openxmlformats.org/officeDocument/2006/relationships/image" Target="../media/image1267.png"/><Relationship Id="rId60" Type="http://schemas.openxmlformats.org/officeDocument/2006/relationships/image" Target="../media/image936.png"/><Relationship Id="rId156" Type="http://schemas.openxmlformats.org/officeDocument/2006/relationships/image" Target="../media/image984.png"/><Relationship Id="rId363" Type="http://schemas.openxmlformats.org/officeDocument/2006/relationships/customXml" Target="../ink/ink1085.xml"/><Relationship Id="rId570" Type="http://schemas.openxmlformats.org/officeDocument/2006/relationships/image" Target="../media/image1190.png"/><Relationship Id="rId223" Type="http://schemas.openxmlformats.org/officeDocument/2006/relationships/customXml" Target="../ink/ink1015.xml"/><Relationship Id="rId430" Type="http://schemas.openxmlformats.org/officeDocument/2006/relationships/image" Target="../media/image1121.png"/><Relationship Id="rId668" Type="http://schemas.openxmlformats.org/officeDocument/2006/relationships/image" Target="../media/image1239.png"/><Relationship Id="rId18" Type="http://schemas.openxmlformats.org/officeDocument/2006/relationships/image" Target="../media/image915.png"/><Relationship Id="rId528" Type="http://schemas.openxmlformats.org/officeDocument/2006/relationships/image" Target="../media/image1169.png"/><Relationship Id="rId735" Type="http://schemas.openxmlformats.org/officeDocument/2006/relationships/customXml" Target="../ink/ink1271.xml"/><Relationship Id="rId167" Type="http://schemas.openxmlformats.org/officeDocument/2006/relationships/customXml" Target="../ink/ink987.xml"/><Relationship Id="rId374" Type="http://schemas.openxmlformats.org/officeDocument/2006/relationships/image" Target="../media/image1093.png"/><Relationship Id="rId581" Type="http://schemas.openxmlformats.org/officeDocument/2006/relationships/customXml" Target="../ink/ink1194.xml"/><Relationship Id="rId71" Type="http://schemas.openxmlformats.org/officeDocument/2006/relationships/customXml" Target="../ink/ink939.xml"/><Relationship Id="rId234" Type="http://schemas.openxmlformats.org/officeDocument/2006/relationships/image" Target="../media/image1023.png"/><Relationship Id="rId679" Type="http://schemas.openxmlformats.org/officeDocument/2006/relationships/customXml" Target="../ink/ink1243.xml"/><Relationship Id="rId802" Type="http://schemas.openxmlformats.org/officeDocument/2006/relationships/image" Target="../media/image1306.png"/><Relationship Id="rId2" Type="http://schemas.openxmlformats.org/officeDocument/2006/relationships/image" Target="../media/image12100.png"/><Relationship Id="rId29" Type="http://schemas.openxmlformats.org/officeDocument/2006/relationships/customXml" Target="../ink/ink918.xml"/><Relationship Id="rId441" Type="http://schemas.openxmlformats.org/officeDocument/2006/relationships/customXml" Target="../ink/ink1124.xml"/><Relationship Id="rId539" Type="http://schemas.openxmlformats.org/officeDocument/2006/relationships/customXml" Target="../ink/ink1173.xml"/><Relationship Id="rId746" Type="http://schemas.openxmlformats.org/officeDocument/2006/relationships/image" Target="../media/image1278.png"/><Relationship Id="rId178" Type="http://schemas.openxmlformats.org/officeDocument/2006/relationships/image" Target="../media/image995.png"/><Relationship Id="rId301" Type="http://schemas.openxmlformats.org/officeDocument/2006/relationships/customXml" Target="../ink/ink1054.xml"/><Relationship Id="rId82" Type="http://schemas.openxmlformats.org/officeDocument/2006/relationships/image" Target="../media/image947.png"/><Relationship Id="rId385" Type="http://schemas.openxmlformats.org/officeDocument/2006/relationships/customXml" Target="../ink/ink1096.xml"/><Relationship Id="rId592" Type="http://schemas.openxmlformats.org/officeDocument/2006/relationships/image" Target="../media/image1201.png"/><Relationship Id="rId606" Type="http://schemas.openxmlformats.org/officeDocument/2006/relationships/image" Target="../media/image1208.png"/><Relationship Id="rId813" Type="http://schemas.openxmlformats.org/officeDocument/2006/relationships/customXml" Target="../ink/ink1310.xml"/><Relationship Id="rId245" Type="http://schemas.openxmlformats.org/officeDocument/2006/relationships/customXml" Target="../ink/ink1026.xml"/><Relationship Id="rId452" Type="http://schemas.openxmlformats.org/officeDocument/2006/relationships/image" Target="../media/image1132.png"/><Relationship Id="rId105" Type="http://schemas.openxmlformats.org/officeDocument/2006/relationships/customXml" Target="../ink/ink956.xml"/><Relationship Id="rId312" Type="http://schemas.openxmlformats.org/officeDocument/2006/relationships/image" Target="../media/image1062.png"/><Relationship Id="rId757" Type="http://schemas.openxmlformats.org/officeDocument/2006/relationships/customXml" Target="../ink/ink1282.xml"/><Relationship Id="rId93" Type="http://schemas.openxmlformats.org/officeDocument/2006/relationships/customXml" Target="../ink/ink950.xml"/><Relationship Id="rId189" Type="http://schemas.openxmlformats.org/officeDocument/2006/relationships/customXml" Target="../ink/ink998.xml"/><Relationship Id="rId396" Type="http://schemas.openxmlformats.org/officeDocument/2006/relationships/image" Target="../media/image1104.png"/><Relationship Id="rId617" Type="http://schemas.openxmlformats.org/officeDocument/2006/relationships/customXml" Target="../ink/ink1212.xml"/><Relationship Id="rId824" Type="http://schemas.openxmlformats.org/officeDocument/2006/relationships/image" Target="../media/image1317.png"/><Relationship Id="rId256" Type="http://schemas.openxmlformats.org/officeDocument/2006/relationships/image" Target="../media/image1034.png"/><Relationship Id="rId463" Type="http://schemas.openxmlformats.org/officeDocument/2006/relationships/customXml" Target="../ink/ink1135.xml"/><Relationship Id="rId670" Type="http://schemas.openxmlformats.org/officeDocument/2006/relationships/image" Target="../media/image1240.png"/><Relationship Id="rId116" Type="http://schemas.openxmlformats.org/officeDocument/2006/relationships/image" Target="../media/image964.png"/><Relationship Id="rId323" Type="http://schemas.openxmlformats.org/officeDocument/2006/relationships/customXml" Target="../ink/ink1065.xml"/><Relationship Id="rId530" Type="http://schemas.openxmlformats.org/officeDocument/2006/relationships/image" Target="../media/image1170.png"/><Relationship Id="rId768" Type="http://schemas.openxmlformats.org/officeDocument/2006/relationships/image" Target="../media/image1289.png"/><Relationship Id="rId20" Type="http://schemas.openxmlformats.org/officeDocument/2006/relationships/image" Target="../media/image916.png"/><Relationship Id="rId628" Type="http://schemas.openxmlformats.org/officeDocument/2006/relationships/image" Target="../media/image1219.png"/><Relationship Id="rId835" Type="http://schemas.openxmlformats.org/officeDocument/2006/relationships/customXml" Target="../ink/ink1321.xml"/><Relationship Id="rId267" Type="http://schemas.openxmlformats.org/officeDocument/2006/relationships/customXml" Target="../ink/ink1037.xml"/><Relationship Id="rId474" Type="http://schemas.openxmlformats.org/officeDocument/2006/relationships/image" Target="../media/image1142.png"/><Relationship Id="rId127" Type="http://schemas.openxmlformats.org/officeDocument/2006/relationships/customXml" Target="../ink/ink967.xml"/><Relationship Id="rId681" Type="http://schemas.openxmlformats.org/officeDocument/2006/relationships/customXml" Target="../ink/ink1244.xml"/><Relationship Id="rId779" Type="http://schemas.openxmlformats.org/officeDocument/2006/relationships/customXml" Target="../ink/ink1293.xml"/><Relationship Id="rId31" Type="http://schemas.openxmlformats.org/officeDocument/2006/relationships/customXml" Target="../ink/ink919.xml"/><Relationship Id="rId334" Type="http://schemas.openxmlformats.org/officeDocument/2006/relationships/image" Target="../media/image1073.png"/><Relationship Id="rId541" Type="http://schemas.openxmlformats.org/officeDocument/2006/relationships/customXml" Target="../ink/ink1174.xml"/><Relationship Id="rId639" Type="http://schemas.openxmlformats.org/officeDocument/2006/relationships/customXml" Target="../ink/ink1223.xml"/><Relationship Id="rId180" Type="http://schemas.openxmlformats.org/officeDocument/2006/relationships/image" Target="../media/image996.png"/><Relationship Id="rId278" Type="http://schemas.openxmlformats.org/officeDocument/2006/relationships/image" Target="../media/image1045.png"/><Relationship Id="rId401" Type="http://schemas.openxmlformats.org/officeDocument/2006/relationships/customXml" Target="../ink/ink1104.xml"/><Relationship Id="rId485" Type="http://schemas.openxmlformats.org/officeDocument/2006/relationships/customXml" Target="../ink/ink1146.xml"/><Relationship Id="rId692" Type="http://schemas.openxmlformats.org/officeDocument/2006/relationships/image" Target="../media/image1251.png"/><Relationship Id="rId706" Type="http://schemas.openxmlformats.org/officeDocument/2006/relationships/image" Target="../media/image1258.png"/><Relationship Id="rId42" Type="http://schemas.openxmlformats.org/officeDocument/2006/relationships/image" Target="../media/image927.png"/><Relationship Id="rId138" Type="http://schemas.openxmlformats.org/officeDocument/2006/relationships/image" Target="../media/image975.png"/><Relationship Id="rId345" Type="http://schemas.openxmlformats.org/officeDocument/2006/relationships/customXml" Target="../ink/ink1076.xml"/><Relationship Id="rId552" Type="http://schemas.openxmlformats.org/officeDocument/2006/relationships/image" Target="../media/image1181.png"/><Relationship Id="rId191" Type="http://schemas.openxmlformats.org/officeDocument/2006/relationships/customXml" Target="../ink/ink999.xml"/><Relationship Id="rId205" Type="http://schemas.openxmlformats.org/officeDocument/2006/relationships/customXml" Target="../ink/ink1006.xml"/><Relationship Id="rId412" Type="http://schemas.openxmlformats.org/officeDocument/2006/relationships/image" Target="../media/image1112.png"/><Relationship Id="rId289" Type="http://schemas.openxmlformats.org/officeDocument/2006/relationships/customXml" Target="../ink/ink1048.xml"/><Relationship Id="rId496" Type="http://schemas.openxmlformats.org/officeDocument/2006/relationships/image" Target="../media/image1153.png"/><Relationship Id="rId717" Type="http://schemas.openxmlformats.org/officeDocument/2006/relationships/customXml" Target="../ink/ink1262.xml"/><Relationship Id="rId53" Type="http://schemas.openxmlformats.org/officeDocument/2006/relationships/customXml" Target="../ink/ink930.xml"/><Relationship Id="rId149" Type="http://schemas.openxmlformats.org/officeDocument/2006/relationships/customXml" Target="../ink/ink978.xml"/><Relationship Id="rId356" Type="http://schemas.openxmlformats.org/officeDocument/2006/relationships/image" Target="../media/image1084.png"/><Relationship Id="rId563" Type="http://schemas.openxmlformats.org/officeDocument/2006/relationships/customXml" Target="../ink/ink1185.xml"/><Relationship Id="rId770" Type="http://schemas.openxmlformats.org/officeDocument/2006/relationships/image" Target="../media/image1290.png"/><Relationship Id="rId216" Type="http://schemas.openxmlformats.org/officeDocument/2006/relationships/image" Target="../media/image1014.png"/><Relationship Id="rId423" Type="http://schemas.openxmlformats.org/officeDocument/2006/relationships/customXml" Target="../ink/ink1115.xml"/><Relationship Id="rId630" Type="http://schemas.openxmlformats.org/officeDocument/2006/relationships/image" Target="../media/image1220.png"/><Relationship Id="rId728" Type="http://schemas.openxmlformats.org/officeDocument/2006/relationships/image" Target="../media/image1269.png"/><Relationship Id="rId64" Type="http://schemas.openxmlformats.org/officeDocument/2006/relationships/image" Target="../media/image938.png"/><Relationship Id="rId367" Type="http://schemas.openxmlformats.org/officeDocument/2006/relationships/customXml" Target="../ink/ink1087.xml"/><Relationship Id="rId574" Type="http://schemas.openxmlformats.org/officeDocument/2006/relationships/image" Target="../media/image1192.png"/><Relationship Id="rId227" Type="http://schemas.openxmlformats.org/officeDocument/2006/relationships/customXml" Target="../ink/ink1017.xml"/><Relationship Id="rId781" Type="http://schemas.openxmlformats.org/officeDocument/2006/relationships/customXml" Target="../ink/ink1294.xml"/><Relationship Id="rId434" Type="http://schemas.openxmlformats.org/officeDocument/2006/relationships/image" Target="../media/image1123.png"/><Relationship Id="rId641" Type="http://schemas.openxmlformats.org/officeDocument/2006/relationships/customXml" Target="../ink/ink1224.xml"/><Relationship Id="rId739" Type="http://schemas.openxmlformats.org/officeDocument/2006/relationships/customXml" Target="../ink/ink1273.xml"/><Relationship Id="rId280" Type="http://schemas.openxmlformats.org/officeDocument/2006/relationships/image" Target="../media/image1046.png"/><Relationship Id="rId501" Type="http://schemas.openxmlformats.org/officeDocument/2006/relationships/customXml" Target="../ink/ink1154.xml"/><Relationship Id="rId75" Type="http://schemas.openxmlformats.org/officeDocument/2006/relationships/customXml" Target="../ink/ink941.xml"/><Relationship Id="rId140" Type="http://schemas.openxmlformats.org/officeDocument/2006/relationships/image" Target="../media/image976.png"/><Relationship Id="rId378" Type="http://schemas.openxmlformats.org/officeDocument/2006/relationships/image" Target="../media/image1095.png"/><Relationship Id="rId585" Type="http://schemas.openxmlformats.org/officeDocument/2006/relationships/customXml" Target="../ink/ink1196.xml"/><Relationship Id="rId792" Type="http://schemas.openxmlformats.org/officeDocument/2006/relationships/image" Target="../media/image1301.png"/><Relationship Id="rId806" Type="http://schemas.openxmlformats.org/officeDocument/2006/relationships/image" Target="../media/image1308.png"/><Relationship Id="rId6" Type="http://schemas.openxmlformats.org/officeDocument/2006/relationships/image" Target="../media/image909.png"/><Relationship Id="rId238" Type="http://schemas.openxmlformats.org/officeDocument/2006/relationships/image" Target="../media/image1025.png"/><Relationship Id="rId445" Type="http://schemas.openxmlformats.org/officeDocument/2006/relationships/customXml" Target="../ink/ink1126.xml"/><Relationship Id="rId652" Type="http://schemas.openxmlformats.org/officeDocument/2006/relationships/image" Target="../media/image1231.png"/><Relationship Id="rId291" Type="http://schemas.openxmlformats.org/officeDocument/2006/relationships/customXml" Target="../ink/ink1049.xml"/><Relationship Id="rId305" Type="http://schemas.openxmlformats.org/officeDocument/2006/relationships/customXml" Target="../ink/ink1056.xml"/><Relationship Id="rId512" Type="http://schemas.openxmlformats.org/officeDocument/2006/relationships/image" Target="../media/image1161.png"/><Relationship Id="rId86" Type="http://schemas.openxmlformats.org/officeDocument/2006/relationships/image" Target="../media/image949.png"/><Relationship Id="rId151" Type="http://schemas.openxmlformats.org/officeDocument/2006/relationships/customXml" Target="../ink/ink979.xml"/><Relationship Id="rId389" Type="http://schemas.openxmlformats.org/officeDocument/2006/relationships/customXml" Target="../ink/ink1098.xml"/><Relationship Id="rId596" Type="http://schemas.openxmlformats.org/officeDocument/2006/relationships/image" Target="../media/image1203.png"/><Relationship Id="rId817" Type="http://schemas.openxmlformats.org/officeDocument/2006/relationships/customXml" Target="../ink/ink1312.xml"/><Relationship Id="rId249" Type="http://schemas.openxmlformats.org/officeDocument/2006/relationships/customXml" Target="../ink/ink1028.xml"/><Relationship Id="rId456" Type="http://schemas.openxmlformats.org/officeDocument/2006/relationships/image" Target="../media/image1133.png"/><Relationship Id="rId663" Type="http://schemas.openxmlformats.org/officeDocument/2006/relationships/customXml" Target="../ink/ink1235.xml"/><Relationship Id="rId13" Type="http://schemas.openxmlformats.org/officeDocument/2006/relationships/customXml" Target="../ink/ink910.xml"/><Relationship Id="rId109" Type="http://schemas.openxmlformats.org/officeDocument/2006/relationships/customXml" Target="../ink/ink958.xml"/><Relationship Id="rId316" Type="http://schemas.openxmlformats.org/officeDocument/2006/relationships/image" Target="../media/image1064.png"/><Relationship Id="rId523" Type="http://schemas.openxmlformats.org/officeDocument/2006/relationships/customXml" Target="../ink/ink1165.xml"/><Relationship Id="rId97" Type="http://schemas.openxmlformats.org/officeDocument/2006/relationships/customXml" Target="../ink/ink952.xml"/><Relationship Id="rId730" Type="http://schemas.openxmlformats.org/officeDocument/2006/relationships/image" Target="../media/image1270.png"/><Relationship Id="rId828" Type="http://schemas.openxmlformats.org/officeDocument/2006/relationships/image" Target="../media/image1319.png"/><Relationship Id="rId162" Type="http://schemas.openxmlformats.org/officeDocument/2006/relationships/image" Target="../media/image987.png"/><Relationship Id="rId467" Type="http://schemas.openxmlformats.org/officeDocument/2006/relationships/customXml" Target="../ink/ink1137.xml"/><Relationship Id="rId271" Type="http://schemas.openxmlformats.org/officeDocument/2006/relationships/customXml" Target="../ink/ink1039.xml"/><Relationship Id="rId674" Type="http://schemas.openxmlformats.org/officeDocument/2006/relationships/image" Target="../media/image1242.png"/><Relationship Id="rId24" Type="http://schemas.openxmlformats.org/officeDocument/2006/relationships/image" Target="../media/image918.png"/><Relationship Id="rId66" Type="http://schemas.openxmlformats.org/officeDocument/2006/relationships/image" Target="../media/image939.png"/><Relationship Id="rId131" Type="http://schemas.openxmlformats.org/officeDocument/2006/relationships/customXml" Target="../ink/ink969.xml"/><Relationship Id="rId327" Type="http://schemas.openxmlformats.org/officeDocument/2006/relationships/customXml" Target="../ink/ink1067.xml"/><Relationship Id="rId369" Type="http://schemas.openxmlformats.org/officeDocument/2006/relationships/customXml" Target="../ink/ink1088.xml"/><Relationship Id="rId534" Type="http://schemas.openxmlformats.org/officeDocument/2006/relationships/image" Target="../media/image1172.png"/><Relationship Id="rId576" Type="http://schemas.openxmlformats.org/officeDocument/2006/relationships/image" Target="../media/image1193.png"/><Relationship Id="rId741" Type="http://schemas.openxmlformats.org/officeDocument/2006/relationships/customXml" Target="../ink/ink1274.xml"/><Relationship Id="rId783" Type="http://schemas.openxmlformats.org/officeDocument/2006/relationships/customXml" Target="../ink/ink1295.xml"/><Relationship Id="rId839" Type="http://schemas.openxmlformats.org/officeDocument/2006/relationships/customXml" Target="../ink/ink1323.xml"/><Relationship Id="rId173" Type="http://schemas.openxmlformats.org/officeDocument/2006/relationships/customXml" Target="../ink/ink990.xml"/><Relationship Id="rId229" Type="http://schemas.openxmlformats.org/officeDocument/2006/relationships/customXml" Target="../ink/ink1018.xml"/><Relationship Id="rId380" Type="http://schemas.openxmlformats.org/officeDocument/2006/relationships/image" Target="../media/image1096.png"/><Relationship Id="rId436" Type="http://schemas.openxmlformats.org/officeDocument/2006/relationships/image" Target="../media/image1124.png"/><Relationship Id="rId601" Type="http://schemas.openxmlformats.org/officeDocument/2006/relationships/customXml" Target="../ink/ink1204.xml"/><Relationship Id="rId643" Type="http://schemas.openxmlformats.org/officeDocument/2006/relationships/customXml" Target="../ink/ink1225.xml"/><Relationship Id="rId240" Type="http://schemas.openxmlformats.org/officeDocument/2006/relationships/image" Target="../media/image1026.png"/><Relationship Id="rId478" Type="http://schemas.openxmlformats.org/officeDocument/2006/relationships/image" Target="../media/image1144.png"/><Relationship Id="rId685" Type="http://schemas.openxmlformats.org/officeDocument/2006/relationships/customXml" Target="../ink/ink1246.xml"/><Relationship Id="rId35" Type="http://schemas.openxmlformats.org/officeDocument/2006/relationships/customXml" Target="../ink/ink921.xml"/><Relationship Id="rId77" Type="http://schemas.openxmlformats.org/officeDocument/2006/relationships/customXml" Target="../ink/ink942.xml"/><Relationship Id="rId100" Type="http://schemas.openxmlformats.org/officeDocument/2006/relationships/image" Target="../media/image956.png"/><Relationship Id="rId282" Type="http://schemas.openxmlformats.org/officeDocument/2006/relationships/image" Target="../media/image1047.png"/><Relationship Id="rId338" Type="http://schemas.openxmlformats.org/officeDocument/2006/relationships/image" Target="../media/image1075.png"/><Relationship Id="rId503" Type="http://schemas.openxmlformats.org/officeDocument/2006/relationships/customXml" Target="../ink/ink1155.xml"/><Relationship Id="rId545" Type="http://schemas.openxmlformats.org/officeDocument/2006/relationships/customXml" Target="../ink/ink1176.xml"/><Relationship Id="rId587" Type="http://schemas.openxmlformats.org/officeDocument/2006/relationships/customXml" Target="../ink/ink1197.xml"/><Relationship Id="rId710" Type="http://schemas.openxmlformats.org/officeDocument/2006/relationships/image" Target="../media/image1260.png"/><Relationship Id="rId752" Type="http://schemas.openxmlformats.org/officeDocument/2006/relationships/image" Target="../media/image1281.png"/><Relationship Id="rId808" Type="http://schemas.openxmlformats.org/officeDocument/2006/relationships/image" Target="../media/image1309.png"/><Relationship Id="rId8" Type="http://schemas.openxmlformats.org/officeDocument/2006/relationships/image" Target="../media/image910.png"/><Relationship Id="rId142" Type="http://schemas.openxmlformats.org/officeDocument/2006/relationships/image" Target="../media/image977.png"/><Relationship Id="rId184" Type="http://schemas.openxmlformats.org/officeDocument/2006/relationships/image" Target="../media/image998.png"/><Relationship Id="rId391" Type="http://schemas.openxmlformats.org/officeDocument/2006/relationships/customXml" Target="../ink/ink1099.xml"/><Relationship Id="rId405" Type="http://schemas.openxmlformats.org/officeDocument/2006/relationships/customXml" Target="../ink/ink1106.xml"/><Relationship Id="rId447" Type="http://schemas.openxmlformats.org/officeDocument/2006/relationships/customXml" Target="../ink/ink1127.xml"/><Relationship Id="rId612" Type="http://schemas.openxmlformats.org/officeDocument/2006/relationships/image" Target="../media/image1211.png"/><Relationship Id="rId794" Type="http://schemas.openxmlformats.org/officeDocument/2006/relationships/image" Target="../media/image1302.png"/><Relationship Id="rId251" Type="http://schemas.openxmlformats.org/officeDocument/2006/relationships/customXml" Target="../ink/ink1029.xml"/><Relationship Id="rId489" Type="http://schemas.openxmlformats.org/officeDocument/2006/relationships/customXml" Target="../ink/ink1148.xml"/><Relationship Id="rId654" Type="http://schemas.openxmlformats.org/officeDocument/2006/relationships/image" Target="../media/image1232.png"/><Relationship Id="rId696" Type="http://schemas.openxmlformats.org/officeDocument/2006/relationships/image" Target="../media/image1253.png"/><Relationship Id="rId46" Type="http://schemas.openxmlformats.org/officeDocument/2006/relationships/image" Target="../media/image929.png"/><Relationship Id="rId293" Type="http://schemas.openxmlformats.org/officeDocument/2006/relationships/customXml" Target="../ink/ink1050.xml"/><Relationship Id="rId307" Type="http://schemas.openxmlformats.org/officeDocument/2006/relationships/customXml" Target="../ink/ink1057.xml"/><Relationship Id="rId349" Type="http://schemas.openxmlformats.org/officeDocument/2006/relationships/customXml" Target="../ink/ink1078.xml"/><Relationship Id="rId514" Type="http://schemas.openxmlformats.org/officeDocument/2006/relationships/image" Target="../media/image1162.png"/><Relationship Id="rId556" Type="http://schemas.openxmlformats.org/officeDocument/2006/relationships/image" Target="../media/image1183.png"/><Relationship Id="rId721" Type="http://schemas.openxmlformats.org/officeDocument/2006/relationships/customXml" Target="../ink/ink1264.xml"/><Relationship Id="rId763" Type="http://schemas.openxmlformats.org/officeDocument/2006/relationships/customXml" Target="../ink/ink1285.xml"/><Relationship Id="rId88" Type="http://schemas.openxmlformats.org/officeDocument/2006/relationships/image" Target="../media/image950.png"/><Relationship Id="rId111" Type="http://schemas.openxmlformats.org/officeDocument/2006/relationships/customXml" Target="../ink/ink959.xml"/><Relationship Id="rId153" Type="http://schemas.openxmlformats.org/officeDocument/2006/relationships/customXml" Target="../ink/ink980.xml"/><Relationship Id="rId195" Type="http://schemas.openxmlformats.org/officeDocument/2006/relationships/customXml" Target="../ink/ink1001.xml"/><Relationship Id="rId209" Type="http://schemas.openxmlformats.org/officeDocument/2006/relationships/customXml" Target="../ink/ink1008.xml"/><Relationship Id="rId360" Type="http://schemas.openxmlformats.org/officeDocument/2006/relationships/image" Target="../media/image1086.png"/><Relationship Id="rId416" Type="http://schemas.openxmlformats.org/officeDocument/2006/relationships/image" Target="../media/image1114.png"/><Relationship Id="rId598" Type="http://schemas.openxmlformats.org/officeDocument/2006/relationships/image" Target="../media/image1204.png"/><Relationship Id="rId819" Type="http://schemas.openxmlformats.org/officeDocument/2006/relationships/customXml" Target="../ink/ink1313.xml"/><Relationship Id="rId220" Type="http://schemas.openxmlformats.org/officeDocument/2006/relationships/image" Target="../media/image1016.png"/><Relationship Id="rId458" Type="http://schemas.openxmlformats.org/officeDocument/2006/relationships/image" Target="../media/image1134.png"/><Relationship Id="rId623" Type="http://schemas.openxmlformats.org/officeDocument/2006/relationships/customXml" Target="../ink/ink1215.xml"/><Relationship Id="rId665" Type="http://schemas.openxmlformats.org/officeDocument/2006/relationships/customXml" Target="../ink/ink1236.xml"/><Relationship Id="rId830" Type="http://schemas.openxmlformats.org/officeDocument/2006/relationships/image" Target="../media/image1320.png"/><Relationship Id="rId15" Type="http://schemas.openxmlformats.org/officeDocument/2006/relationships/customXml" Target="../ink/ink911.xml"/><Relationship Id="rId57" Type="http://schemas.openxmlformats.org/officeDocument/2006/relationships/customXml" Target="../ink/ink932.xml"/><Relationship Id="rId262" Type="http://schemas.openxmlformats.org/officeDocument/2006/relationships/image" Target="../media/image1037.png"/><Relationship Id="rId318" Type="http://schemas.openxmlformats.org/officeDocument/2006/relationships/image" Target="../media/image1065.png"/><Relationship Id="rId525" Type="http://schemas.openxmlformats.org/officeDocument/2006/relationships/customXml" Target="../ink/ink1166.xml"/><Relationship Id="rId567" Type="http://schemas.openxmlformats.org/officeDocument/2006/relationships/customXml" Target="../ink/ink1187.xml"/><Relationship Id="rId732" Type="http://schemas.openxmlformats.org/officeDocument/2006/relationships/image" Target="../media/image1271.png"/><Relationship Id="rId99" Type="http://schemas.openxmlformats.org/officeDocument/2006/relationships/customXml" Target="../ink/ink953.xml"/><Relationship Id="rId122" Type="http://schemas.openxmlformats.org/officeDocument/2006/relationships/image" Target="../media/image967.png"/><Relationship Id="rId164" Type="http://schemas.openxmlformats.org/officeDocument/2006/relationships/image" Target="../media/image988.png"/><Relationship Id="rId371" Type="http://schemas.openxmlformats.org/officeDocument/2006/relationships/customXml" Target="../ink/ink1089.xml"/><Relationship Id="rId774" Type="http://schemas.openxmlformats.org/officeDocument/2006/relationships/image" Target="../media/image1292.png"/><Relationship Id="rId427" Type="http://schemas.openxmlformats.org/officeDocument/2006/relationships/customXml" Target="../ink/ink1117.xml"/><Relationship Id="rId469" Type="http://schemas.openxmlformats.org/officeDocument/2006/relationships/customXml" Target="../ink/ink1138.xml"/><Relationship Id="rId634" Type="http://schemas.openxmlformats.org/officeDocument/2006/relationships/image" Target="../media/image1222.png"/><Relationship Id="rId676" Type="http://schemas.openxmlformats.org/officeDocument/2006/relationships/image" Target="../media/image1243.png"/><Relationship Id="rId841" Type="http://schemas.openxmlformats.org/officeDocument/2006/relationships/customXml" Target="../ink/ink1324.xml"/><Relationship Id="rId26" Type="http://schemas.openxmlformats.org/officeDocument/2006/relationships/image" Target="../media/image919.png"/><Relationship Id="rId231" Type="http://schemas.openxmlformats.org/officeDocument/2006/relationships/customXml" Target="../ink/ink1019.xml"/><Relationship Id="rId273" Type="http://schemas.openxmlformats.org/officeDocument/2006/relationships/customXml" Target="../ink/ink1040.xml"/><Relationship Id="rId329" Type="http://schemas.openxmlformats.org/officeDocument/2006/relationships/customXml" Target="../ink/ink1068.xml"/><Relationship Id="rId480" Type="http://schemas.openxmlformats.org/officeDocument/2006/relationships/image" Target="../media/image1145.png"/><Relationship Id="rId536" Type="http://schemas.openxmlformats.org/officeDocument/2006/relationships/image" Target="../media/image1173.png"/><Relationship Id="rId701" Type="http://schemas.openxmlformats.org/officeDocument/2006/relationships/customXml" Target="../ink/ink1254.xml"/><Relationship Id="rId68" Type="http://schemas.openxmlformats.org/officeDocument/2006/relationships/image" Target="../media/image940.png"/><Relationship Id="rId133" Type="http://schemas.openxmlformats.org/officeDocument/2006/relationships/customXml" Target="../ink/ink970.xml"/><Relationship Id="rId175" Type="http://schemas.openxmlformats.org/officeDocument/2006/relationships/customXml" Target="../ink/ink991.xml"/><Relationship Id="rId340" Type="http://schemas.openxmlformats.org/officeDocument/2006/relationships/image" Target="../media/image1076.png"/><Relationship Id="rId578" Type="http://schemas.openxmlformats.org/officeDocument/2006/relationships/image" Target="../media/image1194.png"/><Relationship Id="rId743" Type="http://schemas.openxmlformats.org/officeDocument/2006/relationships/customXml" Target="../ink/ink1275.xml"/><Relationship Id="rId785" Type="http://schemas.openxmlformats.org/officeDocument/2006/relationships/customXml" Target="../ink/ink1296.xml"/><Relationship Id="rId200" Type="http://schemas.openxmlformats.org/officeDocument/2006/relationships/image" Target="../media/image1006.png"/><Relationship Id="rId382" Type="http://schemas.openxmlformats.org/officeDocument/2006/relationships/image" Target="../media/image1097.png"/><Relationship Id="rId438" Type="http://schemas.openxmlformats.org/officeDocument/2006/relationships/image" Target="../media/image1125.png"/><Relationship Id="rId603" Type="http://schemas.openxmlformats.org/officeDocument/2006/relationships/customXml" Target="../ink/ink1205.xml"/><Relationship Id="rId645" Type="http://schemas.openxmlformats.org/officeDocument/2006/relationships/customXml" Target="../ink/ink1226.xml"/><Relationship Id="rId687" Type="http://schemas.openxmlformats.org/officeDocument/2006/relationships/customXml" Target="../ink/ink1247.xml"/><Relationship Id="rId810" Type="http://schemas.openxmlformats.org/officeDocument/2006/relationships/image" Target="../media/image1310.png"/><Relationship Id="rId242" Type="http://schemas.openxmlformats.org/officeDocument/2006/relationships/image" Target="../media/image1027.png"/><Relationship Id="rId284" Type="http://schemas.openxmlformats.org/officeDocument/2006/relationships/image" Target="../media/image1048.png"/><Relationship Id="rId491" Type="http://schemas.openxmlformats.org/officeDocument/2006/relationships/customXml" Target="../ink/ink1149.xml"/><Relationship Id="rId505" Type="http://schemas.openxmlformats.org/officeDocument/2006/relationships/customXml" Target="../ink/ink1156.xml"/><Relationship Id="rId712" Type="http://schemas.openxmlformats.org/officeDocument/2006/relationships/image" Target="../media/image1261.png"/><Relationship Id="rId37" Type="http://schemas.openxmlformats.org/officeDocument/2006/relationships/customXml" Target="../ink/ink922.xml"/><Relationship Id="rId79" Type="http://schemas.openxmlformats.org/officeDocument/2006/relationships/customXml" Target="../ink/ink943.xml"/><Relationship Id="rId102" Type="http://schemas.openxmlformats.org/officeDocument/2006/relationships/image" Target="../media/image957.png"/><Relationship Id="rId144" Type="http://schemas.openxmlformats.org/officeDocument/2006/relationships/image" Target="../media/image978.png"/><Relationship Id="rId547" Type="http://schemas.openxmlformats.org/officeDocument/2006/relationships/customXml" Target="../ink/ink1177.xml"/><Relationship Id="rId589" Type="http://schemas.openxmlformats.org/officeDocument/2006/relationships/customXml" Target="../ink/ink1198.xml"/><Relationship Id="rId754" Type="http://schemas.openxmlformats.org/officeDocument/2006/relationships/image" Target="../media/image1282.png"/><Relationship Id="rId796" Type="http://schemas.openxmlformats.org/officeDocument/2006/relationships/image" Target="../media/image1303.png"/><Relationship Id="rId90" Type="http://schemas.openxmlformats.org/officeDocument/2006/relationships/image" Target="../media/image951.png"/><Relationship Id="rId186" Type="http://schemas.openxmlformats.org/officeDocument/2006/relationships/image" Target="../media/image999.png"/><Relationship Id="rId351" Type="http://schemas.openxmlformats.org/officeDocument/2006/relationships/customXml" Target="../ink/ink1079.xml"/><Relationship Id="rId393" Type="http://schemas.openxmlformats.org/officeDocument/2006/relationships/customXml" Target="../ink/ink1100.xml"/><Relationship Id="rId407" Type="http://schemas.openxmlformats.org/officeDocument/2006/relationships/customXml" Target="../ink/ink1107.xml"/><Relationship Id="rId449" Type="http://schemas.openxmlformats.org/officeDocument/2006/relationships/customXml" Target="../ink/ink1128.xml"/><Relationship Id="rId614" Type="http://schemas.openxmlformats.org/officeDocument/2006/relationships/image" Target="../media/image1212.png"/><Relationship Id="rId656" Type="http://schemas.openxmlformats.org/officeDocument/2006/relationships/image" Target="../media/image1233.png"/><Relationship Id="rId821" Type="http://schemas.openxmlformats.org/officeDocument/2006/relationships/customXml" Target="../ink/ink1314.xml"/><Relationship Id="rId211" Type="http://schemas.openxmlformats.org/officeDocument/2006/relationships/customXml" Target="../ink/ink1009.xml"/><Relationship Id="rId253" Type="http://schemas.openxmlformats.org/officeDocument/2006/relationships/customXml" Target="../ink/ink1030.xml"/><Relationship Id="rId295" Type="http://schemas.openxmlformats.org/officeDocument/2006/relationships/customXml" Target="../ink/ink1051.xml"/><Relationship Id="rId309" Type="http://schemas.openxmlformats.org/officeDocument/2006/relationships/customXml" Target="../ink/ink1058.xml"/><Relationship Id="rId460" Type="http://schemas.openxmlformats.org/officeDocument/2006/relationships/image" Target="../media/image1135.png"/><Relationship Id="rId516" Type="http://schemas.openxmlformats.org/officeDocument/2006/relationships/image" Target="../media/image1163.png"/><Relationship Id="rId698" Type="http://schemas.openxmlformats.org/officeDocument/2006/relationships/image" Target="../media/image1254.png"/><Relationship Id="rId48" Type="http://schemas.openxmlformats.org/officeDocument/2006/relationships/image" Target="../media/image930.png"/><Relationship Id="rId113" Type="http://schemas.openxmlformats.org/officeDocument/2006/relationships/customXml" Target="../ink/ink960.xml"/><Relationship Id="rId320" Type="http://schemas.openxmlformats.org/officeDocument/2006/relationships/image" Target="../media/image1066.png"/><Relationship Id="rId558" Type="http://schemas.openxmlformats.org/officeDocument/2006/relationships/image" Target="../media/image1184.png"/><Relationship Id="rId723" Type="http://schemas.openxmlformats.org/officeDocument/2006/relationships/customXml" Target="../ink/ink1265.xml"/><Relationship Id="rId765" Type="http://schemas.openxmlformats.org/officeDocument/2006/relationships/customXml" Target="../ink/ink1286.xml"/><Relationship Id="rId155" Type="http://schemas.openxmlformats.org/officeDocument/2006/relationships/customXml" Target="../ink/ink981.xml"/><Relationship Id="rId197" Type="http://schemas.openxmlformats.org/officeDocument/2006/relationships/customXml" Target="../ink/ink1002.xml"/><Relationship Id="rId362" Type="http://schemas.openxmlformats.org/officeDocument/2006/relationships/image" Target="../media/image1087.png"/><Relationship Id="rId418" Type="http://schemas.openxmlformats.org/officeDocument/2006/relationships/image" Target="../media/image1115.png"/><Relationship Id="rId625" Type="http://schemas.openxmlformats.org/officeDocument/2006/relationships/customXml" Target="../ink/ink1216.xml"/><Relationship Id="rId832" Type="http://schemas.openxmlformats.org/officeDocument/2006/relationships/image" Target="../media/image1321.png"/><Relationship Id="rId222" Type="http://schemas.openxmlformats.org/officeDocument/2006/relationships/image" Target="../media/image1017.png"/><Relationship Id="rId264" Type="http://schemas.openxmlformats.org/officeDocument/2006/relationships/image" Target="../media/image1038.png"/><Relationship Id="rId471" Type="http://schemas.openxmlformats.org/officeDocument/2006/relationships/customXml" Target="../ink/ink1139.xml"/><Relationship Id="rId667" Type="http://schemas.openxmlformats.org/officeDocument/2006/relationships/customXml" Target="../ink/ink1237.xml"/><Relationship Id="rId17" Type="http://schemas.openxmlformats.org/officeDocument/2006/relationships/customXml" Target="../ink/ink912.xml"/><Relationship Id="rId59" Type="http://schemas.openxmlformats.org/officeDocument/2006/relationships/customXml" Target="../ink/ink933.xml"/><Relationship Id="rId124" Type="http://schemas.openxmlformats.org/officeDocument/2006/relationships/image" Target="../media/image968.png"/><Relationship Id="rId527" Type="http://schemas.openxmlformats.org/officeDocument/2006/relationships/customXml" Target="../ink/ink1167.xml"/><Relationship Id="rId569" Type="http://schemas.openxmlformats.org/officeDocument/2006/relationships/customXml" Target="../ink/ink1188.xml"/><Relationship Id="rId734" Type="http://schemas.openxmlformats.org/officeDocument/2006/relationships/image" Target="../media/image1272.png"/><Relationship Id="rId776" Type="http://schemas.openxmlformats.org/officeDocument/2006/relationships/image" Target="../media/image1293.png"/><Relationship Id="rId70" Type="http://schemas.openxmlformats.org/officeDocument/2006/relationships/image" Target="../media/image941.png"/><Relationship Id="rId166" Type="http://schemas.openxmlformats.org/officeDocument/2006/relationships/image" Target="../media/image989.png"/><Relationship Id="rId331" Type="http://schemas.openxmlformats.org/officeDocument/2006/relationships/customXml" Target="../ink/ink1069.xml"/><Relationship Id="rId373" Type="http://schemas.openxmlformats.org/officeDocument/2006/relationships/customXml" Target="../ink/ink1090.xml"/><Relationship Id="rId429" Type="http://schemas.openxmlformats.org/officeDocument/2006/relationships/customXml" Target="../ink/ink1118.xml"/><Relationship Id="rId580" Type="http://schemas.openxmlformats.org/officeDocument/2006/relationships/image" Target="../media/image1195.png"/><Relationship Id="rId636" Type="http://schemas.openxmlformats.org/officeDocument/2006/relationships/image" Target="../media/image1223.png"/><Relationship Id="rId801" Type="http://schemas.openxmlformats.org/officeDocument/2006/relationships/customXml" Target="../ink/ink1304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020.xml"/><Relationship Id="rId440" Type="http://schemas.openxmlformats.org/officeDocument/2006/relationships/image" Target="../media/image1126.png"/><Relationship Id="rId678" Type="http://schemas.openxmlformats.org/officeDocument/2006/relationships/image" Target="../media/image1244.png"/><Relationship Id="rId28" Type="http://schemas.openxmlformats.org/officeDocument/2006/relationships/image" Target="../media/image920.png"/><Relationship Id="rId275" Type="http://schemas.openxmlformats.org/officeDocument/2006/relationships/customXml" Target="../ink/ink1041.xml"/><Relationship Id="rId300" Type="http://schemas.openxmlformats.org/officeDocument/2006/relationships/image" Target="../media/image1056.png"/><Relationship Id="rId482" Type="http://schemas.openxmlformats.org/officeDocument/2006/relationships/image" Target="../media/image1146.png"/><Relationship Id="rId538" Type="http://schemas.openxmlformats.org/officeDocument/2006/relationships/image" Target="../media/image1174.png"/><Relationship Id="rId703" Type="http://schemas.openxmlformats.org/officeDocument/2006/relationships/customXml" Target="../ink/ink1255.xml"/><Relationship Id="rId745" Type="http://schemas.openxmlformats.org/officeDocument/2006/relationships/customXml" Target="../ink/ink1276.xml"/><Relationship Id="rId81" Type="http://schemas.openxmlformats.org/officeDocument/2006/relationships/customXml" Target="../ink/ink944.xml"/><Relationship Id="rId135" Type="http://schemas.openxmlformats.org/officeDocument/2006/relationships/customXml" Target="../ink/ink971.xml"/><Relationship Id="rId177" Type="http://schemas.openxmlformats.org/officeDocument/2006/relationships/customXml" Target="../ink/ink992.xml"/><Relationship Id="rId342" Type="http://schemas.openxmlformats.org/officeDocument/2006/relationships/image" Target="../media/image1077.png"/><Relationship Id="rId384" Type="http://schemas.openxmlformats.org/officeDocument/2006/relationships/image" Target="../media/image1098.png"/><Relationship Id="rId591" Type="http://schemas.openxmlformats.org/officeDocument/2006/relationships/customXml" Target="../ink/ink1199.xml"/><Relationship Id="rId605" Type="http://schemas.openxmlformats.org/officeDocument/2006/relationships/customXml" Target="../ink/ink1206.xml"/><Relationship Id="rId787" Type="http://schemas.openxmlformats.org/officeDocument/2006/relationships/customXml" Target="../ink/ink1297.xml"/><Relationship Id="rId812" Type="http://schemas.openxmlformats.org/officeDocument/2006/relationships/image" Target="../media/image1311.png"/><Relationship Id="rId202" Type="http://schemas.openxmlformats.org/officeDocument/2006/relationships/image" Target="../media/image1007.png"/><Relationship Id="rId244" Type="http://schemas.openxmlformats.org/officeDocument/2006/relationships/image" Target="../media/image1028.png"/><Relationship Id="rId647" Type="http://schemas.openxmlformats.org/officeDocument/2006/relationships/customXml" Target="../ink/ink1227.xml"/><Relationship Id="rId689" Type="http://schemas.openxmlformats.org/officeDocument/2006/relationships/customXml" Target="../ink/ink1248.xml"/><Relationship Id="rId39" Type="http://schemas.openxmlformats.org/officeDocument/2006/relationships/customXml" Target="../ink/ink923.xml"/><Relationship Id="rId286" Type="http://schemas.openxmlformats.org/officeDocument/2006/relationships/image" Target="../media/image1049.png"/><Relationship Id="rId451" Type="http://schemas.openxmlformats.org/officeDocument/2006/relationships/customXml" Target="../ink/ink1129.xml"/><Relationship Id="rId493" Type="http://schemas.openxmlformats.org/officeDocument/2006/relationships/customXml" Target="../ink/ink1150.xml"/><Relationship Id="rId507" Type="http://schemas.openxmlformats.org/officeDocument/2006/relationships/customXml" Target="../ink/ink1157.xml"/><Relationship Id="rId549" Type="http://schemas.openxmlformats.org/officeDocument/2006/relationships/customXml" Target="../ink/ink1178.xml"/><Relationship Id="rId714" Type="http://schemas.openxmlformats.org/officeDocument/2006/relationships/image" Target="../media/image1262.png"/><Relationship Id="rId756" Type="http://schemas.openxmlformats.org/officeDocument/2006/relationships/image" Target="../media/image1283.png"/><Relationship Id="rId50" Type="http://schemas.openxmlformats.org/officeDocument/2006/relationships/image" Target="../media/image931.png"/><Relationship Id="rId104" Type="http://schemas.openxmlformats.org/officeDocument/2006/relationships/image" Target="../media/image958.png"/><Relationship Id="rId146" Type="http://schemas.openxmlformats.org/officeDocument/2006/relationships/image" Target="../media/image979.png"/><Relationship Id="rId188" Type="http://schemas.openxmlformats.org/officeDocument/2006/relationships/image" Target="../media/image1000.png"/><Relationship Id="rId311" Type="http://schemas.openxmlformats.org/officeDocument/2006/relationships/customXml" Target="../ink/ink1059.xml"/><Relationship Id="rId353" Type="http://schemas.openxmlformats.org/officeDocument/2006/relationships/customXml" Target="../ink/ink1080.xml"/><Relationship Id="rId395" Type="http://schemas.openxmlformats.org/officeDocument/2006/relationships/customXml" Target="../ink/ink1101.xml"/><Relationship Id="rId409" Type="http://schemas.openxmlformats.org/officeDocument/2006/relationships/customXml" Target="../ink/ink1108.xml"/><Relationship Id="rId560" Type="http://schemas.openxmlformats.org/officeDocument/2006/relationships/image" Target="../media/image1185.png"/><Relationship Id="rId798" Type="http://schemas.openxmlformats.org/officeDocument/2006/relationships/image" Target="../media/image1304.png"/><Relationship Id="rId92" Type="http://schemas.openxmlformats.org/officeDocument/2006/relationships/image" Target="../media/image952.png"/><Relationship Id="rId213" Type="http://schemas.openxmlformats.org/officeDocument/2006/relationships/customXml" Target="../ink/ink1010.xml"/><Relationship Id="rId420" Type="http://schemas.openxmlformats.org/officeDocument/2006/relationships/image" Target="../media/image1116.png"/><Relationship Id="rId616" Type="http://schemas.openxmlformats.org/officeDocument/2006/relationships/image" Target="../media/image1213.png"/><Relationship Id="rId658" Type="http://schemas.openxmlformats.org/officeDocument/2006/relationships/image" Target="../media/image1234.png"/><Relationship Id="rId823" Type="http://schemas.openxmlformats.org/officeDocument/2006/relationships/customXml" Target="../ink/ink1315.xml"/><Relationship Id="rId255" Type="http://schemas.openxmlformats.org/officeDocument/2006/relationships/customXml" Target="../ink/ink1031.xml"/><Relationship Id="rId297" Type="http://schemas.openxmlformats.org/officeDocument/2006/relationships/customXml" Target="../ink/ink1052.xml"/><Relationship Id="rId462" Type="http://schemas.openxmlformats.org/officeDocument/2006/relationships/image" Target="../media/image1136.png"/><Relationship Id="rId518" Type="http://schemas.openxmlformats.org/officeDocument/2006/relationships/image" Target="../media/image1164.png"/><Relationship Id="rId725" Type="http://schemas.openxmlformats.org/officeDocument/2006/relationships/customXml" Target="../ink/ink1266.xml"/><Relationship Id="rId115" Type="http://schemas.openxmlformats.org/officeDocument/2006/relationships/customXml" Target="../ink/ink961.xml"/><Relationship Id="rId157" Type="http://schemas.openxmlformats.org/officeDocument/2006/relationships/customXml" Target="../ink/ink982.xml"/><Relationship Id="rId322" Type="http://schemas.openxmlformats.org/officeDocument/2006/relationships/image" Target="../media/image1067.png"/><Relationship Id="rId364" Type="http://schemas.openxmlformats.org/officeDocument/2006/relationships/image" Target="../media/image1088.png"/><Relationship Id="rId767" Type="http://schemas.openxmlformats.org/officeDocument/2006/relationships/customXml" Target="../ink/ink1287.xml"/><Relationship Id="rId61" Type="http://schemas.openxmlformats.org/officeDocument/2006/relationships/customXml" Target="../ink/ink934.xml"/><Relationship Id="rId199" Type="http://schemas.openxmlformats.org/officeDocument/2006/relationships/customXml" Target="../ink/ink1003.xml"/><Relationship Id="rId571" Type="http://schemas.openxmlformats.org/officeDocument/2006/relationships/customXml" Target="../ink/ink1189.xml"/><Relationship Id="rId627" Type="http://schemas.openxmlformats.org/officeDocument/2006/relationships/customXml" Target="../ink/ink1217.xml"/><Relationship Id="rId669" Type="http://schemas.openxmlformats.org/officeDocument/2006/relationships/customXml" Target="../ink/ink1238.xml"/><Relationship Id="rId834" Type="http://schemas.openxmlformats.org/officeDocument/2006/relationships/image" Target="../media/image1322.png"/><Relationship Id="rId19" Type="http://schemas.openxmlformats.org/officeDocument/2006/relationships/customXml" Target="../ink/ink913.xml"/><Relationship Id="rId224" Type="http://schemas.openxmlformats.org/officeDocument/2006/relationships/image" Target="../media/image1018.png"/><Relationship Id="rId266" Type="http://schemas.openxmlformats.org/officeDocument/2006/relationships/image" Target="../media/image1039.png"/><Relationship Id="rId431" Type="http://schemas.openxmlformats.org/officeDocument/2006/relationships/customXml" Target="../ink/ink1119.xml"/><Relationship Id="rId473" Type="http://schemas.openxmlformats.org/officeDocument/2006/relationships/customXml" Target="../ink/ink1140.xml"/><Relationship Id="rId529" Type="http://schemas.openxmlformats.org/officeDocument/2006/relationships/customXml" Target="../ink/ink1168.xml"/><Relationship Id="rId680" Type="http://schemas.openxmlformats.org/officeDocument/2006/relationships/image" Target="../media/image1245.png"/><Relationship Id="rId736" Type="http://schemas.openxmlformats.org/officeDocument/2006/relationships/image" Target="../media/image1273.png"/><Relationship Id="rId30" Type="http://schemas.openxmlformats.org/officeDocument/2006/relationships/image" Target="../media/image921.png"/><Relationship Id="rId126" Type="http://schemas.openxmlformats.org/officeDocument/2006/relationships/image" Target="../media/image969.png"/><Relationship Id="rId168" Type="http://schemas.openxmlformats.org/officeDocument/2006/relationships/image" Target="../media/image990.png"/><Relationship Id="rId333" Type="http://schemas.openxmlformats.org/officeDocument/2006/relationships/customXml" Target="../ink/ink1070.xml"/><Relationship Id="rId540" Type="http://schemas.openxmlformats.org/officeDocument/2006/relationships/image" Target="../media/image1175.png"/><Relationship Id="rId778" Type="http://schemas.openxmlformats.org/officeDocument/2006/relationships/image" Target="../media/image1294.png"/><Relationship Id="rId72" Type="http://schemas.openxmlformats.org/officeDocument/2006/relationships/image" Target="../media/image942.png"/><Relationship Id="rId375" Type="http://schemas.openxmlformats.org/officeDocument/2006/relationships/customXml" Target="../ink/ink1091.xml"/><Relationship Id="rId582" Type="http://schemas.openxmlformats.org/officeDocument/2006/relationships/image" Target="../media/image1196.png"/><Relationship Id="rId638" Type="http://schemas.openxmlformats.org/officeDocument/2006/relationships/image" Target="../media/image1224.png"/><Relationship Id="rId803" Type="http://schemas.openxmlformats.org/officeDocument/2006/relationships/customXml" Target="../ink/ink1305.xml"/><Relationship Id="rId3" Type="http://schemas.openxmlformats.org/officeDocument/2006/relationships/customXml" Target="../ink/ink905.xml"/><Relationship Id="rId235" Type="http://schemas.openxmlformats.org/officeDocument/2006/relationships/customXml" Target="../ink/ink1021.xml"/><Relationship Id="rId277" Type="http://schemas.openxmlformats.org/officeDocument/2006/relationships/customXml" Target="../ink/ink1042.xml"/><Relationship Id="rId400" Type="http://schemas.openxmlformats.org/officeDocument/2006/relationships/image" Target="../media/image1106.png"/><Relationship Id="rId442" Type="http://schemas.openxmlformats.org/officeDocument/2006/relationships/image" Target="../media/image1127.png"/><Relationship Id="rId484" Type="http://schemas.openxmlformats.org/officeDocument/2006/relationships/image" Target="../media/image1147.png"/><Relationship Id="rId705" Type="http://schemas.openxmlformats.org/officeDocument/2006/relationships/customXml" Target="../ink/ink1256.xml"/><Relationship Id="rId137" Type="http://schemas.openxmlformats.org/officeDocument/2006/relationships/customXml" Target="../ink/ink972.xml"/><Relationship Id="rId302" Type="http://schemas.openxmlformats.org/officeDocument/2006/relationships/image" Target="../media/image1057.png"/><Relationship Id="rId344" Type="http://schemas.openxmlformats.org/officeDocument/2006/relationships/image" Target="../media/image1078.png"/><Relationship Id="rId691" Type="http://schemas.openxmlformats.org/officeDocument/2006/relationships/customXml" Target="../ink/ink1249.xml"/><Relationship Id="rId747" Type="http://schemas.openxmlformats.org/officeDocument/2006/relationships/customXml" Target="../ink/ink1277.xml"/><Relationship Id="rId789" Type="http://schemas.openxmlformats.org/officeDocument/2006/relationships/customXml" Target="../ink/ink1298.xml"/><Relationship Id="rId41" Type="http://schemas.openxmlformats.org/officeDocument/2006/relationships/customXml" Target="../ink/ink924.xml"/><Relationship Id="rId83" Type="http://schemas.openxmlformats.org/officeDocument/2006/relationships/customXml" Target="../ink/ink945.xml"/><Relationship Id="rId179" Type="http://schemas.openxmlformats.org/officeDocument/2006/relationships/customXml" Target="../ink/ink993.xml"/><Relationship Id="rId386" Type="http://schemas.openxmlformats.org/officeDocument/2006/relationships/image" Target="../media/image1099.png"/><Relationship Id="rId551" Type="http://schemas.openxmlformats.org/officeDocument/2006/relationships/customXml" Target="../ink/ink1179.xml"/><Relationship Id="rId593" Type="http://schemas.openxmlformats.org/officeDocument/2006/relationships/customXml" Target="../ink/ink1200.xml"/><Relationship Id="rId607" Type="http://schemas.openxmlformats.org/officeDocument/2006/relationships/customXml" Target="../ink/ink1207.xml"/><Relationship Id="rId649" Type="http://schemas.openxmlformats.org/officeDocument/2006/relationships/customXml" Target="../ink/ink1228.xml"/><Relationship Id="rId814" Type="http://schemas.openxmlformats.org/officeDocument/2006/relationships/image" Target="../media/image1312.png"/><Relationship Id="rId190" Type="http://schemas.openxmlformats.org/officeDocument/2006/relationships/image" Target="../media/image1001.png"/><Relationship Id="rId204" Type="http://schemas.openxmlformats.org/officeDocument/2006/relationships/image" Target="../media/image1008.png"/><Relationship Id="rId246" Type="http://schemas.openxmlformats.org/officeDocument/2006/relationships/image" Target="../media/image1029.png"/><Relationship Id="rId288" Type="http://schemas.openxmlformats.org/officeDocument/2006/relationships/image" Target="../media/image1050.png"/><Relationship Id="rId411" Type="http://schemas.openxmlformats.org/officeDocument/2006/relationships/customXml" Target="../ink/ink1109.xml"/><Relationship Id="rId453" Type="http://schemas.openxmlformats.org/officeDocument/2006/relationships/customXml" Target="../ink/ink1130.xml"/><Relationship Id="rId509" Type="http://schemas.openxmlformats.org/officeDocument/2006/relationships/customXml" Target="../ink/ink1158.xml"/><Relationship Id="rId660" Type="http://schemas.openxmlformats.org/officeDocument/2006/relationships/image" Target="../media/image1235.png"/><Relationship Id="rId106" Type="http://schemas.openxmlformats.org/officeDocument/2006/relationships/image" Target="../media/image959.png"/><Relationship Id="rId313" Type="http://schemas.openxmlformats.org/officeDocument/2006/relationships/customXml" Target="../ink/ink1060.xml"/><Relationship Id="rId495" Type="http://schemas.openxmlformats.org/officeDocument/2006/relationships/customXml" Target="../ink/ink1151.xml"/><Relationship Id="rId716" Type="http://schemas.openxmlformats.org/officeDocument/2006/relationships/image" Target="../media/image1263.png"/><Relationship Id="rId758" Type="http://schemas.openxmlformats.org/officeDocument/2006/relationships/image" Target="../media/image1284.png"/><Relationship Id="rId10" Type="http://schemas.openxmlformats.org/officeDocument/2006/relationships/image" Target="../media/image911.png"/><Relationship Id="rId52" Type="http://schemas.openxmlformats.org/officeDocument/2006/relationships/image" Target="../media/image932.png"/><Relationship Id="rId94" Type="http://schemas.openxmlformats.org/officeDocument/2006/relationships/image" Target="../media/image953.png"/><Relationship Id="rId148" Type="http://schemas.openxmlformats.org/officeDocument/2006/relationships/image" Target="../media/image980.png"/><Relationship Id="rId355" Type="http://schemas.openxmlformats.org/officeDocument/2006/relationships/customXml" Target="../ink/ink1081.xml"/><Relationship Id="rId397" Type="http://schemas.openxmlformats.org/officeDocument/2006/relationships/customXml" Target="../ink/ink1102.xml"/><Relationship Id="rId520" Type="http://schemas.openxmlformats.org/officeDocument/2006/relationships/image" Target="../media/image1165.png"/><Relationship Id="rId562" Type="http://schemas.openxmlformats.org/officeDocument/2006/relationships/image" Target="../media/image1186.png"/><Relationship Id="rId618" Type="http://schemas.openxmlformats.org/officeDocument/2006/relationships/image" Target="../media/image1214.png"/><Relationship Id="rId825" Type="http://schemas.openxmlformats.org/officeDocument/2006/relationships/customXml" Target="../ink/ink1316.xml"/><Relationship Id="rId215" Type="http://schemas.openxmlformats.org/officeDocument/2006/relationships/customXml" Target="../ink/ink1011.xml"/><Relationship Id="rId257" Type="http://schemas.openxmlformats.org/officeDocument/2006/relationships/customXml" Target="../ink/ink1032.xml"/><Relationship Id="rId422" Type="http://schemas.openxmlformats.org/officeDocument/2006/relationships/image" Target="../media/image1117.png"/><Relationship Id="rId464" Type="http://schemas.openxmlformats.org/officeDocument/2006/relationships/image" Target="../media/image1137.png"/><Relationship Id="rId299" Type="http://schemas.openxmlformats.org/officeDocument/2006/relationships/customXml" Target="../ink/ink1053.xml"/><Relationship Id="rId727" Type="http://schemas.openxmlformats.org/officeDocument/2006/relationships/customXml" Target="../ink/ink1267.xml"/><Relationship Id="rId63" Type="http://schemas.openxmlformats.org/officeDocument/2006/relationships/customXml" Target="../ink/ink935.xml"/><Relationship Id="rId159" Type="http://schemas.openxmlformats.org/officeDocument/2006/relationships/customXml" Target="../ink/ink983.xml"/><Relationship Id="rId366" Type="http://schemas.openxmlformats.org/officeDocument/2006/relationships/image" Target="../media/image1089.png"/><Relationship Id="rId573" Type="http://schemas.openxmlformats.org/officeDocument/2006/relationships/customXml" Target="../ink/ink1190.xml"/><Relationship Id="rId780" Type="http://schemas.openxmlformats.org/officeDocument/2006/relationships/image" Target="../media/image1295.png"/><Relationship Id="rId226" Type="http://schemas.openxmlformats.org/officeDocument/2006/relationships/image" Target="../media/image1019.png"/><Relationship Id="rId433" Type="http://schemas.openxmlformats.org/officeDocument/2006/relationships/customXml" Target="../ink/ink1120.xml"/><Relationship Id="rId640" Type="http://schemas.openxmlformats.org/officeDocument/2006/relationships/image" Target="../media/image1225.png"/><Relationship Id="rId738" Type="http://schemas.openxmlformats.org/officeDocument/2006/relationships/image" Target="../media/image1274.png"/><Relationship Id="rId74" Type="http://schemas.openxmlformats.org/officeDocument/2006/relationships/image" Target="../media/image943.png"/><Relationship Id="rId377" Type="http://schemas.openxmlformats.org/officeDocument/2006/relationships/customXml" Target="../ink/ink1092.xml"/><Relationship Id="rId500" Type="http://schemas.openxmlformats.org/officeDocument/2006/relationships/image" Target="../media/image1155.png"/><Relationship Id="rId584" Type="http://schemas.openxmlformats.org/officeDocument/2006/relationships/image" Target="../media/image1197.png"/><Relationship Id="rId805" Type="http://schemas.openxmlformats.org/officeDocument/2006/relationships/customXml" Target="../ink/ink1306.xml"/><Relationship Id="rId5" Type="http://schemas.openxmlformats.org/officeDocument/2006/relationships/customXml" Target="../ink/ink906.xml"/><Relationship Id="rId237" Type="http://schemas.openxmlformats.org/officeDocument/2006/relationships/customXml" Target="../ink/ink1022.xml"/><Relationship Id="rId791" Type="http://schemas.openxmlformats.org/officeDocument/2006/relationships/customXml" Target="../ink/ink1299.xml"/><Relationship Id="rId444" Type="http://schemas.openxmlformats.org/officeDocument/2006/relationships/image" Target="../media/image1128.png"/><Relationship Id="rId651" Type="http://schemas.openxmlformats.org/officeDocument/2006/relationships/customXml" Target="../ink/ink1229.xml"/><Relationship Id="rId749" Type="http://schemas.openxmlformats.org/officeDocument/2006/relationships/customXml" Target="../ink/ink1278.xml"/><Relationship Id="rId290" Type="http://schemas.openxmlformats.org/officeDocument/2006/relationships/image" Target="../media/image1051.png"/><Relationship Id="rId304" Type="http://schemas.openxmlformats.org/officeDocument/2006/relationships/image" Target="../media/image1058.png"/><Relationship Id="rId388" Type="http://schemas.openxmlformats.org/officeDocument/2006/relationships/image" Target="../media/image1100.png"/><Relationship Id="rId511" Type="http://schemas.openxmlformats.org/officeDocument/2006/relationships/customXml" Target="../ink/ink1159.xml"/><Relationship Id="rId609" Type="http://schemas.openxmlformats.org/officeDocument/2006/relationships/customXml" Target="../ink/ink1208.xml"/><Relationship Id="rId85" Type="http://schemas.openxmlformats.org/officeDocument/2006/relationships/customXml" Target="../ink/ink946.xml"/><Relationship Id="rId150" Type="http://schemas.openxmlformats.org/officeDocument/2006/relationships/image" Target="../media/image981.png"/><Relationship Id="rId595" Type="http://schemas.openxmlformats.org/officeDocument/2006/relationships/customXml" Target="../ink/ink1201.xml"/><Relationship Id="rId816" Type="http://schemas.openxmlformats.org/officeDocument/2006/relationships/image" Target="../media/image1313.png"/><Relationship Id="rId248" Type="http://schemas.openxmlformats.org/officeDocument/2006/relationships/image" Target="../media/image1030.png"/><Relationship Id="rId455" Type="http://schemas.openxmlformats.org/officeDocument/2006/relationships/customXml" Target="../ink/ink1131.xml"/><Relationship Id="rId662" Type="http://schemas.openxmlformats.org/officeDocument/2006/relationships/image" Target="../media/image1236.png"/><Relationship Id="rId12" Type="http://schemas.openxmlformats.org/officeDocument/2006/relationships/image" Target="../media/image912.png"/><Relationship Id="rId108" Type="http://schemas.openxmlformats.org/officeDocument/2006/relationships/image" Target="../media/image960.png"/><Relationship Id="rId315" Type="http://schemas.openxmlformats.org/officeDocument/2006/relationships/customXml" Target="../ink/ink1061.xml"/><Relationship Id="rId522" Type="http://schemas.openxmlformats.org/officeDocument/2006/relationships/image" Target="../media/image1166.png"/><Relationship Id="rId96" Type="http://schemas.openxmlformats.org/officeDocument/2006/relationships/image" Target="../media/image954.png"/><Relationship Id="rId161" Type="http://schemas.openxmlformats.org/officeDocument/2006/relationships/customXml" Target="../ink/ink984.xml"/><Relationship Id="rId399" Type="http://schemas.openxmlformats.org/officeDocument/2006/relationships/customXml" Target="../ink/ink1103.xml"/><Relationship Id="rId827" Type="http://schemas.openxmlformats.org/officeDocument/2006/relationships/customXml" Target="../ink/ink1317.xml"/><Relationship Id="rId259" Type="http://schemas.openxmlformats.org/officeDocument/2006/relationships/customXml" Target="../ink/ink1033.xml"/><Relationship Id="rId466" Type="http://schemas.openxmlformats.org/officeDocument/2006/relationships/image" Target="../media/image1138.png"/><Relationship Id="rId673" Type="http://schemas.openxmlformats.org/officeDocument/2006/relationships/customXml" Target="../ink/ink1240.xml"/><Relationship Id="rId23" Type="http://schemas.openxmlformats.org/officeDocument/2006/relationships/customXml" Target="../ink/ink915.xml"/><Relationship Id="rId119" Type="http://schemas.openxmlformats.org/officeDocument/2006/relationships/customXml" Target="../ink/ink963.xml"/><Relationship Id="rId326" Type="http://schemas.openxmlformats.org/officeDocument/2006/relationships/image" Target="../media/image1069.png"/><Relationship Id="rId533" Type="http://schemas.openxmlformats.org/officeDocument/2006/relationships/customXml" Target="../ink/ink1170.xml"/><Relationship Id="rId740" Type="http://schemas.openxmlformats.org/officeDocument/2006/relationships/image" Target="../media/image1275.png"/><Relationship Id="rId838" Type="http://schemas.openxmlformats.org/officeDocument/2006/relationships/image" Target="../media/image1324.png"/><Relationship Id="rId172" Type="http://schemas.openxmlformats.org/officeDocument/2006/relationships/image" Target="../media/image992.png"/><Relationship Id="rId477" Type="http://schemas.openxmlformats.org/officeDocument/2006/relationships/customXml" Target="../ink/ink1142.xml"/><Relationship Id="rId600" Type="http://schemas.openxmlformats.org/officeDocument/2006/relationships/image" Target="../media/image1205.png"/><Relationship Id="rId684" Type="http://schemas.openxmlformats.org/officeDocument/2006/relationships/image" Target="../media/image1247.png"/><Relationship Id="rId337" Type="http://schemas.openxmlformats.org/officeDocument/2006/relationships/customXml" Target="../ink/ink1072.xml"/><Relationship Id="rId34" Type="http://schemas.openxmlformats.org/officeDocument/2006/relationships/image" Target="../media/image923.png"/><Relationship Id="rId544" Type="http://schemas.openxmlformats.org/officeDocument/2006/relationships/image" Target="../media/image1177.png"/><Relationship Id="rId751" Type="http://schemas.openxmlformats.org/officeDocument/2006/relationships/customXml" Target="../ink/ink1279.xml"/><Relationship Id="rId183" Type="http://schemas.openxmlformats.org/officeDocument/2006/relationships/customXml" Target="../ink/ink995.xml"/><Relationship Id="rId390" Type="http://schemas.openxmlformats.org/officeDocument/2006/relationships/image" Target="../media/image1101.png"/><Relationship Id="rId404" Type="http://schemas.openxmlformats.org/officeDocument/2006/relationships/image" Target="../media/image1108.png"/><Relationship Id="rId611" Type="http://schemas.openxmlformats.org/officeDocument/2006/relationships/customXml" Target="../ink/ink1209.xml"/><Relationship Id="rId250" Type="http://schemas.openxmlformats.org/officeDocument/2006/relationships/image" Target="../media/image1031.png"/><Relationship Id="rId488" Type="http://schemas.openxmlformats.org/officeDocument/2006/relationships/image" Target="../media/image1149.png"/><Relationship Id="rId695" Type="http://schemas.openxmlformats.org/officeDocument/2006/relationships/customXml" Target="../ink/ink1251.xml"/><Relationship Id="rId709" Type="http://schemas.openxmlformats.org/officeDocument/2006/relationships/customXml" Target="../ink/ink1258.xml"/><Relationship Id="rId45" Type="http://schemas.openxmlformats.org/officeDocument/2006/relationships/customXml" Target="../ink/ink926.xml"/><Relationship Id="rId110" Type="http://schemas.openxmlformats.org/officeDocument/2006/relationships/image" Target="../media/image961.png"/><Relationship Id="rId348" Type="http://schemas.openxmlformats.org/officeDocument/2006/relationships/image" Target="../media/image1080.png"/><Relationship Id="rId555" Type="http://schemas.openxmlformats.org/officeDocument/2006/relationships/customXml" Target="../ink/ink1181.xml"/><Relationship Id="rId762" Type="http://schemas.openxmlformats.org/officeDocument/2006/relationships/image" Target="../media/image1286.png"/><Relationship Id="rId194" Type="http://schemas.openxmlformats.org/officeDocument/2006/relationships/image" Target="../media/image1003.png"/><Relationship Id="rId208" Type="http://schemas.openxmlformats.org/officeDocument/2006/relationships/image" Target="../media/image1010.png"/><Relationship Id="rId415" Type="http://schemas.openxmlformats.org/officeDocument/2006/relationships/customXml" Target="../ink/ink1111.xml"/><Relationship Id="rId622" Type="http://schemas.openxmlformats.org/officeDocument/2006/relationships/image" Target="../media/image1216.png"/><Relationship Id="rId261" Type="http://schemas.openxmlformats.org/officeDocument/2006/relationships/customXml" Target="../ink/ink1034.xml"/><Relationship Id="rId499" Type="http://schemas.openxmlformats.org/officeDocument/2006/relationships/customXml" Target="../ink/ink1153.xml"/><Relationship Id="rId56" Type="http://schemas.openxmlformats.org/officeDocument/2006/relationships/image" Target="../media/image934.png"/><Relationship Id="rId359" Type="http://schemas.openxmlformats.org/officeDocument/2006/relationships/customXml" Target="../ink/ink1083.xml"/><Relationship Id="rId566" Type="http://schemas.openxmlformats.org/officeDocument/2006/relationships/image" Target="../media/image1188.png"/><Relationship Id="rId773" Type="http://schemas.openxmlformats.org/officeDocument/2006/relationships/customXml" Target="../ink/ink1290.xml"/><Relationship Id="rId121" Type="http://schemas.openxmlformats.org/officeDocument/2006/relationships/customXml" Target="../ink/ink964.xml"/><Relationship Id="rId219" Type="http://schemas.openxmlformats.org/officeDocument/2006/relationships/customXml" Target="../ink/ink1013.xml"/><Relationship Id="rId426" Type="http://schemas.openxmlformats.org/officeDocument/2006/relationships/image" Target="../media/image1119.png"/><Relationship Id="rId633" Type="http://schemas.openxmlformats.org/officeDocument/2006/relationships/customXml" Target="../ink/ink1220.xml"/><Relationship Id="rId840" Type="http://schemas.openxmlformats.org/officeDocument/2006/relationships/image" Target="../media/image1325.png"/><Relationship Id="rId67" Type="http://schemas.openxmlformats.org/officeDocument/2006/relationships/customXml" Target="../ink/ink937.xml"/><Relationship Id="rId272" Type="http://schemas.openxmlformats.org/officeDocument/2006/relationships/image" Target="../media/image1042.png"/><Relationship Id="rId577" Type="http://schemas.openxmlformats.org/officeDocument/2006/relationships/customXml" Target="../ink/ink1192.xml"/><Relationship Id="rId700" Type="http://schemas.openxmlformats.org/officeDocument/2006/relationships/image" Target="../media/image1255.png"/><Relationship Id="rId132" Type="http://schemas.openxmlformats.org/officeDocument/2006/relationships/image" Target="../media/image972.png"/><Relationship Id="rId784" Type="http://schemas.openxmlformats.org/officeDocument/2006/relationships/image" Target="../media/image1297.png"/><Relationship Id="rId437" Type="http://schemas.openxmlformats.org/officeDocument/2006/relationships/customXml" Target="../ink/ink1122.xml"/><Relationship Id="rId644" Type="http://schemas.openxmlformats.org/officeDocument/2006/relationships/image" Target="../media/image1227.png"/><Relationship Id="rId283" Type="http://schemas.openxmlformats.org/officeDocument/2006/relationships/customXml" Target="../ink/ink1045.xml"/><Relationship Id="rId490" Type="http://schemas.openxmlformats.org/officeDocument/2006/relationships/image" Target="../media/image1150.png"/><Relationship Id="rId504" Type="http://schemas.openxmlformats.org/officeDocument/2006/relationships/image" Target="../media/image1157.png"/><Relationship Id="rId711" Type="http://schemas.openxmlformats.org/officeDocument/2006/relationships/customXml" Target="../ink/ink1259.xml"/><Relationship Id="rId78" Type="http://schemas.openxmlformats.org/officeDocument/2006/relationships/image" Target="../media/image945.png"/><Relationship Id="rId143" Type="http://schemas.openxmlformats.org/officeDocument/2006/relationships/customXml" Target="../ink/ink975.xml"/><Relationship Id="rId350" Type="http://schemas.openxmlformats.org/officeDocument/2006/relationships/image" Target="../media/image1081.png"/><Relationship Id="rId588" Type="http://schemas.openxmlformats.org/officeDocument/2006/relationships/image" Target="../media/image1199.png"/><Relationship Id="rId795" Type="http://schemas.openxmlformats.org/officeDocument/2006/relationships/customXml" Target="../ink/ink1301.xml"/><Relationship Id="rId809" Type="http://schemas.openxmlformats.org/officeDocument/2006/relationships/customXml" Target="../ink/ink1308.xml"/><Relationship Id="rId9" Type="http://schemas.openxmlformats.org/officeDocument/2006/relationships/customXml" Target="../ink/ink908.xml"/><Relationship Id="rId210" Type="http://schemas.openxmlformats.org/officeDocument/2006/relationships/image" Target="../media/image1011.png"/><Relationship Id="rId448" Type="http://schemas.openxmlformats.org/officeDocument/2006/relationships/image" Target="../media/image1130.png"/><Relationship Id="rId655" Type="http://schemas.openxmlformats.org/officeDocument/2006/relationships/customXml" Target="../ink/ink1231.xml"/><Relationship Id="rId294" Type="http://schemas.openxmlformats.org/officeDocument/2006/relationships/image" Target="../media/image1053.png"/><Relationship Id="rId308" Type="http://schemas.openxmlformats.org/officeDocument/2006/relationships/image" Target="../media/image1060.png"/><Relationship Id="rId515" Type="http://schemas.openxmlformats.org/officeDocument/2006/relationships/customXml" Target="../ink/ink1161.xml"/><Relationship Id="rId722" Type="http://schemas.openxmlformats.org/officeDocument/2006/relationships/image" Target="../media/image1266.png"/><Relationship Id="rId89" Type="http://schemas.openxmlformats.org/officeDocument/2006/relationships/customXml" Target="../ink/ink948.xml"/><Relationship Id="rId154" Type="http://schemas.openxmlformats.org/officeDocument/2006/relationships/image" Target="../media/image983.png"/><Relationship Id="rId361" Type="http://schemas.openxmlformats.org/officeDocument/2006/relationships/customXml" Target="../ink/ink1084.xml"/><Relationship Id="rId599" Type="http://schemas.openxmlformats.org/officeDocument/2006/relationships/customXml" Target="../ink/ink1203.xml"/><Relationship Id="rId459" Type="http://schemas.openxmlformats.org/officeDocument/2006/relationships/customXml" Target="../ink/ink1133.xml"/><Relationship Id="rId666" Type="http://schemas.openxmlformats.org/officeDocument/2006/relationships/image" Target="../media/image1238.png"/><Relationship Id="rId16" Type="http://schemas.openxmlformats.org/officeDocument/2006/relationships/image" Target="../media/image914.png"/><Relationship Id="rId221" Type="http://schemas.openxmlformats.org/officeDocument/2006/relationships/customXml" Target="../ink/ink1014.xml"/><Relationship Id="rId319" Type="http://schemas.openxmlformats.org/officeDocument/2006/relationships/customXml" Target="../ink/ink1063.xml"/><Relationship Id="rId526" Type="http://schemas.openxmlformats.org/officeDocument/2006/relationships/image" Target="../media/image1168.png"/><Relationship Id="rId733" Type="http://schemas.openxmlformats.org/officeDocument/2006/relationships/customXml" Target="../ink/ink1270.xml"/><Relationship Id="rId165" Type="http://schemas.openxmlformats.org/officeDocument/2006/relationships/customXml" Target="../ink/ink986.xml"/><Relationship Id="rId372" Type="http://schemas.openxmlformats.org/officeDocument/2006/relationships/image" Target="../media/image1092.png"/><Relationship Id="rId677" Type="http://schemas.openxmlformats.org/officeDocument/2006/relationships/customXml" Target="../ink/ink1242.xml"/><Relationship Id="rId800" Type="http://schemas.openxmlformats.org/officeDocument/2006/relationships/image" Target="../media/image1305.png"/><Relationship Id="rId232" Type="http://schemas.openxmlformats.org/officeDocument/2006/relationships/image" Target="../media/image1022.png"/><Relationship Id="rId27" Type="http://schemas.openxmlformats.org/officeDocument/2006/relationships/customXml" Target="../ink/ink917.xml"/><Relationship Id="rId537" Type="http://schemas.openxmlformats.org/officeDocument/2006/relationships/customXml" Target="../ink/ink1172.xml"/><Relationship Id="rId744" Type="http://schemas.openxmlformats.org/officeDocument/2006/relationships/image" Target="../media/image1277.png"/><Relationship Id="rId80" Type="http://schemas.openxmlformats.org/officeDocument/2006/relationships/image" Target="../media/image946.png"/><Relationship Id="rId176" Type="http://schemas.openxmlformats.org/officeDocument/2006/relationships/image" Target="../media/image994.png"/><Relationship Id="rId383" Type="http://schemas.openxmlformats.org/officeDocument/2006/relationships/customXml" Target="../ink/ink1095.xml"/><Relationship Id="rId590" Type="http://schemas.openxmlformats.org/officeDocument/2006/relationships/image" Target="../media/image1200.png"/><Relationship Id="rId604" Type="http://schemas.openxmlformats.org/officeDocument/2006/relationships/image" Target="../media/image1207.png"/><Relationship Id="rId811" Type="http://schemas.openxmlformats.org/officeDocument/2006/relationships/customXml" Target="../ink/ink1309.xml"/><Relationship Id="rId243" Type="http://schemas.openxmlformats.org/officeDocument/2006/relationships/customXml" Target="../ink/ink1025.xml"/><Relationship Id="rId450" Type="http://schemas.openxmlformats.org/officeDocument/2006/relationships/image" Target="../media/image1131.png"/><Relationship Id="rId688" Type="http://schemas.openxmlformats.org/officeDocument/2006/relationships/image" Target="../media/image1249.png"/><Relationship Id="rId38" Type="http://schemas.openxmlformats.org/officeDocument/2006/relationships/image" Target="../media/image925.png"/><Relationship Id="rId103" Type="http://schemas.openxmlformats.org/officeDocument/2006/relationships/customXml" Target="../ink/ink955.xml"/><Relationship Id="rId310" Type="http://schemas.openxmlformats.org/officeDocument/2006/relationships/image" Target="../media/image1061.png"/><Relationship Id="rId548" Type="http://schemas.openxmlformats.org/officeDocument/2006/relationships/image" Target="../media/image1179.png"/><Relationship Id="rId755" Type="http://schemas.openxmlformats.org/officeDocument/2006/relationships/customXml" Target="../ink/ink1281.xml"/><Relationship Id="rId91" Type="http://schemas.openxmlformats.org/officeDocument/2006/relationships/customXml" Target="../ink/ink949.xml"/><Relationship Id="rId187" Type="http://schemas.openxmlformats.org/officeDocument/2006/relationships/customXml" Target="../ink/ink997.xml"/><Relationship Id="rId394" Type="http://schemas.openxmlformats.org/officeDocument/2006/relationships/image" Target="../media/image1103.png"/><Relationship Id="rId408" Type="http://schemas.openxmlformats.org/officeDocument/2006/relationships/image" Target="../media/image1110.png"/><Relationship Id="rId615" Type="http://schemas.openxmlformats.org/officeDocument/2006/relationships/customXml" Target="../ink/ink1211.xml"/><Relationship Id="rId822" Type="http://schemas.openxmlformats.org/officeDocument/2006/relationships/image" Target="../media/image1316.png"/><Relationship Id="rId254" Type="http://schemas.openxmlformats.org/officeDocument/2006/relationships/image" Target="../media/image1033.png"/><Relationship Id="rId699" Type="http://schemas.openxmlformats.org/officeDocument/2006/relationships/customXml" Target="../ink/ink1253.xml"/><Relationship Id="rId49" Type="http://schemas.openxmlformats.org/officeDocument/2006/relationships/customXml" Target="../ink/ink928.xml"/><Relationship Id="rId114" Type="http://schemas.openxmlformats.org/officeDocument/2006/relationships/image" Target="../media/image963.png"/><Relationship Id="rId461" Type="http://schemas.openxmlformats.org/officeDocument/2006/relationships/customXml" Target="../ink/ink1134.xml"/><Relationship Id="rId559" Type="http://schemas.openxmlformats.org/officeDocument/2006/relationships/customXml" Target="../ink/ink1183.xml"/><Relationship Id="rId766" Type="http://schemas.openxmlformats.org/officeDocument/2006/relationships/image" Target="../media/image1288.png"/><Relationship Id="rId198" Type="http://schemas.openxmlformats.org/officeDocument/2006/relationships/image" Target="../media/image1005.png"/><Relationship Id="rId321" Type="http://schemas.openxmlformats.org/officeDocument/2006/relationships/customXml" Target="../ink/ink1064.xml"/><Relationship Id="rId419" Type="http://schemas.openxmlformats.org/officeDocument/2006/relationships/customXml" Target="../ink/ink1113.xml"/><Relationship Id="rId626" Type="http://schemas.openxmlformats.org/officeDocument/2006/relationships/image" Target="../media/image1218.png"/><Relationship Id="rId833" Type="http://schemas.openxmlformats.org/officeDocument/2006/relationships/customXml" Target="../ink/ink1320.xml"/><Relationship Id="rId265" Type="http://schemas.openxmlformats.org/officeDocument/2006/relationships/customXml" Target="../ink/ink1036.xml"/><Relationship Id="rId472" Type="http://schemas.openxmlformats.org/officeDocument/2006/relationships/image" Target="../media/image1141.png"/><Relationship Id="rId125" Type="http://schemas.openxmlformats.org/officeDocument/2006/relationships/customXml" Target="../ink/ink966.xml"/><Relationship Id="rId332" Type="http://schemas.openxmlformats.org/officeDocument/2006/relationships/image" Target="../media/image1072.png"/><Relationship Id="rId777" Type="http://schemas.openxmlformats.org/officeDocument/2006/relationships/customXml" Target="../ink/ink1292.xml"/><Relationship Id="rId637" Type="http://schemas.openxmlformats.org/officeDocument/2006/relationships/customXml" Target="../ink/ink1222.xml"/><Relationship Id="rId276" Type="http://schemas.openxmlformats.org/officeDocument/2006/relationships/image" Target="../media/image1044.png"/><Relationship Id="rId483" Type="http://schemas.openxmlformats.org/officeDocument/2006/relationships/customXml" Target="../ink/ink1145.xml"/><Relationship Id="rId690" Type="http://schemas.openxmlformats.org/officeDocument/2006/relationships/image" Target="../media/image1250.png"/><Relationship Id="rId704" Type="http://schemas.openxmlformats.org/officeDocument/2006/relationships/image" Target="../media/image1257.png"/><Relationship Id="rId40" Type="http://schemas.openxmlformats.org/officeDocument/2006/relationships/image" Target="../media/image926.png"/><Relationship Id="rId136" Type="http://schemas.openxmlformats.org/officeDocument/2006/relationships/image" Target="../media/image974.png"/><Relationship Id="rId343" Type="http://schemas.openxmlformats.org/officeDocument/2006/relationships/customXml" Target="../ink/ink1075.xml"/><Relationship Id="rId550" Type="http://schemas.openxmlformats.org/officeDocument/2006/relationships/image" Target="../media/image1180.png"/><Relationship Id="rId788" Type="http://schemas.openxmlformats.org/officeDocument/2006/relationships/image" Target="../media/image1299.png"/><Relationship Id="rId203" Type="http://schemas.openxmlformats.org/officeDocument/2006/relationships/customXml" Target="../ink/ink1005.xml"/><Relationship Id="rId648" Type="http://schemas.openxmlformats.org/officeDocument/2006/relationships/image" Target="../media/image1229.png"/><Relationship Id="rId287" Type="http://schemas.openxmlformats.org/officeDocument/2006/relationships/customXml" Target="../ink/ink1047.xml"/><Relationship Id="rId410" Type="http://schemas.openxmlformats.org/officeDocument/2006/relationships/image" Target="../media/image1111.png"/><Relationship Id="rId494" Type="http://schemas.openxmlformats.org/officeDocument/2006/relationships/image" Target="../media/image1152.png"/><Relationship Id="rId508" Type="http://schemas.openxmlformats.org/officeDocument/2006/relationships/image" Target="../media/image1159.png"/><Relationship Id="rId715" Type="http://schemas.openxmlformats.org/officeDocument/2006/relationships/customXml" Target="../ink/ink1261.xml"/><Relationship Id="rId147" Type="http://schemas.openxmlformats.org/officeDocument/2006/relationships/customXml" Target="../ink/ink977.xml"/><Relationship Id="rId354" Type="http://schemas.openxmlformats.org/officeDocument/2006/relationships/image" Target="../media/image1083.png"/><Relationship Id="rId799" Type="http://schemas.openxmlformats.org/officeDocument/2006/relationships/customXml" Target="../ink/ink1303.xml"/><Relationship Id="rId51" Type="http://schemas.openxmlformats.org/officeDocument/2006/relationships/customXml" Target="../ink/ink929.xml"/><Relationship Id="rId561" Type="http://schemas.openxmlformats.org/officeDocument/2006/relationships/customXml" Target="../ink/ink1184.xml"/><Relationship Id="rId659" Type="http://schemas.openxmlformats.org/officeDocument/2006/relationships/customXml" Target="../ink/ink1233.xml"/><Relationship Id="rId214" Type="http://schemas.openxmlformats.org/officeDocument/2006/relationships/image" Target="../media/image1013.png"/><Relationship Id="rId298" Type="http://schemas.openxmlformats.org/officeDocument/2006/relationships/image" Target="../media/image1055.png"/><Relationship Id="rId421" Type="http://schemas.openxmlformats.org/officeDocument/2006/relationships/customXml" Target="../ink/ink1114.xml"/><Relationship Id="rId519" Type="http://schemas.openxmlformats.org/officeDocument/2006/relationships/customXml" Target="../ink/ink1163.xml"/><Relationship Id="rId158" Type="http://schemas.openxmlformats.org/officeDocument/2006/relationships/image" Target="../media/image985.png"/><Relationship Id="rId726" Type="http://schemas.openxmlformats.org/officeDocument/2006/relationships/image" Target="../media/image1268.png"/><Relationship Id="rId62" Type="http://schemas.openxmlformats.org/officeDocument/2006/relationships/image" Target="../media/image937.png"/><Relationship Id="rId365" Type="http://schemas.openxmlformats.org/officeDocument/2006/relationships/customXml" Target="../ink/ink1086.xml"/><Relationship Id="rId572" Type="http://schemas.openxmlformats.org/officeDocument/2006/relationships/image" Target="../media/image1191.png"/><Relationship Id="rId225" Type="http://schemas.openxmlformats.org/officeDocument/2006/relationships/customXml" Target="../ink/ink1016.xml"/><Relationship Id="rId432" Type="http://schemas.openxmlformats.org/officeDocument/2006/relationships/image" Target="../media/image1122.png"/><Relationship Id="rId737" Type="http://schemas.openxmlformats.org/officeDocument/2006/relationships/customXml" Target="../ink/ink1272.xml"/><Relationship Id="rId73" Type="http://schemas.openxmlformats.org/officeDocument/2006/relationships/customXml" Target="../ink/ink940.xml"/><Relationship Id="rId169" Type="http://schemas.openxmlformats.org/officeDocument/2006/relationships/customXml" Target="../ink/ink988.xml"/><Relationship Id="rId376" Type="http://schemas.openxmlformats.org/officeDocument/2006/relationships/image" Target="../media/image1094.png"/><Relationship Id="rId583" Type="http://schemas.openxmlformats.org/officeDocument/2006/relationships/customXml" Target="../ink/ink1195.xml"/><Relationship Id="rId790" Type="http://schemas.openxmlformats.org/officeDocument/2006/relationships/image" Target="../media/image1300.png"/><Relationship Id="rId804" Type="http://schemas.openxmlformats.org/officeDocument/2006/relationships/image" Target="../media/image1307.png"/><Relationship Id="rId4" Type="http://schemas.openxmlformats.org/officeDocument/2006/relationships/image" Target="../media/image908.png"/><Relationship Id="rId236" Type="http://schemas.openxmlformats.org/officeDocument/2006/relationships/image" Target="../media/image1024.png"/><Relationship Id="rId443" Type="http://schemas.openxmlformats.org/officeDocument/2006/relationships/customXml" Target="../ink/ink1125.xml"/><Relationship Id="rId650" Type="http://schemas.openxmlformats.org/officeDocument/2006/relationships/image" Target="../media/image1230.png"/><Relationship Id="rId303" Type="http://schemas.openxmlformats.org/officeDocument/2006/relationships/customXml" Target="../ink/ink1055.xml"/><Relationship Id="rId748" Type="http://schemas.openxmlformats.org/officeDocument/2006/relationships/image" Target="../media/image1279.png"/><Relationship Id="rId84" Type="http://schemas.openxmlformats.org/officeDocument/2006/relationships/image" Target="../media/image948.png"/><Relationship Id="rId387" Type="http://schemas.openxmlformats.org/officeDocument/2006/relationships/customXml" Target="../ink/ink1097.xml"/><Relationship Id="rId510" Type="http://schemas.openxmlformats.org/officeDocument/2006/relationships/image" Target="../media/image1160.png"/><Relationship Id="rId594" Type="http://schemas.openxmlformats.org/officeDocument/2006/relationships/image" Target="../media/image1202.png"/><Relationship Id="rId608" Type="http://schemas.openxmlformats.org/officeDocument/2006/relationships/image" Target="../media/image1209.png"/><Relationship Id="rId815" Type="http://schemas.openxmlformats.org/officeDocument/2006/relationships/customXml" Target="../ink/ink1311.xml"/><Relationship Id="rId247" Type="http://schemas.openxmlformats.org/officeDocument/2006/relationships/customXml" Target="../ink/ink1027.xml"/><Relationship Id="rId107" Type="http://schemas.openxmlformats.org/officeDocument/2006/relationships/customXml" Target="../ink/ink957.xml"/><Relationship Id="rId454" Type="http://schemas.openxmlformats.org/officeDocument/2006/relationships/image" Target="../media/image49.png"/><Relationship Id="rId661" Type="http://schemas.openxmlformats.org/officeDocument/2006/relationships/customXml" Target="../ink/ink1234.xml"/><Relationship Id="rId759" Type="http://schemas.openxmlformats.org/officeDocument/2006/relationships/customXml" Target="../ink/ink1283.xml"/><Relationship Id="rId11" Type="http://schemas.openxmlformats.org/officeDocument/2006/relationships/customXml" Target="../ink/ink909.xml"/><Relationship Id="rId314" Type="http://schemas.openxmlformats.org/officeDocument/2006/relationships/image" Target="../media/image1063.png"/><Relationship Id="rId398" Type="http://schemas.openxmlformats.org/officeDocument/2006/relationships/image" Target="../media/image1105.png"/><Relationship Id="rId521" Type="http://schemas.openxmlformats.org/officeDocument/2006/relationships/customXml" Target="../ink/ink1164.xml"/><Relationship Id="rId619" Type="http://schemas.openxmlformats.org/officeDocument/2006/relationships/customXml" Target="../ink/ink1213.xml"/><Relationship Id="rId95" Type="http://schemas.openxmlformats.org/officeDocument/2006/relationships/customXml" Target="../ink/ink951.xml"/><Relationship Id="rId160" Type="http://schemas.openxmlformats.org/officeDocument/2006/relationships/image" Target="../media/image986.png"/><Relationship Id="rId826" Type="http://schemas.openxmlformats.org/officeDocument/2006/relationships/image" Target="../media/image1318.png"/><Relationship Id="rId258" Type="http://schemas.openxmlformats.org/officeDocument/2006/relationships/image" Target="../media/image1035.png"/><Relationship Id="rId465" Type="http://schemas.openxmlformats.org/officeDocument/2006/relationships/customXml" Target="../ink/ink1136.xml"/><Relationship Id="rId672" Type="http://schemas.openxmlformats.org/officeDocument/2006/relationships/image" Target="../media/image1241.png"/><Relationship Id="rId22" Type="http://schemas.openxmlformats.org/officeDocument/2006/relationships/image" Target="../media/image917.png"/><Relationship Id="rId118" Type="http://schemas.openxmlformats.org/officeDocument/2006/relationships/image" Target="../media/image965.png"/><Relationship Id="rId325" Type="http://schemas.openxmlformats.org/officeDocument/2006/relationships/customXml" Target="../ink/ink1066.xml"/><Relationship Id="rId532" Type="http://schemas.openxmlformats.org/officeDocument/2006/relationships/image" Target="../media/image1171.png"/><Relationship Id="rId171" Type="http://schemas.openxmlformats.org/officeDocument/2006/relationships/customXml" Target="../ink/ink989.xml"/><Relationship Id="rId837" Type="http://schemas.openxmlformats.org/officeDocument/2006/relationships/customXml" Target="../ink/ink1322.xml"/><Relationship Id="rId269" Type="http://schemas.openxmlformats.org/officeDocument/2006/relationships/customXml" Target="../ink/ink1038.xml"/><Relationship Id="rId476" Type="http://schemas.openxmlformats.org/officeDocument/2006/relationships/image" Target="../media/image1143.png"/><Relationship Id="rId683" Type="http://schemas.openxmlformats.org/officeDocument/2006/relationships/customXml" Target="../ink/ink1245.xml"/><Relationship Id="rId33" Type="http://schemas.openxmlformats.org/officeDocument/2006/relationships/customXml" Target="../ink/ink920.xml"/><Relationship Id="rId129" Type="http://schemas.openxmlformats.org/officeDocument/2006/relationships/customXml" Target="../ink/ink968.xml"/><Relationship Id="rId336" Type="http://schemas.openxmlformats.org/officeDocument/2006/relationships/image" Target="../media/image1074.png"/><Relationship Id="rId543" Type="http://schemas.openxmlformats.org/officeDocument/2006/relationships/customXml" Target="../ink/ink1175.xml"/><Relationship Id="rId182" Type="http://schemas.openxmlformats.org/officeDocument/2006/relationships/image" Target="../media/image997.png"/><Relationship Id="rId403" Type="http://schemas.openxmlformats.org/officeDocument/2006/relationships/customXml" Target="../ink/ink1105.xml"/><Relationship Id="rId750" Type="http://schemas.openxmlformats.org/officeDocument/2006/relationships/image" Target="../media/image1280.png"/><Relationship Id="rId487" Type="http://schemas.openxmlformats.org/officeDocument/2006/relationships/customXml" Target="../ink/ink1147.xml"/><Relationship Id="rId610" Type="http://schemas.openxmlformats.org/officeDocument/2006/relationships/image" Target="../media/image1210.png"/><Relationship Id="rId694" Type="http://schemas.openxmlformats.org/officeDocument/2006/relationships/image" Target="../media/image1252.png"/><Relationship Id="rId708" Type="http://schemas.openxmlformats.org/officeDocument/2006/relationships/image" Target="../media/image1259.png"/><Relationship Id="rId347" Type="http://schemas.openxmlformats.org/officeDocument/2006/relationships/customXml" Target="../ink/ink1077.xml"/><Relationship Id="rId44" Type="http://schemas.openxmlformats.org/officeDocument/2006/relationships/image" Target="../media/image928.png"/><Relationship Id="rId554" Type="http://schemas.openxmlformats.org/officeDocument/2006/relationships/image" Target="../media/image1182.png"/><Relationship Id="rId761" Type="http://schemas.openxmlformats.org/officeDocument/2006/relationships/customXml" Target="../ink/ink1284.xml"/><Relationship Id="rId193" Type="http://schemas.openxmlformats.org/officeDocument/2006/relationships/customXml" Target="../ink/ink1000.xml"/><Relationship Id="rId207" Type="http://schemas.openxmlformats.org/officeDocument/2006/relationships/customXml" Target="../ink/ink1007.xml"/><Relationship Id="rId414" Type="http://schemas.openxmlformats.org/officeDocument/2006/relationships/image" Target="../media/image1113.png"/><Relationship Id="rId498" Type="http://schemas.openxmlformats.org/officeDocument/2006/relationships/image" Target="../media/image1154.png"/><Relationship Id="rId621" Type="http://schemas.openxmlformats.org/officeDocument/2006/relationships/customXml" Target="../ink/ink1214.xml"/><Relationship Id="rId260" Type="http://schemas.openxmlformats.org/officeDocument/2006/relationships/image" Target="../media/image1036.png"/><Relationship Id="rId719" Type="http://schemas.openxmlformats.org/officeDocument/2006/relationships/customXml" Target="../ink/ink1263.xml"/><Relationship Id="rId55" Type="http://schemas.openxmlformats.org/officeDocument/2006/relationships/customXml" Target="../ink/ink931.xml"/><Relationship Id="rId120" Type="http://schemas.openxmlformats.org/officeDocument/2006/relationships/image" Target="../media/image966.png"/><Relationship Id="rId358" Type="http://schemas.openxmlformats.org/officeDocument/2006/relationships/image" Target="../media/image1085.png"/><Relationship Id="rId565" Type="http://schemas.openxmlformats.org/officeDocument/2006/relationships/customXml" Target="../ink/ink1186.xml"/><Relationship Id="rId772" Type="http://schemas.openxmlformats.org/officeDocument/2006/relationships/image" Target="../media/image1291.png"/><Relationship Id="rId218" Type="http://schemas.openxmlformats.org/officeDocument/2006/relationships/image" Target="../media/image1015.png"/><Relationship Id="rId425" Type="http://schemas.openxmlformats.org/officeDocument/2006/relationships/customXml" Target="../ink/ink1116.xml"/><Relationship Id="rId632" Type="http://schemas.openxmlformats.org/officeDocument/2006/relationships/image" Target="../media/image12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25.xml"/><Relationship Id="rId2" Type="http://schemas.openxmlformats.org/officeDocument/2006/relationships/image" Target="../media/image13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27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83.xml"/><Relationship Id="rId299" Type="http://schemas.openxmlformats.org/officeDocument/2006/relationships/customXml" Target="../ink/ink1474.xml"/><Relationship Id="rId21" Type="http://schemas.openxmlformats.org/officeDocument/2006/relationships/customXml" Target="../ink/ink1335.xml"/><Relationship Id="rId63" Type="http://schemas.openxmlformats.org/officeDocument/2006/relationships/customXml" Target="../ink/ink1356.xml"/><Relationship Id="rId159" Type="http://schemas.openxmlformats.org/officeDocument/2006/relationships/customXml" Target="../ink/ink1404.xml"/><Relationship Id="rId324" Type="http://schemas.openxmlformats.org/officeDocument/2006/relationships/image" Target="../media/image1488.png"/><Relationship Id="rId366" Type="http://schemas.openxmlformats.org/officeDocument/2006/relationships/image" Target="../media/image1509.png"/><Relationship Id="rId170" Type="http://schemas.openxmlformats.org/officeDocument/2006/relationships/image" Target="../media/image1411.png"/><Relationship Id="rId226" Type="http://schemas.openxmlformats.org/officeDocument/2006/relationships/image" Target="../media/image1439.png"/><Relationship Id="rId433" Type="http://schemas.openxmlformats.org/officeDocument/2006/relationships/customXml" Target="../ink/ink1541.xml"/><Relationship Id="rId268" Type="http://schemas.openxmlformats.org/officeDocument/2006/relationships/image" Target="../media/image1460.png"/><Relationship Id="rId475" Type="http://schemas.openxmlformats.org/officeDocument/2006/relationships/customXml" Target="../ink/ink1562.xml"/><Relationship Id="rId32" Type="http://schemas.openxmlformats.org/officeDocument/2006/relationships/image" Target="../media/image1342.png"/><Relationship Id="rId74" Type="http://schemas.openxmlformats.org/officeDocument/2006/relationships/image" Target="../media/image1363.png"/><Relationship Id="rId128" Type="http://schemas.openxmlformats.org/officeDocument/2006/relationships/image" Target="../media/image1390.png"/><Relationship Id="rId335" Type="http://schemas.openxmlformats.org/officeDocument/2006/relationships/customXml" Target="../ink/ink1492.xml"/><Relationship Id="rId377" Type="http://schemas.openxmlformats.org/officeDocument/2006/relationships/customXml" Target="../ink/ink1513.xml"/><Relationship Id="rId500" Type="http://schemas.openxmlformats.org/officeDocument/2006/relationships/image" Target="../media/image1575.png"/><Relationship Id="rId5" Type="http://schemas.openxmlformats.org/officeDocument/2006/relationships/customXml" Target="../ink/ink1327.xml"/><Relationship Id="rId181" Type="http://schemas.openxmlformats.org/officeDocument/2006/relationships/customXml" Target="../ink/ink1415.xml"/><Relationship Id="rId237" Type="http://schemas.openxmlformats.org/officeDocument/2006/relationships/customXml" Target="../ink/ink1443.xml"/><Relationship Id="rId402" Type="http://schemas.openxmlformats.org/officeDocument/2006/relationships/image" Target="../media/image1527.png"/><Relationship Id="rId279" Type="http://schemas.openxmlformats.org/officeDocument/2006/relationships/customXml" Target="../ink/ink1464.xml"/><Relationship Id="rId444" Type="http://schemas.openxmlformats.org/officeDocument/2006/relationships/image" Target="../media/image1548.png"/><Relationship Id="rId486" Type="http://schemas.openxmlformats.org/officeDocument/2006/relationships/image" Target="../media/image1568.png"/><Relationship Id="rId43" Type="http://schemas.openxmlformats.org/officeDocument/2006/relationships/customXml" Target="../ink/ink1346.xml"/><Relationship Id="rId139" Type="http://schemas.openxmlformats.org/officeDocument/2006/relationships/customXml" Target="../ink/ink1394.xml"/><Relationship Id="rId290" Type="http://schemas.openxmlformats.org/officeDocument/2006/relationships/image" Target="../media/image1471.png"/><Relationship Id="rId304" Type="http://schemas.openxmlformats.org/officeDocument/2006/relationships/image" Target="../media/image1478.png"/><Relationship Id="rId346" Type="http://schemas.openxmlformats.org/officeDocument/2006/relationships/image" Target="../media/image1499.png"/><Relationship Id="rId388" Type="http://schemas.openxmlformats.org/officeDocument/2006/relationships/image" Target="../media/image1520.png"/><Relationship Id="rId85" Type="http://schemas.openxmlformats.org/officeDocument/2006/relationships/customXml" Target="../ink/ink1367.xml"/><Relationship Id="rId150" Type="http://schemas.openxmlformats.org/officeDocument/2006/relationships/image" Target="../media/image1401.png"/><Relationship Id="rId192" Type="http://schemas.openxmlformats.org/officeDocument/2006/relationships/image" Target="../media/image1422.png"/><Relationship Id="rId206" Type="http://schemas.openxmlformats.org/officeDocument/2006/relationships/image" Target="../media/image1429.png"/><Relationship Id="rId413" Type="http://schemas.openxmlformats.org/officeDocument/2006/relationships/customXml" Target="../ink/ink1531.xml"/><Relationship Id="rId248" Type="http://schemas.openxmlformats.org/officeDocument/2006/relationships/image" Target="../media/image1450.png"/><Relationship Id="rId455" Type="http://schemas.openxmlformats.org/officeDocument/2006/relationships/customXml" Target="../ink/ink1552.xml"/><Relationship Id="rId497" Type="http://schemas.openxmlformats.org/officeDocument/2006/relationships/customXml" Target="../ink/ink1573.xml"/><Relationship Id="rId12" Type="http://schemas.openxmlformats.org/officeDocument/2006/relationships/image" Target="../media/image1332.png"/><Relationship Id="rId108" Type="http://schemas.openxmlformats.org/officeDocument/2006/relationships/image" Target="../media/image1380.png"/><Relationship Id="rId315" Type="http://schemas.openxmlformats.org/officeDocument/2006/relationships/customXml" Target="../ink/ink1482.xml"/><Relationship Id="rId357" Type="http://schemas.openxmlformats.org/officeDocument/2006/relationships/customXml" Target="../ink/ink1503.xml"/><Relationship Id="rId54" Type="http://schemas.openxmlformats.org/officeDocument/2006/relationships/image" Target="../media/image1353.png"/><Relationship Id="rId96" Type="http://schemas.openxmlformats.org/officeDocument/2006/relationships/image" Target="../media/image1374.png"/><Relationship Id="rId161" Type="http://schemas.openxmlformats.org/officeDocument/2006/relationships/customXml" Target="../ink/ink1405.xml"/><Relationship Id="rId217" Type="http://schemas.openxmlformats.org/officeDocument/2006/relationships/customXml" Target="../ink/ink1433.xml"/><Relationship Id="rId399" Type="http://schemas.openxmlformats.org/officeDocument/2006/relationships/customXml" Target="../ink/ink1524.xml"/><Relationship Id="rId259" Type="http://schemas.openxmlformats.org/officeDocument/2006/relationships/customXml" Target="../ink/ink1454.xml"/><Relationship Id="rId424" Type="http://schemas.openxmlformats.org/officeDocument/2006/relationships/image" Target="../media/image1538.png"/><Relationship Id="rId466" Type="http://schemas.openxmlformats.org/officeDocument/2006/relationships/image" Target="../media/image1559.png"/><Relationship Id="rId23" Type="http://schemas.openxmlformats.org/officeDocument/2006/relationships/customXml" Target="../ink/ink1336.xml"/><Relationship Id="rId119" Type="http://schemas.openxmlformats.org/officeDocument/2006/relationships/customXml" Target="../ink/ink1384.xml"/><Relationship Id="rId270" Type="http://schemas.openxmlformats.org/officeDocument/2006/relationships/image" Target="../media/image1461.png"/><Relationship Id="rId326" Type="http://schemas.openxmlformats.org/officeDocument/2006/relationships/image" Target="../media/image1489.png"/><Relationship Id="rId65" Type="http://schemas.openxmlformats.org/officeDocument/2006/relationships/customXml" Target="../ink/ink1357.xml"/><Relationship Id="rId130" Type="http://schemas.openxmlformats.org/officeDocument/2006/relationships/image" Target="../media/image1391.png"/><Relationship Id="rId368" Type="http://schemas.openxmlformats.org/officeDocument/2006/relationships/image" Target="../media/image1510.png"/><Relationship Id="rId172" Type="http://schemas.openxmlformats.org/officeDocument/2006/relationships/image" Target="../media/image1412.png"/><Relationship Id="rId228" Type="http://schemas.openxmlformats.org/officeDocument/2006/relationships/image" Target="../media/image1440.png"/><Relationship Id="rId435" Type="http://schemas.openxmlformats.org/officeDocument/2006/relationships/customXml" Target="../ink/ink1542.xml"/><Relationship Id="rId477" Type="http://schemas.openxmlformats.org/officeDocument/2006/relationships/customXml" Target="../ink/ink1563.xml"/><Relationship Id="rId281" Type="http://schemas.openxmlformats.org/officeDocument/2006/relationships/customXml" Target="../ink/ink1465.xml"/><Relationship Id="rId337" Type="http://schemas.openxmlformats.org/officeDocument/2006/relationships/customXml" Target="../ink/ink1493.xml"/><Relationship Id="rId502" Type="http://schemas.openxmlformats.org/officeDocument/2006/relationships/image" Target="../media/image1576.png"/><Relationship Id="rId34" Type="http://schemas.openxmlformats.org/officeDocument/2006/relationships/image" Target="../media/image1343.png"/><Relationship Id="rId76" Type="http://schemas.openxmlformats.org/officeDocument/2006/relationships/image" Target="../media/image1364.png"/><Relationship Id="rId141" Type="http://schemas.openxmlformats.org/officeDocument/2006/relationships/customXml" Target="../ink/ink1395.xml"/><Relationship Id="rId379" Type="http://schemas.openxmlformats.org/officeDocument/2006/relationships/customXml" Target="../ink/ink1514.xml"/><Relationship Id="rId7" Type="http://schemas.openxmlformats.org/officeDocument/2006/relationships/customXml" Target="../ink/ink1328.xml"/><Relationship Id="rId183" Type="http://schemas.openxmlformats.org/officeDocument/2006/relationships/customXml" Target="../ink/ink1416.xml"/><Relationship Id="rId239" Type="http://schemas.openxmlformats.org/officeDocument/2006/relationships/customXml" Target="../ink/ink1444.xml"/><Relationship Id="rId390" Type="http://schemas.openxmlformats.org/officeDocument/2006/relationships/image" Target="../media/image1521.png"/><Relationship Id="rId404" Type="http://schemas.openxmlformats.org/officeDocument/2006/relationships/image" Target="../media/image1528.png"/><Relationship Id="rId446" Type="http://schemas.openxmlformats.org/officeDocument/2006/relationships/image" Target="../media/image1549.png"/><Relationship Id="rId250" Type="http://schemas.openxmlformats.org/officeDocument/2006/relationships/image" Target="../media/image1451.png"/><Relationship Id="rId292" Type="http://schemas.openxmlformats.org/officeDocument/2006/relationships/image" Target="../media/image1472.png"/><Relationship Id="rId306" Type="http://schemas.openxmlformats.org/officeDocument/2006/relationships/image" Target="../media/image1479.png"/><Relationship Id="rId488" Type="http://schemas.openxmlformats.org/officeDocument/2006/relationships/image" Target="../media/image1569.png"/><Relationship Id="rId45" Type="http://schemas.openxmlformats.org/officeDocument/2006/relationships/customXml" Target="../ink/ink1347.xml"/><Relationship Id="rId87" Type="http://schemas.openxmlformats.org/officeDocument/2006/relationships/customXml" Target="../ink/ink1368.xml"/><Relationship Id="rId110" Type="http://schemas.openxmlformats.org/officeDocument/2006/relationships/image" Target="../media/image1381.png"/><Relationship Id="rId348" Type="http://schemas.openxmlformats.org/officeDocument/2006/relationships/image" Target="../media/image1500.png"/><Relationship Id="rId152" Type="http://schemas.openxmlformats.org/officeDocument/2006/relationships/image" Target="../media/image1402.png"/><Relationship Id="rId194" Type="http://schemas.openxmlformats.org/officeDocument/2006/relationships/image" Target="../media/image1423.png"/><Relationship Id="rId208" Type="http://schemas.openxmlformats.org/officeDocument/2006/relationships/image" Target="../media/image1430.png"/><Relationship Id="rId415" Type="http://schemas.openxmlformats.org/officeDocument/2006/relationships/customXml" Target="../ink/ink1532.xml"/><Relationship Id="rId457" Type="http://schemas.openxmlformats.org/officeDocument/2006/relationships/customXml" Target="../ink/ink1553.xml"/><Relationship Id="rId261" Type="http://schemas.openxmlformats.org/officeDocument/2006/relationships/customXml" Target="../ink/ink1455.xml"/><Relationship Id="rId499" Type="http://schemas.openxmlformats.org/officeDocument/2006/relationships/customXml" Target="../ink/ink1574.xml"/><Relationship Id="rId14" Type="http://schemas.openxmlformats.org/officeDocument/2006/relationships/image" Target="../media/image1333.png"/><Relationship Id="rId56" Type="http://schemas.openxmlformats.org/officeDocument/2006/relationships/image" Target="../media/image1354.png"/><Relationship Id="rId317" Type="http://schemas.openxmlformats.org/officeDocument/2006/relationships/customXml" Target="../ink/ink1483.xml"/><Relationship Id="rId359" Type="http://schemas.openxmlformats.org/officeDocument/2006/relationships/customXml" Target="../ink/ink1504.xml"/><Relationship Id="rId98" Type="http://schemas.openxmlformats.org/officeDocument/2006/relationships/image" Target="../media/image1375.png"/><Relationship Id="rId121" Type="http://schemas.openxmlformats.org/officeDocument/2006/relationships/customXml" Target="../ink/ink1385.xml"/><Relationship Id="rId163" Type="http://schemas.openxmlformats.org/officeDocument/2006/relationships/customXml" Target="../ink/ink1406.xml"/><Relationship Id="rId219" Type="http://schemas.openxmlformats.org/officeDocument/2006/relationships/customXml" Target="../ink/ink1434.xml"/><Relationship Id="rId370" Type="http://schemas.openxmlformats.org/officeDocument/2006/relationships/image" Target="../media/image1511.png"/><Relationship Id="rId426" Type="http://schemas.openxmlformats.org/officeDocument/2006/relationships/image" Target="../media/image1539.png"/><Relationship Id="rId230" Type="http://schemas.openxmlformats.org/officeDocument/2006/relationships/image" Target="../media/image1441.png"/><Relationship Id="rId468" Type="http://schemas.openxmlformats.org/officeDocument/2006/relationships/image" Target="../media/image1560.png"/><Relationship Id="rId25" Type="http://schemas.openxmlformats.org/officeDocument/2006/relationships/customXml" Target="../ink/ink1337.xml"/><Relationship Id="rId67" Type="http://schemas.openxmlformats.org/officeDocument/2006/relationships/customXml" Target="../ink/ink1358.xml"/><Relationship Id="rId272" Type="http://schemas.openxmlformats.org/officeDocument/2006/relationships/image" Target="../media/image1462.png"/><Relationship Id="rId328" Type="http://schemas.openxmlformats.org/officeDocument/2006/relationships/image" Target="../media/image1490.png"/><Relationship Id="rId132" Type="http://schemas.openxmlformats.org/officeDocument/2006/relationships/image" Target="../media/image1392.png"/><Relationship Id="rId174" Type="http://schemas.openxmlformats.org/officeDocument/2006/relationships/image" Target="../media/image1413.png"/><Relationship Id="rId381" Type="http://schemas.openxmlformats.org/officeDocument/2006/relationships/customXml" Target="../ink/ink1515.xml"/><Relationship Id="rId241" Type="http://schemas.openxmlformats.org/officeDocument/2006/relationships/customXml" Target="../ink/ink1445.xml"/><Relationship Id="rId437" Type="http://schemas.openxmlformats.org/officeDocument/2006/relationships/customXml" Target="../ink/ink1543.xml"/><Relationship Id="rId479" Type="http://schemas.openxmlformats.org/officeDocument/2006/relationships/customXml" Target="../ink/ink1564.xml"/><Relationship Id="rId36" Type="http://schemas.openxmlformats.org/officeDocument/2006/relationships/image" Target="../media/image1344.png"/><Relationship Id="rId283" Type="http://schemas.openxmlformats.org/officeDocument/2006/relationships/customXml" Target="../ink/ink1466.xml"/><Relationship Id="rId339" Type="http://schemas.openxmlformats.org/officeDocument/2006/relationships/customXml" Target="../ink/ink1494.xml"/><Relationship Id="rId490" Type="http://schemas.openxmlformats.org/officeDocument/2006/relationships/image" Target="../media/image1570.png"/><Relationship Id="rId78" Type="http://schemas.openxmlformats.org/officeDocument/2006/relationships/image" Target="../media/image1365.png"/><Relationship Id="rId101" Type="http://schemas.openxmlformats.org/officeDocument/2006/relationships/customXml" Target="../ink/ink1375.xml"/><Relationship Id="rId143" Type="http://schemas.openxmlformats.org/officeDocument/2006/relationships/customXml" Target="../ink/ink1396.xml"/><Relationship Id="rId185" Type="http://schemas.openxmlformats.org/officeDocument/2006/relationships/customXml" Target="../ink/ink1417.xml"/><Relationship Id="rId350" Type="http://schemas.openxmlformats.org/officeDocument/2006/relationships/image" Target="../media/image1501.png"/><Relationship Id="rId406" Type="http://schemas.openxmlformats.org/officeDocument/2006/relationships/image" Target="../media/image1529.png"/><Relationship Id="rId9" Type="http://schemas.openxmlformats.org/officeDocument/2006/relationships/customXml" Target="../ink/ink1329.xml"/><Relationship Id="rId210" Type="http://schemas.openxmlformats.org/officeDocument/2006/relationships/image" Target="../media/image1431.png"/><Relationship Id="rId392" Type="http://schemas.openxmlformats.org/officeDocument/2006/relationships/image" Target="../media/image1522.png"/><Relationship Id="rId448" Type="http://schemas.openxmlformats.org/officeDocument/2006/relationships/image" Target="../media/image1550.png"/><Relationship Id="rId252" Type="http://schemas.openxmlformats.org/officeDocument/2006/relationships/image" Target="../media/image1452.png"/><Relationship Id="rId294" Type="http://schemas.openxmlformats.org/officeDocument/2006/relationships/image" Target="../media/image1473.png"/><Relationship Id="rId308" Type="http://schemas.openxmlformats.org/officeDocument/2006/relationships/image" Target="../media/image1480.png"/><Relationship Id="rId47" Type="http://schemas.openxmlformats.org/officeDocument/2006/relationships/customXml" Target="../ink/ink1348.xml"/><Relationship Id="rId89" Type="http://schemas.openxmlformats.org/officeDocument/2006/relationships/customXml" Target="../ink/ink1369.xml"/><Relationship Id="rId112" Type="http://schemas.openxmlformats.org/officeDocument/2006/relationships/image" Target="../media/image1382.png"/><Relationship Id="rId154" Type="http://schemas.openxmlformats.org/officeDocument/2006/relationships/image" Target="../media/image1403.png"/><Relationship Id="rId361" Type="http://schemas.openxmlformats.org/officeDocument/2006/relationships/customXml" Target="../ink/ink1505.xml"/><Relationship Id="rId196" Type="http://schemas.openxmlformats.org/officeDocument/2006/relationships/image" Target="../media/image1424.png"/><Relationship Id="rId417" Type="http://schemas.openxmlformats.org/officeDocument/2006/relationships/customXml" Target="../ink/ink1533.xml"/><Relationship Id="rId459" Type="http://schemas.openxmlformats.org/officeDocument/2006/relationships/customXml" Target="../ink/ink1554.xml"/><Relationship Id="rId16" Type="http://schemas.openxmlformats.org/officeDocument/2006/relationships/image" Target="../media/image1334.png"/><Relationship Id="rId221" Type="http://schemas.openxmlformats.org/officeDocument/2006/relationships/customXml" Target="../ink/ink1435.xml"/><Relationship Id="rId263" Type="http://schemas.openxmlformats.org/officeDocument/2006/relationships/customXml" Target="../ink/ink1456.xml"/><Relationship Id="rId319" Type="http://schemas.openxmlformats.org/officeDocument/2006/relationships/customXml" Target="../ink/ink1484.xml"/><Relationship Id="rId470" Type="http://schemas.openxmlformats.org/officeDocument/2006/relationships/image" Target="../media/image1561.png"/><Relationship Id="rId58" Type="http://schemas.openxmlformats.org/officeDocument/2006/relationships/image" Target="../media/image1355.png"/><Relationship Id="rId123" Type="http://schemas.openxmlformats.org/officeDocument/2006/relationships/customXml" Target="../ink/ink1386.xml"/><Relationship Id="rId330" Type="http://schemas.openxmlformats.org/officeDocument/2006/relationships/image" Target="../media/image1491.png"/><Relationship Id="rId165" Type="http://schemas.openxmlformats.org/officeDocument/2006/relationships/customXml" Target="../ink/ink1407.xml"/><Relationship Id="rId372" Type="http://schemas.openxmlformats.org/officeDocument/2006/relationships/image" Target="../media/image1512.png"/><Relationship Id="rId428" Type="http://schemas.openxmlformats.org/officeDocument/2006/relationships/image" Target="../media/image1540.png"/><Relationship Id="rId232" Type="http://schemas.openxmlformats.org/officeDocument/2006/relationships/image" Target="../media/image1442.png"/><Relationship Id="rId274" Type="http://schemas.openxmlformats.org/officeDocument/2006/relationships/image" Target="../media/image1463.png"/><Relationship Id="rId481" Type="http://schemas.openxmlformats.org/officeDocument/2006/relationships/customXml" Target="../ink/ink1565.xml"/><Relationship Id="rId27" Type="http://schemas.openxmlformats.org/officeDocument/2006/relationships/customXml" Target="../ink/ink1338.xml"/><Relationship Id="rId69" Type="http://schemas.openxmlformats.org/officeDocument/2006/relationships/customXml" Target="../ink/ink1359.xml"/><Relationship Id="rId134" Type="http://schemas.openxmlformats.org/officeDocument/2006/relationships/image" Target="../media/image1393.png"/><Relationship Id="rId80" Type="http://schemas.openxmlformats.org/officeDocument/2006/relationships/image" Target="../media/image1366.png"/><Relationship Id="rId176" Type="http://schemas.openxmlformats.org/officeDocument/2006/relationships/image" Target="../media/image1414.png"/><Relationship Id="rId341" Type="http://schemas.openxmlformats.org/officeDocument/2006/relationships/customXml" Target="../ink/ink1495.xml"/><Relationship Id="rId383" Type="http://schemas.openxmlformats.org/officeDocument/2006/relationships/customXml" Target="../ink/ink1516.xml"/><Relationship Id="rId439" Type="http://schemas.openxmlformats.org/officeDocument/2006/relationships/customXml" Target="../ink/ink1544.xml"/><Relationship Id="rId201" Type="http://schemas.openxmlformats.org/officeDocument/2006/relationships/customXml" Target="../ink/ink1425.xml"/><Relationship Id="rId243" Type="http://schemas.openxmlformats.org/officeDocument/2006/relationships/customXml" Target="../ink/ink1446.xml"/><Relationship Id="rId285" Type="http://schemas.openxmlformats.org/officeDocument/2006/relationships/customXml" Target="../ink/ink1467.xml"/><Relationship Id="rId450" Type="http://schemas.openxmlformats.org/officeDocument/2006/relationships/image" Target="../media/image1551.png"/><Relationship Id="rId38" Type="http://schemas.openxmlformats.org/officeDocument/2006/relationships/image" Target="../media/image1345.png"/><Relationship Id="rId103" Type="http://schemas.openxmlformats.org/officeDocument/2006/relationships/customXml" Target="../ink/ink1376.xml"/><Relationship Id="rId310" Type="http://schemas.openxmlformats.org/officeDocument/2006/relationships/image" Target="../media/image1481.png"/><Relationship Id="rId492" Type="http://schemas.openxmlformats.org/officeDocument/2006/relationships/image" Target="../media/image1571.png"/><Relationship Id="rId91" Type="http://schemas.openxmlformats.org/officeDocument/2006/relationships/customXml" Target="../ink/ink1370.xml"/><Relationship Id="rId145" Type="http://schemas.openxmlformats.org/officeDocument/2006/relationships/customXml" Target="../ink/ink1397.xml"/><Relationship Id="rId187" Type="http://schemas.openxmlformats.org/officeDocument/2006/relationships/customXml" Target="../ink/ink1418.xml"/><Relationship Id="rId352" Type="http://schemas.openxmlformats.org/officeDocument/2006/relationships/image" Target="../media/image1502.png"/><Relationship Id="rId394" Type="http://schemas.openxmlformats.org/officeDocument/2006/relationships/image" Target="../media/image1523.png"/><Relationship Id="rId408" Type="http://schemas.openxmlformats.org/officeDocument/2006/relationships/image" Target="../media/image1530.png"/><Relationship Id="rId212" Type="http://schemas.openxmlformats.org/officeDocument/2006/relationships/image" Target="../media/image1432.png"/><Relationship Id="rId254" Type="http://schemas.openxmlformats.org/officeDocument/2006/relationships/image" Target="../media/image1453.png"/><Relationship Id="rId49" Type="http://schemas.openxmlformats.org/officeDocument/2006/relationships/customXml" Target="../ink/ink1349.xml"/><Relationship Id="rId114" Type="http://schemas.openxmlformats.org/officeDocument/2006/relationships/image" Target="../media/image1383.png"/><Relationship Id="rId296" Type="http://schemas.openxmlformats.org/officeDocument/2006/relationships/image" Target="../media/image1474.png"/><Relationship Id="rId461" Type="http://schemas.openxmlformats.org/officeDocument/2006/relationships/customXml" Target="../ink/ink1555.xml"/><Relationship Id="rId60" Type="http://schemas.openxmlformats.org/officeDocument/2006/relationships/image" Target="../media/image1356.png"/><Relationship Id="rId156" Type="http://schemas.openxmlformats.org/officeDocument/2006/relationships/image" Target="../media/image1404.png"/><Relationship Id="rId198" Type="http://schemas.openxmlformats.org/officeDocument/2006/relationships/image" Target="../media/image1425.png"/><Relationship Id="rId321" Type="http://schemas.openxmlformats.org/officeDocument/2006/relationships/customXml" Target="../ink/ink1485.xml"/><Relationship Id="rId363" Type="http://schemas.openxmlformats.org/officeDocument/2006/relationships/customXml" Target="../ink/ink1506.xml"/><Relationship Id="rId419" Type="http://schemas.openxmlformats.org/officeDocument/2006/relationships/customXml" Target="../ink/ink1534.xml"/><Relationship Id="rId223" Type="http://schemas.openxmlformats.org/officeDocument/2006/relationships/customXml" Target="../ink/ink1436.xml"/><Relationship Id="rId430" Type="http://schemas.openxmlformats.org/officeDocument/2006/relationships/image" Target="../media/image1541.png"/><Relationship Id="rId18" Type="http://schemas.openxmlformats.org/officeDocument/2006/relationships/image" Target="../media/image1335.png"/><Relationship Id="rId265" Type="http://schemas.openxmlformats.org/officeDocument/2006/relationships/customXml" Target="../ink/ink1457.xml"/><Relationship Id="rId472" Type="http://schemas.openxmlformats.org/officeDocument/2006/relationships/image" Target="../media/image1562.png"/><Relationship Id="rId125" Type="http://schemas.openxmlformats.org/officeDocument/2006/relationships/customXml" Target="../ink/ink1387.xml"/><Relationship Id="rId167" Type="http://schemas.openxmlformats.org/officeDocument/2006/relationships/customXml" Target="../ink/ink1408.xml"/><Relationship Id="rId332" Type="http://schemas.openxmlformats.org/officeDocument/2006/relationships/image" Target="../media/image1492.png"/><Relationship Id="rId374" Type="http://schemas.openxmlformats.org/officeDocument/2006/relationships/image" Target="../media/image1513.png"/><Relationship Id="rId71" Type="http://schemas.openxmlformats.org/officeDocument/2006/relationships/customXml" Target="../ink/ink1360.xml"/><Relationship Id="rId234" Type="http://schemas.openxmlformats.org/officeDocument/2006/relationships/image" Target="../media/image1443.png"/><Relationship Id="rId2" Type="http://schemas.openxmlformats.org/officeDocument/2006/relationships/image" Target="../media/image14100.png"/><Relationship Id="rId29" Type="http://schemas.openxmlformats.org/officeDocument/2006/relationships/customXml" Target="../ink/ink1339.xml"/><Relationship Id="rId276" Type="http://schemas.openxmlformats.org/officeDocument/2006/relationships/image" Target="../media/image1464.png"/><Relationship Id="rId441" Type="http://schemas.openxmlformats.org/officeDocument/2006/relationships/customXml" Target="../ink/ink1545.xml"/><Relationship Id="rId483" Type="http://schemas.openxmlformats.org/officeDocument/2006/relationships/customXml" Target="../ink/ink1566.xml"/><Relationship Id="rId40" Type="http://schemas.openxmlformats.org/officeDocument/2006/relationships/image" Target="../media/image1346.png"/><Relationship Id="rId136" Type="http://schemas.openxmlformats.org/officeDocument/2006/relationships/image" Target="../media/image1394.png"/><Relationship Id="rId178" Type="http://schemas.openxmlformats.org/officeDocument/2006/relationships/image" Target="../media/image1415.png"/><Relationship Id="rId301" Type="http://schemas.openxmlformats.org/officeDocument/2006/relationships/customXml" Target="../ink/ink1475.xml"/><Relationship Id="rId343" Type="http://schemas.openxmlformats.org/officeDocument/2006/relationships/customXml" Target="../ink/ink1496.xml"/><Relationship Id="rId82" Type="http://schemas.openxmlformats.org/officeDocument/2006/relationships/image" Target="../media/image1367.png"/><Relationship Id="rId203" Type="http://schemas.openxmlformats.org/officeDocument/2006/relationships/customXml" Target="../ink/ink1426.xml"/><Relationship Id="rId385" Type="http://schemas.openxmlformats.org/officeDocument/2006/relationships/customXml" Target="../ink/ink1517.xml"/><Relationship Id="rId245" Type="http://schemas.openxmlformats.org/officeDocument/2006/relationships/customXml" Target="../ink/ink1447.xml"/><Relationship Id="rId287" Type="http://schemas.openxmlformats.org/officeDocument/2006/relationships/customXml" Target="../ink/ink1468.xml"/><Relationship Id="rId410" Type="http://schemas.openxmlformats.org/officeDocument/2006/relationships/image" Target="../media/image1531.png"/><Relationship Id="rId452" Type="http://schemas.openxmlformats.org/officeDocument/2006/relationships/image" Target="../media/image1552.png"/><Relationship Id="rId494" Type="http://schemas.openxmlformats.org/officeDocument/2006/relationships/image" Target="../media/image1572.png"/><Relationship Id="rId105" Type="http://schemas.openxmlformats.org/officeDocument/2006/relationships/customXml" Target="../ink/ink1377.xml"/><Relationship Id="rId147" Type="http://schemas.openxmlformats.org/officeDocument/2006/relationships/customXml" Target="../ink/ink1398.xml"/><Relationship Id="rId312" Type="http://schemas.openxmlformats.org/officeDocument/2006/relationships/image" Target="../media/image1482.png"/><Relationship Id="rId354" Type="http://schemas.openxmlformats.org/officeDocument/2006/relationships/image" Target="../media/image1503.png"/><Relationship Id="rId51" Type="http://schemas.openxmlformats.org/officeDocument/2006/relationships/customXml" Target="../ink/ink1350.xml"/><Relationship Id="rId93" Type="http://schemas.openxmlformats.org/officeDocument/2006/relationships/customXml" Target="../ink/ink1371.xml"/><Relationship Id="rId189" Type="http://schemas.openxmlformats.org/officeDocument/2006/relationships/customXml" Target="../ink/ink1419.xml"/><Relationship Id="rId396" Type="http://schemas.openxmlformats.org/officeDocument/2006/relationships/image" Target="../media/image1524.png"/><Relationship Id="rId214" Type="http://schemas.openxmlformats.org/officeDocument/2006/relationships/image" Target="../media/image1433.png"/><Relationship Id="rId256" Type="http://schemas.openxmlformats.org/officeDocument/2006/relationships/image" Target="../media/image1454.png"/><Relationship Id="rId298" Type="http://schemas.openxmlformats.org/officeDocument/2006/relationships/image" Target="../media/image1475.png"/><Relationship Id="rId421" Type="http://schemas.openxmlformats.org/officeDocument/2006/relationships/customXml" Target="../ink/ink1535.xml"/><Relationship Id="rId463" Type="http://schemas.openxmlformats.org/officeDocument/2006/relationships/customXml" Target="../ink/ink1556.xml"/><Relationship Id="rId116" Type="http://schemas.openxmlformats.org/officeDocument/2006/relationships/image" Target="../media/image1384.png"/><Relationship Id="rId158" Type="http://schemas.openxmlformats.org/officeDocument/2006/relationships/image" Target="../media/image1405.png"/><Relationship Id="rId323" Type="http://schemas.openxmlformats.org/officeDocument/2006/relationships/customXml" Target="../ink/ink1486.xml"/><Relationship Id="rId20" Type="http://schemas.openxmlformats.org/officeDocument/2006/relationships/image" Target="../media/image1336.png"/><Relationship Id="rId62" Type="http://schemas.openxmlformats.org/officeDocument/2006/relationships/image" Target="../media/image1357.png"/><Relationship Id="rId365" Type="http://schemas.openxmlformats.org/officeDocument/2006/relationships/customXml" Target="../ink/ink1507.xml"/><Relationship Id="rId225" Type="http://schemas.openxmlformats.org/officeDocument/2006/relationships/customXml" Target="../ink/ink1437.xml"/><Relationship Id="rId267" Type="http://schemas.openxmlformats.org/officeDocument/2006/relationships/customXml" Target="../ink/ink1458.xml"/><Relationship Id="rId432" Type="http://schemas.openxmlformats.org/officeDocument/2006/relationships/image" Target="../media/image1542.png"/><Relationship Id="rId474" Type="http://schemas.openxmlformats.org/officeDocument/2006/relationships/image" Target="../media/image1563.png"/><Relationship Id="rId127" Type="http://schemas.openxmlformats.org/officeDocument/2006/relationships/customXml" Target="../ink/ink1388.xml"/><Relationship Id="rId10" Type="http://schemas.openxmlformats.org/officeDocument/2006/relationships/image" Target="../media/image1331.png"/><Relationship Id="rId31" Type="http://schemas.openxmlformats.org/officeDocument/2006/relationships/customXml" Target="../ink/ink1340.xml"/><Relationship Id="rId52" Type="http://schemas.openxmlformats.org/officeDocument/2006/relationships/image" Target="../media/image1352.png"/><Relationship Id="rId73" Type="http://schemas.openxmlformats.org/officeDocument/2006/relationships/customXml" Target="../ink/ink1361.xml"/><Relationship Id="rId94" Type="http://schemas.openxmlformats.org/officeDocument/2006/relationships/image" Target="../media/image1373.png"/><Relationship Id="rId148" Type="http://schemas.openxmlformats.org/officeDocument/2006/relationships/image" Target="../media/image1400.png"/><Relationship Id="rId169" Type="http://schemas.openxmlformats.org/officeDocument/2006/relationships/customXml" Target="../ink/ink1409.xml"/><Relationship Id="rId334" Type="http://schemas.openxmlformats.org/officeDocument/2006/relationships/image" Target="../media/image1493.png"/><Relationship Id="rId355" Type="http://schemas.openxmlformats.org/officeDocument/2006/relationships/customXml" Target="../ink/ink1502.xml"/><Relationship Id="rId376" Type="http://schemas.openxmlformats.org/officeDocument/2006/relationships/image" Target="../media/image1514.png"/><Relationship Id="rId397" Type="http://schemas.openxmlformats.org/officeDocument/2006/relationships/customXml" Target="../ink/ink1523.xml"/><Relationship Id="rId4" Type="http://schemas.openxmlformats.org/officeDocument/2006/relationships/image" Target="../media/image1328.png"/><Relationship Id="rId180" Type="http://schemas.openxmlformats.org/officeDocument/2006/relationships/image" Target="../media/image1416.png"/><Relationship Id="rId215" Type="http://schemas.openxmlformats.org/officeDocument/2006/relationships/customXml" Target="../ink/ink1432.xml"/><Relationship Id="rId236" Type="http://schemas.openxmlformats.org/officeDocument/2006/relationships/image" Target="../media/image1444.png"/><Relationship Id="rId257" Type="http://schemas.openxmlformats.org/officeDocument/2006/relationships/customXml" Target="../ink/ink1453.xml"/><Relationship Id="rId278" Type="http://schemas.openxmlformats.org/officeDocument/2006/relationships/image" Target="../media/image1465.png"/><Relationship Id="rId401" Type="http://schemas.openxmlformats.org/officeDocument/2006/relationships/customXml" Target="../ink/ink1525.xml"/><Relationship Id="rId422" Type="http://schemas.openxmlformats.org/officeDocument/2006/relationships/image" Target="../media/image1537.png"/><Relationship Id="rId443" Type="http://schemas.openxmlformats.org/officeDocument/2006/relationships/customXml" Target="../ink/ink1546.xml"/><Relationship Id="rId464" Type="http://schemas.openxmlformats.org/officeDocument/2006/relationships/image" Target="../media/image1558.png"/><Relationship Id="rId303" Type="http://schemas.openxmlformats.org/officeDocument/2006/relationships/customXml" Target="../ink/ink1476.xml"/><Relationship Id="rId485" Type="http://schemas.openxmlformats.org/officeDocument/2006/relationships/customXml" Target="../ink/ink1567.xml"/><Relationship Id="rId42" Type="http://schemas.openxmlformats.org/officeDocument/2006/relationships/image" Target="../media/image1347.png"/><Relationship Id="rId84" Type="http://schemas.openxmlformats.org/officeDocument/2006/relationships/image" Target="../media/image1368.png"/><Relationship Id="rId138" Type="http://schemas.openxmlformats.org/officeDocument/2006/relationships/image" Target="../media/image1395.png"/><Relationship Id="rId345" Type="http://schemas.openxmlformats.org/officeDocument/2006/relationships/customXml" Target="../ink/ink1497.xml"/><Relationship Id="rId387" Type="http://schemas.openxmlformats.org/officeDocument/2006/relationships/customXml" Target="../ink/ink1518.xml"/><Relationship Id="rId191" Type="http://schemas.openxmlformats.org/officeDocument/2006/relationships/customXml" Target="../ink/ink1420.xml"/><Relationship Id="rId205" Type="http://schemas.openxmlformats.org/officeDocument/2006/relationships/customXml" Target="../ink/ink1427.xml"/><Relationship Id="rId247" Type="http://schemas.openxmlformats.org/officeDocument/2006/relationships/customXml" Target="../ink/ink1448.xml"/><Relationship Id="rId412" Type="http://schemas.openxmlformats.org/officeDocument/2006/relationships/image" Target="../media/image1532.png"/><Relationship Id="rId107" Type="http://schemas.openxmlformats.org/officeDocument/2006/relationships/customXml" Target="../ink/ink1378.xml"/><Relationship Id="rId289" Type="http://schemas.openxmlformats.org/officeDocument/2006/relationships/customXml" Target="../ink/ink1469.xml"/><Relationship Id="rId454" Type="http://schemas.openxmlformats.org/officeDocument/2006/relationships/image" Target="../media/image1553.png"/><Relationship Id="rId496" Type="http://schemas.openxmlformats.org/officeDocument/2006/relationships/image" Target="../media/image1573.png"/><Relationship Id="rId11" Type="http://schemas.openxmlformats.org/officeDocument/2006/relationships/customXml" Target="../ink/ink1330.xml"/><Relationship Id="rId53" Type="http://schemas.openxmlformats.org/officeDocument/2006/relationships/customXml" Target="../ink/ink1351.xml"/><Relationship Id="rId149" Type="http://schemas.openxmlformats.org/officeDocument/2006/relationships/customXml" Target="../ink/ink1399.xml"/><Relationship Id="rId314" Type="http://schemas.openxmlformats.org/officeDocument/2006/relationships/image" Target="../media/image1483.png"/><Relationship Id="rId356" Type="http://schemas.openxmlformats.org/officeDocument/2006/relationships/image" Target="../media/image1504.png"/><Relationship Id="rId398" Type="http://schemas.openxmlformats.org/officeDocument/2006/relationships/image" Target="../media/image1525.png"/><Relationship Id="rId95" Type="http://schemas.openxmlformats.org/officeDocument/2006/relationships/customXml" Target="../ink/ink1372.xml"/><Relationship Id="rId160" Type="http://schemas.openxmlformats.org/officeDocument/2006/relationships/image" Target="../media/image1406.png"/><Relationship Id="rId216" Type="http://schemas.openxmlformats.org/officeDocument/2006/relationships/image" Target="../media/image1434.png"/><Relationship Id="rId423" Type="http://schemas.openxmlformats.org/officeDocument/2006/relationships/customXml" Target="../ink/ink1536.xml"/><Relationship Id="rId258" Type="http://schemas.openxmlformats.org/officeDocument/2006/relationships/image" Target="../media/image1455.png"/><Relationship Id="rId465" Type="http://schemas.openxmlformats.org/officeDocument/2006/relationships/customXml" Target="../ink/ink1557.xml"/><Relationship Id="rId22" Type="http://schemas.openxmlformats.org/officeDocument/2006/relationships/image" Target="../media/image1337.png"/><Relationship Id="rId64" Type="http://schemas.openxmlformats.org/officeDocument/2006/relationships/image" Target="../media/image1358.png"/><Relationship Id="rId118" Type="http://schemas.openxmlformats.org/officeDocument/2006/relationships/image" Target="../media/image1385.png"/><Relationship Id="rId325" Type="http://schemas.openxmlformats.org/officeDocument/2006/relationships/customXml" Target="../ink/ink1487.xml"/><Relationship Id="rId367" Type="http://schemas.openxmlformats.org/officeDocument/2006/relationships/customXml" Target="../ink/ink1508.xml"/><Relationship Id="rId171" Type="http://schemas.openxmlformats.org/officeDocument/2006/relationships/customXml" Target="../ink/ink1410.xml"/><Relationship Id="rId227" Type="http://schemas.openxmlformats.org/officeDocument/2006/relationships/customXml" Target="../ink/ink1438.xml"/><Relationship Id="rId269" Type="http://schemas.openxmlformats.org/officeDocument/2006/relationships/customXml" Target="../ink/ink1459.xml"/><Relationship Id="rId434" Type="http://schemas.openxmlformats.org/officeDocument/2006/relationships/image" Target="../media/image1543.png"/><Relationship Id="rId476" Type="http://schemas.openxmlformats.org/officeDocument/2006/relationships/image" Target="../media/image1564.png"/><Relationship Id="rId33" Type="http://schemas.openxmlformats.org/officeDocument/2006/relationships/customXml" Target="../ink/ink1341.xml"/><Relationship Id="rId129" Type="http://schemas.openxmlformats.org/officeDocument/2006/relationships/customXml" Target="../ink/ink1389.xml"/><Relationship Id="rId280" Type="http://schemas.openxmlformats.org/officeDocument/2006/relationships/image" Target="../media/image1466.png"/><Relationship Id="rId336" Type="http://schemas.openxmlformats.org/officeDocument/2006/relationships/image" Target="../media/image1494.png"/><Relationship Id="rId501" Type="http://schemas.openxmlformats.org/officeDocument/2006/relationships/customXml" Target="../ink/ink1575.xml"/><Relationship Id="rId75" Type="http://schemas.openxmlformats.org/officeDocument/2006/relationships/customXml" Target="../ink/ink1362.xml"/><Relationship Id="rId140" Type="http://schemas.openxmlformats.org/officeDocument/2006/relationships/image" Target="../media/image1396.png"/><Relationship Id="rId182" Type="http://schemas.openxmlformats.org/officeDocument/2006/relationships/image" Target="../media/image1417.png"/><Relationship Id="rId378" Type="http://schemas.openxmlformats.org/officeDocument/2006/relationships/image" Target="../media/image1515.png"/><Relationship Id="rId403" Type="http://schemas.openxmlformats.org/officeDocument/2006/relationships/customXml" Target="../ink/ink1526.xml"/><Relationship Id="rId6" Type="http://schemas.openxmlformats.org/officeDocument/2006/relationships/image" Target="../media/image1329.png"/><Relationship Id="rId238" Type="http://schemas.openxmlformats.org/officeDocument/2006/relationships/image" Target="../media/image1445.png"/><Relationship Id="rId445" Type="http://schemas.openxmlformats.org/officeDocument/2006/relationships/customXml" Target="../ink/ink1547.xml"/><Relationship Id="rId487" Type="http://schemas.openxmlformats.org/officeDocument/2006/relationships/customXml" Target="../ink/ink1568.xml"/><Relationship Id="rId291" Type="http://schemas.openxmlformats.org/officeDocument/2006/relationships/customXml" Target="../ink/ink1470.xml"/><Relationship Id="rId305" Type="http://schemas.openxmlformats.org/officeDocument/2006/relationships/customXml" Target="../ink/ink1477.xml"/><Relationship Id="rId347" Type="http://schemas.openxmlformats.org/officeDocument/2006/relationships/customXml" Target="../ink/ink1498.xml"/><Relationship Id="rId44" Type="http://schemas.openxmlformats.org/officeDocument/2006/relationships/image" Target="../media/image1348.png"/><Relationship Id="rId86" Type="http://schemas.openxmlformats.org/officeDocument/2006/relationships/image" Target="../media/image1369.png"/><Relationship Id="rId151" Type="http://schemas.openxmlformats.org/officeDocument/2006/relationships/customXml" Target="../ink/ink1400.xml"/><Relationship Id="rId389" Type="http://schemas.openxmlformats.org/officeDocument/2006/relationships/customXml" Target="../ink/ink1519.xml"/><Relationship Id="rId193" Type="http://schemas.openxmlformats.org/officeDocument/2006/relationships/customXml" Target="../ink/ink1421.xml"/><Relationship Id="rId207" Type="http://schemas.openxmlformats.org/officeDocument/2006/relationships/customXml" Target="../ink/ink1428.xml"/><Relationship Id="rId249" Type="http://schemas.openxmlformats.org/officeDocument/2006/relationships/customXml" Target="../ink/ink1449.xml"/><Relationship Id="rId414" Type="http://schemas.openxmlformats.org/officeDocument/2006/relationships/image" Target="../media/image1533.png"/><Relationship Id="rId456" Type="http://schemas.openxmlformats.org/officeDocument/2006/relationships/image" Target="../media/image1554.png"/><Relationship Id="rId498" Type="http://schemas.openxmlformats.org/officeDocument/2006/relationships/image" Target="../media/image1574.png"/><Relationship Id="rId13" Type="http://schemas.openxmlformats.org/officeDocument/2006/relationships/customXml" Target="../ink/ink1331.xml"/><Relationship Id="rId109" Type="http://schemas.openxmlformats.org/officeDocument/2006/relationships/customXml" Target="../ink/ink1379.xml"/><Relationship Id="rId260" Type="http://schemas.openxmlformats.org/officeDocument/2006/relationships/image" Target="../media/image1456.png"/><Relationship Id="rId316" Type="http://schemas.openxmlformats.org/officeDocument/2006/relationships/image" Target="../media/image1484.png"/><Relationship Id="rId55" Type="http://schemas.openxmlformats.org/officeDocument/2006/relationships/customXml" Target="../ink/ink1352.xml"/><Relationship Id="rId97" Type="http://schemas.openxmlformats.org/officeDocument/2006/relationships/customXml" Target="../ink/ink1373.xml"/><Relationship Id="rId120" Type="http://schemas.openxmlformats.org/officeDocument/2006/relationships/image" Target="../media/image1386.png"/><Relationship Id="rId358" Type="http://schemas.openxmlformats.org/officeDocument/2006/relationships/image" Target="../media/image1505.png"/><Relationship Id="rId162" Type="http://schemas.openxmlformats.org/officeDocument/2006/relationships/image" Target="../media/image1407.png"/><Relationship Id="rId218" Type="http://schemas.openxmlformats.org/officeDocument/2006/relationships/image" Target="../media/image1435.png"/><Relationship Id="rId425" Type="http://schemas.openxmlformats.org/officeDocument/2006/relationships/customXml" Target="../ink/ink1537.xml"/><Relationship Id="rId467" Type="http://schemas.openxmlformats.org/officeDocument/2006/relationships/customXml" Target="../ink/ink1558.xml"/><Relationship Id="rId271" Type="http://schemas.openxmlformats.org/officeDocument/2006/relationships/customXml" Target="../ink/ink1460.xml"/><Relationship Id="rId24" Type="http://schemas.openxmlformats.org/officeDocument/2006/relationships/image" Target="../media/image1338.png"/><Relationship Id="rId66" Type="http://schemas.openxmlformats.org/officeDocument/2006/relationships/image" Target="../media/image1359.png"/><Relationship Id="rId131" Type="http://schemas.openxmlformats.org/officeDocument/2006/relationships/customXml" Target="../ink/ink1390.xml"/><Relationship Id="rId327" Type="http://schemas.openxmlformats.org/officeDocument/2006/relationships/customXml" Target="../ink/ink1488.xml"/><Relationship Id="rId369" Type="http://schemas.openxmlformats.org/officeDocument/2006/relationships/customXml" Target="../ink/ink1509.xml"/><Relationship Id="rId173" Type="http://schemas.openxmlformats.org/officeDocument/2006/relationships/customXml" Target="../ink/ink1411.xml"/><Relationship Id="rId229" Type="http://schemas.openxmlformats.org/officeDocument/2006/relationships/customXml" Target="../ink/ink1439.xml"/><Relationship Id="rId380" Type="http://schemas.openxmlformats.org/officeDocument/2006/relationships/image" Target="../media/image1516.png"/><Relationship Id="rId436" Type="http://schemas.openxmlformats.org/officeDocument/2006/relationships/image" Target="../media/image1544.png"/><Relationship Id="rId240" Type="http://schemas.openxmlformats.org/officeDocument/2006/relationships/image" Target="../media/image1446.png"/><Relationship Id="rId478" Type="http://schemas.openxmlformats.org/officeDocument/2006/relationships/image" Target="../media/image1565.png"/><Relationship Id="rId35" Type="http://schemas.openxmlformats.org/officeDocument/2006/relationships/customXml" Target="../ink/ink1342.xml"/><Relationship Id="rId77" Type="http://schemas.openxmlformats.org/officeDocument/2006/relationships/customXml" Target="../ink/ink1363.xml"/><Relationship Id="rId100" Type="http://schemas.openxmlformats.org/officeDocument/2006/relationships/image" Target="../media/image1376.png"/><Relationship Id="rId282" Type="http://schemas.openxmlformats.org/officeDocument/2006/relationships/image" Target="../media/image1467.png"/><Relationship Id="rId338" Type="http://schemas.openxmlformats.org/officeDocument/2006/relationships/image" Target="../media/image1495.png"/><Relationship Id="rId8" Type="http://schemas.openxmlformats.org/officeDocument/2006/relationships/image" Target="../media/image1330.png"/><Relationship Id="rId142" Type="http://schemas.openxmlformats.org/officeDocument/2006/relationships/image" Target="../media/image1397.png"/><Relationship Id="rId184" Type="http://schemas.openxmlformats.org/officeDocument/2006/relationships/image" Target="../media/image1418.png"/><Relationship Id="rId391" Type="http://schemas.openxmlformats.org/officeDocument/2006/relationships/customXml" Target="../ink/ink1520.xml"/><Relationship Id="rId405" Type="http://schemas.openxmlformats.org/officeDocument/2006/relationships/customXml" Target="../ink/ink1527.xml"/><Relationship Id="rId447" Type="http://schemas.openxmlformats.org/officeDocument/2006/relationships/customXml" Target="../ink/ink1548.xml"/><Relationship Id="rId251" Type="http://schemas.openxmlformats.org/officeDocument/2006/relationships/customXml" Target="../ink/ink1450.xml"/><Relationship Id="rId489" Type="http://schemas.openxmlformats.org/officeDocument/2006/relationships/customXml" Target="../ink/ink1569.xml"/><Relationship Id="rId46" Type="http://schemas.openxmlformats.org/officeDocument/2006/relationships/image" Target="../media/image1349.png"/><Relationship Id="rId293" Type="http://schemas.openxmlformats.org/officeDocument/2006/relationships/customXml" Target="../ink/ink1471.xml"/><Relationship Id="rId307" Type="http://schemas.openxmlformats.org/officeDocument/2006/relationships/customXml" Target="../ink/ink1478.xml"/><Relationship Id="rId349" Type="http://schemas.openxmlformats.org/officeDocument/2006/relationships/customXml" Target="../ink/ink1499.xml"/><Relationship Id="rId88" Type="http://schemas.openxmlformats.org/officeDocument/2006/relationships/image" Target="../media/image1370.png"/><Relationship Id="rId111" Type="http://schemas.openxmlformats.org/officeDocument/2006/relationships/customXml" Target="../ink/ink1380.xml"/><Relationship Id="rId153" Type="http://schemas.openxmlformats.org/officeDocument/2006/relationships/customXml" Target="../ink/ink1401.xml"/><Relationship Id="rId195" Type="http://schemas.openxmlformats.org/officeDocument/2006/relationships/customXml" Target="../ink/ink1422.xml"/><Relationship Id="rId209" Type="http://schemas.openxmlformats.org/officeDocument/2006/relationships/customXml" Target="../ink/ink1429.xml"/><Relationship Id="rId360" Type="http://schemas.openxmlformats.org/officeDocument/2006/relationships/image" Target="../media/image1506.png"/><Relationship Id="rId416" Type="http://schemas.openxmlformats.org/officeDocument/2006/relationships/image" Target="../media/image1534.png"/><Relationship Id="rId220" Type="http://schemas.openxmlformats.org/officeDocument/2006/relationships/image" Target="../media/image1436.png"/><Relationship Id="rId458" Type="http://schemas.openxmlformats.org/officeDocument/2006/relationships/image" Target="../media/image1555.png"/><Relationship Id="rId15" Type="http://schemas.openxmlformats.org/officeDocument/2006/relationships/customXml" Target="../ink/ink1332.xml"/><Relationship Id="rId57" Type="http://schemas.openxmlformats.org/officeDocument/2006/relationships/customXml" Target="../ink/ink1353.xml"/><Relationship Id="rId262" Type="http://schemas.openxmlformats.org/officeDocument/2006/relationships/image" Target="../media/image1457.png"/><Relationship Id="rId318" Type="http://schemas.openxmlformats.org/officeDocument/2006/relationships/image" Target="../media/image1485.png"/><Relationship Id="rId99" Type="http://schemas.openxmlformats.org/officeDocument/2006/relationships/customXml" Target="../ink/ink1374.xml"/><Relationship Id="rId122" Type="http://schemas.openxmlformats.org/officeDocument/2006/relationships/image" Target="../media/image1387.png"/><Relationship Id="rId164" Type="http://schemas.openxmlformats.org/officeDocument/2006/relationships/image" Target="../media/image1408.png"/><Relationship Id="rId371" Type="http://schemas.openxmlformats.org/officeDocument/2006/relationships/customXml" Target="../ink/ink1510.xml"/><Relationship Id="rId427" Type="http://schemas.openxmlformats.org/officeDocument/2006/relationships/customXml" Target="../ink/ink1538.xml"/><Relationship Id="rId469" Type="http://schemas.openxmlformats.org/officeDocument/2006/relationships/customXml" Target="../ink/ink1559.xml"/><Relationship Id="rId26" Type="http://schemas.openxmlformats.org/officeDocument/2006/relationships/image" Target="../media/image1339.png"/><Relationship Id="rId231" Type="http://schemas.openxmlformats.org/officeDocument/2006/relationships/customXml" Target="../ink/ink1440.xml"/><Relationship Id="rId273" Type="http://schemas.openxmlformats.org/officeDocument/2006/relationships/customXml" Target="../ink/ink1461.xml"/><Relationship Id="rId329" Type="http://schemas.openxmlformats.org/officeDocument/2006/relationships/customXml" Target="../ink/ink1489.xml"/><Relationship Id="rId480" Type="http://schemas.openxmlformats.org/officeDocument/2006/relationships/image" Target="../media/image49.png"/><Relationship Id="rId68" Type="http://schemas.openxmlformats.org/officeDocument/2006/relationships/image" Target="../media/image1360.png"/><Relationship Id="rId133" Type="http://schemas.openxmlformats.org/officeDocument/2006/relationships/customXml" Target="../ink/ink1391.xml"/><Relationship Id="rId175" Type="http://schemas.openxmlformats.org/officeDocument/2006/relationships/customXml" Target="../ink/ink1412.xml"/><Relationship Id="rId340" Type="http://schemas.openxmlformats.org/officeDocument/2006/relationships/image" Target="../media/image1496.png"/><Relationship Id="rId200" Type="http://schemas.openxmlformats.org/officeDocument/2006/relationships/image" Target="../media/image1426.png"/><Relationship Id="rId382" Type="http://schemas.openxmlformats.org/officeDocument/2006/relationships/image" Target="../media/image1517.png"/><Relationship Id="rId438" Type="http://schemas.openxmlformats.org/officeDocument/2006/relationships/image" Target="../media/image1545.png"/><Relationship Id="rId242" Type="http://schemas.openxmlformats.org/officeDocument/2006/relationships/image" Target="../media/image1447.png"/><Relationship Id="rId284" Type="http://schemas.openxmlformats.org/officeDocument/2006/relationships/image" Target="../media/image1468.png"/><Relationship Id="rId491" Type="http://schemas.openxmlformats.org/officeDocument/2006/relationships/customXml" Target="../ink/ink1570.xml"/><Relationship Id="rId37" Type="http://schemas.openxmlformats.org/officeDocument/2006/relationships/customXml" Target="../ink/ink1343.xml"/><Relationship Id="rId79" Type="http://schemas.openxmlformats.org/officeDocument/2006/relationships/customXml" Target="../ink/ink1364.xml"/><Relationship Id="rId102" Type="http://schemas.openxmlformats.org/officeDocument/2006/relationships/image" Target="../media/image1377.png"/><Relationship Id="rId144" Type="http://schemas.openxmlformats.org/officeDocument/2006/relationships/image" Target="../media/image1398.png"/><Relationship Id="rId90" Type="http://schemas.openxmlformats.org/officeDocument/2006/relationships/image" Target="../media/image1371.png"/><Relationship Id="rId186" Type="http://schemas.openxmlformats.org/officeDocument/2006/relationships/image" Target="../media/image1419.png"/><Relationship Id="rId351" Type="http://schemas.openxmlformats.org/officeDocument/2006/relationships/customXml" Target="../ink/ink1500.xml"/><Relationship Id="rId393" Type="http://schemas.openxmlformats.org/officeDocument/2006/relationships/customXml" Target="../ink/ink1521.xml"/><Relationship Id="rId407" Type="http://schemas.openxmlformats.org/officeDocument/2006/relationships/customXml" Target="../ink/ink1528.xml"/><Relationship Id="rId449" Type="http://schemas.openxmlformats.org/officeDocument/2006/relationships/customXml" Target="../ink/ink1549.xml"/><Relationship Id="rId211" Type="http://schemas.openxmlformats.org/officeDocument/2006/relationships/customXml" Target="../ink/ink1430.xml"/><Relationship Id="rId253" Type="http://schemas.openxmlformats.org/officeDocument/2006/relationships/customXml" Target="../ink/ink1451.xml"/><Relationship Id="rId295" Type="http://schemas.openxmlformats.org/officeDocument/2006/relationships/customXml" Target="../ink/ink1472.xml"/><Relationship Id="rId309" Type="http://schemas.openxmlformats.org/officeDocument/2006/relationships/customXml" Target="../ink/ink1479.xml"/><Relationship Id="rId460" Type="http://schemas.openxmlformats.org/officeDocument/2006/relationships/image" Target="../media/image1556.png"/><Relationship Id="rId48" Type="http://schemas.openxmlformats.org/officeDocument/2006/relationships/image" Target="../media/image1350.png"/><Relationship Id="rId113" Type="http://schemas.openxmlformats.org/officeDocument/2006/relationships/customXml" Target="../ink/ink1381.xml"/><Relationship Id="rId320" Type="http://schemas.openxmlformats.org/officeDocument/2006/relationships/image" Target="../media/image1486.png"/><Relationship Id="rId155" Type="http://schemas.openxmlformats.org/officeDocument/2006/relationships/customXml" Target="../ink/ink1402.xml"/><Relationship Id="rId197" Type="http://schemas.openxmlformats.org/officeDocument/2006/relationships/customXml" Target="../ink/ink1423.xml"/><Relationship Id="rId362" Type="http://schemas.openxmlformats.org/officeDocument/2006/relationships/image" Target="../media/image1507.png"/><Relationship Id="rId418" Type="http://schemas.openxmlformats.org/officeDocument/2006/relationships/image" Target="../media/image1535.png"/><Relationship Id="rId222" Type="http://schemas.openxmlformats.org/officeDocument/2006/relationships/image" Target="../media/image1437.png"/><Relationship Id="rId264" Type="http://schemas.openxmlformats.org/officeDocument/2006/relationships/image" Target="../media/image1458.png"/><Relationship Id="rId471" Type="http://schemas.openxmlformats.org/officeDocument/2006/relationships/customXml" Target="../ink/ink1560.xml"/><Relationship Id="rId17" Type="http://schemas.openxmlformats.org/officeDocument/2006/relationships/customXml" Target="../ink/ink1333.xml"/><Relationship Id="rId59" Type="http://schemas.openxmlformats.org/officeDocument/2006/relationships/customXml" Target="../ink/ink1354.xml"/><Relationship Id="rId124" Type="http://schemas.openxmlformats.org/officeDocument/2006/relationships/image" Target="../media/image1388.png"/><Relationship Id="rId70" Type="http://schemas.openxmlformats.org/officeDocument/2006/relationships/image" Target="../media/image1361.png"/><Relationship Id="rId166" Type="http://schemas.openxmlformats.org/officeDocument/2006/relationships/image" Target="../media/image1409.png"/><Relationship Id="rId331" Type="http://schemas.openxmlformats.org/officeDocument/2006/relationships/customXml" Target="../ink/ink1490.xml"/><Relationship Id="rId373" Type="http://schemas.openxmlformats.org/officeDocument/2006/relationships/customXml" Target="../ink/ink1511.xml"/><Relationship Id="rId429" Type="http://schemas.openxmlformats.org/officeDocument/2006/relationships/customXml" Target="../ink/ink1539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441.xml"/><Relationship Id="rId440" Type="http://schemas.openxmlformats.org/officeDocument/2006/relationships/image" Target="../media/image1546.png"/><Relationship Id="rId28" Type="http://schemas.openxmlformats.org/officeDocument/2006/relationships/image" Target="../media/image1340.png"/><Relationship Id="rId275" Type="http://schemas.openxmlformats.org/officeDocument/2006/relationships/customXml" Target="../ink/ink1462.xml"/><Relationship Id="rId300" Type="http://schemas.openxmlformats.org/officeDocument/2006/relationships/image" Target="../media/image1476.png"/><Relationship Id="rId482" Type="http://schemas.openxmlformats.org/officeDocument/2006/relationships/image" Target="../media/image1566.png"/><Relationship Id="rId81" Type="http://schemas.openxmlformats.org/officeDocument/2006/relationships/customXml" Target="../ink/ink1365.xml"/><Relationship Id="rId135" Type="http://schemas.openxmlformats.org/officeDocument/2006/relationships/customXml" Target="../ink/ink1392.xml"/><Relationship Id="rId177" Type="http://schemas.openxmlformats.org/officeDocument/2006/relationships/customXml" Target="../ink/ink1413.xml"/><Relationship Id="rId342" Type="http://schemas.openxmlformats.org/officeDocument/2006/relationships/image" Target="../media/image1497.png"/><Relationship Id="rId384" Type="http://schemas.openxmlformats.org/officeDocument/2006/relationships/image" Target="../media/image1518.png"/><Relationship Id="rId202" Type="http://schemas.openxmlformats.org/officeDocument/2006/relationships/image" Target="../media/image1427.png"/><Relationship Id="rId244" Type="http://schemas.openxmlformats.org/officeDocument/2006/relationships/image" Target="../media/image1448.png"/><Relationship Id="rId39" Type="http://schemas.openxmlformats.org/officeDocument/2006/relationships/customXml" Target="../ink/ink1344.xml"/><Relationship Id="rId286" Type="http://schemas.openxmlformats.org/officeDocument/2006/relationships/image" Target="../media/image1469.png"/><Relationship Id="rId451" Type="http://schemas.openxmlformats.org/officeDocument/2006/relationships/customXml" Target="../ink/ink1550.xml"/><Relationship Id="rId493" Type="http://schemas.openxmlformats.org/officeDocument/2006/relationships/customXml" Target="../ink/ink1571.xml"/><Relationship Id="rId50" Type="http://schemas.openxmlformats.org/officeDocument/2006/relationships/image" Target="../media/image1351.png"/><Relationship Id="rId104" Type="http://schemas.openxmlformats.org/officeDocument/2006/relationships/image" Target="../media/image1378.png"/><Relationship Id="rId146" Type="http://schemas.openxmlformats.org/officeDocument/2006/relationships/image" Target="../media/image1399.png"/><Relationship Id="rId188" Type="http://schemas.openxmlformats.org/officeDocument/2006/relationships/image" Target="../media/image1420.png"/><Relationship Id="rId311" Type="http://schemas.openxmlformats.org/officeDocument/2006/relationships/customXml" Target="../ink/ink1480.xml"/><Relationship Id="rId353" Type="http://schemas.openxmlformats.org/officeDocument/2006/relationships/customXml" Target="../ink/ink1501.xml"/><Relationship Id="rId395" Type="http://schemas.openxmlformats.org/officeDocument/2006/relationships/customXml" Target="../ink/ink1522.xml"/><Relationship Id="rId409" Type="http://schemas.openxmlformats.org/officeDocument/2006/relationships/customXml" Target="../ink/ink1529.xml"/><Relationship Id="rId92" Type="http://schemas.openxmlformats.org/officeDocument/2006/relationships/image" Target="../media/image1372.png"/><Relationship Id="rId213" Type="http://schemas.openxmlformats.org/officeDocument/2006/relationships/customXml" Target="../ink/ink1431.xml"/><Relationship Id="rId420" Type="http://schemas.openxmlformats.org/officeDocument/2006/relationships/image" Target="../media/image1536.png"/><Relationship Id="rId255" Type="http://schemas.openxmlformats.org/officeDocument/2006/relationships/customXml" Target="../ink/ink1452.xml"/><Relationship Id="rId297" Type="http://schemas.openxmlformats.org/officeDocument/2006/relationships/customXml" Target="../ink/ink1473.xml"/><Relationship Id="rId462" Type="http://schemas.openxmlformats.org/officeDocument/2006/relationships/image" Target="../media/image1557.png"/><Relationship Id="rId115" Type="http://schemas.openxmlformats.org/officeDocument/2006/relationships/customXml" Target="../ink/ink1382.xml"/><Relationship Id="rId157" Type="http://schemas.openxmlformats.org/officeDocument/2006/relationships/customXml" Target="../ink/ink1403.xml"/><Relationship Id="rId322" Type="http://schemas.openxmlformats.org/officeDocument/2006/relationships/image" Target="../media/image1487.png"/><Relationship Id="rId364" Type="http://schemas.openxmlformats.org/officeDocument/2006/relationships/image" Target="../media/image1508.png"/><Relationship Id="rId61" Type="http://schemas.openxmlformats.org/officeDocument/2006/relationships/customXml" Target="../ink/ink1355.xml"/><Relationship Id="rId199" Type="http://schemas.openxmlformats.org/officeDocument/2006/relationships/customXml" Target="../ink/ink1424.xml"/><Relationship Id="rId19" Type="http://schemas.openxmlformats.org/officeDocument/2006/relationships/customXml" Target="../ink/ink1334.xml"/><Relationship Id="rId224" Type="http://schemas.openxmlformats.org/officeDocument/2006/relationships/image" Target="../media/image1438.png"/><Relationship Id="rId266" Type="http://schemas.openxmlformats.org/officeDocument/2006/relationships/image" Target="../media/image1459.png"/><Relationship Id="rId431" Type="http://schemas.openxmlformats.org/officeDocument/2006/relationships/customXml" Target="../ink/ink1540.xml"/><Relationship Id="rId473" Type="http://schemas.openxmlformats.org/officeDocument/2006/relationships/customXml" Target="../ink/ink1561.xml"/><Relationship Id="rId30" Type="http://schemas.openxmlformats.org/officeDocument/2006/relationships/image" Target="../media/image1341.png"/><Relationship Id="rId126" Type="http://schemas.openxmlformats.org/officeDocument/2006/relationships/image" Target="../media/image1389.png"/><Relationship Id="rId168" Type="http://schemas.openxmlformats.org/officeDocument/2006/relationships/image" Target="../media/image1410.png"/><Relationship Id="rId333" Type="http://schemas.openxmlformats.org/officeDocument/2006/relationships/customXml" Target="../ink/ink1491.xml"/><Relationship Id="rId72" Type="http://schemas.openxmlformats.org/officeDocument/2006/relationships/image" Target="../media/image1362.png"/><Relationship Id="rId375" Type="http://schemas.openxmlformats.org/officeDocument/2006/relationships/customXml" Target="../ink/ink1512.xml"/><Relationship Id="rId3" Type="http://schemas.openxmlformats.org/officeDocument/2006/relationships/customXml" Target="../ink/ink1326.xml"/><Relationship Id="rId235" Type="http://schemas.openxmlformats.org/officeDocument/2006/relationships/customXml" Target="../ink/ink1442.xml"/><Relationship Id="rId277" Type="http://schemas.openxmlformats.org/officeDocument/2006/relationships/customXml" Target="../ink/ink1463.xml"/><Relationship Id="rId400" Type="http://schemas.openxmlformats.org/officeDocument/2006/relationships/image" Target="../media/image1526.png"/><Relationship Id="rId442" Type="http://schemas.openxmlformats.org/officeDocument/2006/relationships/image" Target="../media/image1547.png"/><Relationship Id="rId484" Type="http://schemas.openxmlformats.org/officeDocument/2006/relationships/image" Target="../media/image1567.png"/><Relationship Id="rId137" Type="http://schemas.openxmlformats.org/officeDocument/2006/relationships/customXml" Target="../ink/ink1393.xml"/><Relationship Id="rId302" Type="http://schemas.openxmlformats.org/officeDocument/2006/relationships/image" Target="../media/image1477.png"/><Relationship Id="rId344" Type="http://schemas.openxmlformats.org/officeDocument/2006/relationships/image" Target="../media/image1498.png"/><Relationship Id="rId41" Type="http://schemas.openxmlformats.org/officeDocument/2006/relationships/customXml" Target="../ink/ink1345.xml"/><Relationship Id="rId83" Type="http://schemas.openxmlformats.org/officeDocument/2006/relationships/customXml" Target="../ink/ink1366.xml"/><Relationship Id="rId179" Type="http://schemas.openxmlformats.org/officeDocument/2006/relationships/customXml" Target="../ink/ink1414.xml"/><Relationship Id="rId386" Type="http://schemas.openxmlformats.org/officeDocument/2006/relationships/image" Target="../media/image1519.png"/><Relationship Id="rId190" Type="http://schemas.openxmlformats.org/officeDocument/2006/relationships/image" Target="../media/image1421.png"/><Relationship Id="rId204" Type="http://schemas.openxmlformats.org/officeDocument/2006/relationships/image" Target="../media/image1428.png"/><Relationship Id="rId246" Type="http://schemas.openxmlformats.org/officeDocument/2006/relationships/image" Target="../media/image1449.png"/><Relationship Id="rId288" Type="http://schemas.openxmlformats.org/officeDocument/2006/relationships/image" Target="../media/image1470.png"/><Relationship Id="rId411" Type="http://schemas.openxmlformats.org/officeDocument/2006/relationships/customXml" Target="../ink/ink1530.xml"/><Relationship Id="rId453" Type="http://schemas.openxmlformats.org/officeDocument/2006/relationships/customXml" Target="../ink/ink1551.xml"/><Relationship Id="rId106" Type="http://schemas.openxmlformats.org/officeDocument/2006/relationships/image" Target="../media/image1379.png"/><Relationship Id="rId313" Type="http://schemas.openxmlformats.org/officeDocument/2006/relationships/customXml" Target="../ink/ink1481.xml"/><Relationship Id="rId495" Type="http://schemas.openxmlformats.org/officeDocument/2006/relationships/customXml" Target="../ink/ink15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76.xml"/><Relationship Id="rId2" Type="http://schemas.openxmlformats.org/officeDocument/2006/relationships/image" Target="../media/image1510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78.png"/><Relationship Id="rId5" Type="http://schemas.openxmlformats.org/officeDocument/2006/relationships/customXml" Target="../ink/ink1577.xml"/><Relationship Id="rId4" Type="http://schemas.openxmlformats.org/officeDocument/2006/relationships/image" Target="../media/image1577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34.png"/><Relationship Id="rId21" Type="http://schemas.openxmlformats.org/officeDocument/2006/relationships/image" Target="../media/image1586.png"/><Relationship Id="rId42" Type="http://schemas.openxmlformats.org/officeDocument/2006/relationships/customXml" Target="../ink/ink1596.xml"/><Relationship Id="rId63" Type="http://schemas.openxmlformats.org/officeDocument/2006/relationships/image" Target="../media/image1607.png"/><Relationship Id="rId84" Type="http://schemas.openxmlformats.org/officeDocument/2006/relationships/customXml" Target="../ink/ink1617.xml"/><Relationship Id="rId138" Type="http://schemas.openxmlformats.org/officeDocument/2006/relationships/customXml" Target="../ink/ink1644.xml"/><Relationship Id="rId107" Type="http://schemas.openxmlformats.org/officeDocument/2006/relationships/image" Target="../media/image1629.png"/><Relationship Id="rId11" Type="http://schemas.openxmlformats.org/officeDocument/2006/relationships/image" Target="../media/image1581.png"/><Relationship Id="rId32" Type="http://schemas.openxmlformats.org/officeDocument/2006/relationships/customXml" Target="../ink/ink1591.xml"/><Relationship Id="rId53" Type="http://schemas.openxmlformats.org/officeDocument/2006/relationships/image" Target="../media/image1602.png"/><Relationship Id="rId74" Type="http://schemas.openxmlformats.org/officeDocument/2006/relationships/customXml" Target="../ink/ink1612.xml"/><Relationship Id="rId128" Type="http://schemas.openxmlformats.org/officeDocument/2006/relationships/customXml" Target="../ink/ink1639.xml"/><Relationship Id="rId149" Type="http://schemas.openxmlformats.org/officeDocument/2006/relationships/image" Target="../media/image1650.png"/><Relationship Id="rId5" Type="http://schemas.openxmlformats.org/officeDocument/2006/relationships/image" Target="../media/image19100.png"/><Relationship Id="rId95" Type="http://schemas.openxmlformats.org/officeDocument/2006/relationships/image" Target="../media/image1623.png"/><Relationship Id="rId22" Type="http://schemas.openxmlformats.org/officeDocument/2006/relationships/customXml" Target="../ink/ink1586.xml"/><Relationship Id="rId27" Type="http://schemas.openxmlformats.org/officeDocument/2006/relationships/image" Target="../media/image1589.png"/><Relationship Id="rId43" Type="http://schemas.openxmlformats.org/officeDocument/2006/relationships/image" Target="../media/image1597.png"/><Relationship Id="rId48" Type="http://schemas.openxmlformats.org/officeDocument/2006/relationships/customXml" Target="../ink/ink1599.xml"/><Relationship Id="rId64" Type="http://schemas.openxmlformats.org/officeDocument/2006/relationships/customXml" Target="../ink/ink1607.xml"/><Relationship Id="rId69" Type="http://schemas.openxmlformats.org/officeDocument/2006/relationships/image" Target="../media/image1610.png"/><Relationship Id="rId113" Type="http://schemas.openxmlformats.org/officeDocument/2006/relationships/image" Target="../media/image1632.png"/><Relationship Id="rId118" Type="http://schemas.openxmlformats.org/officeDocument/2006/relationships/customXml" Target="../ink/ink1634.xml"/><Relationship Id="rId134" Type="http://schemas.openxmlformats.org/officeDocument/2006/relationships/customXml" Target="../ink/ink1642.xml"/><Relationship Id="rId139" Type="http://schemas.openxmlformats.org/officeDocument/2006/relationships/image" Target="../media/image1645.png"/><Relationship Id="rId80" Type="http://schemas.openxmlformats.org/officeDocument/2006/relationships/customXml" Target="../ink/ink1615.xml"/><Relationship Id="rId85" Type="http://schemas.openxmlformats.org/officeDocument/2006/relationships/image" Target="../media/image1618.png"/><Relationship Id="rId150" Type="http://schemas.openxmlformats.org/officeDocument/2006/relationships/customXml" Target="../ink/ink1650.xml"/><Relationship Id="rId155" Type="http://schemas.openxmlformats.org/officeDocument/2006/relationships/image" Target="../media/image1653.png"/><Relationship Id="rId12" Type="http://schemas.openxmlformats.org/officeDocument/2006/relationships/customXml" Target="../ink/ink1581.xml"/><Relationship Id="rId17" Type="http://schemas.openxmlformats.org/officeDocument/2006/relationships/image" Target="../media/image1584.png"/><Relationship Id="rId33" Type="http://schemas.openxmlformats.org/officeDocument/2006/relationships/image" Target="../media/image1592.png"/><Relationship Id="rId38" Type="http://schemas.openxmlformats.org/officeDocument/2006/relationships/customXml" Target="../ink/ink1594.xml"/><Relationship Id="rId59" Type="http://schemas.openxmlformats.org/officeDocument/2006/relationships/image" Target="../media/image1605.png"/><Relationship Id="rId103" Type="http://schemas.openxmlformats.org/officeDocument/2006/relationships/image" Target="../media/image1627.png"/><Relationship Id="rId108" Type="http://schemas.openxmlformats.org/officeDocument/2006/relationships/customXml" Target="../ink/ink1629.xml"/><Relationship Id="rId124" Type="http://schemas.openxmlformats.org/officeDocument/2006/relationships/customXml" Target="../ink/ink1637.xml"/><Relationship Id="rId129" Type="http://schemas.openxmlformats.org/officeDocument/2006/relationships/image" Target="../media/image1640.png"/><Relationship Id="rId54" Type="http://schemas.openxmlformats.org/officeDocument/2006/relationships/customXml" Target="../ink/ink1602.xml"/><Relationship Id="rId70" Type="http://schemas.openxmlformats.org/officeDocument/2006/relationships/customXml" Target="../ink/ink1610.xml"/><Relationship Id="rId75" Type="http://schemas.openxmlformats.org/officeDocument/2006/relationships/image" Target="../media/image1613.png"/><Relationship Id="rId91" Type="http://schemas.openxmlformats.org/officeDocument/2006/relationships/image" Target="../media/image1621.png"/><Relationship Id="rId96" Type="http://schemas.openxmlformats.org/officeDocument/2006/relationships/customXml" Target="../ink/ink1623.xml"/><Relationship Id="rId140" Type="http://schemas.openxmlformats.org/officeDocument/2006/relationships/customXml" Target="../ink/ink1645.xml"/><Relationship Id="rId145" Type="http://schemas.openxmlformats.org/officeDocument/2006/relationships/image" Target="../media/image1648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1578.xml"/><Relationship Id="rId23" Type="http://schemas.openxmlformats.org/officeDocument/2006/relationships/image" Target="../media/image1587.png"/><Relationship Id="rId28" Type="http://schemas.openxmlformats.org/officeDocument/2006/relationships/customXml" Target="../ink/ink1589.xml"/><Relationship Id="rId49" Type="http://schemas.openxmlformats.org/officeDocument/2006/relationships/image" Target="../media/image1600.png"/><Relationship Id="rId114" Type="http://schemas.openxmlformats.org/officeDocument/2006/relationships/customXml" Target="../ink/ink1632.xml"/><Relationship Id="rId119" Type="http://schemas.openxmlformats.org/officeDocument/2006/relationships/image" Target="../media/image1635.png"/><Relationship Id="rId44" Type="http://schemas.openxmlformats.org/officeDocument/2006/relationships/customXml" Target="../ink/ink1597.xml"/><Relationship Id="rId60" Type="http://schemas.openxmlformats.org/officeDocument/2006/relationships/customXml" Target="../ink/ink1605.xml"/><Relationship Id="rId65" Type="http://schemas.openxmlformats.org/officeDocument/2006/relationships/image" Target="../media/image1608.png"/><Relationship Id="rId81" Type="http://schemas.openxmlformats.org/officeDocument/2006/relationships/image" Target="../media/image1616.png"/><Relationship Id="rId86" Type="http://schemas.openxmlformats.org/officeDocument/2006/relationships/customXml" Target="../ink/ink1618.xml"/><Relationship Id="rId130" Type="http://schemas.openxmlformats.org/officeDocument/2006/relationships/customXml" Target="../ink/ink1640.xml"/><Relationship Id="rId135" Type="http://schemas.openxmlformats.org/officeDocument/2006/relationships/image" Target="../media/image1643.png"/><Relationship Id="rId151" Type="http://schemas.openxmlformats.org/officeDocument/2006/relationships/image" Target="../media/image1651.png"/><Relationship Id="rId13" Type="http://schemas.openxmlformats.org/officeDocument/2006/relationships/image" Target="../media/image1582.png"/><Relationship Id="rId18" Type="http://schemas.openxmlformats.org/officeDocument/2006/relationships/customXml" Target="../ink/ink1584.xml"/><Relationship Id="rId39" Type="http://schemas.openxmlformats.org/officeDocument/2006/relationships/image" Target="../media/image1595.png"/><Relationship Id="rId109" Type="http://schemas.openxmlformats.org/officeDocument/2006/relationships/image" Target="../media/image1630.png"/><Relationship Id="rId34" Type="http://schemas.openxmlformats.org/officeDocument/2006/relationships/customXml" Target="../ink/ink1592.xml"/><Relationship Id="rId50" Type="http://schemas.openxmlformats.org/officeDocument/2006/relationships/customXml" Target="../ink/ink1600.xml"/><Relationship Id="rId55" Type="http://schemas.openxmlformats.org/officeDocument/2006/relationships/image" Target="../media/image1603.png"/><Relationship Id="rId76" Type="http://schemas.openxmlformats.org/officeDocument/2006/relationships/customXml" Target="../ink/ink1613.xml"/><Relationship Id="rId97" Type="http://schemas.openxmlformats.org/officeDocument/2006/relationships/image" Target="../media/image1624.png"/><Relationship Id="rId104" Type="http://schemas.openxmlformats.org/officeDocument/2006/relationships/customXml" Target="../ink/ink1627.xml"/><Relationship Id="rId120" Type="http://schemas.openxmlformats.org/officeDocument/2006/relationships/customXml" Target="../ink/ink1635.xml"/><Relationship Id="rId125" Type="http://schemas.openxmlformats.org/officeDocument/2006/relationships/image" Target="../media/image1638.png"/><Relationship Id="rId141" Type="http://schemas.openxmlformats.org/officeDocument/2006/relationships/image" Target="../media/image1646.png"/><Relationship Id="rId146" Type="http://schemas.openxmlformats.org/officeDocument/2006/relationships/customXml" Target="../ink/ink1648.xml"/><Relationship Id="rId7" Type="http://schemas.openxmlformats.org/officeDocument/2006/relationships/image" Target="../media/image1579.png"/><Relationship Id="rId71" Type="http://schemas.openxmlformats.org/officeDocument/2006/relationships/image" Target="../media/image1611.png"/><Relationship Id="rId92" Type="http://schemas.openxmlformats.org/officeDocument/2006/relationships/customXml" Target="../ink/ink1621.xml"/><Relationship Id="rId2" Type="http://schemas.openxmlformats.org/officeDocument/2006/relationships/image" Target="../media/image16100.png"/><Relationship Id="rId29" Type="http://schemas.openxmlformats.org/officeDocument/2006/relationships/image" Target="../media/image1590.png"/><Relationship Id="rId24" Type="http://schemas.openxmlformats.org/officeDocument/2006/relationships/customXml" Target="../ink/ink1587.xml"/><Relationship Id="rId40" Type="http://schemas.openxmlformats.org/officeDocument/2006/relationships/customXml" Target="../ink/ink1595.xml"/><Relationship Id="rId45" Type="http://schemas.openxmlformats.org/officeDocument/2006/relationships/image" Target="../media/image1598.png"/><Relationship Id="rId66" Type="http://schemas.openxmlformats.org/officeDocument/2006/relationships/customXml" Target="../ink/ink1608.xml"/><Relationship Id="rId87" Type="http://schemas.openxmlformats.org/officeDocument/2006/relationships/image" Target="../media/image1619.png"/><Relationship Id="rId110" Type="http://schemas.openxmlformats.org/officeDocument/2006/relationships/customXml" Target="../ink/ink1630.xml"/><Relationship Id="rId115" Type="http://schemas.openxmlformats.org/officeDocument/2006/relationships/image" Target="../media/image1633.png"/><Relationship Id="rId131" Type="http://schemas.openxmlformats.org/officeDocument/2006/relationships/image" Target="../media/image1641.png"/><Relationship Id="rId136" Type="http://schemas.openxmlformats.org/officeDocument/2006/relationships/customXml" Target="../ink/ink1643.xml"/><Relationship Id="rId61" Type="http://schemas.openxmlformats.org/officeDocument/2006/relationships/image" Target="../media/image1606.png"/><Relationship Id="rId82" Type="http://schemas.openxmlformats.org/officeDocument/2006/relationships/customXml" Target="../ink/ink1616.xml"/><Relationship Id="rId152" Type="http://schemas.openxmlformats.org/officeDocument/2006/relationships/customXml" Target="../ink/ink1651.xml"/><Relationship Id="rId19" Type="http://schemas.openxmlformats.org/officeDocument/2006/relationships/image" Target="../media/image1585.png"/><Relationship Id="rId14" Type="http://schemas.openxmlformats.org/officeDocument/2006/relationships/customXml" Target="../ink/ink1582.xml"/><Relationship Id="rId30" Type="http://schemas.openxmlformats.org/officeDocument/2006/relationships/customXml" Target="../ink/ink1590.xml"/><Relationship Id="rId35" Type="http://schemas.openxmlformats.org/officeDocument/2006/relationships/image" Target="../media/image1593.png"/><Relationship Id="rId56" Type="http://schemas.openxmlformats.org/officeDocument/2006/relationships/customXml" Target="../ink/ink1603.xml"/><Relationship Id="rId77" Type="http://schemas.openxmlformats.org/officeDocument/2006/relationships/image" Target="../media/image1614.png"/><Relationship Id="rId100" Type="http://schemas.openxmlformats.org/officeDocument/2006/relationships/customXml" Target="../ink/ink1625.xml"/><Relationship Id="rId105" Type="http://schemas.openxmlformats.org/officeDocument/2006/relationships/image" Target="../media/image1628.png"/><Relationship Id="rId126" Type="http://schemas.openxmlformats.org/officeDocument/2006/relationships/customXml" Target="../ink/ink1638.xml"/><Relationship Id="rId147" Type="http://schemas.openxmlformats.org/officeDocument/2006/relationships/image" Target="../media/image1649.png"/><Relationship Id="rId8" Type="http://schemas.openxmlformats.org/officeDocument/2006/relationships/customXml" Target="../ink/ink1579.xml"/><Relationship Id="rId51" Type="http://schemas.openxmlformats.org/officeDocument/2006/relationships/image" Target="../media/image1601.png"/><Relationship Id="rId72" Type="http://schemas.openxmlformats.org/officeDocument/2006/relationships/customXml" Target="../ink/ink1611.xml"/><Relationship Id="rId93" Type="http://schemas.openxmlformats.org/officeDocument/2006/relationships/image" Target="../media/image1622.png"/><Relationship Id="rId98" Type="http://schemas.openxmlformats.org/officeDocument/2006/relationships/customXml" Target="../ink/ink1624.xml"/><Relationship Id="rId121" Type="http://schemas.openxmlformats.org/officeDocument/2006/relationships/image" Target="../media/image1636.png"/><Relationship Id="rId142" Type="http://schemas.openxmlformats.org/officeDocument/2006/relationships/customXml" Target="../ink/ink1646.xml"/><Relationship Id="rId3" Type="http://schemas.openxmlformats.org/officeDocument/2006/relationships/image" Target="../media/image17100.png"/><Relationship Id="rId25" Type="http://schemas.openxmlformats.org/officeDocument/2006/relationships/image" Target="../media/image1588.png"/><Relationship Id="rId46" Type="http://schemas.openxmlformats.org/officeDocument/2006/relationships/customXml" Target="../ink/ink1598.xml"/><Relationship Id="rId67" Type="http://schemas.openxmlformats.org/officeDocument/2006/relationships/image" Target="../media/image1609.png"/><Relationship Id="rId116" Type="http://schemas.openxmlformats.org/officeDocument/2006/relationships/customXml" Target="../ink/ink1633.xml"/><Relationship Id="rId137" Type="http://schemas.openxmlformats.org/officeDocument/2006/relationships/image" Target="../media/image1644.png"/><Relationship Id="rId20" Type="http://schemas.openxmlformats.org/officeDocument/2006/relationships/customXml" Target="../ink/ink1585.xml"/><Relationship Id="rId41" Type="http://schemas.openxmlformats.org/officeDocument/2006/relationships/image" Target="../media/image1596.png"/><Relationship Id="rId62" Type="http://schemas.openxmlformats.org/officeDocument/2006/relationships/customXml" Target="../ink/ink1606.xml"/><Relationship Id="rId83" Type="http://schemas.openxmlformats.org/officeDocument/2006/relationships/image" Target="../media/image1617.png"/><Relationship Id="rId88" Type="http://schemas.openxmlformats.org/officeDocument/2006/relationships/customXml" Target="../ink/ink1619.xml"/><Relationship Id="rId111" Type="http://schemas.openxmlformats.org/officeDocument/2006/relationships/image" Target="../media/image1631.png"/><Relationship Id="rId132" Type="http://schemas.openxmlformats.org/officeDocument/2006/relationships/customXml" Target="../ink/ink1641.xml"/><Relationship Id="rId153" Type="http://schemas.openxmlformats.org/officeDocument/2006/relationships/image" Target="../media/image1652.png"/><Relationship Id="rId15" Type="http://schemas.openxmlformats.org/officeDocument/2006/relationships/image" Target="../media/image1583.png"/><Relationship Id="rId36" Type="http://schemas.openxmlformats.org/officeDocument/2006/relationships/customXml" Target="../ink/ink1593.xml"/><Relationship Id="rId57" Type="http://schemas.openxmlformats.org/officeDocument/2006/relationships/image" Target="../media/image1604.png"/><Relationship Id="rId106" Type="http://schemas.openxmlformats.org/officeDocument/2006/relationships/customXml" Target="../ink/ink1628.xml"/><Relationship Id="rId127" Type="http://schemas.openxmlformats.org/officeDocument/2006/relationships/image" Target="../media/image1639.png"/><Relationship Id="rId10" Type="http://schemas.openxmlformats.org/officeDocument/2006/relationships/customXml" Target="../ink/ink1580.xml"/><Relationship Id="rId31" Type="http://schemas.openxmlformats.org/officeDocument/2006/relationships/image" Target="../media/image1591.png"/><Relationship Id="rId52" Type="http://schemas.openxmlformats.org/officeDocument/2006/relationships/customXml" Target="../ink/ink1601.xml"/><Relationship Id="rId73" Type="http://schemas.openxmlformats.org/officeDocument/2006/relationships/image" Target="../media/image1612.png"/><Relationship Id="rId78" Type="http://schemas.openxmlformats.org/officeDocument/2006/relationships/customXml" Target="../ink/ink1614.xml"/><Relationship Id="rId94" Type="http://schemas.openxmlformats.org/officeDocument/2006/relationships/customXml" Target="../ink/ink1622.xml"/><Relationship Id="rId99" Type="http://schemas.openxmlformats.org/officeDocument/2006/relationships/image" Target="../media/image1625.png"/><Relationship Id="rId101" Type="http://schemas.openxmlformats.org/officeDocument/2006/relationships/image" Target="../media/image1626.png"/><Relationship Id="rId122" Type="http://schemas.openxmlformats.org/officeDocument/2006/relationships/customXml" Target="../ink/ink1636.xml"/><Relationship Id="rId143" Type="http://schemas.openxmlformats.org/officeDocument/2006/relationships/image" Target="../media/image1647.png"/><Relationship Id="rId148" Type="http://schemas.openxmlformats.org/officeDocument/2006/relationships/customXml" Target="../ink/ink1649.xml"/><Relationship Id="rId4" Type="http://schemas.openxmlformats.org/officeDocument/2006/relationships/image" Target="../media/image18100.png"/><Relationship Id="rId9" Type="http://schemas.openxmlformats.org/officeDocument/2006/relationships/image" Target="../media/image1580.png"/><Relationship Id="rId26" Type="http://schemas.openxmlformats.org/officeDocument/2006/relationships/customXml" Target="../ink/ink1588.xml"/><Relationship Id="rId47" Type="http://schemas.openxmlformats.org/officeDocument/2006/relationships/image" Target="../media/image1599.png"/><Relationship Id="rId68" Type="http://schemas.openxmlformats.org/officeDocument/2006/relationships/customXml" Target="../ink/ink1609.xml"/><Relationship Id="rId89" Type="http://schemas.openxmlformats.org/officeDocument/2006/relationships/image" Target="../media/image1620.png"/><Relationship Id="rId112" Type="http://schemas.openxmlformats.org/officeDocument/2006/relationships/customXml" Target="../ink/ink1631.xml"/><Relationship Id="rId133" Type="http://schemas.openxmlformats.org/officeDocument/2006/relationships/image" Target="../media/image1642.png"/><Relationship Id="rId154" Type="http://schemas.openxmlformats.org/officeDocument/2006/relationships/customXml" Target="../ink/ink1652.xml"/><Relationship Id="rId16" Type="http://schemas.openxmlformats.org/officeDocument/2006/relationships/customXml" Target="../ink/ink1583.xml"/><Relationship Id="rId37" Type="http://schemas.openxmlformats.org/officeDocument/2006/relationships/image" Target="../media/image1594.png"/><Relationship Id="rId58" Type="http://schemas.openxmlformats.org/officeDocument/2006/relationships/customXml" Target="../ink/ink1604.xml"/><Relationship Id="rId79" Type="http://schemas.openxmlformats.org/officeDocument/2006/relationships/image" Target="../media/image1615.png"/><Relationship Id="rId102" Type="http://schemas.openxmlformats.org/officeDocument/2006/relationships/customXml" Target="../ink/ink1626.xml"/><Relationship Id="rId123" Type="http://schemas.openxmlformats.org/officeDocument/2006/relationships/image" Target="../media/image1637.png"/><Relationship Id="rId144" Type="http://schemas.openxmlformats.org/officeDocument/2006/relationships/customXml" Target="../ink/ink1647.xml"/><Relationship Id="rId90" Type="http://schemas.openxmlformats.org/officeDocument/2006/relationships/customXml" Target="../ink/ink16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53.xml"/><Relationship Id="rId2" Type="http://schemas.openxmlformats.org/officeDocument/2006/relationships/image" Target="../media/image20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54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11.xml"/><Relationship Id="rId21" Type="http://schemas.openxmlformats.org/officeDocument/2006/relationships/customXml" Target="../ink/ink1663.xml"/><Relationship Id="rId42" Type="http://schemas.openxmlformats.org/officeDocument/2006/relationships/image" Target="../media/image1674.png"/><Relationship Id="rId63" Type="http://schemas.openxmlformats.org/officeDocument/2006/relationships/customXml" Target="../ink/ink1684.xml"/><Relationship Id="rId84" Type="http://schemas.openxmlformats.org/officeDocument/2006/relationships/image" Target="../media/image1695.png"/><Relationship Id="rId138" Type="http://schemas.openxmlformats.org/officeDocument/2006/relationships/image" Target="../media/image1722.png"/><Relationship Id="rId159" Type="http://schemas.openxmlformats.org/officeDocument/2006/relationships/customXml" Target="../ink/ink1732.xml"/><Relationship Id="rId170" Type="http://schemas.openxmlformats.org/officeDocument/2006/relationships/image" Target="../media/image1738.png"/><Relationship Id="rId191" Type="http://schemas.openxmlformats.org/officeDocument/2006/relationships/customXml" Target="../ink/ink1748.xml"/><Relationship Id="rId205" Type="http://schemas.openxmlformats.org/officeDocument/2006/relationships/customXml" Target="../ink/ink1755.xml"/><Relationship Id="rId107" Type="http://schemas.openxmlformats.org/officeDocument/2006/relationships/customXml" Target="../ink/ink1706.xml"/><Relationship Id="rId11" Type="http://schemas.openxmlformats.org/officeDocument/2006/relationships/customXml" Target="../ink/ink1658.xml"/><Relationship Id="rId32" Type="http://schemas.openxmlformats.org/officeDocument/2006/relationships/image" Target="../media/image1669.png"/><Relationship Id="rId53" Type="http://schemas.openxmlformats.org/officeDocument/2006/relationships/customXml" Target="../ink/ink1679.xml"/><Relationship Id="rId74" Type="http://schemas.openxmlformats.org/officeDocument/2006/relationships/image" Target="../media/image1690.png"/><Relationship Id="rId128" Type="http://schemas.openxmlformats.org/officeDocument/2006/relationships/image" Target="../media/image1717.png"/><Relationship Id="rId149" Type="http://schemas.openxmlformats.org/officeDocument/2006/relationships/customXml" Target="../ink/ink1727.xml"/><Relationship Id="rId5" Type="http://schemas.openxmlformats.org/officeDocument/2006/relationships/customXml" Target="../ink/ink1655.xml"/><Relationship Id="rId95" Type="http://schemas.openxmlformats.org/officeDocument/2006/relationships/customXml" Target="../ink/ink1700.xml"/><Relationship Id="rId160" Type="http://schemas.openxmlformats.org/officeDocument/2006/relationships/image" Target="../media/image1733.png"/><Relationship Id="rId181" Type="http://schemas.openxmlformats.org/officeDocument/2006/relationships/customXml" Target="../ink/ink1743.xml"/><Relationship Id="rId22" Type="http://schemas.openxmlformats.org/officeDocument/2006/relationships/image" Target="../media/image1664.png"/><Relationship Id="rId43" Type="http://schemas.openxmlformats.org/officeDocument/2006/relationships/customXml" Target="../ink/ink1674.xml"/><Relationship Id="rId64" Type="http://schemas.openxmlformats.org/officeDocument/2006/relationships/image" Target="../media/image1685.png"/><Relationship Id="rId118" Type="http://schemas.openxmlformats.org/officeDocument/2006/relationships/image" Target="../media/image1712.png"/><Relationship Id="rId139" Type="http://schemas.openxmlformats.org/officeDocument/2006/relationships/customXml" Target="../ink/ink1722.xml"/><Relationship Id="rId85" Type="http://schemas.openxmlformats.org/officeDocument/2006/relationships/customXml" Target="../ink/ink1695.xml"/><Relationship Id="rId150" Type="http://schemas.openxmlformats.org/officeDocument/2006/relationships/image" Target="../media/image1728.png"/><Relationship Id="rId171" Type="http://schemas.openxmlformats.org/officeDocument/2006/relationships/customXml" Target="../ink/ink1738.xml"/><Relationship Id="rId192" Type="http://schemas.openxmlformats.org/officeDocument/2006/relationships/image" Target="../media/image1749.png"/><Relationship Id="rId206" Type="http://schemas.openxmlformats.org/officeDocument/2006/relationships/image" Target="../media/image1756.png"/><Relationship Id="rId12" Type="http://schemas.openxmlformats.org/officeDocument/2006/relationships/image" Target="../media/image1659.png"/><Relationship Id="rId33" Type="http://schemas.openxmlformats.org/officeDocument/2006/relationships/customXml" Target="../ink/ink1669.xml"/><Relationship Id="rId108" Type="http://schemas.openxmlformats.org/officeDocument/2006/relationships/image" Target="../media/image1707.png"/><Relationship Id="rId129" Type="http://schemas.openxmlformats.org/officeDocument/2006/relationships/customXml" Target="../ink/ink1717.xml"/><Relationship Id="rId54" Type="http://schemas.openxmlformats.org/officeDocument/2006/relationships/image" Target="../media/image1680.png"/><Relationship Id="rId75" Type="http://schemas.openxmlformats.org/officeDocument/2006/relationships/customXml" Target="../ink/ink1690.xml"/><Relationship Id="rId96" Type="http://schemas.openxmlformats.org/officeDocument/2006/relationships/image" Target="../media/image1701.png"/><Relationship Id="rId140" Type="http://schemas.openxmlformats.org/officeDocument/2006/relationships/image" Target="../media/image1723.png"/><Relationship Id="rId161" Type="http://schemas.openxmlformats.org/officeDocument/2006/relationships/customXml" Target="../ink/ink1733.xml"/><Relationship Id="rId182" Type="http://schemas.openxmlformats.org/officeDocument/2006/relationships/image" Target="../media/image1744.png"/><Relationship Id="rId6" Type="http://schemas.openxmlformats.org/officeDocument/2006/relationships/image" Target="../media/image1656.png"/><Relationship Id="rId23" Type="http://schemas.openxmlformats.org/officeDocument/2006/relationships/customXml" Target="../ink/ink1664.xml"/><Relationship Id="rId119" Type="http://schemas.openxmlformats.org/officeDocument/2006/relationships/customXml" Target="../ink/ink1712.xml"/><Relationship Id="rId44" Type="http://schemas.openxmlformats.org/officeDocument/2006/relationships/image" Target="../media/image1675.png"/><Relationship Id="rId65" Type="http://schemas.openxmlformats.org/officeDocument/2006/relationships/customXml" Target="../ink/ink1685.xml"/><Relationship Id="rId86" Type="http://schemas.openxmlformats.org/officeDocument/2006/relationships/image" Target="../media/image1696.png"/><Relationship Id="rId130" Type="http://schemas.openxmlformats.org/officeDocument/2006/relationships/image" Target="../media/image1718.png"/><Relationship Id="rId151" Type="http://schemas.openxmlformats.org/officeDocument/2006/relationships/customXml" Target="../ink/ink1728.xml"/><Relationship Id="rId172" Type="http://schemas.openxmlformats.org/officeDocument/2006/relationships/image" Target="../media/image1739.png"/><Relationship Id="rId193" Type="http://schemas.openxmlformats.org/officeDocument/2006/relationships/customXml" Target="../ink/ink1749.xml"/><Relationship Id="rId207" Type="http://schemas.openxmlformats.org/officeDocument/2006/relationships/customXml" Target="../ink/ink1756.xml"/><Relationship Id="rId13" Type="http://schemas.openxmlformats.org/officeDocument/2006/relationships/customXml" Target="../ink/ink1659.xml"/><Relationship Id="rId109" Type="http://schemas.openxmlformats.org/officeDocument/2006/relationships/customXml" Target="../ink/ink1707.xml"/><Relationship Id="rId34" Type="http://schemas.openxmlformats.org/officeDocument/2006/relationships/image" Target="../media/image1670.png"/><Relationship Id="rId55" Type="http://schemas.openxmlformats.org/officeDocument/2006/relationships/customXml" Target="../ink/ink1680.xml"/><Relationship Id="rId76" Type="http://schemas.openxmlformats.org/officeDocument/2006/relationships/image" Target="../media/image1691.png"/><Relationship Id="rId97" Type="http://schemas.openxmlformats.org/officeDocument/2006/relationships/customXml" Target="../ink/ink1701.xml"/><Relationship Id="rId120" Type="http://schemas.openxmlformats.org/officeDocument/2006/relationships/image" Target="../media/image1713.png"/><Relationship Id="rId141" Type="http://schemas.openxmlformats.org/officeDocument/2006/relationships/customXml" Target="../ink/ink1723.xml"/><Relationship Id="rId7" Type="http://schemas.openxmlformats.org/officeDocument/2006/relationships/customXml" Target="../ink/ink1656.xml"/><Relationship Id="rId162" Type="http://schemas.openxmlformats.org/officeDocument/2006/relationships/image" Target="../media/image1734.png"/><Relationship Id="rId183" Type="http://schemas.openxmlformats.org/officeDocument/2006/relationships/customXml" Target="../ink/ink1744.xml"/><Relationship Id="rId24" Type="http://schemas.openxmlformats.org/officeDocument/2006/relationships/image" Target="../media/image1665.png"/><Relationship Id="rId40" Type="http://schemas.openxmlformats.org/officeDocument/2006/relationships/image" Target="../media/image1673.png"/><Relationship Id="rId45" Type="http://schemas.openxmlformats.org/officeDocument/2006/relationships/customXml" Target="../ink/ink1675.xml"/><Relationship Id="rId66" Type="http://schemas.openxmlformats.org/officeDocument/2006/relationships/image" Target="../media/image1686.png"/><Relationship Id="rId87" Type="http://schemas.openxmlformats.org/officeDocument/2006/relationships/customXml" Target="../ink/ink1696.xml"/><Relationship Id="rId110" Type="http://schemas.openxmlformats.org/officeDocument/2006/relationships/image" Target="../media/image1708.png"/><Relationship Id="rId115" Type="http://schemas.openxmlformats.org/officeDocument/2006/relationships/customXml" Target="../ink/ink1710.xml"/><Relationship Id="rId131" Type="http://schemas.openxmlformats.org/officeDocument/2006/relationships/customXml" Target="../ink/ink1718.xml"/><Relationship Id="rId136" Type="http://schemas.openxmlformats.org/officeDocument/2006/relationships/image" Target="../media/image1721.png"/><Relationship Id="rId157" Type="http://schemas.openxmlformats.org/officeDocument/2006/relationships/customXml" Target="../ink/ink1731.xml"/><Relationship Id="rId178" Type="http://schemas.openxmlformats.org/officeDocument/2006/relationships/image" Target="../media/image1742.png"/><Relationship Id="rId61" Type="http://schemas.openxmlformats.org/officeDocument/2006/relationships/customXml" Target="../ink/ink1683.xml"/><Relationship Id="rId82" Type="http://schemas.openxmlformats.org/officeDocument/2006/relationships/image" Target="../media/image1694.png"/><Relationship Id="rId152" Type="http://schemas.openxmlformats.org/officeDocument/2006/relationships/image" Target="../media/image1729.png"/><Relationship Id="rId173" Type="http://schemas.openxmlformats.org/officeDocument/2006/relationships/customXml" Target="../ink/ink1739.xml"/><Relationship Id="rId194" Type="http://schemas.openxmlformats.org/officeDocument/2006/relationships/image" Target="../media/image1750.png"/><Relationship Id="rId199" Type="http://schemas.openxmlformats.org/officeDocument/2006/relationships/customXml" Target="../ink/ink1752.xml"/><Relationship Id="rId203" Type="http://schemas.openxmlformats.org/officeDocument/2006/relationships/customXml" Target="../ink/ink1754.xml"/><Relationship Id="rId208" Type="http://schemas.openxmlformats.org/officeDocument/2006/relationships/image" Target="../media/image1757.png"/><Relationship Id="rId19" Type="http://schemas.openxmlformats.org/officeDocument/2006/relationships/customXml" Target="../ink/ink1662.xml"/><Relationship Id="rId14" Type="http://schemas.openxmlformats.org/officeDocument/2006/relationships/image" Target="../media/image1660.png"/><Relationship Id="rId30" Type="http://schemas.openxmlformats.org/officeDocument/2006/relationships/image" Target="../media/image1668.png"/><Relationship Id="rId35" Type="http://schemas.openxmlformats.org/officeDocument/2006/relationships/customXml" Target="../ink/ink1670.xml"/><Relationship Id="rId56" Type="http://schemas.openxmlformats.org/officeDocument/2006/relationships/image" Target="../media/image1681.png"/><Relationship Id="rId77" Type="http://schemas.openxmlformats.org/officeDocument/2006/relationships/customXml" Target="../ink/ink1691.xml"/><Relationship Id="rId100" Type="http://schemas.openxmlformats.org/officeDocument/2006/relationships/image" Target="../media/image1703.png"/><Relationship Id="rId105" Type="http://schemas.openxmlformats.org/officeDocument/2006/relationships/customXml" Target="../ink/ink1705.xml"/><Relationship Id="rId126" Type="http://schemas.openxmlformats.org/officeDocument/2006/relationships/image" Target="../media/image1716.png"/><Relationship Id="rId147" Type="http://schemas.openxmlformats.org/officeDocument/2006/relationships/customXml" Target="../ink/ink1726.xml"/><Relationship Id="rId168" Type="http://schemas.openxmlformats.org/officeDocument/2006/relationships/image" Target="../media/image1737.png"/><Relationship Id="rId8" Type="http://schemas.openxmlformats.org/officeDocument/2006/relationships/image" Target="../media/image1657.png"/><Relationship Id="rId51" Type="http://schemas.openxmlformats.org/officeDocument/2006/relationships/customXml" Target="../ink/ink1678.xml"/><Relationship Id="rId72" Type="http://schemas.openxmlformats.org/officeDocument/2006/relationships/image" Target="../media/image1689.png"/><Relationship Id="rId93" Type="http://schemas.openxmlformats.org/officeDocument/2006/relationships/customXml" Target="../ink/ink1699.xml"/><Relationship Id="rId98" Type="http://schemas.openxmlformats.org/officeDocument/2006/relationships/image" Target="../media/image1702.png"/><Relationship Id="rId121" Type="http://schemas.openxmlformats.org/officeDocument/2006/relationships/customXml" Target="../ink/ink1713.xml"/><Relationship Id="rId142" Type="http://schemas.openxmlformats.org/officeDocument/2006/relationships/image" Target="../media/image1724.png"/><Relationship Id="rId163" Type="http://schemas.openxmlformats.org/officeDocument/2006/relationships/customXml" Target="../ink/ink1734.xml"/><Relationship Id="rId184" Type="http://schemas.openxmlformats.org/officeDocument/2006/relationships/image" Target="../media/image1745.png"/><Relationship Id="rId189" Type="http://schemas.openxmlformats.org/officeDocument/2006/relationships/customXml" Target="../ink/ink1747.xml"/><Relationship Id="rId3" Type="http://schemas.openxmlformats.org/officeDocument/2006/relationships/customXml" Target="../ink/ink1654.xml"/><Relationship Id="rId25" Type="http://schemas.openxmlformats.org/officeDocument/2006/relationships/customXml" Target="../ink/ink1665.xml"/><Relationship Id="rId46" Type="http://schemas.openxmlformats.org/officeDocument/2006/relationships/image" Target="../media/image1676.png"/><Relationship Id="rId67" Type="http://schemas.openxmlformats.org/officeDocument/2006/relationships/customXml" Target="../ink/ink1686.xml"/><Relationship Id="rId116" Type="http://schemas.openxmlformats.org/officeDocument/2006/relationships/image" Target="../media/image1711.png"/><Relationship Id="rId137" Type="http://schemas.openxmlformats.org/officeDocument/2006/relationships/customXml" Target="../ink/ink1721.xml"/><Relationship Id="rId158" Type="http://schemas.openxmlformats.org/officeDocument/2006/relationships/image" Target="../media/image1732.png"/><Relationship Id="rId20" Type="http://schemas.openxmlformats.org/officeDocument/2006/relationships/image" Target="../media/image1663.png"/><Relationship Id="rId41" Type="http://schemas.openxmlformats.org/officeDocument/2006/relationships/customXml" Target="../ink/ink1673.xml"/><Relationship Id="rId62" Type="http://schemas.openxmlformats.org/officeDocument/2006/relationships/image" Target="../media/image1684.png"/><Relationship Id="rId83" Type="http://schemas.openxmlformats.org/officeDocument/2006/relationships/customXml" Target="../ink/ink1694.xml"/><Relationship Id="rId88" Type="http://schemas.openxmlformats.org/officeDocument/2006/relationships/image" Target="../media/image1697.png"/><Relationship Id="rId111" Type="http://schemas.openxmlformats.org/officeDocument/2006/relationships/customXml" Target="../ink/ink1708.xml"/><Relationship Id="rId132" Type="http://schemas.openxmlformats.org/officeDocument/2006/relationships/image" Target="../media/image1719.png"/><Relationship Id="rId153" Type="http://schemas.openxmlformats.org/officeDocument/2006/relationships/customXml" Target="../ink/ink1729.xml"/><Relationship Id="rId174" Type="http://schemas.openxmlformats.org/officeDocument/2006/relationships/image" Target="../media/image1740.png"/><Relationship Id="rId179" Type="http://schemas.openxmlformats.org/officeDocument/2006/relationships/customXml" Target="../ink/ink1742.xml"/><Relationship Id="rId195" Type="http://schemas.openxmlformats.org/officeDocument/2006/relationships/customXml" Target="../ink/ink1750.xml"/><Relationship Id="rId190" Type="http://schemas.openxmlformats.org/officeDocument/2006/relationships/image" Target="../media/image1748.png"/><Relationship Id="rId204" Type="http://schemas.openxmlformats.org/officeDocument/2006/relationships/image" Target="../media/image1755.png"/><Relationship Id="rId15" Type="http://schemas.openxmlformats.org/officeDocument/2006/relationships/customXml" Target="../ink/ink1660.xml"/><Relationship Id="rId36" Type="http://schemas.openxmlformats.org/officeDocument/2006/relationships/image" Target="../media/image1671.png"/><Relationship Id="rId57" Type="http://schemas.openxmlformats.org/officeDocument/2006/relationships/customXml" Target="../ink/ink1681.xml"/><Relationship Id="rId106" Type="http://schemas.openxmlformats.org/officeDocument/2006/relationships/image" Target="../media/image1706.png"/><Relationship Id="rId127" Type="http://schemas.openxmlformats.org/officeDocument/2006/relationships/customXml" Target="../ink/ink1716.xml"/><Relationship Id="rId10" Type="http://schemas.openxmlformats.org/officeDocument/2006/relationships/image" Target="../media/image1658.png"/><Relationship Id="rId31" Type="http://schemas.openxmlformats.org/officeDocument/2006/relationships/customXml" Target="../ink/ink1668.xml"/><Relationship Id="rId52" Type="http://schemas.openxmlformats.org/officeDocument/2006/relationships/image" Target="../media/image1679.png"/><Relationship Id="rId73" Type="http://schemas.openxmlformats.org/officeDocument/2006/relationships/customXml" Target="../ink/ink1689.xml"/><Relationship Id="rId78" Type="http://schemas.openxmlformats.org/officeDocument/2006/relationships/image" Target="../media/image1692.png"/><Relationship Id="rId94" Type="http://schemas.openxmlformats.org/officeDocument/2006/relationships/image" Target="../media/image1700.png"/><Relationship Id="rId99" Type="http://schemas.openxmlformats.org/officeDocument/2006/relationships/customXml" Target="../ink/ink1702.xml"/><Relationship Id="rId101" Type="http://schemas.openxmlformats.org/officeDocument/2006/relationships/customXml" Target="../ink/ink1703.xml"/><Relationship Id="rId122" Type="http://schemas.openxmlformats.org/officeDocument/2006/relationships/image" Target="../media/image1714.png"/><Relationship Id="rId143" Type="http://schemas.openxmlformats.org/officeDocument/2006/relationships/customXml" Target="../ink/ink1724.xml"/><Relationship Id="rId148" Type="http://schemas.openxmlformats.org/officeDocument/2006/relationships/image" Target="../media/image1727.png"/><Relationship Id="rId164" Type="http://schemas.openxmlformats.org/officeDocument/2006/relationships/image" Target="../media/image1735.png"/><Relationship Id="rId169" Type="http://schemas.openxmlformats.org/officeDocument/2006/relationships/customXml" Target="../ink/ink1737.xml"/><Relationship Id="rId185" Type="http://schemas.openxmlformats.org/officeDocument/2006/relationships/customXml" Target="../ink/ink1745.xml"/><Relationship Id="rId4" Type="http://schemas.openxmlformats.org/officeDocument/2006/relationships/image" Target="../media/image1655.png"/><Relationship Id="rId9" Type="http://schemas.openxmlformats.org/officeDocument/2006/relationships/customXml" Target="../ink/ink1657.xml"/><Relationship Id="rId180" Type="http://schemas.openxmlformats.org/officeDocument/2006/relationships/image" Target="../media/image1743.png"/><Relationship Id="rId26" Type="http://schemas.openxmlformats.org/officeDocument/2006/relationships/image" Target="../media/image1666.png"/><Relationship Id="rId47" Type="http://schemas.openxmlformats.org/officeDocument/2006/relationships/customXml" Target="../ink/ink1676.xml"/><Relationship Id="rId68" Type="http://schemas.openxmlformats.org/officeDocument/2006/relationships/image" Target="../media/image1687.png"/><Relationship Id="rId89" Type="http://schemas.openxmlformats.org/officeDocument/2006/relationships/customXml" Target="../ink/ink1697.xml"/><Relationship Id="rId112" Type="http://schemas.openxmlformats.org/officeDocument/2006/relationships/image" Target="../media/image1709.png"/><Relationship Id="rId133" Type="http://schemas.openxmlformats.org/officeDocument/2006/relationships/customXml" Target="../ink/ink1719.xml"/><Relationship Id="rId154" Type="http://schemas.openxmlformats.org/officeDocument/2006/relationships/image" Target="../media/image1730.png"/><Relationship Id="rId175" Type="http://schemas.openxmlformats.org/officeDocument/2006/relationships/customXml" Target="../ink/ink1740.xml"/><Relationship Id="rId196" Type="http://schemas.openxmlformats.org/officeDocument/2006/relationships/image" Target="../media/image1751.png"/><Relationship Id="rId200" Type="http://schemas.openxmlformats.org/officeDocument/2006/relationships/image" Target="../media/image1753.png"/><Relationship Id="rId16" Type="http://schemas.openxmlformats.org/officeDocument/2006/relationships/image" Target="../media/image1661.png"/><Relationship Id="rId37" Type="http://schemas.openxmlformats.org/officeDocument/2006/relationships/customXml" Target="../ink/ink1671.xml"/><Relationship Id="rId58" Type="http://schemas.openxmlformats.org/officeDocument/2006/relationships/image" Target="../media/image1682.png"/><Relationship Id="rId79" Type="http://schemas.openxmlformats.org/officeDocument/2006/relationships/customXml" Target="../ink/ink1692.xml"/><Relationship Id="rId102" Type="http://schemas.openxmlformats.org/officeDocument/2006/relationships/image" Target="../media/image1704.png"/><Relationship Id="rId123" Type="http://schemas.openxmlformats.org/officeDocument/2006/relationships/customXml" Target="../ink/ink1714.xml"/><Relationship Id="rId144" Type="http://schemas.openxmlformats.org/officeDocument/2006/relationships/image" Target="../media/image1725.png"/><Relationship Id="rId90" Type="http://schemas.openxmlformats.org/officeDocument/2006/relationships/image" Target="../media/image1698.png"/><Relationship Id="rId165" Type="http://schemas.openxmlformats.org/officeDocument/2006/relationships/customXml" Target="../ink/ink1735.xml"/><Relationship Id="rId186" Type="http://schemas.openxmlformats.org/officeDocument/2006/relationships/image" Target="../media/image1746.png"/><Relationship Id="rId27" Type="http://schemas.openxmlformats.org/officeDocument/2006/relationships/customXml" Target="../ink/ink1666.xml"/><Relationship Id="rId48" Type="http://schemas.openxmlformats.org/officeDocument/2006/relationships/image" Target="../media/image1677.png"/><Relationship Id="rId69" Type="http://schemas.openxmlformats.org/officeDocument/2006/relationships/customXml" Target="../ink/ink1687.xml"/><Relationship Id="rId113" Type="http://schemas.openxmlformats.org/officeDocument/2006/relationships/customXml" Target="../ink/ink1709.xml"/><Relationship Id="rId134" Type="http://schemas.openxmlformats.org/officeDocument/2006/relationships/image" Target="../media/image1720.png"/><Relationship Id="rId80" Type="http://schemas.openxmlformats.org/officeDocument/2006/relationships/image" Target="../media/image1693.png"/><Relationship Id="rId155" Type="http://schemas.openxmlformats.org/officeDocument/2006/relationships/customXml" Target="../ink/ink1730.xml"/><Relationship Id="rId176" Type="http://schemas.openxmlformats.org/officeDocument/2006/relationships/image" Target="../media/image1741.png"/><Relationship Id="rId197" Type="http://schemas.openxmlformats.org/officeDocument/2006/relationships/customXml" Target="../ink/ink1751.xml"/><Relationship Id="rId201" Type="http://schemas.openxmlformats.org/officeDocument/2006/relationships/customXml" Target="../ink/ink1753.xml"/><Relationship Id="rId17" Type="http://schemas.openxmlformats.org/officeDocument/2006/relationships/customXml" Target="../ink/ink1661.xml"/><Relationship Id="rId38" Type="http://schemas.openxmlformats.org/officeDocument/2006/relationships/image" Target="../media/image1672.png"/><Relationship Id="rId59" Type="http://schemas.openxmlformats.org/officeDocument/2006/relationships/customXml" Target="../ink/ink1682.xml"/><Relationship Id="rId103" Type="http://schemas.openxmlformats.org/officeDocument/2006/relationships/customXml" Target="../ink/ink1704.xml"/><Relationship Id="rId124" Type="http://schemas.openxmlformats.org/officeDocument/2006/relationships/image" Target="../media/image1715.png"/><Relationship Id="rId70" Type="http://schemas.openxmlformats.org/officeDocument/2006/relationships/image" Target="../media/image1688.png"/><Relationship Id="rId91" Type="http://schemas.openxmlformats.org/officeDocument/2006/relationships/customXml" Target="../ink/ink1698.xml"/><Relationship Id="rId145" Type="http://schemas.openxmlformats.org/officeDocument/2006/relationships/customXml" Target="../ink/ink1725.xml"/><Relationship Id="rId166" Type="http://schemas.openxmlformats.org/officeDocument/2006/relationships/image" Target="../media/image1736.png"/><Relationship Id="rId187" Type="http://schemas.openxmlformats.org/officeDocument/2006/relationships/customXml" Target="../ink/ink1746.xml"/><Relationship Id="rId1" Type="http://schemas.openxmlformats.org/officeDocument/2006/relationships/slideLayout" Target="../slideLayouts/slideLayout10.xml"/><Relationship Id="rId28" Type="http://schemas.openxmlformats.org/officeDocument/2006/relationships/image" Target="../media/image1667.png"/><Relationship Id="rId49" Type="http://schemas.openxmlformats.org/officeDocument/2006/relationships/customXml" Target="../ink/ink1677.xml"/><Relationship Id="rId114" Type="http://schemas.openxmlformats.org/officeDocument/2006/relationships/image" Target="../media/image1710.png"/><Relationship Id="rId60" Type="http://schemas.openxmlformats.org/officeDocument/2006/relationships/image" Target="../media/image1683.png"/><Relationship Id="rId81" Type="http://schemas.openxmlformats.org/officeDocument/2006/relationships/customXml" Target="../ink/ink1693.xml"/><Relationship Id="rId135" Type="http://schemas.openxmlformats.org/officeDocument/2006/relationships/customXml" Target="../ink/ink1720.xml"/><Relationship Id="rId156" Type="http://schemas.openxmlformats.org/officeDocument/2006/relationships/image" Target="../media/image1731.png"/><Relationship Id="rId177" Type="http://schemas.openxmlformats.org/officeDocument/2006/relationships/customXml" Target="../ink/ink1741.xml"/><Relationship Id="rId198" Type="http://schemas.openxmlformats.org/officeDocument/2006/relationships/image" Target="../media/image1752.png"/><Relationship Id="rId202" Type="http://schemas.openxmlformats.org/officeDocument/2006/relationships/image" Target="../media/image1754.png"/><Relationship Id="rId18" Type="http://schemas.openxmlformats.org/officeDocument/2006/relationships/image" Target="../media/image1662.png"/><Relationship Id="rId39" Type="http://schemas.openxmlformats.org/officeDocument/2006/relationships/customXml" Target="../ink/ink1672.xml"/><Relationship Id="rId50" Type="http://schemas.openxmlformats.org/officeDocument/2006/relationships/image" Target="../media/image1678.png"/><Relationship Id="rId104" Type="http://schemas.openxmlformats.org/officeDocument/2006/relationships/image" Target="../media/image1705.png"/><Relationship Id="rId125" Type="http://schemas.openxmlformats.org/officeDocument/2006/relationships/customXml" Target="../ink/ink1715.xml"/><Relationship Id="rId146" Type="http://schemas.openxmlformats.org/officeDocument/2006/relationships/image" Target="../media/image1726.png"/><Relationship Id="rId167" Type="http://schemas.openxmlformats.org/officeDocument/2006/relationships/customXml" Target="../ink/ink1736.xml"/><Relationship Id="rId188" Type="http://schemas.openxmlformats.org/officeDocument/2006/relationships/image" Target="../media/image1747.png"/><Relationship Id="rId71" Type="http://schemas.openxmlformats.org/officeDocument/2006/relationships/customXml" Target="../ink/ink1688.xml"/><Relationship Id="rId92" Type="http://schemas.openxmlformats.org/officeDocument/2006/relationships/image" Target="../media/image1699.png"/><Relationship Id="rId2" Type="http://schemas.openxmlformats.org/officeDocument/2006/relationships/image" Target="../media/image2144.png"/><Relationship Id="rId29" Type="http://schemas.openxmlformats.org/officeDocument/2006/relationships/customXml" Target="../ink/ink1667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14.xml"/><Relationship Id="rId671" Type="http://schemas.openxmlformats.org/officeDocument/2006/relationships/customXml" Target="../ink/ink2091.xml"/><Relationship Id="rId21" Type="http://schemas.openxmlformats.org/officeDocument/2006/relationships/customXml" Target="../ink/ink1766.xml"/><Relationship Id="rId324" Type="http://schemas.openxmlformats.org/officeDocument/2006/relationships/image" Target="../media/image1918.png"/><Relationship Id="rId531" Type="http://schemas.openxmlformats.org/officeDocument/2006/relationships/customXml" Target="../ink/ink2021.xml"/><Relationship Id="rId629" Type="http://schemas.openxmlformats.org/officeDocument/2006/relationships/customXml" Target="../ink/ink2070.xml"/><Relationship Id="rId170" Type="http://schemas.openxmlformats.org/officeDocument/2006/relationships/image" Target="../media/image1841.png"/><Relationship Id="rId268" Type="http://schemas.openxmlformats.org/officeDocument/2006/relationships/image" Target="../media/image1890.png"/><Relationship Id="rId475" Type="http://schemas.openxmlformats.org/officeDocument/2006/relationships/customXml" Target="../ink/ink1993.xml"/><Relationship Id="rId682" Type="http://schemas.openxmlformats.org/officeDocument/2006/relationships/image" Target="../media/image2097.png"/><Relationship Id="rId32" Type="http://schemas.openxmlformats.org/officeDocument/2006/relationships/image" Target="../media/image1772.png"/><Relationship Id="rId128" Type="http://schemas.openxmlformats.org/officeDocument/2006/relationships/image" Target="../media/image1820.png"/><Relationship Id="rId335" Type="http://schemas.openxmlformats.org/officeDocument/2006/relationships/customXml" Target="../ink/ink1923.xml"/><Relationship Id="rId542" Type="http://schemas.openxmlformats.org/officeDocument/2006/relationships/image" Target="../media/image2027.png"/><Relationship Id="rId181" Type="http://schemas.openxmlformats.org/officeDocument/2006/relationships/customXml" Target="../ink/ink1846.xml"/><Relationship Id="rId402" Type="http://schemas.openxmlformats.org/officeDocument/2006/relationships/image" Target="../media/image1957.png"/><Relationship Id="rId279" Type="http://schemas.openxmlformats.org/officeDocument/2006/relationships/customXml" Target="../ink/ink1895.xml"/><Relationship Id="rId486" Type="http://schemas.openxmlformats.org/officeDocument/2006/relationships/image" Target="../media/image1999.png"/><Relationship Id="rId693" Type="http://schemas.openxmlformats.org/officeDocument/2006/relationships/customXml" Target="../ink/ink2102.xml"/><Relationship Id="rId707" Type="http://schemas.openxmlformats.org/officeDocument/2006/relationships/customXml" Target="../ink/ink2109.xml"/><Relationship Id="rId43" Type="http://schemas.openxmlformats.org/officeDocument/2006/relationships/customXml" Target="../ink/ink1777.xml"/><Relationship Id="rId139" Type="http://schemas.openxmlformats.org/officeDocument/2006/relationships/customXml" Target="../ink/ink1825.xml"/><Relationship Id="rId346" Type="http://schemas.openxmlformats.org/officeDocument/2006/relationships/image" Target="../media/image1929.png"/><Relationship Id="rId553" Type="http://schemas.openxmlformats.org/officeDocument/2006/relationships/customXml" Target="../ink/ink2032.xml"/><Relationship Id="rId192" Type="http://schemas.openxmlformats.org/officeDocument/2006/relationships/image" Target="../media/image1852.png"/><Relationship Id="rId206" Type="http://schemas.openxmlformats.org/officeDocument/2006/relationships/image" Target="../media/image1859.png"/><Relationship Id="rId413" Type="http://schemas.openxmlformats.org/officeDocument/2006/relationships/customXml" Target="../ink/ink1962.xml"/><Relationship Id="rId497" Type="http://schemas.openxmlformats.org/officeDocument/2006/relationships/customXml" Target="../ink/ink2004.xml"/><Relationship Id="rId620" Type="http://schemas.openxmlformats.org/officeDocument/2006/relationships/image" Target="../media/image2066.png"/><Relationship Id="rId357" Type="http://schemas.openxmlformats.org/officeDocument/2006/relationships/customXml" Target="../ink/ink1934.xml"/><Relationship Id="rId54" Type="http://schemas.openxmlformats.org/officeDocument/2006/relationships/image" Target="../media/image1783.png"/><Relationship Id="rId217" Type="http://schemas.openxmlformats.org/officeDocument/2006/relationships/customXml" Target="../ink/ink1864.xml"/><Relationship Id="rId564" Type="http://schemas.openxmlformats.org/officeDocument/2006/relationships/image" Target="../media/image2038.png"/><Relationship Id="rId424" Type="http://schemas.openxmlformats.org/officeDocument/2006/relationships/image" Target="../media/image1968.png"/><Relationship Id="rId631" Type="http://schemas.openxmlformats.org/officeDocument/2006/relationships/customXml" Target="../ink/ink2071.xml"/><Relationship Id="rId270" Type="http://schemas.openxmlformats.org/officeDocument/2006/relationships/image" Target="../media/image1891.png"/><Relationship Id="rId65" Type="http://schemas.openxmlformats.org/officeDocument/2006/relationships/customXml" Target="../ink/ink1788.xml"/><Relationship Id="rId130" Type="http://schemas.openxmlformats.org/officeDocument/2006/relationships/image" Target="../media/image1821.png"/><Relationship Id="rId368" Type="http://schemas.openxmlformats.org/officeDocument/2006/relationships/image" Target="../media/image1940.png"/><Relationship Id="rId575" Type="http://schemas.openxmlformats.org/officeDocument/2006/relationships/customXml" Target="../ink/ink2043.xml"/><Relationship Id="rId228" Type="http://schemas.openxmlformats.org/officeDocument/2006/relationships/image" Target="../media/image1870.png"/><Relationship Id="rId435" Type="http://schemas.openxmlformats.org/officeDocument/2006/relationships/customXml" Target="../ink/ink1973.xml"/><Relationship Id="rId642" Type="http://schemas.openxmlformats.org/officeDocument/2006/relationships/image" Target="../media/image2077.png"/><Relationship Id="rId281" Type="http://schemas.openxmlformats.org/officeDocument/2006/relationships/customXml" Target="../ink/ink1896.xml"/><Relationship Id="rId502" Type="http://schemas.openxmlformats.org/officeDocument/2006/relationships/image" Target="../media/image2007.png"/><Relationship Id="rId76" Type="http://schemas.openxmlformats.org/officeDocument/2006/relationships/image" Target="../media/image1794.png"/><Relationship Id="rId141" Type="http://schemas.openxmlformats.org/officeDocument/2006/relationships/customXml" Target="../ink/ink1826.xml"/><Relationship Id="rId379" Type="http://schemas.openxmlformats.org/officeDocument/2006/relationships/customXml" Target="../ink/ink1945.xml"/><Relationship Id="rId586" Type="http://schemas.openxmlformats.org/officeDocument/2006/relationships/image" Target="../media/image2049.png"/><Relationship Id="rId7" Type="http://schemas.openxmlformats.org/officeDocument/2006/relationships/customXml" Target="../ink/ink1759.xml"/><Relationship Id="rId239" Type="http://schemas.openxmlformats.org/officeDocument/2006/relationships/customXml" Target="../ink/ink1875.xml"/><Relationship Id="rId446" Type="http://schemas.openxmlformats.org/officeDocument/2006/relationships/image" Target="../media/image1979.png"/><Relationship Id="rId653" Type="http://schemas.openxmlformats.org/officeDocument/2006/relationships/customXml" Target="../ink/ink2082.xml"/><Relationship Id="rId292" Type="http://schemas.openxmlformats.org/officeDocument/2006/relationships/image" Target="../media/image1902.png"/><Relationship Id="rId306" Type="http://schemas.openxmlformats.org/officeDocument/2006/relationships/image" Target="../media/image1909.png"/><Relationship Id="rId87" Type="http://schemas.openxmlformats.org/officeDocument/2006/relationships/customXml" Target="../ink/ink1799.xml"/><Relationship Id="rId513" Type="http://schemas.openxmlformats.org/officeDocument/2006/relationships/customXml" Target="../ink/ink2012.xml"/><Relationship Id="rId597" Type="http://schemas.openxmlformats.org/officeDocument/2006/relationships/customXml" Target="../ink/ink2054.xml"/><Relationship Id="rId152" Type="http://schemas.openxmlformats.org/officeDocument/2006/relationships/image" Target="../media/image1832.png"/><Relationship Id="rId457" Type="http://schemas.openxmlformats.org/officeDocument/2006/relationships/customXml" Target="../ink/ink1984.xml"/><Relationship Id="rId664" Type="http://schemas.openxmlformats.org/officeDocument/2006/relationships/image" Target="../media/image2088.png"/><Relationship Id="rId14" Type="http://schemas.openxmlformats.org/officeDocument/2006/relationships/image" Target="../media/image1763.png"/><Relationship Id="rId317" Type="http://schemas.openxmlformats.org/officeDocument/2006/relationships/customXml" Target="../ink/ink1914.xml"/><Relationship Id="rId524" Type="http://schemas.openxmlformats.org/officeDocument/2006/relationships/image" Target="../media/image2018.png"/><Relationship Id="rId98" Type="http://schemas.openxmlformats.org/officeDocument/2006/relationships/image" Target="../media/image1805.png"/><Relationship Id="rId163" Type="http://schemas.openxmlformats.org/officeDocument/2006/relationships/customXml" Target="../ink/ink1837.xml"/><Relationship Id="rId370" Type="http://schemas.openxmlformats.org/officeDocument/2006/relationships/image" Target="../media/image1941.png"/><Relationship Id="rId230" Type="http://schemas.openxmlformats.org/officeDocument/2006/relationships/image" Target="../media/image1871.png"/><Relationship Id="rId468" Type="http://schemas.openxmlformats.org/officeDocument/2006/relationships/image" Target="../media/image1990.png"/><Relationship Id="rId675" Type="http://schemas.openxmlformats.org/officeDocument/2006/relationships/customXml" Target="../ink/ink2093.xml"/><Relationship Id="rId25" Type="http://schemas.openxmlformats.org/officeDocument/2006/relationships/customXml" Target="../ink/ink1768.xml"/><Relationship Id="rId328" Type="http://schemas.openxmlformats.org/officeDocument/2006/relationships/image" Target="../media/image1920.png"/><Relationship Id="rId535" Type="http://schemas.openxmlformats.org/officeDocument/2006/relationships/customXml" Target="../ink/ink2023.xml"/><Relationship Id="rId174" Type="http://schemas.openxmlformats.org/officeDocument/2006/relationships/image" Target="../media/image1843.png"/><Relationship Id="rId381" Type="http://schemas.openxmlformats.org/officeDocument/2006/relationships/customXml" Target="../ink/ink1946.xml"/><Relationship Id="rId602" Type="http://schemas.openxmlformats.org/officeDocument/2006/relationships/image" Target="../media/image2057.png"/><Relationship Id="rId241" Type="http://schemas.openxmlformats.org/officeDocument/2006/relationships/customXml" Target="../ink/ink1876.xml"/><Relationship Id="rId479" Type="http://schemas.openxmlformats.org/officeDocument/2006/relationships/customXml" Target="../ink/ink1995.xml"/><Relationship Id="rId686" Type="http://schemas.openxmlformats.org/officeDocument/2006/relationships/image" Target="../media/image2099.png"/><Relationship Id="rId36" Type="http://schemas.openxmlformats.org/officeDocument/2006/relationships/image" Target="../media/image1774.png"/><Relationship Id="rId339" Type="http://schemas.openxmlformats.org/officeDocument/2006/relationships/customXml" Target="../ink/ink1925.xml"/><Relationship Id="rId546" Type="http://schemas.openxmlformats.org/officeDocument/2006/relationships/image" Target="../media/image2029.png"/><Relationship Id="rId101" Type="http://schemas.openxmlformats.org/officeDocument/2006/relationships/customXml" Target="../ink/ink1806.xml"/><Relationship Id="rId185" Type="http://schemas.openxmlformats.org/officeDocument/2006/relationships/customXml" Target="../ink/ink1848.xml"/><Relationship Id="rId406" Type="http://schemas.openxmlformats.org/officeDocument/2006/relationships/image" Target="../media/image1959.png"/><Relationship Id="rId392" Type="http://schemas.openxmlformats.org/officeDocument/2006/relationships/image" Target="../media/image1952.png"/><Relationship Id="rId613" Type="http://schemas.openxmlformats.org/officeDocument/2006/relationships/customXml" Target="../ink/ink2062.xml"/><Relationship Id="rId697" Type="http://schemas.openxmlformats.org/officeDocument/2006/relationships/customXml" Target="../ink/ink2104.xml"/><Relationship Id="rId252" Type="http://schemas.openxmlformats.org/officeDocument/2006/relationships/image" Target="../media/image1882.png"/><Relationship Id="rId47" Type="http://schemas.openxmlformats.org/officeDocument/2006/relationships/customXml" Target="../ink/ink1779.xml"/><Relationship Id="rId112" Type="http://schemas.openxmlformats.org/officeDocument/2006/relationships/image" Target="../media/image1812.png"/><Relationship Id="rId557" Type="http://schemas.openxmlformats.org/officeDocument/2006/relationships/customXml" Target="../ink/ink2034.xml"/><Relationship Id="rId196" Type="http://schemas.openxmlformats.org/officeDocument/2006/relationships/image" Target="../media/image1854.png"/><Relationship Id="rId417" Type="http://schemas.openxmlformats.org/officeDocument/2006/relationships/customXml" Target="../ink/ink1964.xml"/><Relationship Id="rId624" Type="http://schemas.openxmlformats.org/officeDocument/2006/relationships/image" Target="../media/image2068.png"/><Relationship Id="rId263" Type="http://schemas.openxmlformats.org/officeDocument/2006/relationships/customXml" Target="../ink/ink1887.xml"/><Relationship Id="rId470" Type="http://schemas.openxmlformats.org/officeDocument/2006/relationships/image" Target="../media/image1991.png"/><Relationship Id="rId58" Type="http://schemas.openxmlformats.org/officeDocument/2006/relationships/image" Target="../media/image1785.png"/><Relationship Id="rId123" Type="http://schemas.openxmlformats.org/officeDocument/2006/relationships/customXml" Target="../ink/ink1817.xml"/><Relationship Id="rId330" Type="http://schemas.openxmlformats.org/officeDocument/2006/relationships/image" Target="../media/image1921.png"/><Relationship Id="rId568" Type="http://schemas.openxmlformats.org/officeDocument/2006/relationships/image" Target="../media/image2040.png"/><Relationship Id="rId428" Type="http://schemas.openxmlformats.org/officeDocument/2006/relationships/image" Target="../media/image1970.png"/><Relationship Id="rId635" Type="http://schemas.openxmlformats.org/officeDocument/2006/relationships/customXml" Target="../ink/ink2073.xml"/><Relationship Id="rId274" Type="http://schemas.openxmlformats.org/officeDocument/2006/relationships/image" Target="../media/image1893.png"/><Relationship Id="rId481" Type="http://schemas.openxmlformats.org/officeDocument/2006/relationships/customXml" Target="../ink/ink1996.xml"/><Relationship Id="rId702" Type="http://schemas.openxmlformats.org/officeDocument/2006/relationships/image" Target="../media/image2107.png"/><Relationship Id="rId69" Type="http://schemas.openxmlformats.org/officeDocument/2006/relationships/customXml" Target="../ink/ink1790.xml"/><Relationship Id="rId134" Type="http://schemas.openxmlformats.org/officeDocument/2006/relationships/image" Target="../media/image1823.png"/><Relationship Id="rId579" Type="http://schemas.openxmlformats.org/officeDocument/2006/relationships/customXml" Target="../ink/ink2045.xml"/><Relationship Id="rId341" Type="http://schemas.openxmlformats.org/officeDocument/2006/relationships/customXml" Target="../ink/ink1926.xml"/><Relationship Id="rId439" Type="http://schemas.openxmlformats.org/officeDocument/2006/relationships/customXml" Target="../ink/ink1975.xml"/><Relationship Id="rId646" Type="http://schemas.openxmlformats.org/officeDocument/2006/relationships/image" Target="../media/image2079.png"/><Relationship Id="rId201" Type="http://schemas.openxmlformats.org/officeDocument/2006/relationships/customXml" Target="../ink/ink1856.xml"/><Relationship Id="rId285" Type="http://schemas.openxmlformats.org/officeDocument/2006/relationships/customXml" Target="../ink/ink1898.xml"/><Relationship Id="rId506" Type="http://schemas.openxmlformats.org/officeDocument/2006/relationships/image" Target="../media/image2009.png"/><Relationship Id="rId492" Type="http://schemas.openxmlformats.org/officeDocument/2006/relationships/image" Target="../media/image2002.png"/><Relationship Id="rId145" Type="http://schemas.openxmlformats.org/officeDocument/2006/relationships/customXml" Target="../ink/ink1828.xml"/><Relationship Id="rId352" Type="http://schemas.openxmlformats.org/officeDocument/2006/relationships/image" Target="../media/image1932.png"/><Relationship Id="rId212" Type="http://schemas.openxmlformats.org/officeDocument/2006/relationships/image" Target="../media/image1862.png"/><Relationship Id="rId657" Type="http://schemas.openxmlformats.org/officeDocument/2006/relationships/customXml" Target="../ink/ink2084.xml"/><Relationship Id="rId296" Type="http://schemas.openxmlformats.org/officeDocument/2006/relationships/image" Target="../media/image1904.png"/><Relationship Id="rId517" Type="http://schemas.openxmlformats.org/officeDocument/2006/relationships/customXml" Target="../ink/ink2014.xml"/><Relationship Id="rId60" Type="http://schemas.openxmlformats.org/officeDocument/2006/relationships/image" Target="../media/image1786.png"/><Relationship Id="rId156" Type="http://schemas.openxmlformats.org/officeDocument/2006/relationships/image" Target="../media/image1834.png"/><Relationship Id="rId363" Type="http://schemas.openxmlformats.org/officeDocument/2006/relationships/customXml" Target="../ink/ink1937.xml"/><Relationship Id="rId570" Type="http://schemas.openxmlformats.org/officeDocument/2006/relationships/image" Target="../media/image2041.png"/><Relationship Id="rId223" Type="http://schemas.openxmlformats.org/officeDocument/2006/relationships/customXml" Target="../ink/ink1867.xml"/><Relationship Id="rId430" Type="http://schemas.openxmlformats.org/officeDocument/2006/relationships/image" Target="../media/image1971.png"/><Relationship Id="rId668" Type="http://schemas.openxmlformats.org/officeDocument/2006/relationships/image" Target="../media/image2090.png"/><Relationship Id="rId18" Type="http://schemas.openxmlformats.org/officeDocument/2006/relationships/image" Target="../media/image1765.png"/><Relationship Id="rId528" Type="http://schemas.openxmlformats.org/officeDocument/2006/relationships/image" Target="../media/image2020.png"/><Relationship Id="rId125" Type="http://schemas.openxmlformats.org/officeDocument/2006/relationships/customXml" Target="../ink/ink1818.xml"/><Relationship Id="rId167" Type="http://schemas.openxmlformats.org/officeDocument/2006/relationships/customXml" Target="../ink/ink1839.xml"/><Relationship Id="rId332" Type="http://schemas.openxmlformats.org/officeDocument/2006/relationships/image" Target="../media/image1922.png"/><Relationship Id="rId374" Type="http://schemas.openxmlformats.org/officeDocument/2006/relationships/image" Target="../media/image1943.png"/><Relationship Id="rId581" Type="http://schemas.openxmlformats.org/officeDocument/2006/relationships/customXml" Target="../ink/ink2046.xml"/><Relationship Id="rId71" Type="http://schemas.openxmlformats.org/officeDocument/2006/relationships/customXml" Target="../ink/ink1791.xml"/><Relationship Id="rId234" Type="http://schemas.openxmlformats.org/officeDocument/2006/relationships/image" Target="../media/image1873.png"/><Relationship Id="rId637" Type="http://schemas.openxmlformats.org/officeDocument/2006/relationships/customXml" Target="../ink/ink2074.xml"/><Relationship Id="rId679" Type="http://schemas.openxmlformats.org/officeDocument/2006/relationships/customXml" Target="../ink/ink2095.xml"/><Relationship Id="rId2" Type="http://schemas.openxmlformats.org/officeDocument/2006/relationships/image" Target="../media/image2210.png"/><Relationship Id="rId29" Type="http://schemas.openxmlformats.org/officeDocument/2006/relationships/customXml" Target="../ink/ink1770.xml"/><Relationship Id="rId276" Type="http://schemas.openxmlformats.org/officeDocument/2006/relationships/image" Target="../media/image1894.png"/><Relationship Id="rId441" Type="http://schemas.openxmlformats.org/officeDocument/2006/relationships/customXml" Target="../ink/ink1976.xml"/><Relationship Id="rId483" Type="http://schemas.openxmlformats.org/officeDocument/2006/relationships/customXml" Target="../ink/ink1997.xml"/><Relationship Id="rId539" Type="http://schemas.openxmlformats.org/officeDocument/2006/relationships/customXml" Target="../ink/ink2025.xml"/><Relationship Id="rId690" Type="http://schemas.openxmlformats.org/officeDocument/2006/relationships/image" Target="../media/image2101.png"/><Relationship Id="rId704" Type="http://schemas.openxmlformats.org/officeDocument/2006/relationships/image" Target="../media/image2108.png"/><Relationship Id="rId40" Type="http://schemas.openxmlformats.org/officeDocument/2006/relationships/image" Target="../media/image1776.png"/><Relationship Id="rId136" Type="http://schemas.openxmlformats.org/officeDocument/2006/relationships/image" Target="../media/image1824.png"/><Relationship Id="rId178" Type="http://schemas.openxmlformats.org/officeDocument/2006/relationships/image" Target="../media/image1845.png"/><Relationship Id="rId301" Type="http://schemas.openxmlformats.org/officeDocument/2006/relationships/customXml" Target="../ink/ink1906.xml"/><Relationship Id="rId343" Type="http://schemas.openxmlformats.org/officeDocument/2006/relationships/customXml" Target="../ink/ink1927.xml"/><Relationship Id="rId550" Type="http://schemas.openxmlformats.org/officeDocument/2006/relationships/image" Target="../media/image2031.png"/><Relationship Id="rId82" Type="http://schemas.openxmlformats.org/officeDocument/2006/relationships/image" Target="../media/image1797.png"/><Relationship Id="rId203" Type="http://schemas.openxmlformats.org/officeDocument/2006/relationships/customXml" Target="../ink/ink1857.xml"/><Relationship Id="rId385" Type="http://schemas.openxmlformats.org/officeDocument/2006/relationships/customXml" Target="../ink/ink1948.xml"/><Relationship Id="rId592" Type="http://schemas.openxmlformats.org/officeDocument/2006/relationships/image" Target="../media/image2052.png"/><Relationship Id="rId606" Type="http://schemas.openxmlformats.org/officeDocument/2006/relationships/image" Target="../media/image2059.png"/><Relationship Id="rId648" Type="http://schemas.openxmlformats.org/officeDocument/2006/relationships/image" Target="../media/image2080.png"/><Relationship Id="rId245" Type="http://schemas.openxmlformats.org/officeDocument/2006/relationships/customXml" Target="../ink/ink1878.xml"/><Relationship Id="rId287" Type="http://schemas.openxmlformats.org/officeDocument/2006/relationships/customXml" Target="../ink/ink1899.xml"/><Relationship Id="rId410" Type="http://schemas.openxmlformats.org/officeDocument/2006/relationships/image" Target="../media/image1961.png"/><Relationship Id="rId452" Type="http://schemas.openxmlformats.org/officeDocument/2006/relationships/image" Target="../media/image1982.png"/><Relationship Id="rId494" Type="http://schemas.openxmlformats.org/officeDocument/2006/relationships/image" Target="../media/image2003.png"/><Relationship Id="rId508" Type="http://schemas.openxmlformats.org/officeDocument/2006/relationships/image" Target="../media/image2010.png"/><Relationship Id="rId105" Type="http://schemas.openxmlformats.org/officeDocument/2006/relationships/customXml" Target="../ink/ink1808.xml"/><Relationship Id="rId147" Type="http://schemas.openxmlformats.org/officeDocument/2006/relationships/customXml" Target="../ink/ink1829.xml"/><Relationship Id="rId312" Type="http://schemas.openxmlformats.org/officeDocument/2006/relationships/image" Target="../media/image1912.png"/><Relationship Id="rId354" Type="http://schemas.openxmlformats.org/officeDocument/2006/relationships/image" Target="../media/image1933.png"/><Relationship Id="rId51" Type="http://schemas.openxmlformats.org/officeDocument/2006/relationships/customXml" Target="../ink/ink1781.xml"/><Relationship Id="rId93" Type="http://schemas.openxmlformats.org/officeDocument/2006/relationships/customXml" Target="../ink/ink1802.xml"/><Relationship Id="rId189" Type="http://schemas.openxmlformats.org/officeDocument/2006/relationships/customXml" Target="../ink/ink1850.xml"/><Relationship Id="rId396" Type="http://schemas.openxmlformats.org/officeDocument/2006/relationships/image" Target="../media/image1954.png"/><Relationship Id="rId561" Type="http://schemas.openxmlformats.org/officeDocument/2006/relationships/customXml" Target="../ink/ink2036.xml"/><Relationship Id="rId617" Type="http://schemas.openxmlformats.org/officeDocument/2006/relationships/customXml" Target="../ink/ink2064.xml"/><Relationship Id="rId659" Type="http://schemas.openxmlformats.org/officeDocument/2006/relationships/customXml" Target="../ink/ink2085.xml"/><Relationship Id="rId214" Type="http://schemas.openxmlformats.org/officeDocument/2006/relationships/image" Target="../media/image1863.png"/><Relationship Id="rId256" Type="http://schemas.openxmlformats.org/officeDocument/2006/relationships/image" Target="../media/image1884.png"/><Relationship Id="rId298" Type="http://schemas.openxmlformats.org/officeDocument/2006/relationships/image" Target="../media/image1905.png"/><Relationship Id="rId421" Type="http://schemas.openxmlformats.org/officeDocument/2006/relationships/customXml" Target="../ink/ink1966.xml"/><Relationship Id="rId463" Type="http://schemas.openxmlformats.org/officeDocument/2006/relationships/customXml" Target="../ink/ink1987.xml"/><Relationship Id="rId519" Type="http://schemas.openxmlformats.org/officeDocument/2006/relationships/customXml" Target="../ink/ink2015.xml"/><Relationship Id="rId670" Type="http://schemas.openxmlformats.org/officeDocument/2006/relationships/image" Target="../media/image2091.png"/><Relationship Id="rId116" Type="http://schemas.openxmlformats.org/officeDocument/2006/relationships/image" Target="../media/image1814.png"/><Relationship Id="rId158" Type="http://schemas.openxmlformats.org/officeDocument/2006/relationships/image" Target="../media/image1835.png"/><Relationship Id="rId323" Type="http://schemas.openxmlformats.org/officeDocument/2006/relationships/customXml" Target="../ink/ink1917.xml"/><Relationship Id="rId530" Type="http://schemas.openxmlformats.org/officeDocument/2006/relationships/image" Target="../media/image2021.png"/><Relationship Id="rId20" Type="http://schemas.openxmlformats.org/officeDocument/2006/relationships/image" Target="../media/image1766.png"/><Relationship Id="rId62" Type="http://schemas.openxmlformats.org/officeDocument/2006/relationships/image" Target="../media/image1787.png"/><Relationship Id="rId365" Type="http://schemas.openxmlformats.org/officeDocument/2006/relationships/customXml" Target="../ink/ink1938.xml"/><Relationship Id="rId572" Type="http://schemas.openxmlformats.org/officeDocument/2006/relationships/image" Target="../media/image2042.png"/><Relationship Id="rId628" Type="http://schemas.openxmlformats.org/officeDocument/2006/relationships/image" Target="../media/image2070.png"/><Relationship Id="rId225" Type="http://schemas.openxmlformats.org/officeDocument/2006/relationships/customXml" Target="../ink/ink1868.xml"/><Relationship Id="rId267" Type="http://schemas.openxmlformats.org/officeDocument/2006/relationships/customXml" Target="../ink/ink1889.xml"/><Relationship Id="rId432" Type="http://schemas.openxmlformats.org/officeDocument/2006/relationships/image" Target="../media/image1972.png"/><Relationship Id="rId474" Type="http://schemas.openxmlformats.org/officeDocument/2006/relationships/image" Target="../media/image1993.png"/><Relationship Id="rId127" Type="http://schemas.openxmlformats.org/officeDocument/2006/relationships/customXml" Target="../ink/ink1819.xml"/><Relationship Id="rId681" Type="http://schemas.openxmlformats.org/officeDocument/2006/relationships/customXml" Target="../ink/ink2096.xml"/><Relationship Id="rId31" Type="http://schemas.openxmlformats.org/officeDocument/2006/relationships/customXml" Target="../ink/ink1771.xml"/><Relationship Id="rId73" Type="http://schemas.openxmlformats.org/officeDocument/2006/relationships/customXml" Target="../ink/ink1792.xml"/><Relationship Id="rId169" Type="http://schemas.openxmlformats.org/officeDocument/2006/relationships/customXml" Target="../ink/ink1840.xml"/><Relationship Id="rId334" Type="http://schemas.openxmlformats.org/officeDocument/2006/relationships/image" Target="../media/image1923.png"/><Relationship Id="rId376" Type="http://schemas.openxmlformats.org/officeDocument/2006/relationships/image" Target="../media/image1944.png"/><Relationship Id="rId541" Type="http://schemas.openxmlformats.org/officeDocument/2006/relationships/customXml" Target="../ink/ink2026.xml"/><Relationship Id="rId583" Type="http://schemas.openxmlformats.org/officeDocument/2006/relationships/customXml" Target="../ink/ink2047.xml"/><Relationship Id="rId639" Type="http://schemas.openxmlformats.org/officeDocument/2006/relationships/customXml" Target="../ink/ink2075.xml"/><Relationship Id="rId4" Type="http://schemas.openxmlformats.org/officeDocument/2006/relationships/image" Target="../media/image1758.png"/><Relationship Id="rId180" Type="http://schemas.openxmlformats.org/officeDocument/2006/relationships/image" Target="../media/image1846.png"/><Relationship Id="rId236" Type="http://schemas.openxmlformats.org/officeDocument/2006/relationships/image" Target="../media/image1874.png"/><Relationship Id="rId278" Type="http://schemas.openxmlformats.org/officeDocument/2006/relationships/image" Target="../media/image1895.png"/><Relationship Id="rId401" Type="http://schemas.openxmlformats.org/officeDocument/2006/relationships/customXml" Target="../ink/ink1956.xml"/><Relationship Id="rId443" Type="http://schemas.openxmlformats.org/officeDocument/2006/relationships/customXml" Target="../ink/ink1977.xml"/><Relationship Id="rId650" Type="http://schemas.openxmlformats.org/officeDocument/2006/relationships/image" Target="../media/image2081.png"/><Relationship Id="rId303" Type="http://schemas.openxmlformats.org/officeDocument/2006/relationships/customXml" Target="../ink/ink1907.xml"/><Relationship Id="rId485" Type="http://schemas.openxmlformats.org/officeDocument/2006/relationships/customXml" Target="../ink/ink1998.xml"/><Relationship Id="rId692" Type="http://schemas.openxmlformats.org/officeDocument/2006/relationships/image" Target="../media/image2102.png"/><Relationship Id="rId706" Type="http://schemas.openxmlformats.org/officeDocument/2006/relationships/image" Target="../media/image2109.png"/><Relationship Id="rId42" Type="http://schemas.openxmlformats.org/officeDocument/2006/relationships/image" Target="../media/image1777.png"/><Relationship Id="rId84" Type="http://schemas.openxmlformats.org/officeDocument/2006/relationships/image" Target="../media/image1798.png"/><Relationship Id="rId138" Type="http://schemas.openxmlformats.org/officeDocument/2006/relationships/image" Target="../media/image1825.png"/><Relationship Id="rId345" Type="http://schemas.openxmlformats.org/officeDocument/2006/relationships/customXml" Target="../ink/ink1928.xml"/><Relationship Id="rId387" Type="http://schemas.openxmlformats.org/officeDocument/2006/relationships/customXml" Target="../ink/ink1949.xml"/><Relationship Id="rId510" Type="http://schemas.openxmlformats.org/officeDocument/2006/relationships/image" Target="../media/image2011.png"/><Relationship Id="rId552" Type="http://schemas.openxmlformats.org/officeDocument/2006/relationships/image" Target="../media/image2032.png"/><Relationship Id="rId594" Type="http://schemas.openxmlformats.org/officeDocument/2006/relationships/image" Target="../media/image2053.png"/><Relationship Id="rId608" Type="http://schemas.openxmlformats.org/officeDocument/2006/relationships/image" Target="../media/image2060.png"/><Relationship Id="rId191" Type="http://schemas.openxmlformats.org/officeDocument/2006/relationships/customXml" Target="../ink/ink1851.xml"/><Relationship Id="rId205" Type="http://schemas.openxmlformats.org/officeDocument/2006/relationships/customXml" Target="../ink/ink1858.xml"/><Relationship Id="rId247" Type="http://schemas.openxmlformats.org/officeDocument/2006/relationships/customXml" Target="../ink/ink1879.xml"/><Relationship Id="rId412" Type="http://schemas.openxmlformats.org/officeDocument/2006/relationships/image" Target="../media/image1962.png"/><Relationship Id="rId107" Type="http://schemas.openxmlformats.org/officeDocument/2006/relationships/customXml" Target="../ink/ink1809.xml"/><Relationship Id="rId289" Type="http://schemas.openxmlformats.org/officeDocument/2006/relationships/customXml" Target="../ink/ink1900.xml"/><Relationship Id="rId454" Type="http://schemas.openxmlformats.org/officeDocument/2006/relationships/image" Target="../media/image1983.png"/><Relationship Id="rId496" Type="http://schemas.openxmlformats.org/officeDocument/2006/relationships/image" Target="../media/image2004.png"/><Relationship Id="rId661" Type="http://schemas.openxmlformats.org/officeDocument/2006/relationships/customXml" Target="../ink/ink2086.xml"/><Relationship Id="rId11" Type="http://schemas.openxmlformats.org/officeDocument/2006/relationships/customXml" Target="../ink/ink1761.xml"/><Relationship Id="rId53" Type="http://schemas.openxmlformats.org/officeDocument/2006/relationships/customXml" Target="../ink/ink1782.xml"/><Relationship Id="rId149" Type="http://schemas.openxmlformats.org/officeDocument/2006/relationships/customXml" Target="../ink/ink1830.xml"/><Relationship Id="rId314" Type="http://schemas.openxmlformats.org/officeDocument/2006/relationships/image" Target="../media/image1913.png"/><Relationship Id="rId356" Type="http://schemas.openxmlformats.org/officeDocument/2006/relationships/image" Target="../media/image1934.png"/><Relationship Id="rId398" Type="http://schemas.openxmlformats.org/officeDocument/2006/relationships/image" Target="../media/image1955.png"/><Relationship Id="rId521" Type="http://schemas.openxmlformats.org/officeDocument/2006/relationships/customXml" Target="../ink/ink2016.xml"/><Relationship Id="rId563" Type="http://schemas.openxmlformats.org/officeDocument/2006/relationships/customXml" Target="../ink/ink2037.xml"/><Relationship Id="rId619" Type="http://schemas.openxmlformats.org/officeDocument/2006/relationships/customXml" Target="../ink/ink2065.xml"/><Relationship Id="rId95" Type="http://schemas.openxmlformats.org/officeDocument/2006/relationships/customXml" Target="../ink/ink1803.xml"/><Relationship Id="rId160" Type="http://schemas.openxmlformats.org/officeDocument/2006/relationships/image" Target="../media/image1836.png"/><Relationship Id="rId216" Type="http://schemas.openxmlformats.org/officeDocument/2006/relationships/image" Target="../media/image1864.png"/><Relationship Id="rId423" Type="http://schemas.openxmlformats.org/officeDocument/2006/relationships/customXml" Target="../ink/ink1967.xml"/><Relationship Id="rId258" Type="http://schemas.openxmlformats.org/officeDocument/2006/relationships/image" Target="../media/image1885.png"/><Relationship Id="rId465" Type="http://schemas.openxmlformats.org/officeDocument/2006/relationships/customXml" Target="../ink/ink1988.xml"/><Relationship Id="rId630" Type="http://schemas.openxmlformats.org/officeDocument/2006/relationships/image" Target="../media/image2071.png"/><Relationship Id="rId672" Type="http://schemas.openxmlformats.org/officeDocument/2006/relationships/image" Target="../media/image2092.png"/><Relationship Id="rId22" Type="http://schemas.openxmlformats.org/officeDocument/2006/relationships/image" Target="../media/image1767.png"/><Relationship Id="rId64" Type="http://schemas.openxmlformats.org/officeDocument/2006/relationships/image" Target="../media/image1788.png"/><Relationship Id="rId118" Type="http://schemas.openxmlformats.org/officeDocument/2006/relationships/image" Target="../media/image1815.png"/><Relationship Id="rId325" Type="http://schemas.openxmlformats.org/officeDocument/2006/relationships/customXml" Target="../ink/ink1918.xml"/><Relationship Id="rId367" Type="http://schemas.openxmlformats.org/officeDocument/2006/relationships/customXml" Target="../ink/ink1939.xml"/><Relationship Id="rId532" Type="http://schemas.openxmlformats.org/officeDocument/2006/relationships/image" Target="../media/image2022.png"/><Relationship Id="rId574" Type="http://schemas.openxmlformats.org/officeDocument/2006/relationships/image" Target="../media/image2043.png"/><Relationship Id="rId171" Type="http://schemas.openxmlformats.org/officeDocument/2006/relationships/customXml" Target="../ink/ink1841.xml"/><Relationship Id="rId227" Type="http://schemas.openxmlformats.org/officeDocument/2006/relationships/customXml" Target="../ink/ink1869.xml"/><Relationship Id="rId269" Type="http://schemas.openxmlformats.org/officeDocument/2006/relationships/customXml" Target="../ink/ink1890.xml"/><Relationship Id="rId434" Type="http://schemas.openxmlformats.org/officeDocument/2006/relationships/image" Target="../media/image1973.png"/><Relationship Id="rId476" Type="http://schemas.openxmlformats.org/officeDocument/2006/relationships/image" Target="../media/image1994.png"/><Relationship Id="rId641" Type="http://schemas.openxmlformats.org/officeDocument/2006/relationships/customXml" Target="../ink/ink2076.xml"/><Relationship Id="rId683" Type="http://schemas.openxmlformats.org/officeDocument/2006/relationships/customXml" Target="../ink/ink2097.xml"/><Relationship Id="rId33" Type="http://schemas.openxmlformats.org/officeDocument/2006/relationships/customXml" Target="../ink/ink1772.xml"/><Relationship Id="rId129" Type="http://schemas.openxmlformats.org/officeDocument/2006/relationships/customXml" Target="../ink/ink1820.xml"/><Relationship Id="rId280" Type="http://schemas.openxmlformats.org/officeDocument/2006/relationships/image" Target="../media/image1896.png"/><Relationship Id="rId336" Type="http://schemas.openxmlformats.org/officeDocument/2006/relationships/image" Target="../media/image1924.png"/><Relationship Id="rId501" Type="http://schemas.openxmlformats.org/officeDocument/2006/relationships/customXml" Target="../ink/ink2006.xml"/><Relationship Id="rId543" Type="http://schemas.openxmlformats.org/officeDocument/2006/relationships/customXml" Target="../ink/ink2027.xml"/><Relationship Id="rId75" Type="http://schemas.openxmlformats.org/officeDocument/2006/relationships/customXml" Target="../ink/ink1793.xml"/><Relationship Id="rId140" Type="http://schemas.openxmlformats.org/officeDocument/2006/relationships/image" Target="../media/image1826.png"/><Relationship Id="rId182" Type="http://schemas.openxmlformats.org/officeDocument/2006/relationships/image" Target="../media/image1847.png"/><Relationship Id="rId378" Type="http://schemas.openxmlformats.org/officeDocument/2006/relationships/image" Target="../media/image1945.png"/><Relationship Id="rId403" Type="http://schemas.openxmlformats.org/officeDocument/2006/relationships/customXml" Target="../ink/ink1957.xml"/><Relationship Id="rId585" Type="http://schemas.openxmlformats.org/officeDocument/2006/relationships/customXml" Target="../ink/ink2048.xml"/><Relationship Id="rId6" Type="http://schemas.openxmlformats.org/officeDocument/2006/relationships/image" Target="../media/image1759.png"/><Relationship Id="rId238" Type="http://schemas.openxmlformats.org/officeDocument/2006/relationships/image" Target="../media/image1875.png"/><Relationship Id="rId445" Type="http://schemas.openxmlformats.org/officeDocument/2006/relationships/customXml" Target="../ink/ink1978.xml"/><Relationship Id="rId487" Type="http://schemas.openxmlformats.org/officeDocument/2006/relationships/customXml" Target="../ink/ink1999.xml"/><Relationship Id="rId610" Type="http://schemas.openxmlformats.org/officeDocument/2006/relationships/image" Target="../media/image2061.png"/><Relationship Id="rId652" Type="http://schemas.openxmlformats.org/officeDocument/2006/relationships/image" Target="../media/image2082.png"/><Relationship Id="rId694" Type="http://schemas.openxmlformats.org/officeDocument/2006/relationships/image" Target="../media/image2103.png"/><Relationship Id="rId708" Type="http://schemas.openxmlformats.org/officeDocument/2006/relationships/image" Target="../media/image2110.png"/><Relationship Id="rId291" Type="http://schemas.openxmlformats.org/officeDocument/2006/relationships/customXml" Target="../ink/ink1901.xml"/><Relationship Id="rId305" Type="http://schemas.openxmlformats.org/officeDocument/2006/relationships/customXml" Target="../ink/ink1908.xml"/><Relationship Id="rId347" Type="http://schemas.openxmlformats.org/officeDocument/2006/relationships/customXml" Target="../ink/ink1929.xml"/><Relationship Id="rId512" Type="http://schemas.openxmlformats.org/officeDocument/2006/relationships/image" Target="../media/image2012.png"/><Relationship Id="rId44" Type="http://schemas.openxmlformats.org/officeDocument/2006/relationships/image" Target="../media/image1778.png"/><Relationship Id="rId86" Type="http://schemas.openxmlformats.org/officeDocument/2006/relationships/image" Target="../media/image1799.png"/><Relationship Id="rId151" Type="http://schemas.openxmlformats.org/officeDocument/2006/relationships/customXml" Target="../ink/ink1831.xml"/><Relationship Id="rId389" Type="http://schemas.openxmlformats.org/officeDocument/2006/relationships/customXml" Target="../ink/ink1950.xml"/><Relationship Id="rId554" Type="http://schemas.openxmlformats.org/officeDocument/2006/relationships/image" Target="../media/image2033.png"/><Relationship Id="rId596" Type="http://schemas.openxmlformats.org/officeDocument/2006/relationships/image" Target="../media/image2054.png"/><Relationship Id="rId193" Type="http://schemas.openxmlformats.org/officeDocument/2006/relationships/customXml" Target="../ink/ink1852.xml"/><Relationship Id="rId207" Type="http://schemas.openxmlformats.org/officeDocument/2006/relationships/customXml" Target="../ink/ink1859.xml"/><Relationship Id="rId249" Type="http://schemas.openxmlformats.org/officeDocument/2006/relationships/customXml" Target="../ink/ink1880.xml"/><Relationship Id="rId414" Type="http://schemas.openxmlformats.org/officeDocument/2006/relationships/image" Target="../media/image1963.png"/><Relationship Id="rId456" Type="http://schemas.openxmlformats.org/officeDocument/2006/relationships/image" Target="../media/image1984.png"/><Relationship Id="rId498" Type="http://schemas.openxmlformats.org/officeDocument/2006/relationships/image" Target="../media/image2005.png"/><Relationship Id="rId621" Type="http://schemas.openxmlformats.org/officeDocument/2006/relationships/customXml" Target="../ink/ink2066.xml"/><Relationship Id="rId663" Type="http://schemas.openxmlformats.org/officeDocument/2006/relationships/customXml" Target="../ink/ink2087.xml"/><Relationship Id="rId13" Type="http://schemas.openxmlformats.org/officeDocument/2006/relationships/customXml" Target="../ink/ink1762.xml"/><Relationship Id="rId109" Type="http://schemas.openxmlformats.org/officeDocument/2006/relationships/customXml" Target="../ink/ink1810.xml"/><Relationship Id="rId260" Type="http://schemas.openxmlformats.org/officeDocument/2006/relationships/image" Target="../media/image1886.png"/><Relationship Id="rId316" Type="http://schemas.openxmlformats.org/officeDocument/2006/relationships/image" Target="../media/image1914.png"/><Relationship Id="rId523" Type="http://schemas.openxmlformats.org/officeDocument/2006/relationships/customXml" Target="../ink/ink2017.xml"/><Relationship Id="rId55" Type="http://schemas.openxmlformats.org/officeDocument/2006/relationships/customXml" Target="../ink/ink1783.xml"/><Relationship Id="rId97" Type="http://schemas.openxmlformats.org/officeDocument/2006/relationships/customXml" Target="../ink/ink1804.xml"/><Relationship Id="rId120" Type="http://schemas.openxmlformats.org/officeDocument/2006/relationships/image" Target="../media/image1816.png"/><Relationship Id="rId358" Type="http://schemas.openxmlformats.org/officeDocument/2006/relationships/image" Target="../media/image1935.png"/><Relationship Id="rId565" Type="http://schemas.openxmlformats.org/officeDocument/2006/relationships/customXml" Target="../ink/ink2038.xml"/><Relationship Id="rId162" Type="http://schemas.openxmlformats.org/officeDocument/2006/relationships/image" Target="../media/image1837.png"/><Relationship Id="rId218" Type="http://schemas.openxmlformats.org/officeDocument/2006/relationships/image" Target="../media/image1865.png"/><Relationship Id="rId425" Type="http://schemas.openxmlformats.org/officeDocument/2006/relationships/customXml" Target="../ink/ink1968.xml"/><Relationship Id="rId467" Type="http://schemas.openxmlformats.org/officeDocument/2006/relationships/customXml" Target="../ink/ink1989.xml"/><Relationship Id="rId632" Type="http://schemas.openxmlformats.org/officeDocument/2006/relationships/image" Target="../media/image2072.png"/><Relationship Id="rId271" Type="http://schemas.openxmlformats.org/officeDocument/2006/relationships/customXml" Target="../ink/ink1891.xml"/><Relationship Id="rId674" Type="http://schemas.openxmlformats.org/officeDocument/2006/relationships/image" Target="../media/image2093.png"/><Relationship Id="rId24" Type="http://schemas.openxmlformats.org/officeDocument/2006/relationships/image" Target="../media/image1768.png"/><Relationship Id="rId66" Type="http://schemas.openxmlformats.org/officeDocument/2006/relationships/image" Target="../media/image1789.png"/><Relationship Id="rId131" Type="http://schemas.openxmlformats.org/officeDocument/2006/relationships/customXml" Target="../ink/ink1821.xml"/><Relationship Id="rId327" Type="http://schemas.openxmlformats.org/officeDocument/2006/relationships/customXml" Target="../ink/ink1919.xml"/><Relationship Id="rId369" Type="http://schemas.openxmlformats.org/officeDocument/2006/relationships/customXml" Target="../ink/ink1940.xml"/><Relationship Id="rId534" Type="http://schemas.openxmlformats.org/officeDocument/2006/relationships/image" Target="../media/image2023.png"/><Relationship Id="rId576" Type="http://schemas.openxmlformats.org/officeDocument/2006/relationships/image" Target="../media/image2044.png"/><Relationship Id="rId173" Type="http://schemas.openxmlformats.org/officeDocument/2006/relationships/customXml" Target="../ink/ink1842.xml"/><Relationship Id="rId229" Type="http://schemas.openxmlformats.org/officeDocument/2006/relationships/customXml" Target="../ink/ink1870.xml"/><Relationship Id="rId380" Type="http://schemas.openxmlformats.org/officeDocument/2006/relationships/image" Target="../media/image1946.png"/><Relationship Id="rId436" Type="http://schemas.openxmlformats.org/officeDocument/2006/relationships/image" Target="../media/image1974.png"/><Relationship Id="rId601" Type="http://schemas.openxmlformats.org/officeDocument/2006/relationships/customXml" Target="../ink/ink2056.xml"/><Relationship Id="rId643" Type="http://schemas.openxmlformats.org/officeDocument/2006/relationships/customXml" Target="../ink/ink2077.xml"/><Relationship Id="rId240" Type="http://schemas.openxmlformats.org/officeDocument/2006/relationships/image" Target="../media/image1876.png"/><Relationship Id="rId478" Type="http://schemas.openxmlformats.org/officeDocument/2006/relationships/image" Target="../media/image1995.png"/><Relationship Id="rId685" Type="http://schemas.openxmlformats.org/officeDocument/2006/relationships/customXml" Target="../ink/ink2098.xml"/><Relationship Id="rId35" Type="http://schemas.openxmlformats.org/officeDocument/2006/relationships/customXml" Target="../ink/ink1773.xml"/><Relationship Id="rId77" Type="http://schemas.openxmlformats.org/officeDocument/2006/relationships/customXml" Target="../ink/ink1794.xml"/><Relationship Id="rId100" Type="http://schemas.openxmlformats.org/officeDocument/2006/relationships/image" Target="../media/image1806.png"/><Relationship Id="rId282" Type="http://schemas.openxmlformats.org/officeDocument/2006/relationships/image" Target="../media/image1897.png"/><Relationship Id="rId338" Type="http://schemas.openxmlformats.org/officeDocument/2006/relationships/image" Target="../media/image1925.png"/><Relationship Id="rId503" Type="http://schemas.openxmlformats.org/officeDocument/2006/relationships/customXml" Target="../ink/ink2007.xml"/><Relationship Id="rId545" Type="http://schemas.openxmlformats.org/officeDocument/2006/relationships/customXml" Target="../ink/ink2028.xml"/><Relationship Id="rId587" Type="http://schemas.openxmlformats.org/officeDocument/2006/relationships/customXml" Target="../ink/ink2049.xml"/><Relationship Id="rId8" Type="http://schemas.openxmlformats.org/officeDocument/2006/relationships/image" Target="../media/image1760.png"/><Relationship Id="rId142" Type="http://schemas.openxmlformats.org/officeDocument/2006/relationships/image" Target="../media/image1827.png"/><Relationship Id="rId184" Type="http://schemas.openxmlformats.org/officeDocument/2006/relationships/image" Target="../media/image1848.png"/><Relationship Id="rId391" Type="http://schemas.openxmlformats.org/officeDocument/2006/relationships/customXml" Target="../ink/ink1951.xml"/><Relationship Id="rId405" Type="http://schemas.openxmlformats.org/officeDocument/2006/relationships/customXml" Target="../ink/ink1958.xml"/><Relationship Id="rId447" Type="http://schemas.openxmlformats.org/officeDocument/2006/relationships/customXml" Target="../ink/ink1979.xml"/><Relationship Id="rId612" Type="http://schemas.openxmlformats.org/officeDocument/2006/relationships/image" Target="../media/image2062.png"/><Relationship Id="rId251" Type="http://schemas.openxmlformats.org/officeDocument/2006/relationships/customXml" Target="../ink/ink1881.xml"/><Relationship Id="rId489" Type="http://schemas.openxmlformats.org/officeDocument/2006/relationships/customXml" Target="../ink/ink2000.xml"/><Relationship Id="rId654" Type="http://schemas.openxmlformats.org/officeDocument/2006/relationships/image" Target="../media/image2083.png"/><Relationship Id="rId696" Type="http://schemas.openxmlformats.org/officeDocument/2006/relationships/image" Target="../media/image2104.png"/><Relationship Id="rId46" Type="http://schemas.openxmlformats.org/officeDocument/2006/relationships/image" Target="../media/image1779.png"/><Relationship Id="rId293" Type="http://schemas.openxmlformats.org/officeDocument/2006/relationships/customXml" Target="../ink/ink1902.xml"/><Relationship Id="rId307" Type="http://schemas.openxmlformats.org/officeDocument/2006/relationships/customXml" Target="../ink/ink1909.xml"/><Relationship Id="rId349" Type="http://schemas.openxmlformats.org/officeDocument/2006/relationships/customXml" Target="../ink/ink1930.xml"/><Relationship Id="rId514" Type="http://schemas.openxmlformats.org/officeDocument/2006/relationships/image" Target="../media/image2013.png"/><Relationship Id="rId556" Type="http://schemas.openxmlformats.org/officeDocument/2006/relationships/image" Target="../media/image2034.png"/><Relationship Id="rId88" Type="http://schemas.openxmlformats.org/officeDocument/2006/relationships/image" Target="../media/image1800.png"/><Relationship Id="rId111" Type="http://schemas.openxmlformats.org/officeDocument/2006/relationships/customXml" Target="../ink/ink1811.xml"/><Relationship Id="rId153" Type="http://schemas.openxmlformats.org/officeDocument/2006/relationships/customXml" Target="../ink/ink1832.xml"/><Relationship Id="rId195" Type="http://schemas.openxmlformats.org/officeDocument/2006/relationships/customXml" Target="../ink/ink1853.xml"/><Relationship Id="rId209" Type="http://schemas.openxmlformats.org/officeDocument/2006/relationships/customXml" Target="../ink/ink1860.xml"/><Relationship Id="rId360" Type="http://schemas.openxmlformats.org/officeDocument/2006/relationships/image" Target="../media/image1936.png"/><Relationship Id="rId416" Type="http://schemas.openxmlformats.org/officeDocument/2006/relationships/image" Target="../media/image1964.png"/><Relationship Id="rId598" Type="http://schemas.openxmlformats.org/officeDocument/2006/relationships/image" Target="../media/image2055.png"/><Relationship Id="rId220" Type="http://schemas.openxmlformats.org/officeDocument/2006/relationships/image" Target="../media/image1866.png"/><Relationship Id="rId458" Type="http://schemas.openxmlformats.org/officeDocument/2006/relationships/image" Target="../media/image1985.png"/><Relationship Id="rId623" Type="http://schemas.openxmlformats.org/officeDocument/2006/relationships/customXml" Target="../ink/ink2067.xml"/><Relationship Id="rId665" Type="http://schemas.openxmlformats.org/officeDocument/2006/relationships/customXml" Target="../ink/ink2088.xml"/><Relationship Id="rId15" Type="http://schemas.openxmlformats.org/officeDocument/2006/relationships/customXml" Target="../ink/ink1763.xml"/><Relationship Id="rId57" Type="http://schemas.openxmlformats.org/officeDocument/2006/relationships/customXml" Target="../ink/ink1784.xml"/><Relationship Id="rId262" Type="http://schemas.openxmlformats.org/officeDocument/2006/relationships/image" Target="../media/image1887.png"/><Relationship Id="rId318" Type="http://schemas.openxmlformats.org/officeDocument/2006/relationships/image" Target="../media/image1915.png"/><Relationship Id="rId525" Type="http://schemas.openxmlformats.org/officeDocument/2006/relationships/customXml" Target="../ink/ink2018.xml"/><Relationship Id="rId567" Type="http://schemas.openxmlformats.org/officeDocument/2006/relationships/customXml" Target="../ink/ink2039.xml"/><Relationship Id="rId99" Type="http://schemas.openxmlformats.org/officeDocument/2006/relationships/customXml" Target="../ink/ink1805.xml"/><Relationship Id="rId122" Type="http://schemas.openxmlformats.org/officeDocument/2006/relationships/image" Target="../media/image1817.png"/><Relationship Id="rId164" Type="http://schemas.openxmlformats.org/officeDocument/2006/relationships/image" Target="../media/image1838.png"/><Relationship Id="rId371" Type="http://schemas.openxmlformats.org/officeDocument/2006/relationships/customXml" Target="../ink/ink1941.xml"/><Relationship Id="rId427" Type="http://schemas.openxmlformats.org/officeDocument/2006/relationships/customXml" Target="../ink/ink1969.xml"/><Relationship Id="rId469" Type="http://schemas.openxmlformats.org/officeDocument/2006/relationships/customXml" Target="../ink/ink1990.xml"/><Relationship Id="rId634" Type="http://schemas.openxmlformats.org/officeDocument/2006/relationships/image" Target="../media/image2073.png"/><Relationship Id="rId676" Type="http://schemas.openxmlformats.org/officeDocument/2006/relationships/image" Target="../media/image2094.png"/><Relationship Id="rId26" Type="http://schemas.openxmlformats.org/officeDocument/2006/relationships/image" Target="../media/image1769.png"/><Relationship Id="rId231" Type="http://schemas.openxmlformats.org/officeDocument/2006/relationships/customXml" Target="../ink/ink1871.xml"/><Relationship Id="rId273" Type="http://schemas.openxmlformats.org/officeDocument/2006/relationships/customXml" Target="../ink/ink1892.xml"/><Relationship Id="rId329" Type="http://schemas.openxmlformats.org/officeDocument/2006/relationships/customXml" Target="../ink/ink1920.xml"/><Relationship Id="rId480" Type="http://schemas.openxmlformats.org/officeDocument/2006/relationships/image" Target="../media/image1996.png"/><Relationship Id="rId536" Type="http://schemas.openxmlformats.org/officeDocument/2006/relationships/image" Target="../media/image2024.png"/><Relationship Id="rId701" Type="http://schemas.openxmlformats.org/officeDocument/2006/relationships/customXml" Target="../ink/ink2106.xml"/><Relationship Id="rId68" Type="http://schemas.openxmlformats.org/officeDocument/2006/relationships/image" Target="../media/image1790.png"/><Relationship Id="rId133" Type="http://schemas.openxmlformats.org/officeDocument/2006/relationships/customXml" Target="../ink/ink1822.xml"/><Relationship Id="rId175" Type="http://schemas.openxmlformats.org/officeDocument/2006/relationships/customXml" Target="../ink/ink1843.xml"/><Relationship Id="rId340" Type="http://schemas.openxmlformats.org/officeDocument/2006/relationships/image" Target="../media/image1926.png"/><Relationship Id="rId578" Type="http://schemas.openxmlformats.org/officeDocument/2006/relationships/image" Target="../media/image2045.png"/><Relationship Id="rId200" Type="http://schemas.openxmlformats.org/officeDocument/2006/relationships/image" Target="../media/image1856.png"/><Relationship Id="rId382" Type="http://schemas.openxmlformats.org/officeDocument/2006/relationships/image" Target="../media/image1947.png"/><Relationship Id="rId438" Type="http://schemas.openxmlformats.org/officeDocument/2006/relationships/image" Target="../media/image1975.png"/><Relationship Id="rId603" Type="http://schemas.openxmlformats.org/officeDocument/2006/relationships/customXml" Target="../ink/ink2057.xml"/><Relationship Id="rId645" Type="http://schemas.openxmlformats.org/officeDocument/2006/relationships/customXml" Target="../ink/ink2078.xml"/><Relationship Id="rId687" Type="http://schemas.openxmlformats.org/officeDocument/2006/relationships/customXml" Target="../ink/ink2099.xml"/><Relationship Id="rId242" Type="http://schemas.openxmlformats.org/officeDocument/2006/relationships/image" Target="../media/image1877.png"/><Relationship Id="rId284" Type="http://schemas.openxmlformats.org/officeDocument/2006/relationships/image" Target="../media/image1898.png"/><Relationship Id="rId491" Type="http://schemas.openxmlformats.org/officeDocument/2006/relationships/customXml" Target="../ink/ink2001.xml"/><Relationship Id="rId505" Type="http://schemas.openxmlformats.org/officeDocument/2006/relationships/customXml" Target="../ink/ink2008.xml"/><Relationship Id="rId37" Type="http://schemas.openxmlformats.org/officeDocument/2006/relationships/customXml" Target="../ink/ink1774.xml"/><Relationship Id="rId79" Type="http://schemas.openxmlformats.org/officeDocument/2006/relationships/customXml" Target="../ink/ink1795.xml"/><Relationship Id="rId102" Type="http://schemas.openxmlformats.org/officeDocument/2006/relationships/image" Target="../media/image1807.png"/><Relationship Id="rId144" Type="http://schemas.openxmlformats.org/officeDocument/2006/relationships/image" Target="../media/image1828.png"/><Relationship Id="rId547" Type="http://schemas.openxmlformats.org/officeDocument/2006/relationships/customXml" Target="../ink/ink2029.xml"/><Relationship Id="rId589" Type="http://schemas.openxmlformats.org/officeDocument/2006/relationships/customXml" Target="../ink/ink2050.xml"/><Relationship Id="rId90" Type="http://schemas.openxmlformats.org/officeDocument/2006/relationships/image" Target="../media/image1801.png"/><Relationship Id="rId186" Type="http://schemas.openxmlformats.org/officeDocument/2006/relationships/image" Target="../media/image1849.png"/><Relationship Id="rId351" Type="http://schemas.openxmlformats.org/officeDocument/2006/relationships/customXml" Target="../ink/ink1931.xml"/><Relationship Id="rId393" Type="http://schemas.openxmlformats.org/officeDocument/2006/relationships/customXml" Target="../ink/ink1952.xml"/><Relationship Id="rId407" Type="http://schemas.openxmlformats.org/officeDocument/2006/relationships/customXml" Target="../ink/ink1959.xml"/><Relationship Id="rId449" Type="http://schemas.openxmlformats.org/officeDocument/2006/relationships/customXml" Target="../ink/ink1980.xml"/><Relationship Id="rId614" Type="http://schemas.openxmlformats.org/officeDocument/2006/relationships/image" Target="../media/image2063.png"/><Relationship Id="rId656" Type="http://schemas.openxmlformats.org/officeDocument/2006/relationships/image" Target="../media/image2084.png"/><Relationship Id="rId211" Type="http://schemas.openxmlformats.org/officeDocument/2006/relationships/customXml" Target="../ink/ink1861.xml"/><Relationship Id="rId253" Type="http://schemas.openxmlformats.org/officeDocument/2006/relationships/customXml" Target="../ink/ink1882.xml"/><Relationship Id="rId295" Type="http://schemas.openxmlformats.org/officeDocument/2006/relationships/customXml" Target="../ink/ink1903.xml"/><Relationship Id="rId309" Type="http://schemas.openxmlformats.org/officeDocument/2006/relationships/customXml" Target="../ink/ink1910.xml"/><Relationship Id="rId460" Type="http://schemas.openxmlformats.org/officeDocument/2006/relationships/image" Target="../media/image1986.png"/><Relationship Id="rId516" Type="http://schemas.openxmlformats.org/officeDocument/2006/relationships/image" Target="../media/image2014.png"/><Relationship Id="rId698" Type="http://schemas.openxmlformats.org/officeDocument/2006/relationships/image" Target="../media/image2105.png"/><Relationship Id="rId48" Type="http://schemas.openxmlformats.org/officeDocument/2006/relationships/image" Target="../media/image1780.png"/><Relationship Id="rId113" Type="http://schemas.openxmlformats.org/officeDocument/2006/relationships/customXml" Target="../ink/ink1812.xml"/><Relationship Id="rId320" Type="http://schemas.openxmlformats.org/officeDocument/2006/relationships/image" Target="../media/image1916.png"/><Relationship Id="rId558" Type="http://schemas.openxmlformats.org/officeDocument/2006/relationships/image" Target="../media/image2035.png"/><Relationship Id="rId155" Type="http://schemas.openxmlformats.org/officeDocument/2006/relationships/customXml" Target="../ink/ink1833.xml"/><Relationship Id="rId197" Type="http://schemas.openxmlformats.org/officeDocument/2006/relationships/customXml" Target="../ink/ink1854.xml"/><Relationship Id="rId362" Type="http://schemas.openxmlformats.org/officeDocument/2006/relationships/image" Target="../media/image1937.png"/><Relationship Id="rId418" Type="http://schemas.openxmlformats.org/officeDocument/2006/relationships/image" Target="../media/image1965.png"/><Relationship Id="rId625" Type="http://schemas.openxmlformats.org/officeDocument/2006/relationships/customXml" Target="../ink/ink2068.xml"/><Relationship Id="rId222" Type="http://schemas.openxmlformats.org/officeDocument/2006/relationships/image" Target="../media/image1867.png"/><Relationship Id="rId264" Type="http://schemas.openxmlformats.org/officeDocument/2006/relationships/image" Target="../media/image1888.png"/><Relationship Id="rId471" Type="http://schemas.openxmlformats.org/officeDocument/2006/relationships/customXml" Target="../ink/ink1991.xml"/><Relationship Id="rId667" Type="http://schemas.openxmlformats.org/officeDocument/2006/relationships/customXml" Target="../ink/ink2089.xml"/><Relationship Id="rId17" Type="http://schemas.openxmlformats.org/officeDocument/2006/relationships/customXml" Target="../ink/ink1764.xml"/><Relationship Id="rId59" Type="http://schemas.openxmlformats.org/officeDocument/2006/relationships/customXml" Target="../ink/ink1785.xml"/><Relationship Id="rId124" Type="http://schemas.openxmlformats.org/officeDocument/2006/relationships/image" Target="../media/image1818.png"/><Relationship Id="rId527" Type="http://schemas.openxmlformats.org/officeDocument/2006/relationships/customXml" Target="../ink/ink2019.xml"/><Relationship Id="rId569" Type="http://schemas.openxmlformats.org/officeDocument/2006/relationships/customXml" Target="../ink/ink2040.xml"/><Relationship Id="rId70" Type="http://schemas.openxmlformats.org/officeDocument/2006/relationships/image" Target="../media/image1791.png"/><Relationship Id="rId166" Type="http://schemas.openxmlformats.org/officeDocument/2006/relationships/image" Target="../media/image1839.png"/><Relationship Id="rId331" Type="http://schemas.openxmlformats.org/officeDocument/2006/relationships/customXml" Target="../ink/ink1921.xml"/><Relationship Id="rId373" Type="http://schemas.openxmlformats.org/officeDocument/2006/relationships/customXml" Target="../ink/ink1942.xml"/><Relationship Id="rId429" Type="http://schemas.openxmlformats.org/officeDocument/2006/relationships/customXml" Target="../ink/ink1970.xml"/><Relationship Id="rId580" Type="http://schemas.openxmlformats.org/officeDocument/2006/relationships/image" Target="../media/image2046.png"/><Relationship Id="rId636" Type="http://schemas.openxmlformats.org/officeDocument/2006/relationships/image" Target="../media/image2074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872.xml"/><Relationship Id="rId440" Type="http://schemas.openxmlformats.org/officeDocument/2006/relationships/image" Target="../media/image1976.png"/><Relationship Id="rId678" Type="http://schemas.openxmlformats.org/officeDocument/2006/relationships/image" Target="../media/image2095.png"/><Relationship Id="rId28" Type="http://schemas.openxmlformats.org/officeDocument/2006/relationships/image" Target="../media/image1770.png"/><Relationship Id="rId275" Type="http://schemas.openxmlformats.org/officeDocument/2006/relationships/customXml" Target="../ink/ink1893.xml"/><Relationship Id="rId300" Type="http://schemas.openxmlformats.org/officeDocument/2006/relationships/image" Target="../media/image1906.png"/><Relationship Id="rId482" Type="http://schemas.openxmlformats.org/officeDocument/2006/relationships/image" Target="../media/image1997.png"/><Relationship Id="rId538" Type="http://schemas.openxmlformats.org/officeDocument/2006/relationships/image" Target="../media/image2025.png"/><Relationship Id="rId703" Type="http://schemas.openxmlformats.org/officeDocument/2006/relationships/customXml" Target="../ink/ink2107.xml"/><Relationship Id="rId81" Type="http://schemas.openxmlformats.org/officeDocument/2006/relationships/customXml" Target="../ink/ink1796.xml"/><Relationship Id="rId135" Type="http://schemas.openxmlformats.org/officeDocument/2006/relationships/customXml" Target="../ink/ink1823.xml"/><Relationship Id="rId177" Type="http://schemas.openxmlformats.org/officeDocument/2006/relationships/customXml" Target="../ink/ink1844.xml"/><Relationship Id="rId342" Type="http://schemas.openxmlformats.org/officeDocument/2006/relationships/image" Target="../media/image1927.png"/><Relationship Id="rId384" Type="http://schemas.openxmlformats.org/officeDocument/2006/relationships/image" Target="../media/image1948.png"/><Relationship Id="rId591" Type="http://schemas.openxmlformats.org/officeDocument/2006/relationships/customXml" Target="../ink/ink2051.xml"/><Relationship Id="rId605" Type="http://schemas.openxmlformats.org/officeDocument/2006/relationships/customXml" Target="../ink/ink2058.xml"/><Relationship Id="rId202" Type="http://schemas.openxmlformats.org/officeDocument/2006/relationships/image" Target="../media/image1857.png"/><Relationship Id="rId244" Type="http://schemas.openxmlformats.org/officeDocument/2006/relationships/image" Target="../media/image1878.png"/><Relationship Id="rId647" Type="http://schemas.openxmlformats.org/officeDocument/2006/relationships/customXml" Target="../ink/ink2079.xml"/><Relationship Id="rId689" Type="http://schemas.openxmlformats.org/officeDocument/2006/relationships/customXml" Target="../ink/ink2100.xml"/><Relationship Id="rId39" Type="http://schemas.openxmlformats.org/officeDocument/2006/relationships/customXml" Target="../ink/ink1775.xml"/><Relationship Id="rId286" Type="http://schemas.openxmlformats.org/officeDocument/2006/relationships/image" Target="../media/image1899.png"/><Relationship Id="rId451" Type="http://schemas.openxmlformats.org/officeDocument/2006/relationships/customXml" Target="../ink/ink1981.xml"/><Relationship Id="rId493" Type="http://schemas.openxmlformats.org/officeDocument/2006/relationships/customXml" Target="../ink/ink2002.xml"/><Relationship Id="rId507" Type="http://schemas.openxmlformats.org/officeDocument/2006/relationships/customXml" Target="../ink/ink2009.xml"/><Relationship Id="rId549" Type="http://schemas.openxmlformats.org/officeDocument/2006/relationships/customXml" Target="../ink/ink2030.xml"/><Relationship Id="rId50" Type="http://schemas.openxmlformats.org/officeDocument/2006/relationships/image" Target="../media/image1781.png"/><Relationship Id="rId104" Type="http://schemas.openxmlformats.org/officeDocument/2006/relationships/image" Target="../media/image1808.png"/><Relationship Id="rId146" Type="http://schemas.openxmlformats.org/officeDocument/2006/relationships/image" Target="../media/image1829.png"/><Relationship Id="rId188" Type="http://schemas.openxmlformats.org/officeDocument/2006/relationships/image" Target="../media/image1850.png"/><Relationship Id="rId311" Type="http://schemas.openxmlformats.org/officeDocument/2006/relationships/customXml" Target="../ink/ink1911.xml"/><Relationship Id="rId353" Type="http://schemas.openxmlformats.org/officeDocument/2006/relationships/customXml" Target="../ink/ink1932.xml"/><Relationship Id="rId395" Type="http://schemas.openxmlformats.org/officeDocument/2006/relationships/customXml" Target="../ink/ink1953.xml"/><Relationship Id="rId409" Type="http://schemas.openxmlformats.org/officeDocument/2006/relationships/customXml" Target="../ink/ink1960.xml"/><Relationship Id="rId560" Type="http://schemas.openxmlformats.org/officeDocument/2006/relationships/image" Target="../media/image2036.png"/><Relationship Id="rId92" Type="http://schemas.openxmlformats.org/officeDocument/2006/relationships/image" Target="../media/image1802.png"/><Relationship Id="rId213" Type="http://schemas.openxmlformats.org/officeDocument/2006/relationships/customXml" Target="../ink/ink1862.xml"/><Relationship Id="rId420" Type="http://schemas.openxmlformats.org/officeDocument/2006/relationships/image" Target="../media/image1966.png"/><Relationship Id="rId616" Type="http://schemas.openxmlformats.org/officeDocument/2006/relationships/image" Target="../media/image2064.png"/><Relationship Id="rId658" Type="http://schemas.openxmlformats.org/officeDocument/2006/relationships/image" Target="../media/image2085.png"/><Relationship Id="rId255" Type="http://schemas.openxmlformats.org/officeDocument/2006/relationships/customXml" Target="../ink/ink1883.xml"/><Relationship Id="rId297" Type="http://schemas.openxmlformats.org/officeDocument/2006/relationships/customXml" Target="../ink/ink1904.xml"/><Relationship Id="rId462" Type="http://schemas.openxmlformats.org/officeDocument/2006/relationships/image" Target="../media/image1987.png"/><Relationship Id="rId518" Type="http://schemas.openxmlformats.org/officeDocument/2006/relationships/image" Target="../media/image2015.png"/><Relationship Id="rId115" Type="http://schemas.openxmlformats.org/officeDocument/2006/relationships/customXml" Target="../ink/ink1813.xml"/><Relationship Id="rId157" Type="http://schemas.openxmlformats.org/officeDocument/2006/relationships/customXml" Target="../ink/ink1834.xml"/><Relationship Id="rId322" Type="http://schemas.openxmlformats.org/officeDocument/2006/relationships/image" Target="../media/image1917.png"/><Relationship Id="rId364" Type="http://schemas.openxmlformats.org/officeDocument/2006/relationships/image" Target="../media/image1938.png"/><Relationship Id="rId61" Type="http://schemas.openxmlformats.org/officeDocument/2006/relationships/customXml" Target="../ink/ink1786.xml"/><Relationship Id="rId199" Type="http://schemas.openxmlformats.org/officeDocument/2006/relationships/customXml" Target="../ink/ink1855.xml"/><Relationship Id="rId571" Type="http://schemas.openxmlformats.org/officeDocument/2006/relationships/customXml" Target="../ink/ink2041.xml"/><Relationship Id="rId627" Type="http://schemas.openxmlformats.org/officeDocument/2006/relationships/customXml" Target="../ink/ink2069.xml"/><Relationship Id="rId669" Type="http://schemas.openxmlformats.org/officeDocument/2006/relationships/customXml" Target="../ink/ink2090.xml"/><Relationship Id="rId19" Type="http://schemas.openxmlformats.org/officeDocument/2006/relationships/customXml" Target="../ink/ink1765.xml"/><Relationship Id="rId224" Type="http://schemas.openxmlformats.org/officeDocument/2006/relationships/image" Target="../media/image1868.png"/><Relationship Id="rId266" Type="http://schemas.openxmlformats.org/officeDocument/2006/relationships/image" Target="../media/image1889.png"/><Relationship Id="rId431" Type="http://schemas.openxmlformats.org/officeDocument/2006/relationships/customXml" Target="../ink/ink1971.xml"/><Relationship Id="rId473" Type="http://schemas.openxmlformats.org/officeDocument/2006/relationships/customXml" Target="../ink/ink1992.xml"/><Relationship Id="rId529" Type="http://schemas.openxmlformats.org/officeDocument/2006/relationships/customXml" Target="../ink/ink2020.xml"/><Relationship Id="rId680" Type="http://schemas.openxmlformats.org/officeDocument/2006/relationships/image" Target="../media/image2096.png"/><Relationship Id="rId30" Type="http://schemas.openxmlformats.org/officeDocument/2006/relationships/image" Target="../media/image1771.png"/><Relationship Id="rId126" Type="http://schemas.openxmlformats.org/officeDocument/2006/relationships/image" Target="../media/image1819.png"/><Relationship Id="rId168" Type="http://schemas.openxmlformats.org/officeDocument/2006/relationships/image" Target="../media/image1840.png"/><Relationship Id="rId333" Type="http://schemas.openxmlformats.org/officeDocument/2006/relationships/customXml" Target="../ink/ink1922.xml"/><Relationship Id="rId540" Type="http://schemas.openxmlformats.org/officeDocument/2006/relationships/image" Target="../media/image2026.png"/><Relationship Id="rId72" Type="http://schemas.openxmlformats.org/officeDocument/2006/relationships/image" Target="../media/image1792.png"/><Relationship Id="rId375" Type="http://schemas.openxmlformats.org/officeDocument/2006/relationships/customXml" Target="../ink/ink1943.xml"/><Relationship Id="rId582" Type="http://schemas.openxmlformats.org/officeDocument/2006/relationships/image" Target="../media/image2047.png"/><Relationship Id="rId638" Type="http://schemas.openxmlformats.org/officeDocument/2006/relationships/image" Target="../media/image2075.png"/><Relationship Id="rId3" Type="http://schemas.openxmlformats.org/officeDocument/2006/relationships/customXml" Target="../ink/ink1757.xml"/><Relationship Id="rId235" Type="http://schemas.openxmlformats.org/officeDocument/2006/relationships/customXml" Target="../ink/ink1873.xml"/><Relationship Id="rId277" Type="http://schemas.openxmlformats.org/officeDocument/2006/relationships/customXml" Target="../ink/ink1894.xml"/><Relationship Id="rId400" Type="http://schemas.openxmlformats.org/officeDocument/2006/relationships/image" Target="../media/image1956.png"/><Relationship Id="rId442" Type="http://schemas.openxmlformats.org/officeDocument/2006/relationships/image" Target="../media/image1977.png"/><Relationship Id="rId484" Type="http://schemas.openxmlformats.org/officeDocument/2006/relationships/image" Target="../media/image1998.png"/><Relationship Id="rId705" Type="http://schemas.openxmlformats.org/officeDocument/2006/relationships/customXml" Target="../ink/ink2108.xml"/><Relationship Id="rId137" Type="http://schemas.openxmlformats.org/officeDocument/2006/relationships/customXml" Target="../ink/ink1824.xml"/><Relationship Id="rId302" Type="http://schemas.openxmlformats.org/officeDocument/2006/relationships/image" Target="../media/image1907.png"/><Relationship Id="rId344" Type="http://schemas.openxmlformats.org/officeDocument/2006/relationships/image" Target="../media/image1928.png"/><Relationship Id="rId691" Type="http://schemas.openxmlformats.org/officeDocument/2006/relationships/customXml" Target="../ink/ink2101.xml"/><Relationship Id="rId41" Type="http://schemas.openxmlformats.org/officeDocument/2006/relationships/customXml" Target="../ink/ink1776.xml"/><Relationship Id="rId83" Type="http://schemas.openxmlformats.org/officeDocument/2006/relationships/customXml" Target="../ink/ink1797.xml"/><Relationship Id="rId179" Type="http://schemas.openxmlformats.org/officeDocument/2006/relationships/customXml" Target="../ink/ink1845.xml"/><Relationship Id="rId386" Type="http://schemas.openxmlformats.org/officeDocument/2006/relationships/image" Target="../media/image1949.png"/><Relationship Id="rId551" Type="http://schemas.openxmlformats.org/officeDocument/2006/relationships/customXml" Target="../ink/ink2031.xml"/><Relationship Id="rId593" Type="http://schemas.openxmlformats.org/officeDocument/2006/relationships/customXml" Target="../ink/ink2052.xml"/><Relationship Id="rId607" Type="http://schemas.openxmlformats.org/officeDocument/2006/relationships/customXml" Target="../ink/ink2059.xml"/><Relationship Id="rId649" Type="http://schemas.openxmlformats.org/officeDocument/2006/relationships/customXml" Target="../ink/ink2080.xml"/><Relationship Id="rId190" Type="http://schemas.openxmlformats.org/officeDocument/2006/relationships/image" Target="../media/image1851.png"/><Relationship Id="rId204" Type="http://schemas.openxmlformats.org/officeDocument/2006/relationships/image" Target="../media/image1858.png"/><Relationship Id="rId246" Type="http://schemas.openxmlformats.org/officeDocument/2006/relationships/image" Target="../media/image1879.png"/><Relationship Id="rId288" Type="http://schemas.openxmlformats.org/officeDocument/2006/relationships/image" Target="../media/image1900.png"/><Relationship Id="rId411" Type="http://schemas.openxmlformats.org/officeDocument/2006/relationships/customXml" Target="../ink/ink1961.xml"/><Relationship Id="rId453" Type="http://schemas.openxmlformats.org/officeDocument/2006/relationships/customXml" Target="../ink/ink1982.xml"/><Relationship Id="rId509" Type="http://schemas.openxmlformats.org/officeDocument/2006/relationships/customXml" Target="../ink/ink2010.xml"/><Relationship Id="rId660" Type="http://schemas.openxmlformats.org/officeDocument/2006/relationships/image" Target="../media/image2086.png"/><Relationship Id="rId106" Type="http://schemas.openxmlformats.org/officeDocument/2006/relationships/image" Target="../media/image1809.png"/><Relationship Id="rId313" Type="http://schemas.openxmlformats.org/officeDocument/2006/relationships/customXml" Target="../ink/ink1912.xml"/><Relationship Id="rId495" Type="http://schemas.openxmlformats.org/officeDocument/2006/relationships/customXml" Target="../ink/ink2003.xml"/><Relationship Id="rId10" Type="http://schemas.openxmlformats.org/officeDocument/2006/relationships/image" Target="../media/image1761.png"/><Relationship Id="rId52" Type="http://schemas.openxmlformats.org/officeDocument/2006/relationships/image" Target="../media/image1782.png"/><Relationship Id="rId94" Type="http://schemas.openxmlformats.org/officeDocument/2006/relationships/image" Target="../media/image1803.png"/><Relationship Id="rId148" Type="http://schemas.openxmlformats.org/officeDocument/2006/relationships/image" Target="../media/image1830.png"/><Relationship Id="rId355" Type="http://schemas.openxmlformats.org/officeDocument/2006/relationships/customXml" Target="../ink/ink1933.xml"/><Relationship Id="rId397" Type="http://schemas.openxmlformats.org/officeDocument/2006/relationships/customXml" Target="../ink/ink1954.xml"/><Relationship Id="rId520" Type="http://schemas.openxmlformats.org/officeDocument/2006/relationships/image" Target="../media/image2016.png"/><Relationship Id="rId562" Type="http://schemas.openxmlformats.org/officeDocument/2006/relationships/image" Target="../media/image2037.png"/><Relationship Id="rId618" Type="http://schemas.openxmlformats.org/officeDocument/2006/relationships/image" Target="../media/image2065.png"/><Relationship Id="rId215" Type="http://schemas.openxmlformats.org/officeDocument/2006/relationships/customXml" Target="../ink/ink1863.xml"/><Relationship Id="rId257" Type="http://schemas.openxmlformats.org/officeDocument/2006/relationships/customXml" Target="../ink/ink1884.xml"/><Relationship Id="rId422" Type="http://schemas.openxmlformats.org/officeDocument/2006/relationships/image" Target="../media/image1967.png"/><Relationship Id="rId464" Type="http://schemas.openxmlformats.org/officeDocument/2006/relationships/image" Target="../media/image1988.png"/><Relationship Id="rId299" Type="http://schemas.openxmlformats.org/officeDocument/2006/relationships/customXml" Target="../ink/ink1905.xml"/><Relationship Id="rId63" Type="http://schemas.openxmlformats.org/officeDocument/2006/relationships/customXml" Target="../ink/ink1787.xml"/><Relationship Id="rId159" Type="http://schemas.openxmlformats.org/officeDocument/2006/relationships/customXml" Target="../ink/ink1835.xml"/><Relationship Id="rId366" Type="http://schemas.openxmlformats.org/officeDocument/2006/relationships/image" Target="../media/image1939.png"/><Relationship Id="rId573" Type="http://schemas.openxmlformats.org/officeDocument/2006/relationships/customXml" Target="../ink/ink2042.xml"/><Relationship Id="rId226" Type="http://schemas.openxmlformats.org/officeDocument/2006/relationships/image" Target="../media/image1869.png"/><Relationship Id="rId433" Type="http://schemas.openxmlformats.org/officeDocument/2006/relationships/customXml" Target="../ink/ink1972.xml"/><Relationship Id="rId640" Type="http://schemas.openxmlformats.org/officeDocument/2006/relationships/image" Target="../media/image2076.png"/><Relationship Id="rId74" Type="http://schemas.openxmlformats.org/officeDocument/2006/relationships/image" Target="../media/image1793.png"/><Relationship Id="rId377" Type="http://schemas.openxmlformats.org/officeDocument/2006/relationships/customXml" Target="../ink/ink1944.xml"/><Relationship Id="rId500" Type="http://schemas.openxmlformats.org/officeDocument/2006/relationships/image" Target="../media/image2006.png"/><Relationship Id="rId584" Type="http://schemas.openxmlformats.org/officeDocument/2006/relationships/image" Target="../media/image2048.png"/><Relationship Id="rId5" Type="http://schemas.openxmlformats.org/officeDocument/2006/relationships/customXml" Target="../ink/ink1758.xml"/><Relationship Id="rId237" Type="http://schemas.openxmlformats.org/officeDocument/2006/relationships/customXml" Target="../ink/ink1874.xml"/><Relationship Id="rId444" Type="http://schemas.openxmlformats.org/officeDocument/2006/relationships/image" Target="../media/image1978.png"/><Relationship Id="rId651" Type="http://schemas.openxmlformats.org/officeDocument/2006/relationships/customXml" Target="../ink/ink2081.xml"/><Relationship Id="rId290" Type="http://schemas.openxmlformats.org/officeDocument/2006/relationships/image" Target="../media/image1901.png"/><Relationship Id="rId304" Type="http://schemas.openxmlformats.org/officeDocument/2006/relationships/image" Target="../media/image1908.png"/><Relationship Id="rId388" Type="http://schemas.openxmlformats.org/officeDocument/2006/relationships/image" Target="../media/image1950.png"/><Relationship Id="rId511" Type="http://schemas.openxmlformats.org/officeDocument/2006/relationships/customXml" Target="../ink/ink2011.xml"/><Relationship Id="rId609" Type="http://schemas.openxmlformats.org/officeDocument/2006/relationships/customXml" Target="../ink/ink2060.xml"/><Relationship Id="rId85" Type="http://schemas.openxmlformats.org/officeDocument/2006/relationships/customXml" Target="../ink/ink1798.xml"/><Relationship Id="rId150" Type="http://schemas.openxmlformats.org/officeDocument/2006/relationships/image" Target="../media/image1831.png"/><Relationship Id="rId595" Type="http://schemas.openxmlformats.org/officeDocument/2006/relationships/customXml" Target="../ink/ink2053.xml"/><Relationship Id="rId248" Type="http://schemas.openxmlformats.org/officeDocument/2006/relationships/image" Target="../media/image1880.png"/><Relationship Id="rId455" Type="http://schemas.openxmlformats.org/officeDocument/2006/relationships/customXml" Target="../ink/ink1983.xml"/><Relationship Id="rId662" Type="http://schemas.openxmlformats.org/officeDocument/2006/relationships/image" Target="../media/image2087.png"/><Relationship Id="rId12" Type="http://schemas.openxmlformats.org/officeDocument/2006/relationships/image" Target="../media/image1762.png"/><Relationship Id="rId108" Type="http://schemas.openxmlformats.org/officeDocument/2006/relationships/image" Target="../media/image1810.png"/><Relationship Id="rId315" Type="http://schemas.openxmlformats.org/officeDocument/2006/relationships/customXml" Target="../ink/ink1913.xml"/><Relationship Id="rId522" Type="http://schemas.openxmlformats.org/officeDocument/2006/relationships/image" Target="../media/image2017.png"/><Relationship Id="rId96" Type="http://schemas.openxmlformats.org/officeDocument/2006/relationships/image" Target="../media/image1804.png"/><Relationship Id="rId161" Type="http://schemas.openxmlformats.org/officeDocument/2006/relationships/customXml" Target="../ink/ink1836.xml"/><Relationship Id="rId399" Type="http://schemas.openxmlformats.org/officeDocument/2006/relationships/customXml" Target="../ink/ink1955.xml"/><Relationship Id="rId259" Type="http://schemas.openxmlformats.org/officeDocument/2006/relationships/customXml" Target="../ink/ink1885.xml"/><Relationship Id="rId466" Type="http://schemas.openxmlformats.org/officeDocument/2006/relationships/image" Target="../media/image1989.png"/><Relationship Id="rId673" Type="http://schemas.openxmlformats.org/officeDocument/2006/relationships/customXml" Target="../ink/ink2092.xml"/><Relationship Id="rId23" Type="http://schemas.openxmlformats.org/officeDocument/2006/relationships/customXml" Target="../ink/ink1767.xml"/><Relationship Id="rId119" Type="http://schemas.openxmlformats.org/officeDocument/2006/relationships/customXml" Target="../ink/ink1815.xml"/><Relationship Id="rId326" Type="http://schemas.openxmlformats.org/officeDocument/2006/relationships/image" Target="../media/image1919.png"/><Relationship Id="rId533" Type="http://schemas.openxmlformats.org/officeDocument/2006/relationships/customXml" Target="../ink/ink2022.xml"/><Relationship Id="rId172" Type="http://schemas.openxmlformats.org/officeDocument/2006/relationships/image" Target="../media/image1842.png"/><Relationship Id="rId477" Type="http://schemas.openxmlformats.org/officeDocument/2006/relationships/customXml" Target="../ink/ink1994.xml"/><Relationship Id="rId600" Type="http://schemas.openxmlformats.org/officeDocument/2006/relationships/image" Target="../media/image2056.png"/><Relationship Id="rId684" Type="http://schemas.openxmlformats.org/officeDocument/2006/relationships/image" Target="../media/image2098.png"/><Relationship Id="rId337" Type="http://schemas.openxmlformats.org/officeDocument/2006/relationships/customXml" Target="../ink/ink1924.xml"/><Relationship Id="rId34" Type="http://schemas.openxmlformats.org/officeDocument/2006/relationships/image" Target="../media/image1773.png"/><Relationship Id="rId544" Type="http://schemas.openxmlformats.org/officeDocument/2006/relationships/image" Target="../media/image2028.png"/><Relationship Id="rId183" Type="http://schemas.openxmlformats.org/officeDocument/2006/relationships/customXml" Target="../ink/ink1847.xml"/><Relationship Id="rId390" Type="http://schemas.openxmlformats.org/officeDocument/2006/relationships/image" Target="../media/image1951.png"/><Relationship Id="rId404" Type="http://schemas.openxmlformats.org/officeDocument/2006/relationships/image" Target="../media/image1958.png"/><Relationship Id="rId611" Type="http://schemas.openxmlformats.org/officeDocument/2006/relationships/customXml" Target="../ink/ink2061.xml"/><Relationship Id="rId250" Type="http://schemas.openxmlformats.org/officeDocument/2006/relationships/image" Target="../media/image1881.png"/><Relationship Id="rId488" Type="http://schemas.openxmlformats.org/officeDocument/2006/relationships/image" Target="../media/image2000.png"/><Relationship Id="rId695" Type="http://schemas.openxmlformats.org/officeDocument/2006/relationships/customXml" Target="../ink/ink2103.xml"/><Relationship Id="rId45" Type="http://schemas.openxmlformats.org/officeDocument/2006/relationships/customXml" Target="../ink/ink1778.xml"/><Relationship Id="rId110" Type="http://schemas.openxmlformats.org/officeDocument/2006/relationships/image" Target="../media/image1811.png"/><Relationship Id="rId348" Type="http://schemas.openxmlformats.org/officeDocument/2006/relationships/image" Target="../media/image1930.png"/><Relationship Id="rId555" Type="http://schemas.openxmlformats.org/officeDocument/2006/relationships/customXml" Target="../ink/ink2033.xml"/><Relationship Id="rId194" Type="http://schemas.openxmlformats.org/officeDocument/2006/relationships/image" Target="../media/image1853.png"/><Relationship Id="rId208" Type="http://schemas.openxmlformats.org/officeDocument/2006/relationships/image" Target="../media/image1860.png"/><Relationship Id="rId415" Type="http://schemas.openxmlformats.org/officeDocument/2006/relationships/customXml" Target="../ink/ink1963.xml"/><Relationship Id="rId622" Type="http://schemas.openxmlformats.org/officeDocument/2006/relationships/image" Target="../media/image2067.png"/><Relationship Id="rId261" Type="http://schemas.openxmlformats.org/officeDocument/2006/relationships/customXml" Target="../ink/ink1886.xml"/><Relationship Id="rId499" Type="http://schemas.openxmlformats.org/officeDocument/2006/relationships/customXml" Target="../ink/ink2005.xml"/><Relationship Id="rId56" Type="http://schemas.openxmlformats.org/officeDocument/2006/relationships/image" Target="../media/image1784.png"/><Relationship Id="rId359" Type="http://schemas.openxmlformats.org/officeDocument/2006/relationships/customXml" Target="../ink/ink1935.xml"/><Relationship Id="rId566" Type="http://schemas.openxmlformats.org/officeDocument/2006/relationships/image" Target="../media/image2039.png"/><Relationship Id="rId121" Type="http://schemas.openxmlformats.org/officeDocument/2006/relationships/customXml" Target="../ink/ink1816.xml"/><Relationship Id="rId219" Type="http://schemas.openxmlformats.org/officeDocument/2006/relationships/customXml" Target="../ink/ink1865.xml"/><Relationship Id="rId426" Type="http://schemas.openxmlformats.org/officeDocument/2006/relationships/image" Target="../media/image1969.png"/><Relationship Id="rId633" Type="http://schemas.openxmlformats.org/officeDocument/2006/relationships/customXml" Target="../ink/ink2072.xml"/><Relationship Id="rId67" Type="http://schemas.openxmlformats.org/officeDocument/2006/relationships/customXml" Target="../ink/ink1789.xml"/><Relationship Id="rId272" Type="http://schemas.openxmlformats.org/officeDocument/2006/relationships/image" Target="../media/image1892.png"/><Relationship Id="rId577" Type="http://schemas.openxmlformats.org/officeDocument/2006/relationships/customXml" Target="../ink/ink2044.xml"/><Relationship Id="rId700" Type="http://schemas.openxmlformats.org/officeDocument/2006/relationships/image" Target="../media/image2106.png"/><Relationship Id="rId132" Type="http://schemas.openxmlformats.org/officeDocument/2006/relationships/image" Target="../media/image1822.png"/><Relationship Id="rId437" Type="http://schemas.openxmlformats.org/officeDocument/2006/relationships/customXml" Target="../ink/ink1974.xml"/><Relationship Id="rId644" Type="http://schemas.openxmlformats.org/officeDocument/2006/relationships/image" Target="../media/image2078.png"/><Relationship Id="rId283" Type="http://schemas.openxmlformats.org/officeDocument/2006/relationships/customXml" Target="../ink/ink1897.xml"/><Relationship Id="rId490" Type="http://schemas.openxmlformats.org/officeDocument/2006/relationships/image" Target="../media/image2001.png"/><Relationship Id="rId504" Type="http://schemas.openxmlformats.org/officeDocument/2006/relationships/image" Target="../media/image2008.png"/><Relationship Id="rId78" Type="http://schemas.openxmlformats.org/officeDocument/2006/relationships/image" Target="../media/image1795.png"/><Relationship Id="rId143" Type="http://schemas.openxmlformats.org/officeDocument/2006/relationships/customXml" Target="../ink/ink1827.xml"/><Relationship Id="rId350" Type="http://schemas.openxmlformats.org/officeDocument/2006/relationships/image" Target="../media/image1931.png"/><Relationship Id="rId588" Type="http://schemas.openxmlformats.org/officeDocument/2006/relationships/image" Target="../media/image2050.png"/><Relationship Id="rId9" Type="http://schemas.openxmlformats.org/officeDocument/2006/relationships/customXml" Target="../ink/ink1760.xml"/><Relationship Id="rId210" Type="http://schemas.openxmlformats.org/officeDocument/2006/relationships/image" Target="../media/image1861.png"/><Relationship Id="rId448" Type="http://schemas.openxmlformats.org/officeDocument/2006/relationships/image" Target="../media/image1980.png"/><Relationship Id="rId655" Type="http://schemas.openxmlformats.org/officeDocument/2006/relationships/customXml" Target="../ink/ink2083.xml"/><Relationship Id="rId294" Type="http://schemas.openxmlformats.org/officeDocument/2006/relationships/image" Target="../media/image1903.png"/><Relationship Id="rId308" Type="http://schemas.openxmlformats.org/officeDocument/2006/relationships/image" Target="../media/image1910.png"/><Relationship Id="rId515" Type="http://schemas.openxmlformats.org/officeDocument/2006/relationships/customXml" Target="../ink/ink2013.xml"/><Relationship Id="rId89" Type="http://schemas.openxmlformats.org/officeDocument/2006/relationships/customXml" Target="../ink/ink1800.xml"/><Relationship Id="rId154" Type="http://schemas.openxmlformats.org/officeDocument/2006/relationships/image" Target="../media/image1833.png"/><Relationship Id="rId361" Type="http://schemas.openxmlformats.org/officeDocument/2006/relationships/customXml" Target="../ink/ink1936.xml"/><Relationship Id="rId599" Type="http://schemas.openxmlformats.org/officeDocument/2006/relationships/customXml" Target="../ink/ink2055.xml"/><Relationship Id="rId459" Type="http://schemas.openxmlformats.org/officeDocument/2006/relationships/customXml" Target="../ink/ink1985.xml"/><Relationship Id="rId666" Type="http://schemas.openxmlformats.org/officeDocument/2006/relationships/image" Target="../media/image2089.png"/><Relationship Id="rId16" Type="http://schemas.openxmlformats.org/officeDocument/2006/relationships/image" Target="../media/image1764.png"/><Relationship Id="rId221" Type="http://schemas.openxmlformats.org/officeDocument/2006/relationships/customXml" Target="../ink/ink1866.xml"/><Relationship Id="rId319" Type="http://schemas.openxmlformats.org/officeDocument/2006/relationships/customXml" Target="../ink/ink1915.xml"/><Relationship Id="rId526" Type="http://schemas.openxmlformats.org/officeDocument/2006/relationships/image" Target="../media/image2019.png"/><Relationship Id="rId165" Type="http://schemas.openxmlformats.org/officeDocument/2006/relationships/customXml" Target="../ink/ink1838.xml"/><Relationship Id="rId372" Type="http://schemas.openxmlformats.org/officeDocument/2006/relationships/image" Target="../media/image1942.png"/><Relationship Id="rId677" Type="http://schemas.openxmlformats.org/officeDocument/2006/relationships/customXml" Target="../ink/ink2094.xml"/><Relationship Id="rId232" Type="http://schemas.openxmlformats.org/officeDocument/2006/relationships/image" Target="../media/image1872.png"/><Relationship Id="rId27" Type="http://schemas.openxmlformats.org/officeDocument/2006/relationships/customXml" Target="../ink/ink1769.xml"/><Relationship Id="rId537" Type="http://schemas.openxmlformats.org/officeDocument/2006/relationships/customXml" Target="../ink/ink2024.xml"/><Relationship Id="rId80" Type="http://schemas.openxmlformats.org/officeDocument/2006/relationships/image" Target="../media/image1796.png"/><Relationship Id="rId176" Type="http://schemas.openxmlformats.org/officeDocument/2006/relationships/image" Target="../media/image1844.png"/><Relationship Id="rId383" Type="http://schemas.openxmlformats.org/officeDocument/2006/relationships/customXml" Target="../ink/ink1947.xml"/><Relationship Id="rId590" Type="http://schemas.openxmlformats.org/officeDocument/2006/relationships/image" Target="../media/image2051.png"/><Relationship Id="rId604" Type="http://schemas.openxmlformats.org/officeDocument/2006/relationships/image" Target="../media/image2058.png"/><Relationship Id="rId243" Type="http://schemas.openxmlformats.org/officeDocument/2006/relationships/customXml" Target="../ink/ink1877.xml"/><Relationship Id="rId450" Type="http://schemas.openxmlformats.org/officeDocument/2006/relationships/image" Target="../media/image1981.png"/><Relationship Id="rId688" Type="http://schemas.openxmlformats.org/officeDocument/2006/relationships/image" Target="../media/image2100.png"/><Relationship Id="rId38" Type="http://schemas.openxmlformats.org/officeDocument/2006/relationships/image" Target="../media/image1775.png"/><Relationship Id="rId103" Type="http://schemas.openxmlformats.org/officeDocument/2006/relationships/customXml" Target="../ink/ink1807.xml"/><Relationship Id="rId310" Type="http://schemas.openxmlformats.org/officeDocument/2006/relationships/image" Target="../media/image1911.png"/><Relationship Id="rId548" Type="http://schemas.openxmlformats.org/officeDocument/2006/relationships/image" Target="../media/image2030.png"/><Relationship Id="rId91" Type="http://schemas.openxmlformats.org/officeDocument/2006/relationships/customXml" Target="../ink/ink1801.xml"/><Relationship Id="rId187" Type="http://schemas.openxmlformats.org/officeDocument/2006/relationships/customXml" Target="../ink/ink1849.xml"/><Relationship Id="rId394" Type="http://schemas.openxmlformats.org/officeDocument/2006/relationships/image" Target="../media/image1953.png"/><Relationship Id="rId408" Type="http://schemas.openxmlformats.org/officeDocument/2006/relationships/image" Target="../media/image1960.png"/><Relationship Id="rId615" Type="http://schemas.openxmlformats.org/officeDocument/2006/relationships/customXml" Target="../ink/ink2063.xml"/><Relationship Id="rId254" Type="http://schemas.openxmlformats.org/officeDocument/2006/relationships/image" Target="../media/image1883.png"/><Relationship Id="rId699" Type="http://schemas.openxmlformats.org/officeDocument/2006/relationships/customXml" Target="../ink/ink2105.xml"/><Relationship Id="rId49" Type="http://schemas.openxmlformats.org/officeDocument/2006/relationships/customXml" Target="../ink/ink1780.xml"/><Relationship Id="rId114" Type="http://schemas.openxmlformats.org/officeDocument/2006/relationships/image" Target="../media/image1813.png"/><Relationship Id="rId461" Type="http://schemas.openxmlformats.org/officeDocument/2006/relationships/customXml" Target="../ink/ink1986.xml"/><Relationship Id="rId559" Type="http://schemas.openxmlformats.org/officeDocument/2006/relationships/customXml" Target="../ink/ink2035.xml"/><Relationship Id="rId198" Type="http://schemas.openxmlformats.org/officeDocument/2006/relationships/image" Target="../media/image1855.png"/><Relationship Id="rId321" Type="http://schemas.openxmlformats.org/officeDocument/2006/relationships/customXml" Target="../ink/ink1916.xml"/><Relationship Id="rId419" Type="http://schemas.openxmlformats.org/officeDocument/2006/relationships/customXml" Target="../ink/ink1965.xml"/><Relationship Id="rId626" Type="http://schemas.openxmlformats.org/officeDocument/2006/relationships/image" Target="../media/image2069.png"/><Relationship Id="rId265" Type="http://schemas.openxmlformats.org/officeDocument/2006/relationships/customXml" Target="../ink/ink1888.xml"/><Relationship Id="rId472" Type="http://schemas.openxmlformats.org/officeDocument/2006/relationships/image" Target="../media/image1992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20.xml"/><Relationship Id="rId21" Type="http://schemas.openxmlformats.org/officeDocument/2006/relationships/image" Target="../media/image2118.png"/><Relationship Id="rId42" Type="http://schemas.openxmlformats.org/officeDocument/2006/relationships/customXml" Target="../ink/ink2128.xml"/><Relationship Id="rId47" Type="http://schemas.openxmlformats.org/officeDocument/2006/relationships/image" Target="../media/image2131.png"/><Relationship Id="rId63" Type="http://schemas.openxmlformats.org/officeDocument/2006/relationships/image" Target="../media/image2139.png"/><Relationship Id="rId68" Type="http://schemas.openxmlformats.org/officeDocument/2006/relationships/customXml" Target="../ink/ink2141.xml"/><Relationship Id="rId7" Type="http://schemas.openxmlformats.org/officeDocument/2006/relationships/image" Target="../media/image2111.png"/><Relationship Id="rId71" Type="http://schemas.openxmlformats.org/officeDocument/2006/relationships/image" Target="../media/image2143.png"/><Relationship Id="rId2" Type="http://schemas.openxmlformats.org/officeDocument/2006/relationships/image" Target="../media/image2310.png"/><Relationship Id="rId16" Type="http://schemas.openxmlformats.org/officeDocument/2006/relationships/customXml" Target="../ink/ink2115.xml"/><Relationship Id="rId29" Type="http://schemas.openxmlformats.org/officeDocument/2006/relationships/image" Target="../media/image2122.png"/><Relationship Id="rId11" Type="http://schemas.openxmlformats.org/officeDocument/2006/relationships/image" Target="../media/image2113.png"/><Relationship Id="rId24" Type="http://schemas.openxmlformats.org/officeDocument/2006/relationships/customXml" Target="../ink/ink2119.xml"/><Relationship Id="rId32" Type="http://schemas.openxmlformats.org/officeDocument/2006/relationships/customXml" Target="../ink/ink2123.xml"/><Relationship Id="rId37" Type="http://schemas.openxmlformats.org/officeDocument/2006/relationships/image" Target="../media/image2126.png"/><Relationship Id="rId40" Type="http://schemas.openxmlformats.org/officeDocument/2006/relationships/customXml" Target="../ink/ink2127.xml"/><Relationship Id="rId45" Type="http://schemas.openxmlformats.org/officeDocument/2006/relationships/image" Target="../media/image2130.png"/><Relationship Id="rId53" Type="http://schemas.openxmlformats.org/officeDocument/2006/relationships/image" Target="../media/image2134.png"/><Relationship Id="rId58" Type="http://schemas.openxmlformats.org/officeDocument/2006/relationships/customXml" Target="../ink/ink2136.xml"/><Relationship Id="rId66" Type="http://schemas.openxmlformats.org/officeDocument/2006/relationships/customXml" Target="../ink/ink2140.xml"/><Relationship Id="rId5" Type="http://schemas.openxmlformats.org/officeDocument/2006/relationships/image" Target="../media/image2610.png"/><Relationship Id="rId61" Type="http://schemas.openxmlformats.org/officeDocument/2006/relationships/image" Target="../media/image2138.png"/><Relationship Id="rId19" Type="http://schemas.openxmlformats.org/officeDocument/2006/relationships/image" Target="../media/image2117.png"/><Relationship Id="rId14" Type="http://schemas.openxmlformats.org/officeDocument/2006/relationships/customXml" Target="../ink/ink2114.xml"/><Relationship Id="rId22" Type="http://schemas.openxmlformats.org/officeDocument/2006/relationships/customXml" Target="../ink/ink2118.xml"/><Relationship Id="rId27" Type="http://schemas.openxmlformats.org/officeDocument/2006/relationships/image" Target="../media/image2121.png"/><Relationship Id="rId30" Type="http://schemas.openxmlformats.org/officeDocument/2006/relationships/customXml" Target="../ink/ink2122.xml"/><Relationship Id="rId35" Type="http://schemas.openxmlformats.org/officeDocument/2006/relationships/image" Target="../media/image2125.png"/><Relationship Id="rId43" Type="http://schemas.openxmlformats.org/officeDocument/2006/relationships/image" Target="../media/image2129.png"/><Relationship Id="rId48" Type="http://schemas.openxmlformats.org/officeDocument/2006/relationships/customXml" Target="../ink/ink2131.xml"/><Relationship Id="rId56" Type="http://schemas.openxmlformats.org/officeDocument/2006/relationships/customXml" Target="../ink/ink2135.xml"/><Relationship Id="rId64" Type="http://schemas.openxmlformats.org/officeDocument/2006/relationships/customXml" Target="../ink/ink2139.xml"/><Relationship Id="rId69" Type="http://schemas.openxmlformats.org/officeDocument/2006/relationships/image" Target="../media/image2142.png"/><Relationship Id="rId8" Type="http://schemas.openxmlformats.org/officeDocument/2006/relationships/customXml" Target="../ink/ink2111.xml"/><Relationship Id="rId51" Type="http://schemas.openxmlformats.org/officeDocument/2006/relationships/image" Target="../media/image2133.png"/><Relationship Id="rId3" Type="http://schemas.openxmlformats.org/officeDocument/2006/relationships/image" Target="../media/image2410.png"/><Relationship Id="rId12" Type="http://schemas.openxmlformats.org/officeDocument/2006/relationships/customXml" Target="../ink/ink2113.xml"/><Relationship Id="rId17" Type="http://schemas.openxmlformats.org/officeDocument/2006/relationships/image" Target="../media/image2116.png"/><Relationship Id="rId25" Type="http://schemas.openxmlformats.org/officeDocument/2006/relationships/image" Target="../media/image2120.png"/><Relationship Id="rId33" Type="http://schemas.openxmlformats.org/officeDocument/2006/relationships/image" Target="../media/image2124.png"/><Relationship Id="rId38" Type="http://schemas.openxmlformats.org/officeDocument/2006/relationships/customXml" Target="../ink/ink2126.xml"/><Relationship Id="rId46" Type="http://schemas.openxmlformats.org/officeDocument/2006/relationships/customXml" Target="../ink/ink2130.xml"/><Relationship Id="rId59" Type="http://schemas.openxmlformats.org/officeDocument/2006/relationships/image" Target="../media/image2137.png"/><Relationship Id="rId67" Type="http://schemas.openxmlformats.org/officeDocument/2006/relationships/image" Target="../media/image2141.png"/><Relationship Id="rId20" Type="http://schemas.openxmlformats.org/officeDocument/2006/relationships/customXml" Target="../ink/ink2117.xml"/><Relationship Id="rId41" Type="http://schemas.openxmlformats.org/officeDocument/2006/relationships/image" Target="../media/image2128.png"/><Relationship Id="rId54" Type="http://schemas.openxmlformats.org/officeDocument/2006/relationships/customXml" Target="../ink/ink2134.xml"/><Relationship Id="rId62" Type="http://schemas.openxmlformats.org/officeDocument/2006/relationships/customXml" Target="../ink/ink2138.xml"/><Relationship Id="rId70" Type="http://schemas.openxmlformats.org/officeDocument/2006/relationships/customXml" Target="../ink/ink2142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110.xml"/><Relationship Id="rId15" Type="http://schemas.openxmlformats.org/officeDocument/2006/relationships/image" Target="../media/image2115.png"/><Relationship Id="rId23" Type="http://schemas.openxmlformats.org/officeDocument/2006/relationships/image" Target="../media/image2119.png"/><Relationship Id="rId28" Type="http://schemas.openxmlformats.org/officeDocument/2006/relationships/customXml" Target="../ink/ink2121.xml"/><Relationship Id="rId36" Type="http://schemas.openxmlformats.org/officeDocument/2006/relationships/customXml" Target="../ink/ink2125.xml"/><Relationship Id="rId49" Type="http://schemas.openxmlformats.org/officeDocument/2006/relationships/image" Target="../media/image2132.png"/><Relationship Id="rId57" Type="http://schemas.openxmlformats.org/officeDocument/2006/relationships/image" Target="../media/image2136.png"/><Relationship Id="rId10" Type="http://schemas.openxmlformats.org/officeDocument/2006/relationships/customXml" Target="../ink/ink2112.xml"/><Relationship Id="rId31" Type="http://schemas.openxmlformats.org/officeDocument/2006/relationships/image" Target="../media/image2123.png"/><Relationship Id="rId44" Type="http://schemas.openxmlformats.org/officeDocument/2006/relationships/customXml" Target="../ink/ink2129.xml"/><Relationship Id="rId52" Type="http://schemas.openxmlformats.org/officeDocument/2006/relationships/customXml" Target="../ink/ink2133.xml"/><Relationship Id="rId60" Type="http://schemas.openxmlformats.org/officeDocument/2006/relationships/customXml" Target="../ink/ink2137.xml"/><Relationship Id="rId65" Type="http://schemas.openxmlformats.org/officeDocument/2006/relationships/image" Target="../media/image2140.png"/><Relationship Id="rId4" Type="http://schemas.openxmlformats.org/officeDocument/2006/relationships/image" Target="../media/image2510.png"/><Relationship Id="rId9" Type="http://schemas.openxmlformats.org/officeDocument/2006/relationships/image" Target="../media/image2112.png"/><Relationship Id="rId13" Type="http://schemas.openxmlformats.org/officeDocument/2006/relationships/image" Target="../media/image2114.png"/><Relationship Id="rId18" Type="http://schemas.openxmlformats.org/officeDocument/2006/relationships/customXml" Target="../ink/ink2116.xml"/><Relationship Id="rId39" Type="http://schemas.openxmlformats.org/officeDocument/2006/relationships/image" Target="../media/image2127.png"/><Relationship Id="rId34" Type="http://schemas.openxmlformats.org/officeDocument/2006/relationships/customXml" Target="../ink/ink2124.xml"/><Relationship Id="rId50" Type="http://schemas.openxmlformats.org/officeDocument/2006/relationships/customXml" Target="../ink/ink2132.xml"/><Relationship Id="rId55" Type="http://schemas.openxmlformats.org/officeDocument/2006/relationships/image" Target="../media/image21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0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.xml"/><Relationship Id="rId299" Type="http://schemas.openxmlformats.org/officeDocument/2006/relationships/customXml" Target="../ink/ink151.xml"/><Relationship Id="rId21" Type="http://schemas.openxmlformats.org/officeDocument/2006/relationships/customXml" Target="../ink/ink12.xml"/><Relationship Id="rId63" Type="http://schemas.openxmlformats.org/officeDocument/2006/relationships/customXml" Target="../ink/ink33.xml"/><Relationship Id="rId159" Type="http://schemas.openxmlformats.org/officeDocument/2006/relationships/customXml" Target="../ink/ink81.xml"/><Relationship Id="rId324" Type="http://schemas.openxmlformats.org/officeDocument/2006/relationships/image" Target="../media/image166.png"/><Relationship Id="rId366" Type="http://schemas.openxmlformats.org/officeDocument/2006/relationships/image" Target="../media/image187.png"/><Relationship Id="rId170" Type="http://schemas.openxmlformats.org/officeDocument/2006/relationships/image" Target="../media/image89.png"/><Relationship Id="rId226" Type="http://schemas.openxmlformats.org/officeDocument/2006/relationships/image" Target="../media/image117.png"/><Relationship Id="rId433" Type="http://schemas.openxmlformats.org/officeDocument/2006/relationships/customXml" Target="../ink/ink218.xml"/><Relationship Id="rId268" Type="http://schemas.openxmlformats.org/officeDocument/2006/relationships/image" Target="../media/image138.png"/><Relationship Id="rId475" Type="http://schemas.openxmlformats.org/officeDocument/2006/relationships/customXml" Target="../ink/ink239.xml"/><Relationship Id="rId32" Type="http://schemas.openxmlformats.org/officeDocument/2006/relationships/image" Target="../media/image20.png"/><Relationship Id="rId74" Type="http://schemas.openxmlformats.org/officeDocument/2006/relationships/image" Target="../media/image41.png"/><Relationship Id="rId128" Type="http://schemas.openxmlformats.org/officeDocument/2006/relationships/image" Target="../media/image68.png"/><Relationship Id="rId335" Type="http://schemas.openxmlformats.org/officeDocument/2006/relationships/customXml" Target="../ink/ink169.xml"/><Relationship Id="rId377" Type="http://schemas.openxmlformats.org/officeDocument/2006/relationships/customXml" Target="../ink/ink190.xml"/><Relationship Id="rId5" Type="http://schemas.openxmlformats.org/officeDocument/2006/relationships/customXml" Target="../ink/ink4.xml"/><Relationship Id="rId181" Type="http://schemas.openxmlformats.org/officeDocument/2006/relationships/customXml" Target="../ink/ink92.xml"/><Relationship Id="rId237" Type="http://schemas.openxmlformats.org/officeDocument/2006/relationships/customXml" Target="../ink/ink120.xml"/><Relationship Id="rId402" Type="http://schemas.openxmlformats.org/officeDocument/2006/relationships/image" Target="../media/image205.png"/><Relationship Id="rId279" Type="http://schemas.openxmlformats.org/officeDocument/2006/relationships/customXml" Target="../ink/ink141.xml"/><Relationship Id="rId444" Type="http://schemas.openxmlformats.org/officeDocument/2006/relationships/image" Target="../media/image226.png"/><Relationship Id="rId43" Type="http://schemas.openxmlformats.org/officeDocument/2006/relationships/customXml" Target="../ink/ink23.xml"/><Relationship Id="rId139" Type="http://schemas.openxmlformats.org/officeDocument/2006/relationships/customXml" Target="../ink/ink71.xml"/><Relationship Id="rId290" Type="http://schemas.openxmlformats.org/officeDocument/2006/relationships/image" Target="../media/image149.png"/><Relationship Id="rId304" Type="http://schemas.openxmlformats.org/officeDocument/2006/relationships/image" Target="../media/image156.png"/><Relationship Id="rId346" Type="http://schemas.openxmlformats.org/officeDocument/2006/relationships/image" Target="../media/image177.png"/><Relationship Id="rId388" Type="http://schemas.openxmlformats.org/officeDocument/2006/relationships/image" Target="../media/image198.png"/><Relationship Id="rId85" Type="http://schemas.openxmlformats.org/officeDocument/2006/relationships/customXml" Target="../ink/ink44.xml"/><Relationship Id="rId150" Type="http://schemas.openxmlformats.org/officeDocument/2006/relationships/image" Target="../media/image79.png"/><Relationship Id="rId192" Type="http://schemas.openxmlformats.org/officeDocument/2006/relationships/image" Target="../media/image100.png"/><Relationship Id="rId206" Type="http://schemas.openxmlformats.org/officeDocument/2006/relationships/image" Target="../media/image107.png"/><Relationship Id="rId413" Type="http://schemas.openxmlformats.org/officeDocument/2006/relationships/customXml" Target="../ink/ink208.xml"/><Relationship Id="rId248" Type="http://schemas.openxmlformats.org/officeDocument/2006/relationships/image" Target="../media/image128.png"/><Relationship Id="rId455" Type="http://schemas.openxmlformats.org/officeDocument/2006/relationships/customXml" Target="../ink/ink229.xml"/><Relationship Id="rId12" Type="http://schemas.openxmlformats.org/officeDocument/2006/relationships/image" Target="../media/image10.png"/><Relationship Id="rId108" Type="http://schemas.openxmlformats.org/officeDocument/2006/relationships/image" Target="../media/image58.png"/><Relationship Id="rId315" Type="http://schemas.openxmlformats.org/officeDocument/2006/relationships/customXml" Target="../ink/ink159.xml"/><Relationship Id="rId357" Type="http://schemas.openxmlformats.org/officeDocument/2006/relationships/customXml" Target="../ink/ink180.xml"/><Relationship Id="rId54" Type="http://schemas.openxmlformats.org/officeDocument/2006/relationships/image" Target="../media/image31.png"/><Relationship Id="rId96" Type="http://schemas.openxmlformats.org/officeDocument/2006/relationships/image" Target="../media/image52.png"/><Relationship Id="rId161" Type="http://schemas.openxmlformats.org/officeDocument/2006/relationships/customXml" Target="../ink/ink82.xml"/><Relationship Id="rId217" Type="http://schemas.openxmlformats.org/officeDocument/2006/relationships/customXml" Target="../ink/ink110.xml"/><Relationship Id="rId399" Type="http://schemas.openxmlformats.org/officeDocument/2006/relationships/customXml" Target="../ink/ink201.xml"/><Relationship Id="rId259" Type="http://schemas.openxmlformats.org/officeDocument/2006/relationships/customXml" Target="../ink/ink131.xml"/><Relationship Id="rId424" Type="http://schemas.openxmlformats.org/officeDocument/2006/relationships/image" Target="../media/image216.png"/><Relationship Id="rId466" Type="http://schemas.openxmlformats.org/officeDocument/2006/relationships/image" Target="../media/image237.png"/><Relationship Id="rId23" Type="http://schemas.openxmlformats.org/officeDocument/2006/relationships/customXml" Target="../ink/ink13.xml"/><Relationship Id="rId119" Type="http://schemas.openxmlformats.org/officeDocument/2006/relationships/customXml" Target="../ink/ink61.xml"/><Relationship Id="rId270" Type="http://schemas.openxmlformats.org/officeDocument/2006/relationships/image" Target="../media/image139.png"/><Relationship Id="rId326" Type="http://schemas.openxmlformats.org/officeDocument/2006/relationships/image" Target="../media/image167.png"/><Relationship Id="rId65" Type="http://schemas.openxmlformats.org/officeDocument/2006/relationships/customXml" Target="../ink/ink34.xml"/><Relationship Id="rId130" Type="http://schemas.openxmlformats.org/officeDocument/2006/relationships/image" Target="../media/image69.png"/><Relationship Id="rId368" Type="http://schemas.openxmlformats.org/officeDocument/2006/relationships/image" Target="../media/image188.png"/><Relationship Id="rId172" Type="http://schemas.openxmlformats.org/officeDocument/2006/relationships/image" Target="../media/image90.png"/><Relationship Id="rId228" Type="http://schemas.openxmlformats.org/officeDocument/2006/relationships/image" Target="../media/image118.png"/><Relationship Id="rId435" Type="http://schemas.openxmlformats.org/officeDocument/2006/relationships/customXml" Target="../ink/ink219.xml"/><Relationship Id="rId477" Type="http://schemas.openxmlformats.org/officeDocument/2006/relationships/customXml" Target="../ink/ink240.xml"/><Relationship Id="rId281" Type="http://schemas.openxmlformats.org/officeDocument/2006/relationships/customXml" Target="../ink/ink142.xml"/><Relationship Id="rId337" Type="http://schemas.openxmlformats.org/officeDocument/2006/relationships/customXml" Target="../ink/ink170.xml"/><Relationship Id="rId34" Type="http://schemas.openxmlformats.org/officeDocument/2006/relationships/image" Target="../media/image21.png"/><Relationship Id="rId76" Type="http://schemas.openxmlformats.org/officeDocument/2006/relationships/image" Target="../media/image42.png"/><Relationship Id="rId141" Type="http://schemas.openxmlformats.org/officeDocument/2006/relationships/customXml" Target="../ink/ink72.xml"/><Relationship Id="rId379" Type="http://schemas.openxmlformats.org/officeDocument/2006/relationships/customXml" Target="../ink/ink191.xml"/><Relationship Id="rId7" Type="http://schemas.openxmlformats.org/officeDocument/2006/relationships/customXml" Target="../ink/ink5.xml"/><Relationship Id="rId183" Type="http://schemas.openxmlformats.org/officeDocument/2006/relationships/customXml" Target="../ink/ink93.xml"/><Relationship Id="rId239" Type="http://schemas.openxmlformats.org/officeDocument/2006/relationships/customXml" Target="../ink/ink121.xml"/><Relationship Id="rId390" Type="http://schemas.openxmlformats.org/officeDocument/2006/relationships/image" Target="../media/image199.png"/><Relationship Id="rId404" Type="http://schemas.openxmlformats.org/officeDocument/2006/relationships/image" Target="../media/image206.png"/><Relationship Id="rId446" Type="http://schemas.openxmlformats.org/officeDocument/2006/relationships/image" Target="../media/image227.png"/><Relationship Id="rId250" Type="http://schemas.openxmlformats.org/officeDocument/2006/relationships/image" Target="../media/image129.png"/><Relationship Id="rId292" Type="http://schemas.openxmlformats.org/officeDocument/2006/relationships/image" Target="../media/image150.png"/><Relationship Id="rId306" Type="http://schemas.openxmlformats.org/officeDocument/2006/relationships/image" Target="../media/image157.png"/><Relationship Id="rId45" Type="http://schemas.openxmlformats.org/officeDocument/2006/relationships/customXml" Target="../ink/ink24.xml"/><Relationship Id="rId87" Type="http://schemas.openxmlformats.org/officeDocument/2006/relationships/customXml" Target="../ink/ink45.xml"/><Relationship Id="rId110" Type="http://schemas.openxmlformats.org/officeDocument/2006/relationships/image" Target="../media/image59.png"/><Relationship Id="rId348" Type="http://schemas.openxmlformats.org/officeDocument/2006/relationships/image" Target="../media/image178.png"/><Relationship Id="rId152" Type="http://schemas.openxmlformats.org/officeDocument/2006/relationships/image" Target="../media/image80.png"/><Relationship Id="rId194" Type="http://schemas.openxmlformats.org/officeDocument/2006/relationships/image" Target="../media/image101.png"/><Relationship Id="rId208" Type="http://schemas.openxmlformats.org/officeDocument/2006/relationships/image" Target="../media/image108.png"/><Relationship Id="rId415" Type="http://schemas.openxmlformats.org/officeDocument/2006/relationships/customXml" Target="../ink/ink209.xml"/><Relationship Id="rId457" Type="http://schemas.openxmlformats.org/officeDocument/2006/relationships/customXml" Target="../ink/ink230.xml"/><Relationship Id="rId261" Type="http://schemas.openxmlformats.org/officeDocument/2006/relationships/customXml" Target="../ink/ink132.xml"/><Relationship Id="rId14" Type="http://schemas.openxmlformats.org/officeDocument/2006/relationships/image" Target="../media/image11.png"/><Relationship Id="rId56" Type="http://schemas.openxmlformats.org/officeDocument/2006/relationships/image" Target="../media/image32.png"/><Relationship Id="rId317" Type="http://schemas.openxmlformats.org/officeDocument/2006/relationships/customXml" Target="../ink/ink160.xml"/><Relationship Id="rId359" Type="http://schemas.openxmlformats.org/officeDocument/2006/relationships/customXml" Target="../ink/ink181.xml"/><Relationship Id="rId98" Type="http://schemas.openxmlformats.org/officeDocument/2006/relationships/image" Target="../media/image53.png"/><Relationship Id="rId121" Type="http://schemas.openxmlformats.org/officeDocument/2006/relationships/customXml" Target="../ink/ink62.xml"/><Relationship Id="rId163" Type="http://schemas.openxmlformats.org/officeDocument/2006/relationships/customXml" Target="../ink/ink83.xml"/><Relationship Id="rId219" Type="http://schemas.openxmlformats.org/officeDocument/2006/relationships/customXml" Target="../ink/ink111.xml"/><Relationship Id="rId370" Type="http://schemas.openxmlformats.org/officeDocument/2006/relationships/image" Target="../media/image189.png"/><Relationship Id="rId426" Type="http://schemas.openxmlformats.org/officeDocument/2006/relationships/image" Target="../media/image217.png"/><Relationship Id="rId230" Type="http://schemas.openxmlformats.org/officeDocument/2006/relationships/image" Target="../media/image119.png"/><Relationship Id="rId468" Type="http://schemas.openxmlformats.org/officeDocument/2006/relationships/image" Target="../media/image238.png"/><Relationship Id="rId25" Type="http://schemas.openxmlformats.org/officeDocument/2006/relationships/customXml" Target="../ink/ink14.xml"/><Relationship Id="rId67" Type="http://schemas.openxmlformats.org/officeDocument/2006/relationships/customXml" Target="../ink/ink35.xml"/><Relationship Id="rId272" Type="http://schemas.openxmlformats.org/officeDocument/2006/relationships/image" Target="../media/image140.png"/><Relationship Id="rId328" Type="http://schemas.openxmlformats.org/officeDocument/2006/relationships/image" Target="../media/image168.png"/><Relationship Id="rId132" Type="http://schemas.openxmlformats.org/officeDocument/2006/relationships/image" Target="../media/image70.png"/><Relationship Id="rId174" Type="http://schemas.openxmlformats.org/officeDocument/2006/relationships/image" Target="../media/image91.png"/><Relationship Id="rId381" Type="http://schemas.openxmlformats.org/officeDocument/2006/relationships/customXml" Target="../ink/ink192.xml"/><Relationship Id="rId241" Type="http://schemas.openxmlformats.org/officeDocument/2006/relationships/customXml" Target="../ink/ink122.xml"/><Relationship Id="rId437" Type="http://schemas.openxmlformats.org/officeDocument/2006/relationships/customXml" Target="../ink/ink220.xml"/><Relationship Id="rId479" Type="http://schemas.openxmlformats.org/officeDocument/2006/relationships/customXml" Target="../ink/ink241.xml"/><Relationship Id="rId36" Type="http://schemas.openxmlformats.org/officeDocument/2006/relationships/image" Target="../media/image22.png"/><Relationship Id="rId283" Type="http://schemas.openxmlformats.org/officeDocument/2006/relationships/customXml" Target="../ink/ink143.xml"/><Relationship Id="rId339" Type="http://schemas.openxmlformats.org/officeDocument/2006/relationships/customXml" Target="../ink/ink171.xml"/><Relationship Id="rId78" Type="http://schemas.openxmlformats.org/officeDocument/2006/relationships/image" Target="../media/image43.png"/><Relationship Id="rId101" Type="http://schemas.openxmlformats.org/officeDocument/2006/relationships/customXml" Target="../ink/ink52.xml"/><Relationship Id="rId143" Type="http://schemas.openxmlformats.org/officeDocument/2006/relationships/customXml" Target="../ink/ink73.xml"/><Relationship Id="rId185" Type="http://schemas.openxmlformats.org/officeDocument/2006/relationships/customXml" Target="../ink/ink94.xml"/><Relationship Id="rId350" Type="http://schemas.openxmlformats.org/officeDocument/2006/relationships/image" Target="../media/image179.png"/><Relationship Id="rId406" Type="http://schemas.openxmlformats.org/officeDocument/2006/relationships/image" Target="../media/image207.png"/><Relationship Id="rId9" Type="http://schemas.openxmlformats.org/officeDocument/2006/relationships/customXml" Target="../ink/ink6.xml"/><Relationship Id="rId210" Type="http://schemas.openxmlformats.org/officeDocument/2006/relationships/image" Target="../media/image109.png"/><Relationship Id="rId392" Type="http://schemas.openxmlformats.org/officeDocument/2006/relationships/image" Target="../media/image200.png"/><Relationship Id="rId448" Type="http://schemas.openxmlformats.org/officeDocument/2006/relationships/image" Target="../media/image228.png"/><Relationship Id="rId252" Type="http://schemas.openxmlformats.org/officeDocument/2006/relationships/image" Target="../media/image130.png"/><Relationship Id="rId294" Type="http://schemas.openxmlformats.org/officeDocument/2006/relationships/image" Target="../media/image151.png"/><Relationship Id="rId308" Type="http://schemas.openxmlformats.org/officeDocument/2006/relationships/image" Target="../media/image158.png"/><Relationship Id="rId47" Type="http://schemas.openxmlformats.org/officeDocument/2006/relationships/customXml" Target="../ink/ink25.xml"/><Relationship Id="rId89" Type="http://schemas.openxmlformats.org/officeDocument/2006/relationships/customXml" Target="../ink/ink46.xml"/><Relationship Id="rId112" Type="http://schemas.openxmlformats.org/officeDocument/2006/relationships/image" Target="../media/image60.png"/><Relationship Id="rId154" Type="http://schemas.openxmlformats.org/officeDocument/2006/relationships/image" Target="../media/image81.png"/><Relationship Id="rId361" Type="http://schemas.openxmlformats.org/officeDocument/2006/relationships/customXml" Target="../ink/ink182.xml"/><Relationship Id="rId196" Type="http://schemas.openxmlformats.org/officeDocument/2006/relationships/image" Target="../media/image102.png"/><Relationship Id="rId417" Type="http://schemas.openxmlformats.org/officeDocument/2006/relationships/customXml" Target="../ink/ink210.xml"/><Relationship Id="rId459" Type="http://schemas.openxmlformats.org/officeDocument/2006/relationships/customXml" Target="../ink/ink231.xml"/><Relationship Id="rId16" Type="http://schemas.openxmlformats.org/officeDocument/2006/relationships/image" Target="../media/image12.png"/><Relationship Id="rId221" Type="http://schemas.openxmlformats.org/officeDocument/2006/relationships/customXml" Target="../ink/ink112.xml"/><Relationship Id="rId263" Type="http://schemas.openxmlformats.org/officeDocument/2006/relationships/customXml" Target="../ink/ink133.xml"/><Relationship Id="rId319" Type="http://schemas.openxmlformats.org/officeDocument/2006/relationships/customXml" Target="../ink/ink161.xml"/><Relationship Id="rId470" Type="http://schemas.openxmlformats.org/officeDocument/2006/relationships/image" Target="../media/image239.png"/><Relationship Id="rId58" Type="http://schemas.openxmlformats.org/officeDocument/2006/relationships/image" Target="../media/image33.png"/><Relationship Id="rId123" Type="http://schemas.openxmlformats.org/officeDocument/2006/relationships/customXml" Target="../ink/ink63.xml"/><Relationship Id="rId330" Type="http://schemas.openxmlformats.org/officeDocument/2006/relationships/image" Target="../media/image169.png"/><Relationship Id="rId165" Type="http://schemas.openxmlformats.org/officeDocument/2006/relationships/customXml" Target="../ink/ink84.xml"/><Relationship Id="rId372" Type="http://schemas.openxmlformats.org/officeDocument/2006/relationships/image" Target="../media/image190.png"/><Relationship Id="rId428" Type="http://schemas.openxmlformats.org/officeDocument/2006/relationships/image" Target="../media/image218.png"/><Relationship Id="rId232" Type="http://schemas.openxmlformats.org/officeDocument/2006/relationships/image" Target="../media/image120.png"/><Relationship Id="rId274" Type="http://schemas.openxmlformats.org/officeDocument/2006/relationships/image" Target="../media/image141.png"/><Relationship Id="rId27" Type="http://schemas.openxmlformats.org/officeDocument/2006/relationships/customXml" Target="../ink/ink15.xml"/><Relationship Id="rId69" Type="http://schemas.openxmlformats.org/officeDocument/2006/relationships/customXml" Target="../ink/ink36.xml"/><Relationship Id="rId134" Type="http://schemas.openxmlformats.org/officeDocument/2006/relationships/image" Target="../media/image71.png"/><Relationship Id="rId80" Type="http://schemas.openxmlformats.org/officeDocument/2006/relationships/image" Target="../media/image44.png"/><Relationship Id="rId176" Type="http://schemas.openxmlformats.org/officeDocument/2006/relationships/image" Target="../media/image92.png"/><Relationship Id="rId341" Type="http://schemas.openxmlformats.org/officeDocument/2006/relationships/customXml" Target="../ink/ink172.xml"/><Relationship Id="rId383" Type="http://schemas.openxmlformats.org/officeDocument/2006/relationships/customXml" Target="../ink/ink193.xml"/><Relationship Id="rId439" Type="http://schemas.openxmlformats.org/officeDocument/2006/relationships/customXml" Target="../ink/ink221.xml"/><Relationship Id="rId201" Type="http://schemas.openxmlformats.org/officeDocument/2006/relationships/customXml" Target="../ink/ink102.xml"/><Relationship Id="rId243" Type="http://schemas.openxmlformats.org/officeDocument/2006/relationships/customXml" Target="../ink/ink123.xml"/><Relationship Id="rId285" Type="http://schemas.openxmlformats.org/officeDocument/2006/relationships/customXml" Target="../ink/ink144.xml"/><Relationship Id="rId450" Type="http://schemas.openxmlformats.org/officeDocument/2006/relationships/image" Target="../media/image229.png"/><Relationship Id="rId38" Type="http://schemas.openxmlformats.org/officeDocument/2006/relationships/image" Target="../media/image23.png"/><Relationship Id="rId103" Type="http://schemas.openxmlformats.org/officeDocument/2006/relationships/customXml" Target="../ink/ink53.xml"/><Relationship Id="rId310" Type="http://schemas.openxmlformats.org/officeDocument/2006/relationships/image" Target="../media/image159.png"/><Relationship Id="rId91" Type="http://schemas.openxmlformats.org/officeDocument/2006/relationships/customXml" Target="../ink/ink47.xml"/><Relationship Id="rId145" Type="http://schemas.openxmlformats.org/officeDocument/2006/relationships/customXml" Target="../ink/ink74.xml"/><Relationship Id="rId187" Type="http://schemas.openxmlformats.org/officeDocument/2006/relationships/customXml" Target="../ink/ink95.xml"/><Relationship Id="rId352" Type="http://schemas.openxmlformats.org/officeDocument/2006/relationships/image" Target="../media/image180.png"/><Relationship Id="rId394" Type="http://schemas.openxmlformats.org/officeDocument/2006/relationships/image" Target="../media/image201.png"/><Relationship Id="rId408" Type="http://schemas.openxmlformats.org/officeDocument/2006/relationships/image" Target="../media/image208.png"/><Relationship Id="rId212" Type="http://schemas.openxmlformats.org/officeDocument/2006/relationships/image" Target="../media/image110.png"/><Relationship Id="rId254" Type="http://schemas.openxmlformats.org/officeDocument/2006/relationships/image" Target="../media/image131.png"/><Relationship Id="rId49" Type="http://schemas.openxmlformats.org/officeDocument/2006/relationships/customXml" Target="../ink/ink26.xml"/><Relationship Id="rId114" Type="http://schemas.openxmlformats.org/officeDocument/2006/relationships/image" Target="../media/image61.png"/><Relationship Id="rId296" Type="http://schemas.openxmlformats.org/officeDocument/2006/relationships/image" Target="../media/image152.png"/><Relationship Id="rId461" Type="http://schemas.openxmlformats.org/officeDocument/2006/relationships/customXml" Target="../ink/ink232.xml"/><Relationship Id="rId60" Type="http://schemas.openxmlformats.org/officeDocument/2006/relationships/image" Target="../media/image34.png"/><Relationship Id="rId156" Type="http://schemas.openxmlformats.org/officeDocument/2006/relationships/image" Target="../media/image82.png"/><Relationship Id="rId198" Type="http://schemas.openxmlformats.org/officeDocument/2006/relationships/image" Target="../media/image103.png"/><Relationship Id="rId321" Type="http://schemas.openxmlformats.org/officeDocument/2006/relationships/customXml" Target="../ink/ink162.xml"/><Relationship Id="rId363" Type="http://schemas.openxmlformats.org/officeDocument/2006/relationships/customXml" Target="../ink/ink183.xml"/><Relationship Id="rId419" Type="http://schemas.openxmlformats.org/officeDocument/2006/relationships/customXml" Target="../ink/ink211.xml"/><Relationship Id="rId223" Type="http://schemas.openxmlformats.org/officeDocument/2006/relationships/customXml" Target="../ink/ink113.xml"/><Relationship Id="rId430" Type="http://schemas.openxmlformats.org/officeDocument/2006/relationships/image" Target="../media/image219.png"/><Relationship Id="rId18" Type="http://schemas.openxmlformats.org/officeDocument/2006/relationships/image" Target="../media/image13.png"/><Relationship Id="rId265" Type="http://schemas.openxmlformats.org/officeDocument/2006/relationships/customXml" Target="../ink/ink134.xml"/><Relationship Id="rId472" Type="http://schemas.openxmlformats.org/officeDocument/2006/relationships/image" Target="../media/image240.png"/><Relationship Id="rId125" Type="http://schemas.openxmlformats.org/officeDocument/2006/relationships/customXml" Target="../ink/ink64.xml"/><Relationship Id="rId167" Type="http://schemas.openxmlformats.org/officeDocument/2006/relationships/customXml" Target="../ink/ink85.xml"/><Relationship Id="rId332" Type="http://schemas.openxmlformats.org/officeDocument/2006/relationships/image" Target="../media/image170.png"/><Relationship Id="rId374" Type="http://schemas.openxmlformats.org/officeDocument/2006/relationships/image" Target="../media/image191.png"/><Relationship Id="rId71" Type="http://schemas.openxmlformats.org/officeDocument/2006/relationships/customXml" Target="../ink/ink37.xml"/><Relationship Id="rId234" Type="http://schemas.openxmlformats.org/officeDocument/2006/relationships/image" Target="../media/image121.png"/><Relationship Id="rId2" Type="http://schemas.openxmlformats.org/officeDocument/2006/relationships/image" Target="../media/image5100.png"/><Relationship Id="rId29" Type="http://schemas.openxmlformats.org/officeDocument/2006/relationships/customXml" Target="../ink/ink16.xml"/><Relationship Id="rId276" Type="http://schemas.openxmlformats.org/officeDocument/2006/relationships/image" Target="../media/image142.png"/><Relationship Id="rId441" Type="http://schemas.openxmlformats.org/officeDocument/2006/relationships/customXml" Target="../ink/ink222.xml"/><Relationship Id="rId40" Type="http://schemas.openxmlformats.org/officeDocument/2006/relationships/image" Target="../media/image24.png"/><Relationship Id="rId136" Type="http://schemas.openxmlformats.org/officeDocument/2006/relationships/image" Target="../media/image72.png"/><Relationship Id="rId178" Type="http://schemas.openxmlformats.org/officeDocument/2006/relationships/image" Target="../media/image93.png"/><Relationship Id="rId301" Type="http://schemas.openxmlformats.org/officeDocument/2006/relationships/customXml" Target="../ink/ink152.xml"/><Relationship Id="rId343" Type="http://schemas.openxmlformats.org/officeDocument/2006/relationships/customXml" Target="../ink/ink173.xml"/><Relationship Id="rId82" Type="http://schemas.openxmlformats.org/officeDocument/2006/relationships/image" Target="../media/image45.png"/><Relationship Id="rId203" Type="http://schemas.openxmlformats.org/officeDocument/2006/relationships/customXml" Target="../ink/ink103.xml"/><Relationship Id="rId385" Type="http://schemas.openxmlformats.org/officeDocument/2006/relationships/customXml" Target="../ink/ink194.xml"/><Relationship Id="rId245" Type="http://schemas.openxmlformats.org/officeDocument/2006/relationships/customXml" Target="../ink/ink124.xml"/><Relationship Id="rId287" Type="http://schemas.openxmlformats.org/officeDocument/2006/relationships/customXml" Target="../ink/ink145.xml"/><Relationship Id="rId410" Type="http://schemas.openxmlformats.org/officeDocument/2006/relationships/image" Target="../media/image209.png"/><Relationship Id="rId452" Type="http://schemas.openxmlformats.org/officeDocument/2006/relationships/image" Target="../media/image230.png"/><Relationship Id="rId105" Type="http://schemas.openxmlformats.org/officeDocument/2006/relationships/customXml" Target="../ink/ink54.xml"/><Relationship Id="rId147" Type="http://schemas.openxmlformats.org/officeDocument/2006/relationships/customXml" Target="../ink/ink75.xml"/><Relationship Id="rId312" Type="http://schemas.openxmlformats.org/officeDocument/2006/relationships/image" Target="../media/image160.png"/><Relationship Id="rId354" Type="http://schemas.openxmlformats.org/officeDocument/2006/relationships/image" Target="../media/image181.png"/><Relationship Id="rId51" Type="http://schemas.openxmlformats.org/officeDocument/2006/relationships/customXml" Target="../ink/ink27.xml"/><Relationship Id="rId72" Type="http://schemas.openxmlformats.org/officeDocument/2006/relationships/image" Target="../media/image40.png"/><Relationship Id="rId93" Type="http://schemas.openxmlformats.org/officeDocument/2006/relationships/customXml" Target="../ink/ink48.xml"/><Relationship Id="rId189" Type="http://schemas.openxmlformats.org/officeDocument/2006/relationships/customXml" Target="../ink/ink96.xml"/><Relationship Id="rId375" Type="http://schemas.openxmlformats.org/officeDocument/2006/relationships/customXml" Target="../ink/ink189.xml"/><Relationship Id="rId396" Type="http://schemas.openxmlformats.org/officeDocument/2006/relationships/image" Target="../media/image202.png"/><Relationship Id="rId3" Type="http://schemas.openxmlformats.org/officeDocument/2006/relationships/customXml" Target="../ink/ink3.xml"/><Relationship Id="rId214" Type="http://schemas.openxmlformats.org/officeDocument/2006/relationships/image" Target="../media/image111.png"/><Relationship Id="rId235" Type="http://schemas.openxmlformats.org/officeDocument/2006/relationships/customXml" Target="../ink/ink119.xml"/><Relationship Id="rId256" Type="http://schemas.openxmlformats.org/officeDocument/2006/relationships/image" Target="../media/image132.png"/><Relationship Id="rId277" Type="http://schemas.openxmlformats.org/officeDocument/2006/relationships/customXml" Target="../ink/ink140.xml"/><Relationship Id="rId298" Type="http://schemas.openxmlformats.org/officeDocument/2006/relationships/image" Target="../media/image153.png"/><Relationship Id="rId400" Type="http://schemas.openxmlformats.org/officeDocument/2006/relationships/image" Target="../media/image204.png"/><Relationship Id="rId421" Type="http://schemas.openxmlformats.org/officeDocument/2006/relationships/customXml" Target="../ink/ink212.xml"/><Relationship Id="rId442" Type="http://schemas.openxmlformats.org/officeDocument/2006/relationships/image" Target="../media/image225.png"/><Relationship Id="rId463" Type="http://schemas.openxmlformats.org/officeDocument/2006/relationships/customXml" Target="../ink/ink233.xml"/><Relationship Id="rId116" Type="http://schemas.openxmlformats.org/officeDocument/2006/relationships/image" Target="../media/image62.png"/><Relationship Id="rId137" Type="http://schemas.openxmlformats.org/officeDocument/2006/relationships/customXml" Target="../ink/ink70.xml"/><Relationship Id="rId158" Type="http://schemas.openxmlformats.org/officeDocument/2006/relationships/image" Target="../media/image83.png"/><Relationship Id="rId302" Type="http://schemas.openxmlformats.org/officeDocument/2006/relationships/image" Target="../media/image155.png"/><Relationship Id="rId323" Type="http://schemas.openxmlformats.org/officeDocument/2006/relationships/customXml" Target="../ink/ink163.xml"/><Relationship Id="rId344" Type="http://schemas.openxmlformats.org/officeDocument/2006/relationships/image" Target="../media/image176.png"/><Relationship Id="rId20" Type="http://schemas.openxmlformats.org/officeDocument/2006/relationships/image" Target="../media/image14.png"/><Relationship Id="rId41" Type="http://schemas.openxmlformats.org/officeDocument/2006/relationships/customXml" Target="../ink/ink22.xml"/><Relationship Id="rId62" Type="http://schemas.openxmlformats.org/officeDocument/2006/relationships/image" Target="../media/image35.png"/><Relationship Id="rId83" Type="http://schemas.openxmlformats.org/officeDocument/2006/relationships/customXml" Target="../ink/ink43.xml"/><Relationship Id="rId179" Type="http://schemas.openxmlformats.org/officeDocument/2006/relationships/customXml" Target="../ink/ink91.xml"/><Relationship Id="rId365" Type="http://schemas.openxmlformats.org/officeDocument/2006/relationships/customXml" Target="../ink/ink184.xml"/><Relationship Id="rId386" Type="http://schemas.openxmlformats.org/officeDocument/2006/relationships/image" Target="../media/image197.png"/><Relationship Id="rId190" Type="http://schemas.openxmlformats.org/officeDocument/2006/relationships/image" Target="../media/image99.png"/><Relationship Id="rId204" Type="http://schemas.openxmlformats.org/officeDocument/2006/relationships/image" Target="../media/image106.png"/><Relationship Id="rId225" Type="http://schemas.openxmlformats.org/officeDocument/2006/relationships/customXml" Target="../ink/ink114.xml"/><Relationship Id="rId246" Type="http://schemas.openxmlformats.org/officeDocument/2006/relationships/image" Target="../media/image127.png"/><Relationship Id="rId267" Type="http://schemas.openxmlformats.org/officeDocument/2006/relationships/customXml" Target="../ink/ink135.xml"/><Relationship Id="rId288" Type="http://schemas.openxmlformats.org/officeDocument/2006/relationships/image" Target="../media/image148.png"/><Relationship Id="rId411" Type="http://schemas.openxmlformats.org/officeDocument/2006/relationships/customXml" Target="../ink/ink207.xml"/><Relationship Id="rId432" Type="http://schemas.openxmlformats.org/officeDocument/2006/relationships/image" Target="../media/image220.png"/><Relationship Id="rId453" Type="http://schemas.openxmlformats.org/officeDocument/2006/relationships/customXml" Target="../ink/ink228.xml"/><Relationship Id="rId474" Type="http://schemas.openxmlformats.org/officeDocument/2006/relationships/image" Target="../media/image241.png"/><Relationship Id="rId106" Type="http://schemas.openxmlformats.org/officeDocument/2006/relationships/image" Target="../media/image57.png"/><Relationship Id="rId127" Type="http://schemas.openxmlformats.org/officeDocument/2006/relationships/customXml" Target="../ink/ink65.xml"/><Relationship Id="rId313" Type="http://schemas.openxmlformats.org/officeDocument/2006/relationships/customXml" Target="../ink/ink158.xml"/><Relationship Id="rId10" Type="http://schemas.openxmlformats.org/officeDocument/2006/relationships/image" Target="../media/image9.png"/><Relationship Id="rId31" Type="http://schemas.openxmlformats.org/officeDocument/2006/relationships/customXml" Target="../ink/ink17.xml"/><Relationship Id="rId52" Type="http://schemas.openxmlformats.org/officeDocument/2006/relationships/image" Target="../media/image30.png"/><Relationship Id="rId73" Type="http://schemas.openxmlformats.org/officeDocument/2006/relationships/customXml" Target="../ink/ink38.xml"/><Relationship Id="rId94" Type="http://schemas.openxmlformats.org/officeDocument/2006/relationships/image" Target="../media/image51.png"/><Relationship Id="rId148" Type="http://schemas.openxmlformats.org/officeDocument/2006/relationships/image" Target="../media/image78.png"/><Relationship Id="rId169" Type="http://schemas.openxmlformats.org/officeDocument/2006/relationships/customXml" Target="../ink/ink86.xml"/><Relationship Id="rId334" Type="http://schemas.openxmlformats.org/officeDocument/2006/relationships/image" Target="../media/image171.png"/><Relationship Id="rId355" Type="http://schemas.openxmlformats.org/officeDocument/2006/relationships/customXml" Target="../ink/ink179.xml"/><Relationship Id="rId376" Type="http://schemas.openxmlformats.org/officeDocument/2006/relationships/image" Target="../media/image192.png"/><Relationship Id="rId397" Type="http://schemas.openxmlformats.org/officeDocument/2006/relationships/customXml" Target="../ink/ink200.xml"/><Relationship Id="rId4" Type="http://schemas.openxmlformats.org/officeDocument/2006/relationships/image" Target="../media/image6.png"/><Relationship Id="rId180" Type="http://schemas.openxmlformats.org/officeDocument/2006/relationships/image" Target="../media/image94.png"/><Relationship Id="rId215" Type="http://schemas.openxmlformats.org/officeDocument/2006/relationships/customXml" Target="../ink/ink109.xml"/><Relationship Id="rId236" Type="http://schemas.openxmlformats.org/officeDocument/2006/relationships/image" Target="../media/image122.png"/><Relationship Id="rId257" Type="http://schemas.openxmlformats.org/officeDocument/2006/relationships/customXml" Target="../ink/ink130.xml"/><Relationship Id="rId278" Type="http://schemas.openxmlformats.org/officeDocument/2006/relationships/image" Target="../media/image143.png"/><Relationship Id="rId401" Type="http://schemas.openxmlformats.org/officeDocument/2006/relationships/customXml" Target="../ink/ink202.xml"/><Relationship Id="rId422" Type="http://schemas.openxmlformats.org/officeDocument/2006/relationships/image" Target="../media/image215.png"/><Relationship Id="rId443" Type="http://schemas.openxmlformats.org/officeDocument/2006/relationships/customXml" Target="../ink/ink223.xml"/><Relationship Id="rId464" Type="http://schemas.openxmlformats.org/officeDocument/2006/relationships/image" Target="../media/image236.png"/><Relationship Id="rId303" Type="http://schemas.openxmlformats.org/officeDocument/2006/relationships/customXml" Target="../ink/ink153.xml"/><Relationship Id="rId42" Type="http://schemas.openxmlformats.org/officeDocument/2006/relationships/image" Target="../media/image25.png"/><Relationship Id="rId84" Type="http://schemas.openxmlformats.org/officeDocument/2006/relationships/image" Target="../media/image46.png"/><Relationship Id="rId138" Type="http://schemas.openxmlformats.org/officeDocument/2006/relationships/image" Target="../media/image73.png"/><Relationship Id="rId345" Type="http://schemas.openxmlformats.org/officeDocument/2006/relationships/customXml" Target="../ink/ink174.xml"/><Relationship Id="rId387" Type="http://schemas.openxmlformats.org/officeDocument/2006/relationships/customXml" Target="../ink/ink195.xml"/><Relationship Id="rId191" Type="http://schemas.openxmlformats.org/officeDocument/2006/relationships/customXml" Target="../ink/ink97.xml"/><Relationship Id="rId205" Type="http://schemas.openxmlformats.org/officeDocument/2006/relationships/customXml" Target="../ink/ink104.xml"/><Relationship Id="rId247" Type="http://schemas.openxmlformats.org/officeDocument/2006/relationships/customXml" Target="../ink/ink125.xml"/><Relationship Id="rId412" Type="http://schemas.openxmlformats.org/officeDocument/2006/relationships/image" Target="../media/image210.png"/><Relationship Id="rId107" Type="http://schemas.openxmlformats.org/officeDocument/2006/relationships/customXml" Target="../ink/ink55.xml"/><Relationship Id="rId289" Type="http://schemas.openxmlformats.org/officeDocument/2006/relationships/customXml" Target="../ink/ink146.xml"/><Relationship Id="rId454" Type="http://schemas.openxmlformats.org/officeDocument/2006/relationships/image" Target="../media/image231.png"/><Relationship Id="rId11" Type="http://schemas.openxmlformats.org/officeDocument/2006/relationships/customXml" Target="../ink/ink7.xml"/><Relationship Id="rId53" Type="http://schemas.openxmlformats.org/officeDocument/2006/relationships/customXml" Target="../ink/ink28.xml"/><Relationship Id="rId149" Type="http://schemas.openxmlformats.org/officeDocument/2006/relationships/customXml" Target="../ink/ink76.xml"/><Relationship Id="rId314" Type="http://schemas.openxmlformats.org/officeDocument/2006/relationships/image" Target="../media/image161.png"/><Relationship Id="rId356" Type="http://schemas.openxmlformats.org/officeDocument/2006/relationships/image" Target="../media/image182.png"/><Relationship Id="rId398" Type="http://schemas.openxmlformats.org/officeDocument/2006/relationships/image" Target="../media/image203.png"/><Relationship Id="rId95" Type="http://schemas.openxmlformats.org/officeDocument/2006/relationships/customXml" Target="../ink/ink49.xml"/><Relationship Id="rId160" Type="http://schemas.openxmlformats.org/officeDocument/2006/relationships/image" Target="../media/image84.png"/><Relationship Id="rId216" Type="http://schemas.openxmlformats.org/officeDocument/2006/relationships/image" Target="../media/image112.png"/><Relationship Id="rId423" Type="http://schemas.openxmlformats.org/officeDocument/2006/relationships/customXml" Target="../ink/ink213.xml"/><Relationship Id="rId258" Type="http://schemas.openxmlformats.org/officeDocument/2006/relationships/image" Target="../media/image133.png"/><Relationship Id="rId465" Type="http://schemas.openxmlformats.org/officeDocument/2006/relationships/customXml" Target="../ink/ink234.xml"/><Relationship Id="rId22" Type="http://schemas.openxmlformats.org/officeDocument/2006/relationships/image" Target="../media/image15.png"/><Relationship Id="rId64" Type="http://schemas.openxmlformats.org/officeDocument/2006/relationships/image" Target="../media/image36.png"/><Relationship Id="rId118" Type="http://schemas.openxmlformats.org/officeDocument/2006/relationships/image" Target="../media/image63.png"/><Relationship Id="rId325" Type="http://schemas.openxmlformats.org/officeDocument/2006/relationships/customXml" Target="../ink/ink164.xml"/><Relationship Id="rId367" Type="http://schemas.openxmlformats.org/officeDocument/2006/relationships/customXml" Target="../ink/ink185.xml"/><Relationship Id="rId171" Type="http://schemas.openxmlformats.org/officeDocument/2006/relationships/customXml" Target="../ink/ink87.xml"/><Relationship Id="rId227" Type="http://schemas.openxmlformats.org/officeDocument/2006/relationships/customXml" Target="../ink/ink115.xml"/><Relationship Id="rId269" Type="http://schemas.openxmlformats.org/officeDocument/2006/relationships/customXml" Target="../ink/ink136.xml"/><Relationship Id="rId434" Type="http://schemas.openxmlformats.org/officeDocument/2006/relationships/image" Target="../media/image221.png"/><Relationship Id="rId476" Type="http://schemas.openxmlformats.org/officeDocument/2006/relationships/image" Target="../media/image242.png"/><Relationship Id="rId33" Type="http://schemas.openxmlformats.org/officeDocument/2006/relationships/customXml" Target="../ink/ink18.xml"/><Relationship Id="rId129" Type="http://schemas.openxmlformats.org/officeDocument/2006/relationships/customXml" Target="../ink/ink66.xml"/><Relationship Id="rId280" Type="http://schemas.openxmlformats.org/officeDocument/2006/relationships/image" Target="../media/image144.png"/><Relationship Id="rId336" Type="http://schemas.openxmlformats.org/officeDocument/2006/relationships/image" Target="../media/image172.png"/><Relationship Id="rId75" Type="http://schemas.openxmlformats.org/officeDocument/2006/relationships/customXml" Target="../ink/ink39.xml"/><Relationship Id="rId140" Type="http://schemas.openxmlformats.org/officeDocument/2006/relationships/image" Target="../media/image74.png"/><Relationship Id="rId182" Type="http://schemas.openxmlformats.org/officeDocument/2006/relationships/image" Target="../media/image95.png"/><Relationship Id="rId378" Type="http://schemas.openxmlformats.org/officeDocument/2006/relationships/image" Target="../media/image193.png"/><Relationship Id="rId403" Type="http://schemas.openxmlformats.org/officeDocument/2006/relationships/customXml" Target="../ink/ink203.xml"/><Relationship Id="rId6" Type="http://schemas.openxmlformats.org/officeDocument/2006/relationships/image" Target="../media/image7.png"/><Relationship Id="rId238" Type="http://schemas.openxmlformats.org/officeDocument/2006/relationships/image" Target="../media/image123.png"/><Relationship Id="rId445" Type="http://schemas.openxmlformats.org/officeDocument/2006/relationships/customXml" Target="../ink/ink224.xml"/><Relationship Id="rId291" Type="http://schemas.openxmlformats.org/officeDocument/2006/relationships/customXml" Target="../ink/ink147.xml"/><Relationship Id="rId305" Type="http://schemas.openxmlformats.org/officeDocument/2006/relationships/customXml" Target="../ink/ink154.xml"/><Relationship Id="rId347" Type="http://schemas.openxmlformats.org/officeDocument/2006/relationships/customXml" Target="../ink/ink175.xml"/><Relationship Id="rId44" Type="http://schemas.openxmlformats.org/officeDocument/2006/relationships/image" Target="../media/image26.png"/><Relationship Id="rId86" Type="http://schemas.openxmlformats.org/officeDocument/2006/relationships/image" Target="../media/image47.png"/><Relationship Id="rId151" Type="http://schemas.openxmlformats.org/officeDocument/2006/relationships/customXml" Target="../ink/ink77.xml"/><Relationship Id="rId389" Type="http://schemas.openxmlformats.org/officeDocument/2006/relationships/customXml" Target="../ink/ink196.xml"/><Relationship Id="rId193" Type="http://schemas.openxmlformats.org/officeDocument/2006/relationships/customXml" Target="../ink/ink98.xml"/><Relationship Id="rId207" Type="http://schemas.openxmlformats.org/officeDocument/2006/relationships/customXml" Target="../ink/ink105.xml"/><Relationship Id="rId249" Type="http://schemas.openxmlformats.org/officeDocument/2006/relationships/customXml" Target="../ink/ink126.xml"/><Relationship Id="rId414" Type="http://schemas.openxmlformats.org/officeDocument/2006/relationships/image" Target="../media/image211.png"/><Relationship Id="rId456" Type="http://schemas.openxmlformats.org/officeDocument/2006/relationships/image" Target="../media/image232.png"/><Relationship Id="rId13" Type="http://schemas.openxmlformats.org/officeDocument/2006/relationships/customXml" Target="../ink/ink8.xml"/><Relationship Id="rId109" Type="http://schemas.openxmlformats.org/officeDocument/2006/relationships/customXml" Target="../ink/ink56.xml"/><Relationship Id="rId260" Type="http://schemas.openxmlformats.org/officeDocument/2006/relationships/image" Target="../media/image134.png"/><Relationship Id="rId316" Type="http://schemas.openxmlformats.org/officeDocument/2006/relationships/image" Target="../media/image162.png"/><Relationship Id="rId55" Type="http://schemas.openxmlformats.org/officeDocument/2006/relationships/customXml" Target="../ink/ink29.xml"/><Relationship Id="rId97" Type="http://schemas.openxmlformats.org/officeDocument/2006/relationships/customXml" Target="../ink/ink50.xml"/><Relationship Id="rId120" Type="http://schemas.openxmlformats.org/officeDocument/2006/relationships/image" Target="../media/image64.png"/><Relationship Id="rId358" Type="http://schemas.openxmlformats.org/officeDocument/2006/relationships/image" Target="../media/image183.png"/><Relationship Id="rId162" Type="http://schemas.openxmlformats.org/officeDocument/2006/relationships/image" Target="../media/image85.png"/><Relationship Id="rId218" Type="http://schemas.openxmlformats.org/officeDocument/2006/relationships/image" Target="../media/image113.png"/><Relationship Id="rId425" Type="http://schemas.openxmlformats.org/officeDocument/2006/relationships/customXml" Target="../ink/ink214.xml"/><Relationship Id="rId467" Type="http://schemas.openxmlformats.org/officeDocument/2006/relationships/customXml" Target="../ink/ink235.xml"/><Relationship Id="rId271" Type="http://schemas.openxmlformats.org/officeDocument/2006/relationships/customXml" Target="../ink/ink137.xml"/><Relationship Id="rId24" Type="http://schemas.openxmlformats.org/officeDocument/2006/relationships/image" Target="../media/image16.png"/><Relationship Id="rId66" Type="http://schemas.openxmlformats.org/officeDocument/2006/relationships/image" Target="../media/image37.png"/><Relationship Id="rId131" Type="http://schemas.openxmlformats.org/officeDocument/2006/relationships/customXml" Target="../ink/ink67.xml"/><Relationship Id="rId327" Type="http://schemas.openxmlformats.org/officeDocument/2006/relationships/customXml" Target="../ink/ink165.xml"/><Relationship Id="rId369" Type="http://schemas.openxmlformats.org/officeDocument/2006/relationships/customXml" Target="../ink/ink186.xml"/><Relationship Id="rId173" Type="http://schemas.openxmlformats.org/officeDocument/2006/relationships/customXml" Target="../ink/ink88.xml"/><Relationship Id="rId229" Type="http://schemas.openxmlformats.org/officeDocument/2006/relationships/customXml" Target="../ink/ink116.xml"/><Relationship Id="rId380" Type="http://schemas.openxmlformats.org/officeDocument/2006/relationships/image" Target="../media/image194.png"/><Relationship Id="rId436" Type="http://schemas.openxmlformats.org/officeDocument/2006/relationships/image" Target="../media/image222.png"/><Relationship Id="rId240" Type="http://schemas.openxmlformats.org/officeDocument/2006/relationships/image" Target="../media/image124.png"/><Relationship Id="rId478" Type="http://schemas.openxmlformats.org/officeDocument/2006/relationships/image" Target="../media/image243.png"/><Relationship Id="rId35" Type="http://schemas.openxmlformats.org/officeDocument/2006/relationships/customXml" Target="../ink/ink19.xml"/><Relationship Id="rId77" Type="http://schemas.openxmlformats.org/officeDocument/2006/relationships/customXml" Target="../ink/ink40.xml"/><Relationship Id="rId100" Type="http://schemas.openxmlformats.org/officeDocument/2006/relationships/image" Target="../media/image54.png"/><Relationship Id="rId282" Type="http://schemas.openxmlformats.org/officeDocument/2006/relationships/image" Target="../media/image145.png"/><Relationship Id="rId338" Type="http://schemas.openxmlformats.org/officeDocument/2006/relationships/image" Target="../media/image173.png"/><Relationship Id="rId8" Type="http://schemas.openxmlformats.org/officeDocument/2006/relationships/image" Target="../media/image8.png"/><Relationship Id="rId142" Type="http://schemas.openxmlformats.org/officeDocument/2006/relationships/image" Target="../media/image75.png"/><Relationship Id="rId184" Type="http://schemas.openxmlformats.org/officeDocument/2006/relationships/image" Target="../media/image96.png"/><Relationship Id="rId391" Type="http://schemas.openxmlformats.org/officeDocument/2006/relationships/customXml" Target="../ink/ink197.xml"/><Relationship Id="rId405" Type="http://schemas.openxmlformats.org/officeDocument/2006/relationships/customXml" Target="../ink/ink204.xml"/><Relationship Id="rId447" Type="http://schemas.openxmlformats.org/officeDocument/2006/relationships/customXml" Target="../ink/ink225.xml"/><Relationship Id="rId251" Type="http://schemas.openxmlformats.org/officeDocument/2006/relationships/customXml" Target="../ink/ink127.xml"/><Relationship Id="rId46" Type="http://schemas.openxmlformats.org/officeDocument/2006/relationships/image" Target="../media/image27.png"/><Relationship Id="rId293" Type="http://schemas.openxmlformats.org/officeDocument/2006/relationships/customXml" Target="../ink/ink148.xml"/><Relationship Id="rId307" Type="http://schemas.openxmlformats.org/officeDocument/2006/relationships/customXml" Target="../ink/ink155.xml"/><Relationship Id="rId349" Type="http://schemas.openxmlformats.org/officeDocument/2006/relationships/customXml" Target="../ink/ink176.xml"/><Relationship Id="rId88" Type="http://schemas.openxmlformats.org/officeDocument/2006/relationships/image" Target="../media/image48.png"/><Relationship Id="rId111" Type="http://schemas.openxmlformats.org/officeDocument/2006/relationships/customXml" Target="../ink/ink57.xml"/><Relationship Id="rId153" Type="http://schemas.openxmlformats.org/officeDocument/2006/relationships/customXml" Target="../ink/ink78.xml"/><Relationship Id="rId195" Type="http://schemas.openxmlformats.org/officeDocument/2006/relationships/customXml" Target="../ink/ink99.xml"/><Relationship Id="rId209" Type="http://schemas.openxmlformats.org/officeDocument/2006/relationships/customXml" Target="../ink/ink106.xml"/><Relationship Id="rId360" Type="http://schemas.openxmlformats.org/officeDocument/2006/relationships/image" Target="../media/image184.png"/><Relationship Id="rId416" Type="http://schemas.openxmlformats.org/officeDocument/2006/relationships/image" Target="../media/image212.png"/><Relationship Id="rId220" Type="http://schemas.openxmlformats.org/officeDocument/2006/relationships/image" Target="../media/image114.png"/><Relationship Id="rId458" Type="http://schemas.openxmlformats.org/officeDocument/2006/relationships/image" Target="../media/image233.png"/><Relationship Id="rId15" Type="http://schemas.openxmlformats.org/officeDocument/2006/relationships/customXml" Target="../ink/ink9.xml"/><Relationship Id="rId57" Type="http://schemas.openxmlformats.org/officeDocument/2006/relationships/customXml" Target="../ink/ink30.xml"/><Relationship Id="rId262" Type="http://schemas.openxmlformats.org/officeDocument/2006/relationships/image" Target="../media/image135.png"/><Relationship Id="rId318" Type="http://schemas.openxmlformats.org/officeDocument/2006/relationships/image" Target="../media/image163.png"/><Relationship Id="rId99" Type="http://schemas.openxmlformats.org/officeDocument/2006/relationships/customXml" Target="../ink/ink51.xml"/><Relationship Id="rId122" Type="http://schemas.openxmlformats.org/officeDocument/2006/relationships/image" Target="../media/image65.png"/><Relationship Id="rId164" Type="http://schemas.openxmlformats.org/officeDocument/2006/relationships/image" Target="../media/image86.png"/><Relationship Id="rId371" Type="http://schemas.openxmlformats.org/officeDocument/2006/relationships/customXml" Target="../ink/ink187.xml"/><Relationship Id="rId427" Type="http://schemas.openxmlformats.org/officeDocument/2006/relationships/customXml" Target="../ink/ink215.xml"/><Relationship Id="rId469" Type="http://schemas.openxmlformats.org/officeDocument/2006/relationships/customXml" Target="../ink/ink236.xml"/><Relationship Id="rId26" Type="http://schemas.openxmlformats.org/officeDocument/2006/relationships/image" Target="../media/image17.png"/><Relationship Id="rId231" Type="http://schemas.openxmlformats.org/officeDocument/2006/relationships/customXml" Target="../ink/ink117.xml"/><Relationship Id="rId273" Type="http://schemas.openxmlformats.org/officeDocument/2006/relationships/customXml" Target="../ink/ink138.xml"/><Relationship Id="rId329" Type="http://schemas.openxmlformats.org/officeDocument/2006/relationships/customXml" Target="../ink/ink166.xml"/><Relationship Id="rId480" Type="http://schemas.openxmlformats.org/officeDocument/2006/relationships/image" Target="../media/image244.png"/><Relationship Id="rId68" Type="http://schemas.openxmlformats.org/officeDocument/2006/relationships/image" Target="../media/image38.png"/><Relationship Id="rId133" Type="http://schemas.openxmlformats.org/officeDocument/2006/relationships/customXml" Target="../ink/ink68.xml"/><Relationship Id="rId175" Type="http://schemas.openxmlformats.org/officeDocument/2006/relationships/customXml" Target="../ink/ink89.xml"/><Relationship Id="rId340" Type="http://schemas.openxmlformats.org/officeDocument/2006/relationships/image" Target="../media/image174.png"/><Relationship Id="rId200" Type="http://schemas.openxmlformats.org/officeDocument/2006/relationships/image" Target="../media/image104.png"/><Relationship Id="rId382" Type="http://schemas.openxmlformats.org/officeDocument/2006/relationships/image" Target="../media/image195.png"/><Relationship Id="rId438" Type="http://schemas.openxmlformats.org/officeDocument/2006/relationships/image" Target="../media/image223.png"/><Relationship Id="rId242" Type="http://schemas.openxmlformats.org/officeDocument/2006/relationships/image" Target="../media/image125.png"/><Relationship Id="rId284" Type="http://schemas.openxmlformats.org/officeDocument/2006/relationships/image" Target="../media/image146.png"/><Relationship Id="rId37" Type="http://schemas.openxmlformats.org/officeDocument/2006/relationships/customXml" Target="../ink/ink20.xml"/><Relationship Id="rId79" Type="http://schemas.openxmlformats.org/officeDocument/2006/relationships/customXml" Target="../ink/ink41.xml"/><Relationship Id="rId102" Type="http://schemas.openxmlformats.org/officeDocument/2006/relationships/image" Target="../media/image55.png"/><Relationship Id="rId144" Type="http://schemas.openxmlformats.org/officeDocument/2006/relationships/image" Target="../media/image76.png"/><Relationship Id="rId90" Type="http://schemas.openxmlformats.org/officeDocument/2006/relationships/image" Target="../media/image49.png"/><Relationship Id="rId186" Type="http://schemas.openxmlformats.org/officeDocument/2006/relationships/image" Target="../media/image97.png"/><Relationship Id="rId351" Type="http://schemas.openxmlformats.org/officeDocument/2006/relationships/customXml" Target="../ink/ink177.xml"/><Relationship Id="rId393" Type="http://schemas.openxmlformats.org/officeDocument/2006/relationships/customXml" Target="../ink/ink198.xml"/><Relationship Id="rId407" Type="http://schemas.openxmlformats.org/officeDocument/2006/relationships/customXml" Target="../ink/ink205.xml"/><Relationship Id="rId449" Type="http://schemas.openxmlformats.org/officeDocument/2006/relationships/customXml" Target="../ink/ink226.xml"/><Relationship Id="rId211" Type="http://schemas.openxmlformats.org/officeDocument/2006/relationships/customXml" Target="../ink/ink107.xml"/><Relationship Id="rId253" Type="http://schemas.openxmlformats.org/officeDocument/2006/relationships/customXml" Target="../ink/ink128.xml"/><Relationship Id="rId295" Type="http://schemas.openxmlformats.org/officeDocument/2006/relationships/customXml" Target="../ink/ink149.xml"/><Relationship Id="rId309" Type="http://schemas.openxmlformats.org/officeDocument/2006/relationships/customXml" Target="../ink/ink156.xml"/><Relationship Id="rId460" Type="http://schemas.openxmlformats.org/officeDocument/2006/relationships/image" Target="../media/image234.png"/><Relationship Id="rId48" Type="http://schemas.openxmlformats.org/officeDocument/2006/relationships/image" Target="../media/image28.png"/><Relationship Id="rId113" Type="http://schemas.openxmlformats.org/officeDocument/2006/relationships/customXml" Target="../ink/ink58.xml"/><Relationship Id="rId320" Type="http://schemas.openxmlformats.org/officeDocument/2006/relationships/image" Target="../media/image164.png"/><Relationship Id="rId155" Type="http://schemas.openxmlformats.org/officeDocument/2006/relationships/customXml" Target="../ink/ink79.xml"/><Relationship Id="rId197" Type="http://schemas.openxmlformats.org/officeDocument/2006/relationships/customXml" Target="../ink/ink100.xml"/><Relationship Id="rId362" Type="http://schemas.openxmlformats.org/officeDocument/2006/relationships/image" Target="../media/image185.png"/><Relationship Id="rId418" Type="http://schemas.openxmlformats.org/officeDocument/2006/relationships/image" Target="../media/image213.png"/><Relationship Id="rId222" Type="http://schemas.openxmlformats.org/officeDocument/2006/relationships/image" Target="../media/image115.png"/><Relationship Id="rId264" Type="http://schemas.openxmlformats.org/officeDocument/2006/relationships/image" Target="../media/image136.png"/><Relationship Id="rId471" Type="http://schemas.openxmlformats.org/officeDocument/2006/relationships/customXml" Target="../ink/ink237.xml"/><Relationship Id="rId17" Type="http://schemas.openxmlformats.org/officeDocument/2006/relationships/customXml" Target="../ink/ink10.xml"/><Relationship Id="rId59" Type="http://schemas.openxmlformats.org/officeDocument/2006/relationships/customXml" Target="../ink/ink31.xml"/><Relationship Id="rId124" Type="http://schemas.openxmlformats.org/officeDocument/2006/relationships/image" Target="../media/image66.png"/><Relationship Id="rId70" Type="http://schemas.openxmlformats.org/officeDocument/2006/relationships/image" Target="../media/image39.png"/><Relationship Id="rId166" Type="http://schemas.openxmlformats.org/officeDocument/2006/relationships/image" Target="../media/image87.png"/><Relationship Id="rId331" Type="http://schemas.openxmlformats.org/officeDocument/2006/relationships/customXml" Target="../ink/ink167.xml"/><Relationship Id="rId373" Type="http://schemas.openxmlformats.org/officeDocument/2006/relationships/customXml" Target="../ink/ink188.xml"/><Relationship Id="rId429" Type="http://schemas.openxmlformats.org/officeDocument/2006/relationships/customXml" Target="../ink/ink216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18.xml"/><Relationship Id="rId440" Type="http://schemas.openxmlformats.org/officeDocument/2006/relationships/image" Target="../media/image224.png"/><Relationship Id="rId28" Type="http://schemas.openxmlformats.org/officeDocument/2006/relationships/image" Target="../media/image18.png"/><Relationship Id="rId275" Type="http://schemas.openxmlformats.org/officeDocument/2006/relationships/customXml" Target="../ink/ink139.xml"/><Relationship Id="rId300" Type="http://schemas.openxmlformats.org/officeDocument/2006/relationships/image" Target="../media/image154.png"/><Relationship Id="rId81" Type="http://schemas.openxmlformats.org/officeDocument/2006/relationships/customXml" Target="../ink/ink42.xml"/><Relationship Id="rId135" Type="http://schemas.openxmlformats.org/officeDocument/2006/relationships/customXml" Target="../ink/ink69.xml"/><Relationship Id="rId177" Type="http://schemas.openxmlformats.org/officeDocument/2006/relationships/customXml" Target="../ink/ink90.xml"/><Relationship Id="rId342" Type="http://schemas.openxmlformats.org/officeDocument/2006/relationships/image" Target="../media/image175.png"/><Relationship Id="rId384" Type="http://schemas.openxmlformats.org/officeDocument/2006/relationships/image" Target="../media/image196.png"/><Relationship Id="rId202" Type="http://schemas.openxmlformats.org/officeDocument/2006/relationships/image" Target="../media/image105.png"/><Relationship Id="rId244" Type="http://schemas.openxmlformats.org/officeDocument/2006/relationships/image" Target="../media/image126.png"/><Relationship Id="rId39" Type="http://schemas.openxmlformats.org/officeDocument/2006/relationships/customXml" Target="../ink/ink21.xml"/><Relationship Id="rId286" Type="http://schemas.openxmlformats.org/officeDocument/2006/relationships/image" Target="../media/image147.png"/><Relationship Id="rId451" Type="http://schemas.openxmlformats.org/officeDocument/2006/relationships/customXml" Target="../ink/ink227.xml"/><Relationship Id="rId50" Type="http://schemas.openxmlformats.org/officeDocument/2006/relationships/image" Target="../media/image29.png"/><Relationship Id="rId104" Type="http://schemas.openxmlformats.org/officeDocument/2006/relationships/image" Target="../media/image56.png"/><Relationship Id="rId146" Type="http://schemas.openxmlformats.org/officeDocument/2006/relationships/image" Target="../media/image77.png"/><Relationship Id="rId188" Type="http://schemas.openxmlformats.org/officeDocument/2006/relationships/image" Target="../media/image98.png"/><Relationship Id="rId311" Type="http://schemas.openxmlformats.org/officeDocument/2006/relationships/customXml" Target="../ink/ink157.xml"/><Relationship Id="rId353" Type="http://schemas.openxmlformats.org/officeDocument/2006/relationships/customXml" Target="../ink/ink178.xml"/><Relationship Id="rId395" Type="http://schemas.openxmlformats.org/officeDocument/2006/relationships/customXml" Target="../ink/ink199.xml"/><Relationship Id="rId409" Type="http://schemas.openxmlformats.org/officeDocument/2006/relationships/customXml" Target="../ink/ink206.xml"/><Relationship Id="rId92" Type="http://schemas.openxmlformats.org/officeDocument/2006/relationships/image" Target="../media/image50.png"/><Relationship Id="rId213" Type="http://schemas.openxmlformats.org/officeDocument/2006/relationships/customXml" Target="../ink/ink108.xml"/><Relationship Id="rId420" Type="http://schemas.openxmlformats.org/officeDocument/2006/relationships/image" Target="../media/image214.png"/><Relationship Id="rId255" Type="http://schemas.openxmlformats.org/officeDocument/2006/relationships/customXml" Target="../ink/ink129.xml"/><Relationship Id="rId297" Type="http://schemas.openxmlformats.org/officeDocument/2006/relationships/customXml" Target="../ink/ink150.xml"/><Relationship Id="rId462" Type="http://schemas.openxmlformats.org/officeDocument/2006/relationships/image" Target="../media/image235.png"/><Relationship Id="rId115" Type="http://schemas.openxmlformats.org/officeDocument/2006/relationships/customXml" Target="../ink/ink59.xml"/><Relationship Id="rId157" Type="http://schemas.openxmlformats.org/officeDocument/2006/relationships/customXml" Target="../ink/ink80.xml"/><Relationship Id="rId322" Type="http://schemas.openxmlformats.org/officeDocument/2006/relationships/image" Target="../media/image165.png"/><Relationship Id="rId364" Type="http://schemas.openxmlformats.org/officeDocument/2006/relationships/image" Target="../media/image186.png"/><Relationship Id="rId61" Type="http://schemas.openxmlformats.org/officeDocument/2006/relationships/customXml" Target="../ink/ink32.xml"/><Relationship Id="rId199" Type="http://schemas.openxmlformats.org/officeDocument/2006/relationships/customXml" Target="../ink/ink101.xml"/><Relationship Id="rId19" Type="http://schemas.openxmlformats.org/officeDocument/2006/relationships/customXml" Target="../ink/ink11.xml"/><Relationship Id="rId224" Type="http://schemas.openxmlformats.org/officeDocument/2006/relationships/image" Target="../media/image116.png"/><Relationship Id="rId266" Type="http://schemas.openxmlformats.org/officeDocument/2006/relationships/image" Target="../media/image137.png"/><Relationship Id="rId431" Type="http://schemas.openxmlformats.org/officeDocument/2006/relationships/customXml" Target="../ink/ink217.xml"/><Relationship Id="rId473" Type="http://schemas.openxmlformats.org/officeDocument/2006/relationships/customXml" Target="../ink/ink238.xml"/><Relationship Id="rId30" Type="http://schemas.openxmlformats.org/officeDocument/2006/relationships/image" Target="../media/image19.png"/><Relationship Id="rId126" Type="http://schemas.openxmlformats.org/officeDocument/2006/relationships/image" Target="../media/image67.png"/><Relationship Id="rId168" Type="http://schemas.openxmlformats.org/officeDocument/2006/relationships/image" Target="../media/image88.png"/><Relationship Id="rId333" Type="http://schemas.openxmlformats.org/officeDocument/2006/relationships/customXml" Target="../ink/ink16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9.xml"/><Relationship Id="rId671" Type="http://schemas.openxmlformats.org/officeDocument/2006/relationships/customXml" Target="../ink/ink576.xml"/><Relationship Id="rId21" Type="http://schemas.openxmlformats.org/officeDocument/2006/relationships/customXml" Target="../ink/ink251.xml"/><Relationship Id="rId324" Type="http://schemas.openxmlformats.org/officeDocument/2006/relationships/image" Target="../media/image405.png"/><Relationship Id="rId531" Type="http://schemas.openxmlformats.org/officeDocument/2006/relationships/customXml" Target="../ink/ink506.xml"/><Relationship Id="rId629" Type="http://schemas.openxmlformats.org/officeDocument/2006/relationships/customXml" Target="../ink/ink555.xml"/><Relationship Id="rId170" Type="http://schemas.openxmlformats.org/officeDocument/2006/relationships/image" Target="../media/image328.png"/><Relationship Id="rId268" Type="http://schemas.openxmlformats.org/officeDocument/2006/relationships/image" Target="../media/image377.png"/><Relationship Id="rId475" Type="http://schemas.openxmlformats.org/officeDocument/2006/relationships/customXml" Target="../ink/ink478.xml"/><Relationship Id="rId682" Type="http://schemas.openxmlformats.org/officeDocument/2006/relationships/image" Target="../media/image584.png"/><Relationship Id="rId32" Type="http://schemas.openxmlformats.org/officeDocument/2006/relationships/image" Target="../media/image259.png"/><Relationship Id="rId128" Type="http://schemas.openxmlformats.org/officeDocument/2006/relationships/image" Target="../media/image307.png"/><Relationship Id="rId335" Type="http://schemas.openxmlformats.org/officeDocument/2006/relationships/customXml" Target="../ink/ink408.xml"/><Relationship Id="rId542" Type="http://schemas.openxmlformats.org/officeDocument/2006/relationships/image" Target="../media/image514.png"/><Relationship Id="rId181" Type="http://schemas.openxmlformats.org/officeDocument/2006/relationships/customXml" Target="../ink/ink331.xml"/><Relationship Id="rId402" Type="http://schemas.openxmlformats.org/officeDocument/2006/relationships/image" Target="../media/image444.png"/><Relationship Id="rId279" Type="http://schemas.openxmlformats.org/officeDocument/2006/relationships/customXml" Target="../ink/ink380.xml"/><Relationship Id="rId486" Type="http://schemas.openxmlformats.org/officeDocument/2006/relationships/image" Target="../media/image486.png"/><Relationship Id="rId693" Type="http://schemas.openxmlformats.org/officeDocument/2006/relationships/customXml" Target="../ink/ink587.xml"/><Relationship Id="rId43" Type="http://schemas.openxmlformats.org/officeDocument/2006/relationships/customXml" Target="../ink/ink262.xml"/><Relationship Id="rId139" Type="http://schemas.openxmlformats.org/officeDocument/2006/relationships/customXml" Target="../ink/ink310.xml"/><Relationship Id="rId346" Type="http://schemas.openxmlformats.org/officeDocument/2006/relationships/image" Target="../media/image416.png"/><Relationship Id="rId553" Type="http://schemas.openxmlformats.org/officeDocument/2006/relationships/customXml" Target="../ink/ink517.xml"/><Relationship Id="rId192" Type="http://schemas.openxmlformats.org/officeDocument/2006/relationships/image" Target="../media/image339.png"/><Relationship Id="rId206" Type="http://schemas.openxmlformats.org/officeDocument/2006/relationships/image" Target="../media/image346.png"/><Relationship Id="rId413" Type="http://schemas.openxmlformats.org/officeDocument/2006/relationships/customXml" Target="../ink/ink447.xml"/><Relationship Id="rId497" Type="http://schemas.openxmlformats.org/officeDocument/2006/relationships/customXml" Target="../ink/ink489.xml"/><Relationship Id="rId620" Type="http://schemas.openxmlformats.org/officeDocument/2006/relationships/image" Target="../media/image553.png"/><Relationship Id="rId357" Type="http://schemas.openxmlformats.org/officeDocument/2006/relationships/customXml" Target="../ink/ink419.xml"/><Relationship Id="rId54" Type="http://schemas.openxmlformats.org/officeDocument/2006/relationships/image" Target="../media/image270.png"/><Relationship Id="rId217" Type="http://schemas.openxmlformats.org/officeDocument/2006/relationships/customXml" Target="../ink/ink349.xml"/><Relationship Id="rId564" Type="http://schemas.openxmlformats.org/officeDocument/2006/relationships/image" Target="../media/image525.png"/><Relationship Id="rId424" Type="http://schemas.openxmlformats.org/officeDocument/2006/relationships/image" Target="../media/image455.png"/><Relationship Id="rId631" Type="http://schemas.openxmlformats.org/officeDocument/2006/relationships/customXml" Target="../ink/ink556.xml"/><Relationship Id="rId270" Type="http://schemas.openxmlformats.org/officeDocument/2006/relationships/image" Target="../media/image378.png"/><Relationship Id="rId65" Type="http://schemas.openxmlformats.org/officeDocument/2006/relationships/customXml" Target="../ink/ink273.xml"/><Relationship Id="rId130" Type="http://schemas.openxmlformats.org/officeDocument/2006/relationships/image" Target="../media/image308.png"/><Relationship Id="rId368" Type="http://schemas.openxmlformats.org/officeDocument/2006/relationships/image" Target="../media/image427.png"/><Relationship Id="rId575" Type="http://schemas.openxmlformats.org/officeDocument/2006/relationships/customXml" Target="../ink/ink528.xml"/><Relationship Id="rId228" Type="http://schemas.openxmlformats.org/officeDocument/2006/relationships/image" Target="../media/image357.png"/><Relationship Id="rId435" Type="http://schemas.openxmlformats.org/officeDocument/2006/relationships/customXml" Target="../ink/ink458.xml"/><Relationship Id="rId642" Type="http://schemas.openxmlformats.org/officeDocument/2006/relationships/image" Target="../media/image564.png"/><Relationship Id="rId281" Type="http://schemas.openxmlformats.org/officeDocument/2006/relationships/customXml" Target="../ink/ink381.xml"/><Relationship Id="rId502" Type="http://schemas.openxmlformats.org/officeDocument/2006/relationships/image" Target="../media/image494.png"/><Relationship Id="rId76" Type="http://schemas.openxmlformats.org/officeDocument/2006/relationships/image" Target="../media/image281.png"/><Relationship Id="rId141" Type="http://schemas.openxmlformats.org/officeDocument/2006/relationships/customXml" Target="../ink/ink311.xml"/><Relationship Id="rId379" Type="http://schemas.openxmlformats.org/officeDocument/2006/relationships/customXml" Target="../ink/ink430.xml"/><Relationship Id="rId586" Type="http://schemas.openxmlformats.org/officeDocument/2006/relationships/image" Target="../media/image536.png"/><Relationship Id="rId7" Type="http://schemas.openxmlformats.org/officeDocument/2006/relationships/customXml" Target="../ink/ink244.xml"/><Relationship Id="rId239" Type="http://schemas.openxmlformats.org/officeDocument/2006/relationships/customXml" Target="../ink/ink360.xml"/><Relationship Id="rId446" Type="http://schemas.openxmlformats.org/officeDocument/2006/relationships/image" Target="../media/image466.png"/><Relationship Id="rId653" Type="http://schemas.openxmlformats.org/officeDocument/2006/relationships/customXml" Target="../ink/ink567.xml"/><Relationship Id="rId292" Type="http://schemas.openxmlformats.org/officeDocument/2006/relationships/image" Target="../media/image389.png"/><Relationship Id="rId306" Type="http://schemas.openxmlformats.org/officeDocument/2006/relationships/image" Target="../media/image396.png"/><Relationship Id="rId87" Type="http://schemas.openxmlformats.org/officeDocument/2006/relationships/customXml" Target="../ink/ink284.xml"/><Relationship Id="rId513" Type="http://schemas.openxmlformats.org/officeDocument/2006/relationships/customXml" Target="../ink/ink497.xml"/><Relationship Id="rId597" Type="http://schemas.openxmlformats.org/officeDocument/2006/relationships/customXml" Target="../ink/ink539.xml"/><Relationship Id="rId152" Type="http://schemas.openxmlformats.org/officeDocument/2006/relationships/image" Target="../media/image319.png"/><Relationship Id="rId457" Type="http://schemas.openxmlformats.org/officeDocument/2006/relationships/customXml" Target="../ink/ink469.xml"/><Relationship Id="rId664" Type="http://schemas.openxmlformats.org/officeDocument/2006/relationships/image" Target="../media/image575.png"/><Relationship Id="rId14" Type="http://schemas.openxmlformats.org/officeDocument/2006/relationships/image" Target="../media/image250.png"/><Relationship Id="rId317" Type="http://schemas.openxmlformats.org/officeDocument/2006/relationships/customXml" Target="../ink/ink399.xml"/><Relationship Id="rId524" Type="http://schemas.openxmlformats.org/officeDocument/2006/relationships/image" Target="../media/image505.png"/><Relationship Id="rId98" Type="http://schemas.openxmlformats.org/officeDocument/2006/relationships/image" Target="../media/image292.png"/><Relationship Id="rId163" Type="http://schemas.openxmlformats.org/officeDocument/2006/relationships/customXml" Target="../ink/ink322.xml"/><Relationship Id="rId370" Type="http://schemas.openxmlformats.org/officeDocument/2006/relationships/image" Target="../media/image428.png"/><Relationship Id="rId230" Type="http://schemas.openxmlformats.org/officeDocument/2006/relationships/image" Target="../media/image358.png"/><Relationship Id="rId468" Type="http://schemas.openxmlformats.org/officeDocument/2006/relationships/image" Target="../media/image477.png"/><Relationship Id="rId675" Type="http://schemas.openxmlformats.org/officeDocument/2006/relationships/customXml" Target="../ink/ink578.xml"/><Relationship Id="rId25" Type="http://schemas.openxmlformats.org/officeDocument/2006/relationships/customXml" Target="../ink/ink253.xml"/><Relationship Id="rId328" Type="http://schemas.openxmlformats.org/officeDocument/2006/relationships/image" Target="../media/image407.png"/><Relationship Id="rId535" Type="http://schemas.openxmlformats.org/officeDocument/2006/relationships/customXml" Target="../ink/ink508.xml"/><Relationship Id="rId174" Type="http://schemas.openxmlformats.org/officeDocument/2006/relationships/image" Target="../media/image330.png"/><Relationship Id="rId381" Type="http://schemas.openxmlformats.org/officeDocument/2006/relationships/customXml" Target="../ink/ink431.xml"/><Relationship Id="rId602" Type="http://schemas.openxmlformats.org/officeDocument/2006/relationships/image" Target="../media/image544.png"/><Relationship Id="rId241" Type="http://schemas.openxmlformats.org/officeDocument/2006/relationships/customXml" Target="../ink/ink361.xml"/><Relationship Id="rId479" Type="http://schemas.openxmlformats.org/officeDocument/2006/relationships/customXml" Target="../ink/ink480.xml"/><Relationship Id="rId686" Type="http://schemas.openxmlformats.org/officeDocument/2006/relationships/image" Target="../media/image586.png"/><Relationship Id="rId36" Type="http://schemas.openxmlformats.org/officeDocument/2006/relationships/image" Target="../media/image261.png"/><Relationship Id="rId339" Type="http://schemas.openxmlformats.org/officeDocument/2006/relationships/customXml" Target="../ink/ink410.xml"/><Relationship Id="rId546" Type="http://schemas.openxmlformats.org/officeDocument/2006/relationships/image" Target="../media/image516.png"/><Relationship Id="rId101" Type="http://schemas.openxmlformats.org/officeDocument/2006/relationships/customXml" Target="../ink/ink291.xml"/><Relationship Id="rId185" Type="http://schemas.openxmlformats.org/officeDocument/2006/relationships/customXml" Target="../ink/ink333.xml"/><Relationship Id="rId406" Type="http://schemas.openxmlformats.org/officeDocument/2006/relationships/image" Target="../media/image446.png"/><Relationship Id="rId392" Type="http://schemas.openxmlformats.org/officeDocument/2006/relationships/image" Target="../media/image439.png"/><Relationship Id="rId613" Type="http://schemas.openxmlformats.org/officeDocument/2006/relationships/customXml" Target="../ink/ink547.xml"/><Relationship Id="rId697" Type="http://schemas.openxmlformats.org/officeDocument/2006/relationships/customXml" Target="../ink/ink589.xml"/><Relationship Id="rId252" Type="http://schemas.openxmlformats.org/officeDocument/2006/relationships/image" Target="../media/image369.png"/><Relationship Id="rId47" Type="http://schemas.openxmlformats.org/officeDocument/2006/relationships/customXml" Target="../ink/ink264.xml"/><Relationship Id="rId112" Type="http://schemas.openxmlformats.org/officeDocument/2006/relationships/image" Target="../media/image299.png"/><Relationship Id="rId557" Type="http://schemas.openxmlformats.org/officeDocument/2006/relationships/customXml" Target="../ink/ink519.xml"/><Relationship Id="rId196" Type="http://schemas.openxmlformats.org/officeDocument/2006/relationships/image" Target="../media/image341.png"/><Relationship Id="rId417" Type="http://schemas.openxmlformats.org/officeDocument/2006/relationships/customXml" Target="../ink/ink449.xml"/><Relationship Id="rId624" Type="http://schemas.openxmlformats.org/officeDocument/2006/relationships/image" Target="../media/image555.png"/><Relationship Id="rId263" Type="http://schemas.openxmlformats.org/officeDocument/2006/relationships/customXml" Target="../ink/ink372.xml"/><Relationship Id="rId470" Type="http://schemas.openxmlformats.org/officeDocument/2006/relationships/image" Target="../media/image478.png"/><Relationship Id="rId58" Type="http://schemas.openxmlformats.org/officeDocument/2006/relationships/image" Target="../media/image272.png"/><Relationship Id="rId123" Type="http://schemas.openxmlformats.org/officeDocument/2006/relationships/customXml" Target="../ink/ink302.xml"/><Relationship Id="rId330" Type="http://schemas.openxmlformats.org/officeDocument/2006/relationships/image" Target="../media/image408.png"/><Relationship Id="rId568" Type="http://schemas.openxmlformats.org/officeDocument/2006/relationships/image" Target="../media/image527.png"/><Relationship Id="rId428" Type="http://schemas.openxmlformats.org/officeDocument/2006/relationships/image" Target="../media/image457.png"/><Relationship Id="rId635" Type="http://schemas.openxmlformats.org/officeDocument/2006/relationships/customXml" Target="../ink/ink558.xml"/><Relationship Id="rId274" Type="http://schemas.openxmlformats.org/officeDocument/2006/relationships/image" Target="../media/image380.png"/><Relationship Id="rId481" Type="http://schemas.openxmlformats.org/officeDocument/2006/relationships/customXml" Target="../ink/ink481.xml"/><Relationship Id="rId702" Type="http://schemas.openxmlformats.org/officeDocument/2006/relationships/image" Target="../media/image594.png"/><Relationship Id="rId69" Type="http://schemas.openxmlformats.org/officeDocument/2006/relationships/customXml" Target="../ink/ink275.xml"/><Relationship Id="rId134" Type="http://schemas.openxmlformats.org/officeDocument/2006/relationships/image" Target="../media/image310.png"/><Relationship Id="rId579" Type="http://schemas.openxmlformats.org/officeDocument/2006/relationships/customXml" Target="../ink/ink530.xml"/><Relationship Id="rId341" Type="http://schemas.openxmlformats.org/officeDocument/2006/relationships/customXml" Target="../ink/ink411.xml"/><Relationship Id="rId439" Type="http://schemas.openxmlformats.org/officeDocument/2006/relationships/customXml" Target="../ink/ink460.xml"/><Relationship Id="rId646" Type="http://schemas.openxmlformats.org/officeDocument/2006/relationships/image" Target="../media/image566.png"/><Relationship Id="rId201" Type="http://schemas.openxmlformats.org/officeDocument/2006/relationships/customXml" Target="../ink/ink341.xml"/><Relationship Id="rId285" Type="http://schemas.openxmlformats.org/officeDocument/2006/relationships/customXml" Target="../ink/ink383.xml"/><Relationship Id="rId506" Type="http://schemas.openxmlformats.org/officeDocument/2006/relationships/image" Target="../media/image496.png"/><Relationship Id="rId492" Type="http://schemas.openxmlformats.org/officeDocument/2006/relationships/image" Target="../media/image489.png"/><Relationship Id="rId145" Type="http://schemas.openxmlformats.org/officeDocument/2006/relationships/customXml" Target="../ink/ink313.xml"/><Relationship Id="rId352" Type="http://schemas.openxmlformats.org/officeDocument/2006/relationships/image" Target="../media/image419.png"/><Relationship Id="rId212" Type="http://schemas.openxmlformats.org/officeDocument/2006/relationships/image" Target="../media/image349.png"/><Relationship Id="rId657" Type="http://schemas.openxmlformats.org/officeDocument/2006/relationships/customXml" Target="../ink/ink569.xml"/><Relationship Id="rId296" Type="http://schemas.openxmlformats.org/officeDocument/2006/relationships/image" Target="../media/image391.png"/><Relationship Id="rId517" Type="http://schemas.openxmlformats.org/officeDocument/2006/relationships/customXml" Target="../ink/ink499.xml"/><Relationship Id="rId60" Type="http://schemas.openxmlformats.org/officeDocument/2006/relationships/image" Target="../media/image273.png"/><Relationship Id="rId156" Type="http://schemas.openxmlformats.org/officeDocument/2006/relationships/image" Target="../media/image321.png"/><Relationship Id="rId363" Type="http://schemas.openxmlformats.org/officeDocument/2006/relationships/customXml" Target="../ink/ink422.xml"/><Relationship Id="rId570" Type="http://schemas.openxmlformats.org/officeDocument/2006/relationships/image" Target="../media/image528.png"/><Relationship Id="rId223" Type="http://schemas.openxmlformats.org/officeDocument/2006/relationships/customXml" Target="../ink/ink352.xml"/><Relationship Id="rId430" Type="http://schemas.openxmlformats.org/officeDocument/2006/relationships/image" Target="../media/image458.png"/><Relationship Id="rId668" Type="http://schemas.openxmlformats.org/officeDocument/2006/relationships/image" Target="../media/image577.png"/><Relationship Id="rId18" Type="http://schemas.openxmlformats.org/officeDocument/2006/relationships/image" Target="../media/image252.png"/><Relationship Id="rId265" Type="http://schemas.openxmlformats.org/officeDocument/2006/relationships/customXml" Target="../ink/ink373.xml"/><Relationship Id="rId472" Type="http://schemas.openxmlformats.org/officeDocument/2006/relationships/image" Target="../media/image479.png"/><Relationship Id="rId528" Type="http://schemas.openxmlformats.org/officeDocument/2006/relationships/image" Target="../media/image507.png"/><Relationship Id="rId125" Type="http://schemas.openxmlformats.org/officeDocument/2006/relationships/customXml" Target="../ink/ink303.xml"/><Relationship Id="rId167" Type="http://schemas.openxmlformats.org/officeDocument/2006/relationships/customXml" Target="../ink/ink324.xml"/><Relationship Id="rId332" Type="http://schemas.openxmlformats.org/officeDocument/2006/relationships/image" Target="../media/image409.png"/><Relationship Id="rId374" Type="http://schemas.openxmlformats.org/officeDocument/2006/relationships/image" Target="../media/image430.png"/><Relationship Id="rId581" Type="http://schemas.openxmlformats.org/officeDocument/2006/relationships/customXml" Target="../ink/ink531.xml"/><Relationship Id="rId71" Type="http://schemas.openxmlformats.org/officeDocument/2006/relationships/customXml" Target="../ink/ink276.xml"/><Relationship Id="rId234" Type="http://schemas.openxmlformats.org/officeDocument/2006/relationships/image" Target="../media/image360.png"/><Relationship Id="rId637" Type="http://schemas.openxmlformats.org/officeDocument/2006/relationships/customXml" Target="../ink/ink559.xml"/><Relationship Id="rId679" Type="http://schemas.openxmlformats.org/officeDocument/2006/relationships/customXml" Target="../ink/ink580.xml"/><Relationship Id="rId2" Type="http://schemas.openxmlformats.org/officeDocument/2006/relationships/image" Target="../media/image6100.png"/><Relationship Id="rId29" Type="http://schemas.openxmlformats.org/officeDocument/2006/relationships/customXml" Target="../ink/ink255.xml"/><Relationship Id="rId276" Type="http://schemas.openxmlformats.org/officeDocument/2006/relationships/image" Target="../media/image381.png"/><Relationship Id="rId441" Type="http://schemas.openxmlformats.org/officeDocument/2006/relationships/customXml" Target="../ink/ink461.xml"/><Relationship Id="rId483" Type="http://schemas.openxmlformats.org/officeDocument/2006/relationships/customXml" Target="../ink/ink482.xml"/><Relationship Id="rId539" Type="http://schemas.openxmlformats.org/officeDocument/2006/relationships/customXml" Target="../ink/ink510.xml"/><Relationship Id="rId690" Type="http://schemas.openxmlformats.org/officeDocument/2006/relationships/image" Target="../media/image588.png"/><Relationship Id="rId40" Type="http://schemas.openxmlformats.org/officeDocument/2006/relationships/image" Target="../media/image263.png"/><Relationship Id="rId136" Type="http://schemas.openxmlformats.org/officeDocument/2006/relationships/image" Target="../media/image311.png"/><Relationship Id="rId178" Type="http://schemas.openxmlformats.org/officeDocument/2006/relationships/image" Target="../media/image332.png"/><Relationship Id="rId301" Type="http://schemas.openxmlformats.org/officeDocument/2006/relationships/customXml" Target="../ink/ink391.xml"/><Relationship Id="rId343" Type="http://schemas.openxmlformats.org/officeDocument/2006/relationships/customXml" Target="../ink/ink412.xml"/><Relationship Id="rId550" Type="http://schemas.openxmlformats.org/officeDocument/2006/relationships/image" Target="../media/image518.png"/><Relationship Id="rId82" Type="http://schemas.openxmlformats.org/officeDocument/2006/relationships/image" Target="../media/image284.png"/><Relationship Id="rId203" Type="http://schemas.openxmlformats.org/officeDocument/2006/relationships/customXml" Target="../ink/ink342.xml"/><Relationship Id="rId385" Type="http://schemas.openxmlformats.org/officeDocument/2006/relationships/customXml" Target="../ink/ink433.xml"/><Relationship Id="rId592" Type="http://schemas.openxmlformats.org/officeDocument/2006/relationships/image" Target="../media/image539.png"/><Relationship Id="rId606" Type="http://schemas.openxmlformats.org/officeDocument/2006/relationships/image" Target="../media/image546.png"/><Relationship Id="rId648" Type="http://schemas.openxmlformats.org/officeDocument/2006/relationships/image" Target="../media/image567.png"/><Relationship Id="rId245" Type="http://schemas.openxmlformats.org/officeDocument/2006/relationships/customXml" Target="../ink/ink363.xml"/><Relationship Id="rId287" Type="http://schemas.openxmlformats.org/officeDocument/2006/relationships/customXml" Target="../ink/ink384.xml"/><Relationship Id="rId410" Type="http://schemas.openxmlformats.org/officeDocument/2006/relationships/image" Target="../media/image448.png"/><Relationship Id="rId452" Type="http://schemas.openxmlformats.org/officeDocument/2006/relationships/image" Target="../media/image469.png"/><Relationship Id="rId494" Type="http://schemas.openxmlformats.org/officeDocument/2006/relationships/image" Target="../media/image490.png"/><Relationship Id="rId508" Type="http://schemas.openxmlformats.org/officeDocument/2006/relationships/image" Target="../media/image497.png"/><Relationship Id="rId105" Type="http://schemas.openxmlformats.org/officeDocument/2006/relationships/customXml" Target="../ink/ink293.xml"/><Relationship Id="rId147" Type="http://schemas.openxmlformats.org/officeDocument/2006/relationships/customXml" Target="../ink/ink314.xml"/><Relationship Id="rId312" Type="http://schemas.openxmlformats.org/officeDocument/2006/relationships/image" Target="../media/image399.png"/><Relationship Id="rId354" Type="http://schemas.openxmlformats.org/officeDocument/2006/relationships/image" Target="../media/image420.png"/><Relationship Id="rId51" Type="http://schemas.openxmlformats.org/officeDocument/2006/relationships/customXml" Target="../ink/ink266.xml"/><Relationship Id="rId93" Type="http://schemas.openxmlformats.org/officeDocument/2006/relationships/customXml" Target="../ink/ink287.xml"/><Relationship Id="rId189" Type="http://schemas.openxmlformats.org/officeDocument/2006/relationships/customXml" Target="../ink/ink335.xml"/><Relationship Id="rId396" Type="http://schemas.openxmlformats.org/officeDocument/2006/relationships/image" Target="../media/image441.png"/><Relationship Id="rId561" Type="http://schemas.openxmlformats.org/officeDocument/2006/relationships/customXml" Target="../ink/ink521.xml"/><Relationship Id="rId617" Type="http://schemas.openxmlformats.org/officeDocument/2006/relationships/customXml" Target="../ink/ink549.xml"/><Relationship Id="rId659" Type="http://schemas.openxmlformats.org/officeDocument/2006/relationships/customXml" Target="../ink/ink570.xml"/><Relationship Id="rId214" Type="http://schemas.openxmlformats.org/officeDocument/2006/relationships/image" Target="../media/image350.png"/><Relationship Id="rId256" Type="http://schemas.openxmlformats.org/officeDocument/2006/relationships/image" Target="../media/image371.png"/><Relationship Id="rId298" Type="http://schemas.openxmlformats.org/officeDocument/2006/relationships/image" Target="../media/image392.png"/><Relationship Id="rId421" Type="http://schemas.openxmlformats.org/officeDocument/2006/relationships/customXml" Target="../ink/ink451.xml"/><Relationship Id="rId463" Type="http://schemas.openxmlformats.org/officeDocument/2006/relationships/customXml" Target="../ink/ink472.xml"/><Relationship Id="rId519" Type="http://schemas.openxmlformats.org/officeDocument/2006/relationships/customXml" Target="../ink/ink500.xml"/><Relationship Id="rId670" Type="http://schemas.openxmlformats.org/officeDocument/2006/relationships/image" Target="../media/image578.png"/><Relationship Id="rId116" Type="http://schemas.openxmlformats.org/officeDocument/2006/relationships/image" Target="../media/image301.png"/><Relationship Id="rId158" Type="http://schemas.openxmlformats.org/officeDocument/2006/relationships/image" Target="../media/image322.png"/><Relationship Id="rId323" Type="http://schemas.openxmlformats.org/officeDocument/2006/relationships/customXml" Target="../ink/ink402.xml"/><Relationship Id="rId530" Type="http://schemas.openxmlformats.org/officeDocument/2006/relationships/image" Target="../media/image508.png"/><Relationship Id="rId20" Type="http://schemas.openxmlformats.org/officeDocument/2006/relationships/image" Target="../media/image253.png"/><Relationship Id="rId62" Type="http://schemas.openxmlformats.org/officeDocument/2006/relationships/image" Target="../media/image274.png"/><Relationship Id="rId365" Type="http://schemas.openxmlformats.org/officeDocument/2006/relationships/customXml" Target="../ink/ink423.xml"/><Relationship Id="rId572" Type="http://schemas.openxmlformats.org/officeDocument/2006/relationships/image" Target="../media/image529.png"/><Relationship Id="rId628" Type="http://schemas.openxmlformats.org/officeDocument/2006/relationships/image" Target="../media/image557.png"/><Relationship Id="rId225" Type="http://schemas.openxmlformats.org/officeDocument/2006/relationships/customXml" Target="../ink/ink353.xml"/><Relationship Id="rId267" Type="http://schemas.openxmlformats.org/officeDocument/2006/relationships/customXml" Target="../ink/ink374.xml"/><Relationship Id="rId432" Type="http://schemas.openxmlformats.org/officeDocument/2006/relationships/image" Target="../media/image459.png"/><Relationship Id="rId474" Type="http://schemas.openxmlformats.org/officeDocument/2006/relationships/image" Target="../media/image480.png"/><Relationship Id="rId127" Type="http://schemas.openxmlformats.org/officeDocument/2006/relationships/customXml" Target="../ink/ink304.xml"/><Relationship Id="rId681" Type="http://schemas.openxmlformats.org/officeDocument/2006/relationships/customXml" Target="../ink/ink581.xml"/><Relationship Id="rId31" Type="http://schemas.openxmlformats.org/officeDocument/2006/relationships/customXml" Target="../ink/ink256.xml"/><Relationship Id="rId73" Type="http://schemas.openxmlformats.org/officeDocument/2006/relationships/customXml" Target="../ink/ink277.xml"/><Relationship Id="rId169" Type="http://schemas.openxmlformats.org/officeDocument/2006/relationships/customXml" Target="../ink/ink325.xml"/><Relationship Id="rId334" Type="http://schemas.openxmlformats.org/officeDocument/2006/relationships/image" Target="../media/image410.png"/><Relationship Id="rId376" Type="http://schemas.openxmlformats.org/officeDocument/2006/relationships/image" Target="../media/image431.png"/><Relationship Id="rId541" Type="http://schemas.openxmlformats.org/officeDocument/2006/relationships/customXml" Target="../ink/ink511.xml"/><Relationship Id="rId583" Type="http://schemas.openxmlformats.org/officeDocument/2006/relationships/customXml" Target="../ink/ink532.xml"/><Relationship Id="rId639" Type="http://schemas.openxmlformats.org/officeDocument/2006/relationships/customXml" Target="../ink/ink560.xml"/><Relationship Id="rId4" Type="http://schemas.openxmlformats.org/officeDocument/2006/relationships/image" Target="../media/image245.png"/><Relationship Id="rId180" Type="http://schemas.openxmlformats.org/officeDocument/2006/relationships/image" Target="../media/image333.png"/><Relationship Id="rId236" Type="http://schemas.openxmlformats.org/officeDocument/2006/relationships/image" Target="../media/image361.png"/><Relationship Id="rId278" Type="http://schemas.openxmlformats.org/officeDocument/2006/relationships/image" Target="../media/image382.png"/><Relationship Id="rId401" Type="http://schemas.openxmlformats.org/officeDocument/2006/relationships/customXml" Target="../ink/ink441.xml"/><Relationship Id="rId443" Type="http://schemas.openxmlformats.org/officeDocument/2006/relationships/customXml" Target="../ink/ink462.xml"/><Relationship Id="rId650" Type="http://schemas.openxmlformats.org/officeDocument/2006/relationships/image" Target="../media/image568.png"/><Relationship Id="rId303" Type="http://schemas.openxmlformats.org/officeDocument/2006/relationships/customXml" Target="../ink/ink392.xml"/><Relationship Id="rId485" Type="http://schemas.openxmlformats.org/officeDocument/2006/relationships/customXml" Target="../ink/ink483.xml"/><Relationship Id="rId692" Type="http://schemas.openxmlformats.org/officeDocument/2006/relationships/image" Target="../media/image589.png"/><Relationship Id="rId42" Type="http://schemas.openxmlformats.org/officeDocument/2006/relationships/image" Target="../media/image264.png"/><Relationship Id="rId84" Type="http://schemas.openxmlformats.org/officeDocument/2006/relationships/image" Target="../media/image285.png"/><Relationship Id="rId138" Type="http://schemas.openxmlformats.org/officeDocument/2006/relationships/image" Target="../media/image312.png"/><Relationship Id="rId345" Type="http://schemas.openxmlformats.org/officeDocument/2006/relationships/customXml" Target="../ink/ink413.xml"/><Relationship Id="rId387" Type="http://schemas.openxmlformats.org/officeDocument/2006/relationships/customXml" Target="../ink/ink434.xml"/><Relationship Id="rId510" Type="http://schemas.openxmlformats.org/officeDocument/2006/relationships/image" Target="../media/image498.png"/><Relationship Id="rId552" Type="http://schemas.openxmlformats.org/officeDocument/2006/relationships/image" Target="../media/image519.png"/><Relationship Id="rId594" Type="http://schemas.openxmlformats.org/officeDocument/2006/relationships/image" Target="../media/image540.png"/><Relationship Id="rId608" Type="http://schemas.openxmlformats.org/officeDocument/2006/relationships/image" Target="../media/image547.png"/><Relationship Id="rId191" Type="http://schemas.openxmlformats.org/officeDocument/2006/relationships/customXml" Target="../ink/ink336.xml"/><Relationship Id="rId205" Type="http://schemas.openxmlformats.org/officeDocument/2006/relationships/customXml" Target="../ink/ink343.xml"/><Relationship Id="rId247" Type="http://schemas.openxmlformats.org/officeDocument/2006/relationships/customXml" Target="../ink/ink364.xml"/><Relationship Id="rId412" Type="http://schemas.openxmlformats.org/officeDocument/2006/relationships/image" Target="../media/image449.png"/><Relationship Id="rId107" Type="http://schemas.openxmlformats.org/officeDocument/2006/relationships/customXml" Target="../ink/ink294.xml"/><Relationship Id="rId289" Type="http://schemas.openxmlformats.org/officeDocument/2006/relationships/customXml" Target="../ink/ink385.xml"/><Relationship Id="rId454" Type="http://schemas.openxmlformats.org/officeDocument/2006/relationships/image" Target="../media/image470.png"/><Relationship Id="rId496" Type="http://schemas.openxmlformats.org/officeDocument/2006/relationships/image" Target="../media/image491.png"/><Relationship Id="rId661" Type="http://schemas.openxmlformats.org/officeDocument/2006/relationships/customXml" Target="../ink/ink571.xml"/><Relationship Id="rId11" Type="http://schemas.openxmlformats.org/officeDocument/2006/relationships/customXml" Target="../ink/ink246.xml"/><Relationship Id="rId53" Type="http://schemas.openxmlformats.org/officeDocument/2006/relationships/customXml" Target="../ink/ink267.xml"/><Relationship Id="rId149" Type="http://schemas.openxmlformats.org/officeDocument/2006/relationships/customXml" Target="../ink/ink315.xml"/><Relationship Id="rId314" Type="http://schemas.openxmlformats.org/officeDocument/2006/relationships/image" Target="../media/image400.png"/><Relationship Id="rId356" Type="http://schemas.openxmlformats.org/officeDocument/2006/relationships/image" Target="../media/image421.png"/><Relationship Id="rId398" Type="http://schemas.openxmlformats.org/officeDocument/2006/relationships/image" Target="../media/image442.png"/><Relationship Id="rId521" Type="http://schemas.openxmlformats.org/officeDocument/2006/relationships/customXml" Target="../ink/ink501.xml"/><Relationship Id="rId563" Type="http://schemas.openxmlformats.org/officeDocument/2006/relationships/customXml" Target="../ink/ink522.xml"/><Relationship Id="rId619" Type="http://schemas.openxmlformats.org/officeDocument/2006/relationships/customXml" Target="../ink/ink550.xml"/><Relationship Id="rId95" Type="http://schemas.openxmlformats.org/officeDocument/2006/relationships/customXml" Target="../ink/ink288.xml"/><Relationship Id="rId160" Type="http://schemas.openxmlformats.org/officeDocument/2006/relationships/image" Target="../media/image323.png"/><Relationship Id="rId216" Type="http://schemas.openxmlformats.org/officeDocument/2006/relationships/image" Target="../media/image351.png"/><Relationship Id="rId423" Type="http://schemas.openxmlformats.org/officeDocument/2006/relationships/customXml" Target="../ink/ink452.xml"/><Relationship Id="rId258" Type="http://schemas.openxmlformats.org/officeDocument/2006/relationships/image" Target="../media/image372.png"/><Relationship Id="rId465" Type="http://schemas.openxmlformats.org/officeDocument/2006/relationships/customXml" Target="../ink/ink473.xml"/><Relationship Id="rId630" Type="http://schemas.openxmlformats.org/officeDocument/2006/relationships/image" Target="../media/image558.png"/><Relationship Id="rId672" Type="http://schemas.openxmlformats.org/officeDocument/2006/relationships/image" Target="../media/image579.png"/><Relationship Id="rId22" Type="http://schemas.openxmlformats.org/officeDocument/2006/relationships/image" Target="../media/image254.png"/><Relationship Id="rId64" Type="http://schemas.openxmlformats.org/officeDocument/2006/relationships/image" Target="../media/image275.png"/><Relationship Id="rId118" Type="http://schemas.openxmlformats.org/officeDocument/2006/relationships/image" Target="../media/image302.png"/><Relationship Id="rId325" Type="http://schemas.openxmlformats.org/officeDocument/2006/relationships/customXml" Target="../ink/ink403.xml"/><Relationship Id="rId367" Type="http://schemas.openxmlformats.org/officeDocument/2006/relationships/customXml" Target="../ink/ink424.xml"/><Relationship Id="rId532" Type="http://schemas.openxmlformats.org/officeDocument/2006/relationships/image" Target="../media/image509.png"/><Relationship Id="rId574" Type="http://schemas.openxmlformats.org/officeDocument/2006/relationships/image" Target="../media/image530.png"/><Relationship Id="rId171" Type="http://schemas.openxmlformats.org/officeDocument/2006/relationships/customXml" Target="../ink/ink326.xml"/><Relationship Id="rId227" Type="http://schemas.openxmlformats.org/officeDocument/2006/relationships/customXml" Target="../ink/ink354.xml"/><Relationship Id="rId269" Type="http://schemas.openxmlformats.org/officeDocument/2006/relationships/customXml" Target="../ink/ink375.xml"/><Relationship Id="rId434" Type="http://schemas.openxmlformats.org/officeDocument/2006/relationships/image" Target="../media/image460.png"/><Relationship Id="rId476" Type="http://schemas.openxmlformats.org/officeDocument/2006/relationships/image" Target="../media/image481.png"/><Relationship Id="rId641" Type="http://schemas.openxmlformats.org/officeDocument/2006/relationships/customXml" Target="../ink/ink561.xml"/><Relationship Id="rId683" Type="http://schemas.openxmlformats.org/officeDocument/2006/relationships/customXml" Target="../ink/ink582.xml"/><Relationship Id="rId33" Type="http://schemas.openxmlformats.org/officeDocument/2006/relationships/customXml" Target="../ink/ink257.xml"/><Relationship Id="rId129" Type="http://schemas.openxmlformats.org/officeDocument/2006/relationships/customXml" Target="../ink/ink305.xml"/><Relationship Id="rId280" Type="http://schemas.openxmlformats.org/officeDocument/2006/relationships/image" Target="../media/image383.png"/><Relationship Id="rId336" Type="http://schemas.openxmlformats.org/officeDocument/2006/relationships/image" Target="../media/image411.png"/><Relationship Id="rId501" Type="http://schemas.openxmlformats.org/officeDocument/2006/relationships/customXml" Target="../ink/ink491.xml"/><Relationship Id="rId543" Type="http://schemas.openxmlformats.org/officeDocument/2006/relationships/customXml" Target="../ink/ink512.xml"/><Relationship Id="rId75" Type="http://schemas.openxmlformats.org/officeDocument/2006/relationships/customXml" Target="../ink/ink278.xml"/><Relationship Id="rId140" Type="http://schemas.openxmlformats.org/officeDocument/2006/relationships/image" Target="../media/image313.png"/><Relationship Id="rId182" Type="http://schemas.openxmlformats.org/officeDocument/2006/relationships/image" Target="../media/image334.png"/><Relationship Id="rId378" Type="http://schemas.openxmlformats.org/officeDocument/2006/relationships/image" Target="../media/image432.png"/><Relationship Id="rId403" Type="http://schemas.openxmlformats.org/officeDocument/2006/relationships/customXml" Target="../ink/ink442.xml"/><Relationship Id="rId585" Type="http://schemas.openxmlformats.org/officeDocument/2006/relationships/customXml" Target="../ink/ink533.xml"/><Relationship Id="rId6" Type="http://schemas.openxmlformats.org/officeDocument/2006/relationships/image" Target="../media/image246.png"/><Relationship Id="rId238" Type="http://schemas.openxmlformats.org/officeDocument/2006/relationships/image" Target="../media/image362.png"/><Relationship Id="rId445" Type="http://schemas.openxmlformats.org/officeDocument/2006/relationships/customXml" Target="../ink/ink463.xml"/><Relationship Id="rId487" Type="http://schemas.openxmlformats.org/officeDocument/2006/relationships/customXml" Target="../ink/ink484.xml"/><Relationship Id="rId610" Type="http://schemas.openxmlformats.org/officeDocument/2006/relationships/image" Target="../media/image548.png"/><Relationship Id="rId652" Type="http://schemas.openxmlformats.org/officeDocument/2006/relationships/image" Target="../media/image569.png"/><Relationship Id="rId694" Type="http://schemas.openxmlformats.org/officeDocument/2006/relationships/image" Target="../media/image590.png"/><Relationship Id="rId291" Type="http://schemas.openxmlformats.org/officeDocument/2006/relationships/customXml" Target="../ink/ink386.xml"/><Relationship Id="rId305" Type="http://schemas.openxmlformats.org/officeDocument/2006/relationships/customXml" Target="../ink/ink393.xml"/><Relationship Id="rId347" Type="http://schemas.openxmlformats.org/officeDocument/2006/relationships/customXml" Target="../ink/ink414.xml"/><Relationship Id="rId512" Type="http://schemas.openxmlformats.org/officeDocument/2006/relationships/image" Target="../media/image499.png"/><Relationship Id="rId44" Type="http://schemas.openxmlformats.org/officeDocument/2006/relationships/image" Target="../media/image265.png"/><Relationship Id="rId86" Type="http://schemas.openxmlformats.org/officeDocument/2006/relationships/image" Target="../media/image286.png"/><Relationship Id="rId151" Type="http://schemas.openxmlformats.org/officeDocument/2006/relationships/customXml" Target="../ink/ink316.xml"/><Relationship Id="rId389" Type="http://schemas.openxmlformats.org/officeDocument/2006/relationships/customXml" Target="../ink/ink435.xml"/><Relationship Id="rId554" Type="http://schemas.openxmlformats.org/officeDocument/2006/relationships/image" Target="../media/image520.png"/><Relationship Id="rId596" Type="http://schemas.openxmlformats.org/officeDocument/2006/relationships/image" Target="../media/image541.png"/><Relationship Id="rId193" Type="http://schemas.openxmlformats.org/officeDocument/2006/relationships/customXml" Target="../ink/ink337.xml"/><Relationship Id="rId207" Type="http://schemas.openxmlformats.org/officeDocument/2006/relationships/customXml" Target="../ink/ink344.xml"/><Relationship Id="rId249" Type="http://schemas.openxmlformats.org/officeDocument/2006/relationships/customXml" Target="../ink/ink365.xml"/><Relationship Id="rId414" Type="http://schemas.openxmlformats.org/officeDocument/2006/relationships/image" Target="../media/image450.png"/><Relationship Id="rId456" Type="http://schemas.openxmlformats.org/officeDocument/2006/relationships/image" Target="../media/image471.png"/><Relationship Id="rId498" Type="http://schemas.openxmlformats.org/officeDocument/2006/relationships/image" Target="../media/image492.png"/><Relationship Id="rId621" Type="http://schemas.openxmlformats.org/officeDocument/2006/relationships/customXml" Target="../ink/ink551.xml"/><Relationship Id="rId663" Type="http://schemas.openxmlformats.org/officeDocument/2006/relationships/customXml" Target="../ink/ink572.xml"/><Relationship Id="rId13" Type="http://schemas.openxmlformats.org/officeDocument/2006/relationships/customXml" Target="../ink/ink247.xml"/><Relationship Id="rId109" Type="http://schemas.openxmlformats.org/officeDocument/2006/relationships/customXml" Target="../ink/ink295.xml"/><Relationship Id="rId260" Type="http://schemas.openxmlformats.org/officeDocument/2006/relationships/image" Target="../media/image373.png"/><Relationship Id="rId316" Type="http://schemas.openxmlformats.org/officeDocument/2006/relationships/image" Target="../media/image401.png"/><Relationship Id="rId523" Type="http://schemas.openxmlformats.org/officeDocument/2006/relationships/customXml" Target="../ink/ink502.xml"/><Relationship Id="rId55" Type="http://schemas.openxmlformats.org/officeDocument/2006/relationships/customXml" Target="../ink/ink268.xml"/><Relationship Id="rId97" Type="http://schemas.openxmlformats.org/officeDocument/2006/relationships/customXml" Target="../ink/ink289.xml"/><Relationship Id="rId120" Type="http://schemas.openxmlformats.org/officeDocument/2006/relationships/image" Target="../media/image303.png"/><Relationship Id="rId358" Type="http://schemas.openxmlformats.org/officeDocument/2006/relationships/image" Target="../media/image422.png"/><Relationship Id="rId565" Type="http://schemas.openxmlformats.org/officeDocument/2006/relationships/customXml" Target="../ink/ink523.xml"/><Relationship Id="rId162" Type="http://schemas.openxmlformats.org/officeDocument/2006/relationships/image" Target="../media/image324.png"/><Relationship Id="rId218" Type="http://schemas.openxmlformats.org/officeDocument/2006/relationships/image" Target="../media/image352.png"/><Relationship Id="rId425" Type="http://schemas.openxmlformats.org/officeDocument/2006/relationships/customXml" Target="../ink/ink453.xml"/><Relationship Id="rId467" Type="http://schemas.openxmlformats.org/officeDocument/2006/relationships/customXml" Target="../ink/ink474.xml"/><Relationship Id="rId632" Type="http://schemas.openxmlformats.org/officeDocument/2006/relationships/image" Target="../media/image559.png"/><Relationship Id="rId271" Type="http://schemas.openxmlformats.org/officeDocument/2006/relationships/customXml" Target="../ink/ink376.xml"/><Relationship Id="rId674" Type="http://schemas.openxmlformats.org/officeDocument/2006/relationships/image" Target="../media/image580.png"/><Relationship Id="rId24" Type="http://schemas.openxmlformats.org/officeDocument/2006/relationships/image" Target="../media/image255.png"/><Relationship Id="rId66" Type="http://schemas.openxmlformats.org/officeDocument/2006/relationships/image" Target="../media/image276.png"/><Relationship Id="rId131" Type="http://schemas.openxmlformats.org/officeDocument/2006/relationships/customXml" Target="../ink/ink306.xml"/><Relationship Id="rId327" Type="http://schemas.openxmlformats.org/officeDocument/2006/relationships/customXml" Target="../ink/ink404.xml"/><Relationship Id="rId369" Type="http://schemas.openxmlformats.org/officeDocument/2006/relationships/customXml" Target="../ink/ink425.xml"/><Relationship Id="rId534" Type="http://schemas.openxmlformats.org/officeDocument/2006/relationships/image" Target="../media/image510.png"/><Relationship Id="rId576" Type="http://schemas.openxmlformats.org/officeDocument/2006/relationships/image" Target="../media/image531.png"/><Relationship Id="rId173" Type="http://schemas.openxmlformats.org/officeDocument/2006/relationships/customXml" Target="../ink/ink327.xml"/><Relationship Id="rId229" Type="http://schemas.openxmlformats.org/officeDocument/2006/relationships/customXml" Target="../ink/ink355.xml"/><Relationship Id="rId380" Type="http://schemas.openxmlformats.org/officeDocument/2006/relationships/image" Target="../media/image433.png"/><Relationship Id="rId436" Type="http://schemas.openxmlformats.org/officeDocument/2006/relationships/image" Target="../media/image461.png"/><Relationship Id="rId601" Type="http://schemas.openxmlformats.org/officeDocument/2006/relationships/customXml" Target="../ink/ink541.xml"/><Relationship Id="rId643" Type="http://schemas.openxmlformats.org/officeDocument/2006/relationships/customXml" Target="../ink/ink562.xml"/><Relationship Id="rId240" Type="http://schemas.openxmlformats.org/officeDocument/2006/relationships/image" Target="../media/image363.png"/><Relationship Id="rId478" Type="http://schemas.openxmlformats.org/officeDocument/2006/relationships/image" Target="../media/image482.png"/><Relationship Id="rId685" Type="http://schemas.openxmlformats.org/officeDocument/2006/relationships/customXml" Target="../ink/ink583.xml"/><Relationship Id="rId35" Type="http://schemas.openxmlformats.org/officeDocument/2006/relationships/customXml" Target="../ink/ink258.xml"/><Relationship Id="rId77" Type="http://schemas.openxmlformats.org/officeDocument/2006/relationships/customXml" Target="../ink/ink279.xml"/><Relationship Id="rId100" Type="http://schemas.openxmlformats.org/officeDocument/2006/relationships/image" Target="../media/image293.png"/><Relationship Id="rId282" Type="http://schemas.openxmlformats.org/officeDocument/2006/relationships/image" Target="../media/image384.png"/><Relationship Id="rId338" Type="http://schemas.openxmlformats.org/officeDocument/2006/relationships/image" Target="../media/image412.png"/><Relationship Id="rId503" Type="http://schemas.openxmlformats.org/officeDocument/2006/relationships/customXml" Target="../ink/ink492.xml"/><Relationship Id="rId545" Type="http://schemas.openxmlformats.org/officeDocument/2006/relationships/customXml" Target="../ink/ink513.xml"/><Relationship Id="rId587" Type="http://schemas.openxmlformats.org/officeDocument/2006/relationships/customXml" Target="../ink/ink534.xml"/><Relationship Id="rId8" Type="http://schemas.openxmlformats.org/officeDocument/2006/relationships/image" Target="../media/image247.png"/><Relationship Id="rId142" Type="http://schemas.openxmlformats.org/officeDocument/2006/relationships/image" Target="../media/image314.png"/><Relationship Id="rId184" Type="http://schemas.openxmlformats.org/officeDocument/2006/relationships/image" Target="../media/image335.png"/><Relationship Id="rId391" Type="http://schemas.openxmlformats.org/officeDocument/2006/relationships/customXml" Target="../ink/ink436.xml"/><Relationship Id="rId405" Type="http://schemas.openxmlformats.org/officeDocument/2006/relationships/customXml" Target="../ink/ink443.xml"/><Relationship Id="rId447" Type="http://schemas.openxmlformats.org/officeDocument/2006/relationships/customXml" Target="../ink/ink464.xml"/><Relationship Id="rId612" Type="http://schemas.openxmlformats.org/officeDocument/2006/relationships/image" Target="../media/image549.png"/><Relationship Id="rId251" Type="http://schemas.openxmlformats.org/officeDocument/2006/relationships/customXml" Target="../ink/ink366.xml"/><Relationship Id="rId489" Type="http://schemas.openxmlformats.org/officeDocument/2006/relationships/customXml" Target="../ink/ink485.xml"/><Relationship Id="rId654" Type="http://schemas.openxmlformats.org/officeDocument/2006/relationships/image" Target="../media/image570.png"/><Relationship Id="rId696" Type="http://schemas.openxmlformats.org/officeDocument/2006/relationships/image" Target="../media/image591.png"/><Relationship Id="rId46" Type="http://schemas.openxmlformats.org/officeDocument/2006/relationships/image" Target="../media/image266.png"/><Relationship Id="rId293" Type="http://schemas.openxmlformats.org/officeDocument/2006/relationships/customXml" Target="../ink/ink387.xml"/><Relationship Id="rId307" Type="http://schemas.openxmlformats.org/officeDocument/2006/relationships/customXml" Target="../ink/ink394.xml"/><Relationship Id="rId349" Type="http://schemas.openxmlformats.org/officeDocument/2006/relationships/customXml" Target="../ink/ink415.xml"/><Relationship Id="rId514" Type="http://schemas.openxmlformats.org/officeDocument/2006/relationships/image" Target="../media/image500.png"/><Relationship Id="rId556" Type="http://schemas.openxmlformats.org/officeDocument/2006/relationships/image" Target="../media/image521.png"/><Relationship Id="rId88" Type="http://schemas.openxmlformats.org/officeDocument/2006/relationships/image" Target="../media/image287.png"/><Relationship Id="rId111" Type="http://schemas.openxmlformats.org/officeDocument/2006/relationships/customXml" Target="../ink/ink296.xml"/><Relationship Id="rId153" Type="http://schemas.openxmlformats.org/officeDocument/2006/relationships/customXml" Target="../ink/ink317.xml"/><Relationship Id="rId195" Type="http://schemas.openxmlformats.org/officeDocument/2006/relationships/customXml" Target="../ink/ink338.xml"/><Relationship Id="rId209" Type="http://schemas.openxmlformats.org/officeDocument/2006/relationships/customXml" Target="../ink/ink345.xml"/><Relationship Id="rId360" Type="http://schemas.openxmlformats.org/officeDocument/2006/relationships/image" Target="../media/image423.png"/><Relationship Id="rId416" Type="http://schemas.openxmlformats.org/officeDocument/2006/relationships/image" Target="../media/image451.png"/><Relationship Id="rId598" Type="http://schemas.openxmlformats.org/officeDocument/2006/relationships/image" Target="../media/image542.png"/><Relationship Id="rId220" Type="http://schemas.openxmlformats.org/officeDocument/2006/relationships/image" Target="../media/image353.png"/><Relationship Id="rId458" Type="http://schemas.openxmlformats.org/officeDocument/2006/relationships/image" Target="../media/image472.png"/><Relationship Id="rId623" Type="http://schemas.openxmlformats.org/officeDocument/2006/relationships/customXml" Target="../ink/ink552.xml"/><Relationship Id="rId665" Type="http://schemas.openxmlformats.org/officeDocument/2006/relationships/customXml" Target="../ink/ink573.xml"/><Relationship Id="rId15" Type="http://schemas.openxmlformats.org/officeDocument/2006/relationships/customXml" Target="../ink/ink248.xml"/><Relationship Id="rId57" Type="http://schemas.openxmlformats.org/officeDocument/2006/relationships/customXml" Target="../ink/ink269.xml"/><Relationship Id="rId262" Type="http://schemas.openxmlformats.org/officeDocument/2006/relationships/image" Target="../media/image374.png"/><Relationship Id="rId318" Type="http://schemas.openxmlformats.org/officeDocument/2006/relationships/image" Target="../media/image402.png"/><Relationship Id="rId525" Type="http://schemas.openxmlformats.org/officeDocument/2006/relationships/customXml" Target="../ink/ink503.xml"/><Relationship Id="rId567" Type="http://schemas.openxmlformats.org/officeDocument/2006/relationships/customXml" Target="../ink/ink524.xml"/><Relationship Id="rId99" Type="http://schemas.openxmlformats.org/officeDocument/2006/relationships/customXml" Target="../ink/ink290.xml"/><Relationship Id="rId122" Type="http://schemas.openxmlformats.org/officeDocument/2006/relationships/image" Target="../media/image304.png"/><Relationship Id="rId164" Type="http://schemas.openxmlformats.org/officeDocument/2006/relationships/image" Target="../media/image325.png"/><Relationship Id="rId371" Type="http://schemas.openxmlformats.org/officeDocument/2006/relationships/customXml" Target="../ink/ink426.xml"/><Relationship Id="rId427" Type="http://schemas.openxmlformats.org/officeDocument/2006/relationships/customXml" Target="../ink/ink454.xml"/><Relationship Id="rId469" Type="http://schemas.openxmlformats.org/officeDocument/2006/relationships/customXml" Target="../ink/ink475.xml"/><Relationship Id="rId634" Type="http://schemas.openxmlformats.org/officeDocument/2006/relationships/image" Target="../media/image560.png"/><Relationship Id="rId676" Type="http://schemas.openxmlformats.org/officeDocument/2006/relationships/image" Target="../media/image581.png"/><Relationship Id="rId26" Type="http://schemas.openxmlformats.org/officeDocument/2006/relationships/image" Target="../media/image256.png"/><Relationship Id="rId231" Type="http://schemas.openxmlformats.org/officeDocument/2006/relationships/customXml" Target="../ink/ink356.xml"/><Relationship Id="rId273" Type="http://schemas.openxmlformats.org/officeDocument/2006/relationships/customXml" Target="../ink/ink377.xml"/><Relationship Id="rId329" Type="http://schemas.openxmlformats.org/officeDocument/2006/relationships/customXml" Target="../ink/ink405.xml"/><Relationship Id="rId480" Type="http://schemas.openxmlformats.org/officeDocument/2006/relationships/image" Target="../media/image483.png"/><Relationship Id="rId536" Type="http://schemas.openxmlformats.org/officeDocument/2006/relationships/image" Target="../media/image511.png"/><Relationship Id="rId701" Type="http://schemas.openxmlformats.org/officeDocument/2006/relationships/customXml" Target="../ink/ink591.xml"/><Relationship Id="rId68" Type="http://schemas.openxmlformats.org/officeDocument/2006/relationships/image" Target="../media/image277.png"/><Relationship Id="rId133" Type="http://schemas.openxmlformats.org/officeDocument/2006/relationships/customXml" Target="../ink/ink307.xml"/><Relationship Id="rId175" Type="http://schemas.openxmlformats.org/officeDocument/2006/relationships/customXml" Target="../ink/ink328.xml"/><Relationship Id="rId340" Type="http://schemas.openxmlformats.org/officeDocument/2006/relationships/image" Target="../media/image413.png"/><Relationship Id="rId578" Type="http://schemas.openxmlformats.org/officeDocument/2006/relationships/image" Target="../media/image532.png"/><Relationship Id="rId200" Type="http://schemas.openxmlformats.org/officeDocument/2006/relationships/image" Target="../media/image343.png"/><Relationship Id="rId382" Type="http://schemas.openxmlformats.org/officeDocument/2006/relationships/image" Target="../media/image434.png"/><Relationship Id="rId438" Type="http://schemas.openxmlformats.org/officeDocument/2006/relationships/image" Target="../media/image462.png"/><Relationship Id="rId603" Type="http://schemas.openxmlformats.org/officeDocument/2006/relationships/customXml" Target="../ink/ink542.xml"/><Relationship Id="rId645" Type="http://schemas.openxmlformats.org/officeDocument/2006/relationships/customXml" Target="../ink/ink563.xml"/><Relationship Id="rId687" Type="http://schemas.openxmlformats.org/officeDocument/2006/relationships/customXml" Target="../ink/ink584.xml"/><Relationship Id="rId242" Type="http://schemas.openxmlformats.org/officeDocument/2006/relationships/image" Target="../media/image364.png"/><Relationship Id="rId284" Type="http://schemas.openxmlformats.org/officeDocument/2006/relationships/image" Target="../media/image385.png"/><Relationship Id="rId491" Type="http://schemas.openxmlformats.org/officeDocument/2006/relationships/customXml" Target="../ink/ink486.xml"/><Relationship Id="rId505" Type="http://schemas.openxmlformats.org/officeDocument/2006/relationships/customXml" Target="../ink/ink493.xml"/><Relationship Id="rId37" Type="http://schemas.openxmlformats.org/officeDocument/2006/relationships/customXml" Target="../ink/ink259.xml"/><Relationship Id="rId79" Type="http://schemas.openxmlformats.org/officeDocument/2006/relationships/customXml" Target="../ink/ink280.xml"/><Relationship Id="rId102" Type="http://schemas.openxmlformats.org/officeDocument/2006/relationships/image" Target="../media/image294.png"/><Relationship Id="rId144" Type="http://schemas.openxmlformats.org/officeDocument/2006/relationships/image" Target="../media/image315.png"/><Relationship Id="rId547" Type="http://schemas.openxmlformats.org/officeDocument/2006/relationships/customXml" Target="../ink/ink514.xml"/><Relationship Id="rId589" Type="http://schemas.openxmlformats.org/officeDocument/2006/relationships/customXml" Target="../ink/ink535.xml"/><Relationship Id="rId90" Type="http://schemas.openxmlformats.org/officeDocument/2006/relationships/image" Target="../media/image288.png"/><Relationship Id="rId186" Type="http://schemas.openxmlformats.org/officeDocument/2006/relationships/image" Target="../media/image336.png"/><Relationship Id="rId351" Type="http://schemas.openxmlformats.org/officeDocument/2006/relationships/customXml" Target="../ink/ink416.xml"/><Relationship Id="rId393" Type="http://schemas.openxmlformats.org/officeDocument/2006/relationships/customXml" Target="../ink/ink437.xml"/><Relationship Id="rId407" Type="http://schemas.openxmlformats.org/officeDocument/2006/relationships/customXml" Target="../ink/ink444.xml"/><Relationship Id="rId449" Type="http://schemas.openxmlformats.org/officeDocument/2006/relationships/customXml" Target="../ink/ink465.xml"/><Relationship Id="rId614" Type="http://schemas.openxmlformats.org/officeDocument/2006/relationships/image" Target="../media/image550.png"/><Relationship Id="rId656" Type="http://schemas.openxmlformats.org/officeDocument/2006/relationships/image" Target="../media/image571.png"/><Relationship Id="rId211" Type="http://schemas.openxmlformats.org/officeDocument/2006/relationships/customXml" Target="../ink/ink346.xml"/><Relationship Id="rId253" Type="http://schemas.openxmlformats.org/officeDocument/2006/relationships/customXml" Target="../ink/ink367.xml"/><Relationship Id="rId295" Type="http://schemas.openxmlformats.org/officeDocument/2006/relationships/customXml" Target="../ink/ink388.xml"/><Relationship Id="rId309" Type="http://schemas.openxmlformats.org/officeDocument/2006/relationships/customXml" Target="../ink/ink395.xml"/><Relationship Id="rId460" Type="http://schemas.openxmlformats.org/officeDocument/2006/relationships/image" Target="../media/image473.png"/><Relationship Id="rId516" Type="http://schemas.openxmlformats.org/officeDocument/2006/relationships/image" Target="../media/image501.png"/><Relationship Id="rId698" Type="http://schemas.openxmlformats.org/officeDocument/2006/relationships/image" Target="../media/image592.png"/><Relationship Id="rId48" Type="http://schemas.openxmlformats.org/officeDocument/2006/relationships/image" Target="../media/image267.png"/><Relationship Id="rId113" Type="http://schemas.openxmlformats.org/officeDocument/2006/relationships/customXml" Target="../ink/ink297.xml"/><Relationship Id="rId320" Type="http://schemas.openxmlformats.org/officeDocument/2006/relationships/image" Target="../media/image403.png"/><Relationship Id="rId558" Type="http://schemas.openxmlformats.org/officeDocument/2006/relationships/image" Target="../media/image522.png"/><Relationship Id="rId155" Type="http://schemas.openxmlformats.org/officeDocument/2006/relationships/customXml" Target="../ink/ink318.xml"/><Relationship Id="rId197" Type="http://schemas.openxmlformats.org/officeDocument/2006/relationships/customXml" Target="../ink/ink339.xml"/><Relationship Id="rId362" Type="http://schemas.openxmlformats.org/officeDocument/2006/relationships/image" Target="../media/image424.png"/><Relationship Id="rId418" Type="http://schemas.openxmlformats.org/officeDocument/2006/relationships/image" Target="../media/image452.png"/><Relationship Id="rId625" Type="http://schemas.openxmlformats.org/officeDocument/2006/relationships/customXml" Target="../ink/ink553.xml"/><Relationship Id="rId222" Type="http://schemas.openxmlformats.org/officeDocument/2006/relationships/image" Target="../media/image354.png"/><Relationship Id="rId264" Type="http://schemas.openxmlformats.org/officeDocument/2006/relationships/image" Target="../media/image375.png"/><Relationship Id="rId471" Type="http://schemas.openxmlformats.org/officeDocument/2006/relationships/customXml" Target="../ink/ink476.xml"/><Relationship Id="rId667" Type="http://schemas.openxmlformats.org/officeDocument/2006/relationships/customXml" Target="../ink/ink574.xml"/><Relationship Id="rId17" Type="http://schemas.openxmlformats.org/officeDocument/2006/relationships/customXml" Target="../ink/ink249.xml"/><Relationship Id="rId59" Type="http://schemas.openxmlformats.org/officeDocument/2006/relationships/customXml" Target="../ink/ink270.xml"/><Relationship Id="rId124" Type="http://schemas.openxmlformats.org/officeDocument/2006/relationships/image" Target="../media/image305.png"/><Relationship Id="rId527" Type="http://schemas.openxmlformats.org/officeDocument/2006/relationships/customXml" Target="../ink/ink504.xml"/><Relationship Id="rId569" Type="http://schemas.openxmlformats.org/officeDocument/2006/relationships/customXml" Target="../ink/ink525.xml"/><Relationship Id="rId70" Type="http://schemas.openxmlformats.org/officeDocument/2006/relationships/image" Target="../media/image278.png"/><Relationship Id="rId166" Type="http://schemas.openxmlformats.org/officeDocument/2006/relationships/image" Target="../media/image326.png"/><Relationship Id="rId331" Type="http://schemas.openxmlformats.org/officeDocument/2006/relationships/customXml" Target="../ink/ink406.xml"/><Relationship Id="rId373" Type="http://schemas.openxmlformats.org/officeDocument/2006/relationships/customXml" Target="../ink/ink427.xml"/><Relationship Id="rId429" Type="http://schemas.openxmlformats.org/officeDocument/2006/relationships/customXml" Target="../ink/ink455.xml"/><Relationship Id="rId580" Type="http://schemas.openxmlformats.org/officeDocument/2006/relationships/image" Target="../media/image533.png"/><Relationship Id="rId636" Type="http://schemas.openxmlformats.org/officeDocument/2006/relationships/image" Target="../media/image561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357.xml"/><Relationship Id="rId440" Type="http://schemas.openxmlformats.org/officeDocument/2006/relationships/image" Target="../media/image463.png"/><Relationship Id="rId678" Type="http://schemas.openxmlformats.org/officeDocument/2006/relationships/image" Target="../media/image582.png"/><Relationship Id="rId28" Type="http://schemas.openxmlformats.org/officeDocument/2006/relationships/image" Target="../media/image257.png"/><Relationship Id="rId275" Type="http://schemas.openxmlformats.org/officeDocument/2006/relationships/customXml" Target="../ink/ink378.xml"/><Relationship Id="rId300" Type="http://schemas.openxmlformats.org/officeDocument/2006/relationships/image" Target="../media/image393.png"/><Relationship Id="rId482" Type="http://schemas.openxmlformats.org/officeDocument/2006/relationships/image" Target="../media/image484.png"/><Relationship Id="rId538" Type="http://schemas.openxmlformats.org/officeDocument/2006/relationships/image" Target="../media/image512.png"/><Relationship Id="rId81" Type="http://schemas.openxmlformats.org/officeDocument/2006/relationships/customXml" Target="../ink/ink281.xml"/><Relationship Id="rId135" Type="http://schemas.openxmlformats.org/officeDocument/2006/relationships/customXml" Target="../ink/ink308.xml"/><Relationship Id="rId177" Type="http://schemas.openxmlformats.org/officeDocument/2006/relationships/customXml" Target="../ink/ink329.xml"/><Relationship Id="rId342" Type="http://schemas.openxmlformats.org/officeDocument/2006/relationships/image" Target="../media/image414.png"/><Relationship Id="rId384" Type="http://schemas.openxmlformats.org/officeDocument/2006/relationships/image" Target="../media/image435.png"/><Relationship Id="rId591" Type="http://schemas.openxmlformats.org/officeDocument/2006/relationships/customXml" Target="../ink/ink536.xml"/><Relationship Id="rId605" Type="http://schemas.openxmlformats.org/officeDocument/2006/relationships/customXml" Target="../ink/ink543.xml"/><Relationship Id="rId202" Type="http://schemas.openxmlformats.org/officeDocument/2006/relationships/image" Target="../media/image344.png"/><Relationship Id="rId244" Type="http://schemas.openxmlformats.org/officeDocument/2006/relationships/image" Target="../media/image365.png"/><Relationship Id="rId647" Type="http://schemas.openxmlformats.org/officeDocument/2006/relationships/customXml" Target="../ink/ink564.xml"/><Relationship Id="rId689" Type="http://schemas.openxmlformats.org/officeDocument/2006/relationships/customXml" Target="../ink/ink585.xml"/><Relationship Id="rId39" Type="http://schemas.openxmlformats.org/officeDocument/2006/relationships/customXml" Target="../ink/ink260.xml"/><Relationship Id="rId286" Type="http://schemas.openxmlformats.org/officeDocument/2006/relationships/image" Target="../media/image386.png"/><Relationship Id="rId451" Type="http://schemas.openxmlformats.org/officeDocument/2006/relationships/customXml" Target="../ink/ink466.xml"/><Relationship Id="rId493" Type="http://schemas.openxmlformats.org/officeDocument/2006/relationships/customXml" Target="../ink/ink487.xml"/><Relationship Id="rId507" Type="http://schemas.openxmlformats.org/officeDocument/2006/relationships/customXml" Target="../ink/ink494.xml"/><Relationship Id="rId549" Type="http://schemas.openxmlformats.org/officeDocument/2006/relationships/customXml" Target="../ink/ink515.xml"/><Relationship Id="rId50" Type="http://schemas.openxmlformats.org/officeDocument/2006/relationships/image" Target="../media/image268.png"/><Relationship Id="rId104" Type="http://schemas.openxmlformats.org/officeDocument/2006/relationships/image" Target="../media/image295.png"/><Relationship Id="rId146" Type="http://schemas.openxmlformats.org/officeDocument/2006/relationships/image" Target="../media/image316.png"/><Relationship Id="rId188" Type="http://schemas.openxmlformats.org/officeDocument/2006/relationships/image" Target="../media/image337.png"/><Relationship Id="rId311" Type="http://schemas.openxmlformats.org/officeDocument/2006/relationships/customXml" Target="../ink/ink396.xml"/><Relationship Id="rId353" Type="http://schemas.openxmlformats.org/officeDocument/2006/relationships/customXml" Target="../ink/ink417.xml"/><Relationship Id="rId395" Type="http://schemas.openxmlformats.org/officeDocument/2006/relationships/customXml" Target="../ink/ink438.xml"/><Relationship Id="rId409" Type="http://schemas.openxmlformats.org/officeDocument/2006/relationships/customXml" Target="../ink/ink445.xml"/><Relationship Id="rId560" Type="http://schemas.openxmlformats.org/officeDocument/2006/relationships/image" Target="../media/image523.png"/><Relationship Id="rId92" Type="http://schemas.openxmlformats.org/officeDocument/2006/relationships/image" Target="../media/image289.png"/><Relationship Id="rId213" Type="http://schemas.openxmlformats.org/officeDocument/2006/relationships/customXml" Target="../ink/ink347.xml"/><Relationship Id="rId420" Type="http://schemas.openxmlformats.org/officeDocument/2006/relationships/image" Target="../media/image453.png"/><Relationship Id="rId616" Type="http://schemas.openxmlformats.org/officeDocument/2006/relationships/image" Target="../media/image551.png"/><Relationship Id="rId658" Type="http://schemas.openxmlformats.org/officeDocument/2006/relationships/image" Target="../media/image572.png"/><Relationship Id="rId255" Type="http://schemas.openxmlformats.org/officeDocument/2006/relationships/customXml" Target="../ink/ink368.xml"/><Relationship Id="rId297" Type="http://schemas.openxmlformats.org/officeDocument/2006/relationships/customXml" Target="../ink/ink389.xml"/><Relationship Id="rId462" Type="http://schemas.openxmlformats.org/officeDocument/2006/relationships/image" Target="../media/image474.png"/><Relationship Id="rId518" Type="http://schemas.openxmlformats.org/officeDocument/2006/relationships/image" Target="../media/image502.png"/><Relationship Id="rId115" Type="http://schemas.openxmlformats.org/officeDocument/2006/relationships/customXml" Target="../ink/ink298.xml"/><Relationship Id="rId157" Type="http://schemas.openxmlformats.org/officeDocument/2006/relationships/customXml" Target="../ink/ink319.xml"/><Relationship Id="rId322" Type="http://schemas.openxmlformats.org/officeDocument/2006/relationships/image" Target="../media/image404.png"/><Relationship Id="rId364" Type="http://schemas.openxmlformats.org/officeDocument/2006/relationships/image" Target="../media/image425.png"/><Relationship Id="rId61" Type="http://schemas.openxmlformats.org/officeDocument/2006/relationships/customXml" Target="../ink/ink271.xml"/><Relationship Id="rId199" Type="http://schemas.openxmlformats.org/officeDocument/2006/relationships/customXml" Target="../ink/ink340.xml"/><Relationship Id="rId571" Type="http://schemas.openxmlformats.org/officeDocument/2006/relationships/customXml" Target="../ink/ink526.xml"/><Relationship Id="rId627" Type="http://schemas.openxmlformats.org/officeDocument/2006/relationships/customXml" Target="../ink/ink554.xml"/><Relationship Id="rId669" Type="http://schemas.openxmlformats.org/officeDocument/2006/relationships/customXml" Target="../ink/ink575.xml"/><Relationship Id="rId19" Type="http://schemas.openxmlformats.org/officeDocument/2006/relationships/customXml" Target="../ink/ink250.xml"/><Relationship Id="rId224" Type="http://schemas.openxmlformats.org/officeDocument/2006/relationships/image" Target="../media/image355.png"/><Relationship Id="rId266" Type="http://schemas.openxmlformats.org/officeDocument/2006/relationships/image" Target="../media/image376.png"/><Relationship Id="rId431" Type="http://schemas.openxmlformats.org/officeDocument/2006/relationships/customXml" Target="../ink/ink456.xml"/><Relationship Id="rId473" Type="http://schemas.openxmlformats.org/officeDocument/2006/relationships/customXml" Target="../ink/ink477.xml"/><Relationship Id="rId529" Type="http://schemas.openxmlformats.org/officeDocument/2006/relationships/customXml" Target="../ink/ink505.xml"/><Relationship Id="rId680" Type="http://schemas.openxmlformats.org/officeDocument/2006/relationships/image" Target="../media/image583.png"/><Relationship Id="rId30" Type="http://schemas.openxmlformats.org/officeDocument/2006/relationships/image" Target="../media/image258.png"/><Relationship Id="rId126" Type="http://schemas.openxmlformats.org/officeDocument/2006/relationships/image" Target="../media/image306.png"/><Relationship Id="rId168" Type="http://schemas.openxmlformats.org/officeDocument/2006/relationships/image" Target="../media/image327.png"/><Relationship Id="rId333" Type="http://schemas.openxmlformats.org/officeDocument/2006/relationships/customXml" Target="../ink/ink407.xml"/><Relationship Id="rId540" Type="http://schemas.openxmlformats.org/officeDocument/2006/relationships/image" Target="../media/image513.png"/><Relationship Id="rId72" Type="http://schemas.openxmlformats.org/officeDocument/2006/relationships/image" Target="../media/image279.png"/><Relationship Id="rId375" Type="http://schemas.openxmlformats.org/officeDocument/2006/relationships/customXml" Target="../ink/ink428.xml"/><Relationship Id="rId582" Type="http://schemas.openxmlformats.org/officeDocument/2006/relationships/image" Target="../media/image534.png"/><Relationship Id="rId638" Type="http://schemas.openxmlformats.org/officeDocument/2006/relationships/image" Target="../media/image562.png"/><Relationship Id="rId3" Type="http://schemas.openxmlformats.org/officeDocument/2006/relationships/customXml" Target="../ink/ink242.xml"/><Relationship Id="rId235" Type="http://schemas.openxmlformats.org/officeDocument/2006/relationships/customXml" Target="../ink/ink358.xml"/><Relationship Id="rId277" Type="http://schemas.openxmlformats.org/officeDocument/2006/relationships/customXml" Target="../ink/ink379.xml"/><Relationship Id="rId400" Type="http://schemas.openxmlformats.org/officeDocument/2006/relationships/image" Target="../media/image443.png"/><Relationship Id="rId442" Type="http://schemas.openxmlformats.org/officeDocument/2006/relationships/image" Target="../media/image464.png"/><Relationship Id="rId484" Type="http://schemas.openxmlformats.org/officeDocument/2006/relationships/image" Target="../media/image485.png"/><Relationship Id="rId137" Type="http://schemas.openxmlformats.org/officeDocument/2006/relationships/customXml" Target="../ink/ink309.xml"/><Relationship Id="rId302" Type="http://schemas.openxmlformats.org/officeDocument/2006/relationships/image" Target="../media/image394.png"/><Relationship Id="rId344" Type="http://schemas.openxmlformats.org/officeDocument/2006/relationships/image" Target="../media/image415.png"/><Relationship Id="rId691" Type="http://schemas.openxmlformats.org/officeDocument/2006/relationships/customXml" Target="../ink/ink586.xml"/><Relationship Id="rId41" Type="http://schemas.openxmlformats.org/officeDocument/2006/relationships/customXml" Target="../ink/ink261.xml"/><Relationship Id="rId83" Type="http://schemas.openxmlformats.org/officeDocument/2006/relationships/customXml" Target="../ink/ink282.xml"/><Relationship Id="rId179" Type="http://schemas.openxmlformats.org/officeDocument/2006/relationships/customXml" Target="../ink/ink330.xml"/><Relationship Id="rId386" Type="http://schemas.openxmlformats.org/officeDocument/2006/relationships/image" Target="../media/image436.png"/><Relationship Id="rId551" Type="http://schemas.openxmlformats.org/officeDocument/2006/relationships/customXml" Target="../ink/ink516.xml"/><Relationship Id="rId593" Type="http://schemas.openxmlformats.org/officeDocument/2006/relationships/customXml" Target="../ink/ink537.xml"/><Relationship Id="rId607" Type="http://schemas.openxmlformats.org/officeDocument/2006/relationships/customXml" Target="../ink/ink544.xml"/><Relationship Id="rId649" Type="http://schemas.openxmlformats.org/officeDocument/2006/relationships/customXml" Target="../ink/ink565.xml"/><Relationship Id="rId190" Type="http://schemas.openxmlformats.org/officeDocument/2006/relationships/image" Target="../media/image338.png"/><Relationship Id="rId204" Type="http://schemas.openxmlformats.org/officeDocument/2006/relationships/image" Target="../media/image345.png"/><Relationship Id="rId246" Type="http://schemas.openxmlformats.org/officeDocument/2006/relationships/image" Target="../media/image366.png"/><Relationship Id="rId288" Type="http://schemas.openxmlformats.org/officeDocument/2006/relationships/image" Target="../media/image387.png"/><Relationship Id="rId411" Type="http://schemas.openxmlformats.org/officeDocument/2006/relationships/customXml" Target="../ink/ink446.xml"/><Relationship Id="rId453" Type="http://schemas.openxmlformats.org/officeDocument/2006/relationships/customXml" Target="../ink/ink467.xml"/><Relationship Id="rId509" Type="http://schemas.openxmlformats.org/officeDocument/2006/relationships/customXml" Target="../ink/ink495.xml"/><Relationship Id="rId660" Type="http://schemas.openxmlformats.org/officeDocument/2006/relationships/image" Target="../media/image573.png"/><Relationship Id="rId106" Type="http://schemas.openxmlformats.org/officeDocument/2006/relationships/image" Target="../media/image296.png"/><Relationship Id="rId313" Type="http://schemas.openxmlformats.org/officeDocument/2006/relationships/customXml" Target="../ink/ink397.xml"/><Relationship Id="rId495" Type="http://schemas.openxmlformats.org/officeDocument/2006/relationships/customXml" Target="../ink/ink488.xml"/><Relationship Id="rId10" Type="http://schemas.openxmlformats.org/officeDocument/2006/relationships/image" Target="../media/image248.png"/><Relationship Id="rId52" Type="http://schemas.openxmlformats.org/officeDocument/2006/relationships/image" Target="../media/image269.png"/><Relationship Id="rId94" Type="http://schemas.openxmlformats.org/officeDocument/2006/relationships/image" Target="../media/image290.png"/><Relationship Id="rId148" Type="http://schemas.openxmlformats.org/officeDocument/2006/relationships/image" Target="../media/image317.png"/><Relationship Id="rId355" Type="http://schemas.openxmlformats.org/officeDocument/2006/relationships/customXml" Target="../ink/ink418.xml"/><Relationship Id="rId397" Type="http://schemas.openxmlformats.org/officeDocument/2006/relationships/customXml" Target="../ink/ink439.xml"/><Relationship Id="rId520" Type="http://schemas.openxmlformats.org/officeDocument/2006/relationships/image" Target="../media/image503.png"/><Relationship Id="rId562" Type="http://schemas.openxmlformats.org/officeDocument/2006/relationships/image" Target="../media/image524.png"/><Relationship Id="rId618" Type="http://schemas.openxmlformats.org/officeDocument/2006/relationships/image" Target="../media/image552.png"/><Relationship Id="rId215" Type="http://schemas.openxmlformats.org/officeDocument/2006/relationships/customXml" Target="../ink/ink348.xml"/><Relationship Id="rId257" Type="http://schemas.openxmlformats.org/officeDocument/2006/relationships/customXml" Target="../ink/ink369.xml"/><Relationship Id="rId422" Type="http://schemas.openxmlformats.org/officeDocument/2006/relationships/image" Target="../media/image454.png"/><Relationship Id="rId464" Type="http://schemas.openxmlformats.org/officeDocument/2006/relationships/image" Target="../media/image475.png"/><Relationship Id="rId299" Type="http://schemas.openxmlformats.org/officeDocument/2006/relationships/customXml" Target="../ink/ink390.xml"/><Relationship Id="rId63" Type="http://schemas.openxmlformats.org/officeDocument/2006/relationships/customXml" Target="../ink/ink272.xml"/><Relationship Id="rId159" Type="http://schemas.openxmlformats.org/officeDocument/2006/relationships/customXml" Target="../ink/ink320.xml"/><Relationship Id="rId366" Type="http://schemas.openxmlformats.org/officeDocument/2006/relationships/image" Target="../media/image426.png"/><Relationship Id="rId573" Type="http://schemas.openxmlformats.org/officeDocument/2006/relationships/customXml" Target="../ink/ink527.xml"/><Relationship Id="rId226" Type="http://schemas.openxmlformats.org/officeDocument/2006/relationships/image" Target="../media/image356.png"/><Relationship Id="rId433" Type="http://schemas.openxmlformats.org/officeDocument/2006/relationships/customXml" Target="../ink/ink457.xml"/><Relationship Id="rId640" Type="http://schemas.openxmlformats.org/officeDocument/2006/relationships/image" Target="../media/image563.png"/><Relationship Id="rId74" Type="http://schemas.openxmlformats.org/officeDocument/2006/relationships/image" Target="../media/image280.png"/><Relationship Id="rId377" Type="http://schemas.openxmlformats.org/officeDocument/2006/relationships/customXml" Target="../ink/ink429.xml"/><Relationship Id="rId500" Type="http://schemas.openxmlformats.org/officeDocument/2006/relationships/image" Target="../media/image493.png"/><Relationship Id="rId584" Type="http://schemas.openxmlformats.org/officeDocument/2006/relationships/image" Target="../media/image535.png"/><Relationship Id="rId5" Type="http://schemas.openxmlformats.org/officeDocument/2006/relationships/customXml" Target="../ink/ink243.xml"/><Relationship Id="rId237" Type="http://schemas.openxmlformats.org/officeDocument/2006/relationships/customXml" Target="../ink/ink359.xml"/><Relationship Id="rId444" Type="http://schemas.openxmlformats.org/officeDocument/2006/relationships/image" Target="../media/image465.png"/><Relationship Id="rId651" Type="http://schemas.openxmlformats.org/officeDocument/2006/relationships/customXml" Target="../ink/ink566.xml"/><Relationship Id="rId290" Type="http://schemas.openxmlformats.org/officeDocument/2006/relationships/image" Target="../media/image388.png"/><Relationship Id="rId304" Type="http://schemas.openxmlformats.org/officeDocument/2006/relationships/image" Target="../media/image395.png"/><Relationship Id="rId388" Type="http://schemas.openxmlformats.org/officeDocument/2006/relationships/image" Target="../media/image437.png"/><Relationship Id="rId511" Type="http://schemas.openxmlformats.org/officeDocument/2006/relationships/customXml" Target="../ink/ink496.xml"/><Relationship Id="rId609" Type="http://schemas.openxmlformats.org/officeDocument/2006/relationships/customXml" Target="../ink/ink545.xml"/><Relationship Id="rId85" Type="http://schemas.openxmlformats.org/officeDocument/2006/relationships/customXml" Target="../ink/ink283.xml"/><Relationship Id="rId150" Type="http://schemas.openxmlformats.org/officeDocument/2006/relationships/image" Target="../media/image318.png"/><Relationship Id="rId595" Type="http://schemas.openxmlformats.org/officeDocument/2006/relationships/customXml" Target="../ink/ink538.xml"/><Relationship Id="rId248" Type="http://schemas.openxmlformats.org/officeDocument/2006/relationships/image" Target="../media/image367.png"/><Relationship Id="rId455" Type="http://schemas.openxmlformats.org/officeDocument/2006/relationships/customXml" Target="../ink/ink468.xml"/><Relationship Id="rId662" Type="http://schemas.openxmlformats.org/officeDocument/2006/relationships/image" Target="../media/image574.png"/><Relationship Id="rId12" Type="http://schemas.openxmlformats.org/officeDocument/2006/relationships/image" Target="../media/image249.png"/><Relationship Id="rId108" Type="http://schemas.openxmlformats.org/officeDocument/2006/relationships/image" Target="../media/image297.png"/><Relationship Id="rId315" Type="http://schemas.openxmlformats.org/officeDocument/2006/relationships/customXml" Target="../ink/ink398.xml"/><Relationship Id="rId522" Type="http://schemas.openxmlformats.org/officeDocument/2006/relationships/image" Target="../media/image504.png"/><Relationship Id="rId96" Type="http://schemas.openxmlformats.org/officeDocument/2006/relationships/image" Target="../media/image291.png"/><Relationship Id="rId161" Type="http://schemas.openxmlformats.org/officeDocument/2006/relationships/customXml" Target="../ink/ink321.xml"/><Relationship Id="rId399" Type="http://schemas.openxmlformats.org/officeDocument/2006/relationships/customXml" Target="../ink/ink440.xml"/><Relationship Id="rId259" Type="http://schemas.openxmlformats.org/officeDocument/2006/relationships/customXml" Target="../ink/ink370.xml"/><Relationship Id="rId466" Type="http://schemas.openxmlformats.org/officeDocument/2006/relationships/image" Target="../media/image476.png"/><Relationship Id="rId673" Type="http://schemas.openxmlformats.org/officeDocument/2006/relationships/customXml" Target="../ink/ink577.xml"/><Relationship Id="rId23" Type="http://schemas.openxmlformats.org/officeDocument/2006/relationships/customXml" Target="../ink/ink252.xml"/><Relationship Id="rId119" Type="http://schemas.openxmlformats.org/officeDocument/2006/relationships/customXml" Target="../ink/ink300.xml"/><Relationship Id="rId326" Type="http://schemas.openxmlformats.org/officeDocument/2006/relationships/image" Target="../media/image406.png"/><Relationship Id="rId533" Type="http://schemas.openxmlformats.org/officeDocument/2006/relationships/customXml" Target="../ink/ink507.xml"/><Relationship Id="rId172" Type="http://schemas.openxmlformats.org/officeDocument/2006/relationships/image" Target="../media/image329.png"/><Relationship Id="rId477" Type="http://schemas.openxmlformats.org/officeDocument/2006/relationships/customXml" Target="../ink/ink479.xml"/><Relationship Id="rId600" Type="http://schemas.openxmlformats.org/officeDocument/2006/relationships/image" Target="../media/image543.png"/><Relationship Id="rId684" Type="http://schemas.openxmlformats.org/officeDocument/2006/relationships/image" Target="../media/image585.png"/><Relationship Id="rId337" Type="http://schemas.openxmlformats.org/officeDocument/2006/relationships/customXml" Target="../ink/ink409.xml"/><Relationship Id="rId34" Type="http://schemas.openxmlformats.org/officeDocument/2006/relationships/image" Target="../media/image260.png"/><Relationship Id="rId544" Type="http://schemas.openxmlformats.org/officeDocument/2006/relationships/image" Target="../media/image515.png"/><Relationship Id="rId183" Type="http://schemas.openxmlformats.org/officeDocument/2006/relationships/customXml" Target="../ink/ink332.xml"/><Relationship Id="rId390" Type="http://schemas.openxmlformats.org/officeDocument/2006/relationships/image" Target="../media/image438.png"/><Relationship Id="rId404" Type="http://schemas.openxmlformats.org/officeDocument/2006/relationships/image" Target="../media/image445.png"/><Relationship Id="rId611" Type="http://schemas.openxmlformats.org/officeDocument/2006/relationships/customXml" Target="../ink/ink546.xml"/><Relationship Id="rId250" Type="http://schemas.openxmlformats.org/officeDocument/2006/relationships/image" Target="../media/image368.png"/><Relationship Id="rId488" Type="http://schemas.openxmlformats.org/officeDocument/2006/relationships/image" Target="../media/image487.png"/><Relationship Id="rId695" Type="http://schemas.openxmlformats.org/officeDocument/2006/relationships/customXml" Target="../ink/ink588.xml"/><Relationship Id="rId45" Type="http://schemas.openxmlformats.org/officeDocument/2006/relationships/customXml" Target="../ink/ink263.xml"/><Relationship Id="rId110" Type="http://schemas.openxmlformats.org/officeDocument/2006/relationships/image" Target="../media/image298.png"/><Relationship Id="rId348" Type="http://schemas.openxmlformats.org/officeDocument/2006/relationships/image" Target="../media/image417.png"/><Relationship Id="rId555" Type="http://schemas.openxmlformats.org/officeDocument/2006/relationships/customXml" Target="../ink/ink518.xml"/><Relationship Id="rId194" Type="http://schemas.openxmlformats.org/officeDocument/2006/relationships/image" Target="../media/image340.png"/><Relationship Id="rId208" Type="http://schemas.openxmlformats.org/officeDocument/2006/relationships/image" Target="../media/image347.png"/><Relationship Id="rId415" Type="http://schemas.openxmlformats.org/officeDocument/2006/relationships/customXml" Target="../ink/ink448.xml"/><Relationship Id="rId622" Type="http://schemas.openxmlformats.org/officeDocument/2006/relationships/image" Target="../media/image554.png"/><Relationship Id="rId261" Type="http://schemas.openxmlformats.org/officeDocument/2006/relationships/customXml" Target="../ink/ink371.xml"/><Relationship Id="rId499" Type="http://schemas.openxmlformats.org/officeDocument/2006/relationships/customXml" Target="../ink/ink490.xml"/><Relationship Id="rId56" Type="http://schemas.openxmlformats.org/officeDocument/2006/relationships/image" Target="../media/image271.png"/><Relationship Id="rId359" Type="http://schemas.openxmlformats.org/officeDocument/2006/relationships/customXml" Target="../ink/ink420.xml"/><Relationship Id="rId566" Type="http://schemas.openxmlformats.org/officeDocument/2006/relationships/image" Target="../media/image526.png"/><Relationship Id="rId121" Type="http://schemas.openxmlformats.org/officeDocument/2006/relationships/customXml" Target="../ink/ink301.xml"/><Relationship Id="rId219" Type="http://schemas.openxmlformats.org/officeDocument/2006/relationships/customXml" Target="../ink/ink350.xml"/><Relationship Id="rId426" Type="http://schemas.openxmlformats.org/officeDocument/2006/relationships/image" Target="../media/image456.png"/><Relationship Id="rId633" Type="http://schemas.openxmlformats.org/officeDocument/2006/relationships/customXml" Target="../ink/ink557.xml"/><Relationship Id="rId67" Type="http://schemas.openxmlformats.org/officeDocument/2006/relationships/customXml" Target="../ink/ink274.xml"/><Relationship Id="rId272" Type="http://schemas.openxmlformats.org/officeDocument/2006/relationships/image" Target="../media/image379.png"/><Relationship Id="rId577" Type="http://schemas.openxmlformats.org/officeDocument/2006/relationships/customXml" Target="../ink/ink529.xml"/><Relationship Id="rId700" Type="http://schemas.openxmlformats.org/officeDocument/2006/relationships/image" Target="../media/image593.png"/><Relationship Id="rId132" Type="http://schemas.openxmlformats.org/officeDocument/2006/relationships/image" Target="../media/image309.png"/><Relationship Id="rId437" Type="http://schemas.openxmlformats.org/officeDocument/2006/relationships/customXml" Target="../ink/ink459.xml"/><Relationship Id="rId644" Type="http://schemas.openxmlformats.org/officeDocument/2006/relationships/image" Target="../media/image565.png"/><Relationship Id="rId283" Type="http://schemas.openxmlformats.org/officeDocument/2006/relationships/customXml" Target="../ink/ink382.xml"/><Relationship Id="rId490" Type="http://schemas.openxmlformats.org/officeDocument/2006/relationships/image" Target="../media/image488.png"/><Relationship Id="rId504" Type="http://schemas.openxmlformats.org/officeDocument/2006/relationships/image" Target="../media/image495.png"/><Relationship Id="rId78" Type="http://schemas.openxmlformats.org/officeDocument/2006/relationships/image" Target="../media/image282.png"/><Relationship Id="rId143" Type="http://schemas.openxmlformats.org/officeDocument/2006/relationships/customXml" Target="../ink/ink312.xml"/><Relationship Id="rId350" Type="http://schemas.openxmlformats.org/officeDocument/2006/relationships/image" Target="../media/image418.png"/><Relationship Id="rId588" Type="http://schemas.openxmlformats.org/officeDocument/2006/relationships/image" Target="../media/image537.png"/><Relationship Id="rId9" Type="http://schemas.openxmlformats.org/officeDocument/2006/relationships/customXml" Target="../ink/ink245.xml"/><Relationship Id="rId210" Type="http://schemas.openxmlformats.org/officeDocument/2006/relationships/image" Target="../media/image348.png"/><Relationship Id="rId448" Type="http://schemas.openxmlformats.org/officeDocument/2006/relationships/image" Target="../media/image467.png"/><Relationship Id="rId655" Type="http://schemas.openxmlformats.org/officeDocument/2006/relationships/customXml" Target="../ink/ink568.xml"/><Relationship Id="rId294" Type="http://schemas.openxmlformats.org/officeDocument/2006/relationships/image" Target="../media/image390.png"/><Relationship Id="rId308" Type="http://schemas.openxmlformats.org/officeDocument/2006/relationships/image" Target="../media/image397.png"/><Relationship Id="rId515" Type="http://schemas.openxmlformats.org/officeDocument/2006/relationships/customXml" Target="../ink/ink498.xml"/><Relationship Id="rId89" Type="http://schemas.openxmlformats.org/officeDocument/2006/relationships/customXml" Target="../ink/ink285.xml"/><Relationship Id="rId154" Type="http://schemas.openxmlformats.org/officeDocument/2006/relationships/image" Target="../media/image320.png"/><Relationship Id="rId361" Type="http://schemas.openxmlformats.org/officeDocument/2006/relationships/customXml" Target="../ink/ink421.xml"/><Relationship Id="rId599" Type="http://schemas.openxmlformats.org/officeDocument/2006/relationships/customXml" Target="../ink/ink540.xml"/><Relationship Id="rId459" Type="http://schemas.openxmlformats.org/officeDocument/2006/relationships/customXml" Target="../ink/ink470.xml"/><Relationship Id="rId666" Type="http://schemas.openxmlformats.org/officeDocument/2006/relationships/image" Target="../media/image576.png"/><Relationship Id="rId16" Type="http://schemas.openxmlformats.org/officeDocument/2006/relationships/image" Target="../media/image251.png"/><Relationship Id="rId221" Type="http://schemas.openxmlformats.org/officeDocument/2006/relationships/customXml" Target="../ink/ink351.xml"/><Relationship Id="rId319" Type="http://schemas.openxmlformats.org/officeDocument/2006/relationships/customXml" Target="../ink/ink400.xml"/><Relationship Id="rId526" Type="http://schemas.openxmlformats.org/officeDocument/2006/relationships/image" Target="../media/image506.png"/><Relationship Id="rId165" Type="http://schemas.openxmlformats.org/officeDocument/2006/relationships/customXml" Target="../ink/ink323.xml"/><Relationship Id="rId372" Type="http://schemas.openxmlformats.org/officeDocument/2006/relationships/image" Target="../media/image429.png"/><Relationship Id="rId677" Type="http://schemas.openxmlformats.org/officeDocument/2006/relationships/customXml" Target="../ink/ink579.xml"/><Relationship Id="rId232" Type="http://schemas.openxmlformats.org/officeDocument/2006/relationships/image" Target="../media/image359.png"/><Relationship Id="rId27" Type="http://schemas.openxmlformats.org/officeDocument/2006/relationships/customXml" Target="../ink/ink254.xml"/><Relationship Id="rId537" Type="http://schemas.openxmlformats.org/officeDocument/2006/relationships/customXml" Target="../ink/ink509.xml"/><Relationship Id="rId80" Type="http://schemas.openxmlformats.org/officeDocument/2006/relationships/image" Target="../media/image283.png"/><Relationship Id="rId176" Type="http://schemas.openxmlformats.org/officeDocument/2006/relationships/image" Target="../media/image331.png"/><Relationship Id="rId383" Type="http://schemas.openxmlformats.org/officeDocument/2006/relationships/customXml" Target="../ink/ink432.xml"/><Relationship Id="rId590" Type="http://schemas.openxmlformats.org/officeDocument/2006/relationships/image" Target="../media/image538.png"/><Relationship Id="rId604" Type="http://schemas.openxmlformats.org/officeDocument/2006/relationships/image" Target="../media/image545.png"/><Relationship Id="rId243" Type="http://schemas.openxmlformats.org/officeDocument/2006/relationships/customXml" Target="../ink/ink362.xml"/><Relationship Id="rId450" Type="http://schemas.openxmlformats.org/officeDocument/2006/relationships/image" Target="../media/image468.png"/><Relationship Id="rId688" Type="http://schemas.openxmlformats.org/officeDocument/2006/relationships/image" Target="../media/image587.png"/><Relationship Id="rId38" Type="http://schemas.openxmlformats.org/officeDocument/2006/relationships/image" Target="../media/image262.png"/><Relationship Id="rId103" Type="http://schemas.openxmlformats.org/officeDocument/2006/relationships/customXml" Target="../ink/ink292.xml"/><Relationship Id="rId310" Type="http://schemas.openxmlformats.org/officeDocument/2006/relationships/image" Target="../media/image398.png"/><Relationship Id="rId548" Type="http://schemas.openxmlformats.org/officeDocument/2006/relationships/image" Target="../media/image517.png"/><Relationship Id="rId91" Type="http://schemas.openxmlformats.org/officeDocument/2006/relationships/customXml" Target="../ink/ink286.xml"/><Relationship Id="rId187" Type="http://schemas.openxmlformats.org/officeDocument/2006/relationships/customXml" Target="../ink/ink334.xml"/><Relationship Id="rId394" Type="http://schemas.openxmlformats.org/officeDocument/2006/relationships/image" Target="../media/image440.png"/><Relationship Id="rId408" Type="http://schemas.openxmlformats.org/officeDocument/2006/relationships/image" Target="../media/image447.png"/><Relationship Id="rId615" Type="http://schemas.openxmlformats.org/officeDocument/2006/relationships/customXml" Target="../ink/ink548.xml"/><Relationship Id="rId254" Type="http://schemas.openxmlformats.org/officeDocument/2006/relationships/image" Target="../media/image370.png"/><Relationship Id="rId699" Type="http://schemas.openxmlformats.org/officeDocument/2006/relationships/customXml" Target="../ink/ink590.xml"/><Relationship Id="rId49" Type="http://schemas.openxmlformats.org/officeDocument/2006/relationships/customXml" Target="../ink/ink265.xml"/><Relationship Id="rId114" Type="http://schemas.openxmlformats.org/officeDocument/2006/relationships/image" Target="../media/image300.png"/><Relationship Id="rId461" Type="http://schemas.openxmlformats.org/officeDocument/2006/relationships/customXml" Target="../ink/ink471.xml"/><Relationship Id="rId559" Type="http://schemas.openxmlformats.org/officeDocument/2006/relationships/customXml" Target="../ink/ink520.xml"/><Relationship Id="rId198" Type="http://schemas.openxmlformats.org/officeDocument/2006/relationships/image" Target="../media/image342.png"/><Relationship Id="rId321" Type="http://schemas.openxmlformats.org/officeDocument/2006/relationships/customXml" Target="../ink/ink401.xml"/><Relationship Id="rId419" Type="http://schemas.openxmlformats.org/officeDocument/2006/relationships/customXml" Target="../ink/ink450.xml"/><Relationship Id="rId626" Type="http://schemas.openxmlformats.org/officeDocument/2006/relationships/image" Target="../media/image556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9.xml"/><Relationship Id="rId21" Type="http://schemas.openxmlformats.org/officeDocument/2006/relationships/customXml" Target="../ink/ink601.xml"/><Relationship Id="rId324" Type="http://schemas.openxmlformats.org/officeDocument/2006/relationships/image" Target="../media/image755.png"/><Relationship Id="rId531" Type="http://schemas.openxmlformats.org/officeDocument/2006/relationships/customXml" Target="../ink/ink856.xml"/><Relationship Id="rId170" Type="http://schemas.openxmlformats.org/officeDocument/2006/relationships/image" Target="../media/image678.png"/><Relationship Id="rId268" Type="http://schemas.openxmlformats.org/officeDocument/2006/relationships/image" Target="../media/image727.png"/><Relationship Id="rId475" Type="http://schemas.openxmlformats.org/officeDocument/2006/relationships/customXml" Target="../ink/ink828.xml"/><Relationship Id="rId32" Type="http://schemas.openxmlformats.org/officeDocument/2006/relationships/image" Target="../media/image609.png"/><Relationship Id="rId128" Type="http://schemas.openxmlformats.org/officeDocument/2006/relationships/image" Target="../media/image657.png"/><Relationship Id="rId335" Type="http://schemas.openxmlformats.org/officeDocument/2006/relationships/customXml" Target="../ink/ink758.xml"/><Relationship Id="rId542" Type="http://schemas.openxmlformats.org/officeDocument/2006/relationships/image" Target="../media/image864.png"/><Relationship Id="rId181" Type="http://schemas.openxmlformats.org/officeDocument/2006/relationships/customXml" Target="../ink/ink681.xml"/><Relationship Id="rId402" Type="http://schemas.openxmlformats.org/officeDocument/2006/relationships/image" Target="../media/image794.png"/><Relationship Id="rId279" Type="http://schemas.openxmlformats.org/officeDocument/2006/relationships/customXml" Target="../ink/ink730.xml"/><Relationship Id="rId486" Type="http://schemas.openxmlformats.org/officeDocument/2006/relationships/image" Target="../media/image836.png"/><Relationship Id="rId43" Type="http://schemas.openxmlformats.org/officeDocument/2006/relationships/customXml" Target="../ink/ink612.xml"/><Relationship Id="rId139" Type="http://schemas.openxmlformats.org/officeDocument/2006/relationships/customXml" Target="../ink/ink660.xml"/><Relationship Id="rId346" Type="http://schemas.openxmlformats.org/officeDocument/2006/relationships/image" Target="../media/image766.png"/><Relationship Id="rId553" Type="http://schemas.openxmlformats.org/officeDocument/2006/relationships/customXml" Target="../ink/ink867.xml"/><Relationship Id="rId192" Type="http://schemas.openxmlformats.org/officeDocument/2006/relationships/image" Target="../media/image689.png"/><Relationship Id="rId206" Type="http://schemas.openxmlformats.org/officeDocument/2006/relationships/image" Target="../media/image696.png"/><Relationship Id="rId413" Type="http://schemas.openxmlformats.org/officeDocument/2006/relationships/customXml" Target="../ink/ink797.xml"/><Relationship Id="rId497" Type="http://schemas.openxmlformats.org/officeDocument/2006/relationships/customXml" Target="../ink/ink839.xml"/><Relationship Id="rId620" Type="http://schemas.openxmlformats.org/officeDocument/2006/relationships/image" Target="../media/image903.png"/><Relationship Id="rId357" Type="http://schemas.openxmlformats.org/officeDocument/2006/relationships/customXml" Target="../ink/ink769.xml"/><Relationship Id="rId54" Type="http://schemas.openxmlformats.org/officeDocument/2006/relationships/image" Target="../media/image620.png"/><Relationship Id="rId217" Type="http://schemas.openxmlformats.org/officeDocument/2006/relationships/customXml" Target="../ink/ink699.xml"/><Relationship Id="rId564" Type="http://schemas.openxmlformats.org/officeDocument/2006/relationships/image" Target="../media/image875.png"/><Relationship Id="rId424" Type="http://schemas.openxmlformats.org/officeDocument/2006/relationships/image" Target="../media/image805.png"/><Relationship Id="rId270" Type="http://schemas.openxmlformats.org/officeDocument/2006/relationships/image" Target="../media/image728.png"/><Relationship Id="rId65" Type="http://schemas.openxmlformats.org/officeDocument/2006/relationships/customXml" Target="../ink/ink623.xml"/><Relationship Id="rId130" Type="http://schemas.openxmlformats.org/officeDocument/2006/relationships/image" Target="../media/image658.png"/><Relationship Id="rId368" Type="http://schemas.openxmlformats.org/officeDocument/2006/relationships/image" Target="../media/image777.png"/><Relationship Id="rId575" Type="http://schemas.openxmlformats.org/officeDocument/2006/relationships/customXml" Target="../ink/ink878.xml"/><Relationship Id="rId228" Type="http://schemas.openxmlformats.org/officeDocument/2006/relationships/image" Target="../media/image707.png"/><Relationship Id="rId435" Type="http://schemas.openxmlformats.org/officeDocument/2006/relationships/customXml" Target="../ink/ink808.xml"/><Relationship Id="rId281" Type="http://schemas.openxmlformats.org/officeDocument/2006/relationships/customXml" Target="../ink/ink731.xml"/><Relationship Id="rId502" Type="http://schemas.openxmlformats.org/officeDocument/2006/relationships/image" Target="../media/image844.png"/><Relationship Id="rId76" Type="http://schemas.openxmlformats.org/officeDocument/2006/relationships/image" Target="../media/image631.png"/><Relationship Id="rId141" Type="http://schemas.openxmlformats.org/officeDocument/2006/relationships/customXml" Target="../ink/ink661.xml"/><Relationship Id="rId379" Type="http://schemas.openxmlformats.org/officeDocument/2006/relationships/customXml" Target="../ink/ink780.xml"/><Relationship Id="rId586" Type="http://schemas.openxmlformats.org/officeDocument/2006/relationships/image" Target="../media/image886.png"/><Relationship Id="rId7" Type="http://schemas.openxmlformats.org/officeDocument/2006/relationships/customXml" Target="../ink/ink594.xml"/><Relationship Id="rId239" Type="http://schemas.openxmlformats.org/officeDocument/2006/relationships/customXml" Target="../ink/ink710.xml"/><Relationship Id="rId446" Type="http://schemas.openxmlformats.org/officeDocument/2006/relationships/image" Target="../media/image816.png"/><Relationship Id="rId292" Type="http://schemas.openxmlformats.org/officeDocument/2006/relationships/image" Target="../media/image739.png"/><Relationship Id="rId306" Type="http://schemas.openxmlformats.org/officeDocument/2006/relationships/image" Target="../media/image746.png"/><Relationship Id="rId87" Type="http://schemas.openxmlformats.org/officeDocument/2006/relationships/customXml" Target="../ink/ink634.xml"/><Relationship Id="rId513" Type="http://schemas.openxmlformats.org/officeDocument/2006/relationships/customXml" Target="../ink/ink847.xml"/><Relationship Id="rId597" Type="http://schemas.openxmlformats.org/officeDocument/2006/relationships/customXml" Target="../ink/ink889.xml"/><Relationship Id="rId152" Type="http://schemas.openxmlformats.org/officeDocument/2006/relationships/image" Target="../media/image669.png"/><Relationship Id="rId457" Type="http://schemas.openxmlformats.org/officeDocument/2006/relationships/customXml" Target="../ink/ink819.xml"/><Relationship Id="rId14" Type="http://schemas.openxmlformats.org/officeDocument/2006/relationships/image" Target="../media/image600.png"/><Relationship Id="rId317" Type="http://schemas.openxmlformats.org/officeDocument/2006/relationships/customXml" Target="../ink/ink749.xml"/><Relationship Id="rId524" Type="http://schemas.openxmlformats.org/officeDocument/2006/relationships/image" Target="../media/image855.png"/><Relationship Id="rId98" Type="http://schemas.openxmlformats.org/officeDocument/2006/relationships/image" Target="../media/image642.png"/><Relationship Id="rId163" Type="http://schemas.openxmlformats.org/officeDocument/2006/relationships/customXml" Target="../ink/ink672.xml"/><Relationship Id="rId370" Type="http://schemas.openxmlformats.org/officeDocument/2006/relationships/image" Target="../media/image778.png"/><Relationship Id="rId230" Type="http://schemas.openxmlformats.org/officeDocument/2006/relationships/image" Target="../media/image708.png"/><Relationship Id="rId468" Type="http://schemas.openxmlformats.org/officeDocument/2006/relationships/image" Target="../media/image827.png"/><Relationship Id="rId25" Type="http://schemas.openxmlformats.org/officeDocument/2006/relationships/customXml" Target="../ink/ink603.xml"/><Relationship Id="rId328" Type="http://schemas.openxmlformats.org/officeDocument/2006/relationships/image" Target="../media/image757.png"/><Relationship Id="rId535" Type="http://schemas.openxmlformats.org/officeDocument/2006/relationships/customXml" Target="../ink/ink858.xml"/><Relationship Id="rId174" Type="http://schemas.openxmlformats.org/officeDocument/2006/relationships/image" Target="../media/image680.png"/><Relationship Id="rId381" Type="http://schemas.openxmlformats.org/officeDocument/2006/relationships/customXml" Target="../ink/ink781.xml"/><Relationship Id="rId602" Type="http://schemas.openxmlformats.org/officeDocument/2006/relationships/image" Target="../media/image894.png"/><Relationship Id="rId241" Type="http://schemas.openxmlformats.org/officeDocument/2006/relationships/customXml" Target="../ink/ink711.xml"/><Relationship Id="rId437" Type="http://schemas.openxmlformats.org/officeDocument/2006/relationships/customXml" Target="../ink/ink809.xml"/><Relationship Id="rId479" Type="http://schemas.openxmlformats.org/officeDocument/2006/relationships/customXml" Target="../ink/ink830.xml"/><Relationship Id="rId36" Type="http://schemas.openxmlformats.org/officeDocument/2006/relationships/image" Target="../media/image611.png"/><Relationship Id="rId283" Type="http://schemas.openxmlformats.org/officeDocument/2006/relationships/customXml" Target="../ink/ink732.xml"/><Relationship Id="rId339" Type="http://schemas.openxmlformats.org/officeDocument/2006/relationships/customXml" Target="../ink/ink760.xml"/><Relationship Id="rId490" Type="http://schemas.openxmlformats.org/officeDocument/2006/relationships/image" Target="../media/image838.png"/><Relationship Id="rId504" Type="http://schemas.openxmlformats.org/officeDocument/2006/relationships/image" Target="../media/image845.png"/><Relationship Id="rId546" Type="http://schemas.openxmlformats.org/officeDocument/2006/relationships/image" Target="../media/image866.png"/><Relationship Id="rId78" Type="http://schemas.openxmlformats.org/officeDocument/2006/relationships/image" Target="../media/image632.png"/><Relationship Id="rId101" Type="http://schemas.openxmlformats.org/officeDocument/2006/relationships/customXml" Target="../ink/ink641.xml"/><Relationship Id="rId143" Type="http://schemas.openxmlformats.org/officeDocument/2006/relationships/customXml" Target="../ink/ink662.xml"/><Relationship Id="rId185" Type="http://schemas.openxmlformats.org/officeDocument/2006/relationships/customXml" Target="../ink/ink683.xml"/><Relationship Id="rId350" Type="http://schemas.openxmlformats.org/officeDocument/2006/relationships/image" Target="../media/image768.png"/><Relationship Id="rId406" Type="http://schemas.openxmlformats.org/officeDocument/2006/relationships/image" Target="../media/image796.png"/><Relationship Id="rId588" Type="http://schemas.openxmlformats.org/officeDocument/2006/relationships/image" Target="../media/image887.png"/><Relationship Id="rId9" Type="http://schemas.openxmlformats.org/officeDocument/2006/relationships/customXml" Target="../ink/ink595.xml"/><Relationship Id="rId210" Type="http://schemas.openxmlformats.org/officeDocument/2006/relationships/image" Target="../media/image698.png"/><Relationship Id="rId392" Type="http://schemas.openxmlformats.org/officeDocument/2006/relationships/image" Target="../media/image789.png"/><Relationship Id="rId448" Type="http://schemas.openxmlformats.org/officeDocument/2006/relationships/image" Target="../media/image817.png"/><Relationship Id="rId613" Type="http://schemas.openxmlformats.org/officeDocument/2006/relationships/customXml" Target="../ink/ink897.xml"/><Relationship Id="rId252" Type="http://schemas.openxmlformats.org/officeDocument/2006/relationships/image" Target="../media/image719.png"/><Relationship Id="rId294" Type="http://schemas.openxmlformats.org/officeDocument/2006/relationships/image" Target="../media/image740.png"/><Relationship Id="rId308" Type="http://schemas.openxmlformats.org/officeDocument/2006/relationships/image" Target="../media/image747.png"/><Relationship Id="rId515" Type="http://schemas.openxmlformats.org/officeDocument/2006/relationships/customXml" Target="../ink/ink848.xml"/><Relationship Id="rId47" Type="http://schemas.openxmlformats.org/officeDocument/2006/relationships/customXml" Target="../ink/ink614.xml"/><Relationship Id="rId89" Type="http://schemas.openxmlformats.org/officeDocument/2006/relationships/customXml" Target="../ink/ink635.xml"/><Relationship Id="rId112" Type="http://schemas.openxmlformats.org/officeDocument/2006/relationships/image" Target="../media/image649.png"/><Relationship Id="rId154" Type="http://schemas.openxmlformats.org/officeDocument/2006/relationships/image" Target="../media/image670.png"/><Relationship Id="rId361" Type="http://schemas.openxmlformats.org/officeDocument/2006/relationships/customXml" Target="../ink/ink771.xml"/><Relationship Id="rId557" Type="http://schemas.openxmlformats.org/officeDocument/2006/relationships/customXml" Target="../ink/ink869.xml"/><Relationship Id="rId599" Type="http://schemas.openxmlformats.org/officeDocument/2006/relationships/customXml" Target="../ink/ink890.xml"/><Relationship Id="rId196" Type="http://schemas.openxmlformats.org/officeDocument/2006/relationships/image" Target="../media/image691.png"/><Relationship Id="rId417" Type="http://schemas.openxmlformats.org/officeDocument/2006/relationships/customXml" Target="../ink/ink799.xml"/><Relationship Id="rId459" Type="http://schemas.openxmlformats.org/officeDocument/2006/relationships/customXml" Target="../ink/ink820.xml"/><Relationship Id="rId624" Type="http://schemas.openxmlformats.org/officeDocument/2006/relationships/image" Target="../media/image905.png"/><Relationship Id="rId16" Type="http://schemas.openxmlformats.org/officeDocument/2006/relationships/image" Target="../media/image601.png"/><Relationship Id="rId221" Type="http://schemas.openxmlformats.org/officeDocument/2006/relationships/customXml" Target="../ink/ink701.xml"/><Relationship Id="rId263" Type="http://schemas.openxmlformats.org/officeDocument/2006/relationships/customXml" Target="../ink/ink722.xml"/><Relationship Id="rId319" Type="http://schemas.openxmlformats.org/officeDocument/2006/relationships/customXml" Target="../ink/ink750.xml"/><Relationship Id="rId470" Type="http://schemas.openxmlformats.org/officeDocument/2006/relationships/image" Target="../media/image828.png"/><Relationship Id="rId526" Type="http://schemas.openxmlformats.org/officeDocument/2006/relationships/image" Target="../media/image856.png"/><Relationship Id="rId58" Type="http://schemas.openxmlformats.org/officeDocument/2006/relationships/image" Target="../media/image622.png"/><Relationship Id="rId123" Type="http://schemas.openxmlformats.org/officeDocument/2006/relationships/customXml" Target="../ink/ink652.xml"/><Relationship Id="rId330" Type="http://schemas.openxmlformats.org/officeDocument/2006/relationships/image" Target="../media/image758.png"/><Relationship Id="rId568" Type="http://schemas.openxmlformats.org/officeDocument/2006/relationships/image" Target="../media/image877.png"/><Relationship Id="rId165" Type="http://schemas.openxmlformats.org/officeDocument/2006/relationships/customXml" Target="../ink/ink673.xml"/><Relationship Id="rId372" Type="http://schemas.openxmlformats.org/officeDocument/2006/relationships/image" Target="../media/image779.png"/><Relationship Id="rId428" Type="http://schemas.openxmlformats.org/officeDocument/2006/relationships/image" Target="../media/image807.png"/><Relationship Id="rId232" Type="http://schemas.openxmlformats.org/officeDocument/2006/relationships/image" Target="../media/image709.png"/><Relationship Id="rId274" Type="http://schemas.openxmlformats.org/officeDocument/2006/relationships/image" Target="../media/image730.png"/><Relationship Id="rId481" Type="http://schemas.openxmlformats.org/officeDocument/2006/relationships/customXml" Target="../ink/ink831.xml"/><Relationship Id="rId27" Type="http://schemas.openxmlformats.org/officeDocument/2006/relationships/customXml" Target="../ink/ink604.xml"/><Relationship Id="rId69" Type="http://schemas.openxmlformats.org/officeDocument/2006/relationships/customXml" Target="../ink/ink625.xml"/><Relationship Id="rId134" Type="http://schemas.openxmlformats.org/officeDocument/2006/relationships/image" Target="../media/image660.png"/><Relationship Id="rId537" Type="http://schemas.openxmlformats.org/officeDocument/2006/relationships/customXml" Target="../ink/ink859.xml"/><Relationship Id="rId579" Type="http://schemas.openxmlformats.org/officeDocument/2006/relationships/customXml" Target="../ink/ink880.xml"/><Relationship Id="rId80" Type="http://schemas.openxmlformats.org/officeDocument/2006/relationships/image" Target="../media/image633.png"/><Relationship Id="rId176" Type="http://schemas.openxmlformats.org/officeDocument/2006/relationships/image" Target="../media/image681.png"/><Relationship Id="rId341" Type="http://schemas.openxmlformats.org/officeDocument/2006/relationships/customXml" Target="../ink/ink761.xml"/><Relationship Id="rId383" Type="http://schemas.openxmlformats.org/officeDocument/2006/relationships/customXml" Target="../ink/ink782.xml"/><Relationship Id="rId439" Type="http://schemas.openxmlformats.org/officeDocument/2006/relationships/customXml" Target="../ink/ink810.xml"/><Relationship Id="rId590" Type="http://schemas.openxmlformats.org/officeDocument/2006/relationships/image" Target="../media/image888.png"/><Relationship Id="rId604" Type="http://schemas.openxmlformats.org/officeDocument/2006/relationships/image" Target="../media/image895.png"/><Relationship Id="rId201" Type="http://schemas.openxmlformats.org/officeDocument/2006/relationships/customXml" Target="../ink/ink691.xml"/><Relationship Id="rId243" Type="http://schemas.openxmlformats.org/officeDocument/2006/relationships/customXml" Target="../ink/ink712.xml"/><Relationship Id="rId285" Type="http://schemas.openxmlformats.org/officeDocument/2006/relationships/customXml" Target="../ink/ink733.xml"/><Relationship Id="rId450" Type="http://schemas.openxmlformats.org/officeDocument/2006/relationships/image" Target="../media/image818.png"/><Relationship Id="rId506" Type="http://schemas.openxmlformats.org/officeDocument/2006/relationships/image" Target="../media/image846.png"/><Relationship Id="rId38" Type="http://schemas.openxmlformats.org/officeDocument/2006/relationships/image" Target="../media/image612.png"/><Relationship Id="rId103" Type="http://schemas.openxmlformats.org/officeDocument/2006/relationships/customXml" Target="../ink/ink642.xml"/><Relationship Id="rId310" Type="http://schemas.openxmlformats.org/officeDocument/2006/relationships/image" Target="../media/image748.png"/><Relationship Id="rId492" Type="http://schemas.openxmlformats.org/officeDocument/2006/relationships/image" Target="../media/image839.png"/><Relationship Id="rId548" Type="http://schemas.openxmlformats.org/officeDocument/2006/relationships/image" Target="../media/image867.png"/><Relationship Id="rId91" Type="http://schemas.openxmlformats.org/officeDocument/2006/relationships/customXml" Target="../ink/ink636.xml"/><Relationship Id="rId145" Type="http://schemas.openxmlformats.org/officeDocument/2006/relationships/customXml" Target="../ink/ink663.xml"/><Relationship Id="rId187" Type="http://schemas.openxmlformats.org/officeDocument/2006/relationships/customXml" Target="../ink/ink684.xml"/><Relationship Id="rId352" Type="http://schemas.openxmlformats.org/officeDocument/2006/relationships/image" Target="../media/image769.png"/><Relationship Id="rId394" Type="http://schemas.openxmlformats.org/officeDocument/2006/relationships/image" Target="../media/image790.png"/><Relationship Id="rId408" Type="http://schemas.openxmlformats.org/officeDocument/2006/relationships/image" Target="../media/image797.png"/><Relationship Id="rId615" Type="http://schemas.openxmlformats.org/officeDocument/2006/relationships/customXml" Target="../ink/ink898.xml"/><Relationship Id="rId212" Type="http://schemas.openxmlformats.org/officeDocument/2006/relationships/image" Target="../media/image699.png"/><Relationship Id="rId254" Type="http://schemas.openxmlformats.org/officeDocument/2006/relationships/image" Target="../media/image720.png"/><Relationship Id="rId49" Type="http://schemas.openxmlformats.org/officeDocument/2006/relationships/customXml" Target="../ink/ink615.xml"/><Relationship Id="rId114" Type="http://schemas.openxmlformats.org/officeDocument/2006/relationships/image" Target="../media/image650.png"/><Relationship Id="rId296" Type="http://schemas.openxmlformats.org/officeDocument/2006/relationships/image" Target="../media/image741.png"/><Relationship Id="rId461" Type="http://schemas.openxmlformats.org/officeDocument/2006/relationships/customXml" Target="../ink/ink821.xml"/><Relationship Id="rId517" Type="http://schemas.openxmlformats.org/officeDocument/2006/relationships/customXml" Target="../ink/ink849.xml"/><Relationship Id="rId559" Type="http://schemas.openxmlformats.org/officeDocument/2006/relationships/customXml" Target="../ink/ink870.xml"/><Relationship Id="rId60" Type="http://schemas.openxmlformats.org/officeDocument/2006/relationships/image" Target="../media/image623.png"/><Relationship Id="rId156" Type="http://schemas.openxmlformats.org/officeDocument/2006/relationships/image" Target="../media/image671.png"/><Relationship Id="rId198" Type="http://schemas.openxmlformats.org/officeDocument/2006/relationships/image" Target="../media/image692.png"/><Relationship Id="rId321" Type="http://schemas.openxmlformats.org/officeDocument/2006/relationships/customXml" Target="../ink/ink751.xml"/><Relationship Id="rId363" Type="http://schemas.openxmlformats.org/officeDocument/2006/relationships/customXml" Target="../ink/ink772.xml"/><Relationship Id="rId419" Type="http://schemas.openxmlformats.org/officeDocument/2006/relationships/customXml" Target="../ink/ink800.xml"/><Relationship Id="rId570" Type="http://schemas.openxmlformats.org/officeDocument/2006/relationships/image" Target="../media/image878.png"/><Relationship Id="rId223" Type="http://schemas.openxmlformats.org/officeDocument/2006/relationships/customXml" Target="../ink/ink702.xml"/><Relationship Id="rId430" Type="http://schemas.openxmlformats.org/officeDocument/2006/relationships/image" Target="../media/image808.png"/><Relationship Id="rId18" Type="http://schemas.openxmlformats.org/officeDocument/2006/relationships/image" Target="../media/image602.png"/><Relationship Id="rId265" Type="http://schemas.openxmlformats.org/officeDocument/2006/relationships/customXml" Target="../ink/ink723.xml"/><Relationship Id="rId472" Type="http://schemas.openxmlformats.org/officeDocument/2006/relationships/image" Target="../media/image829.png"/><Relationship Id="rId528" Type="http://schemas.openxmlformats.org/officeDocument/2006/relationships/image" Target="../media/image857.png"/><Relationship Id="rId125" Type="http://schemas.openxmlformats.org/officeDocument/2006/relationships/customXml" Target="../ink/ink653.xml"/><Relationship Id="rId167" Type="http://schemas.openxmlformats.org/officeDocument/2006/relationships/customXml" Target="../ink/ink674.xml"/><Relationship Id="rId332" Type="http://schemas.openxmlformats.org/officeDocument/2006/relationships/image" Target="../media/image759.png"/><Relationship Id="rId374" Type="http://schemas.openxmlformats.org/officeDocument/2006/relationships/image" Target="../media/image780.png"/><Relationship Id="rId581" Type="http://schemas.openxmlformats.org/officeDocument/2006/relationships/customXml" Target="../ink/ink881.xml"/><Relationship Id="rId71" Type="http://schemas.openxmlformats.org/officeDocument/2006/relationships/customXml" Target="../ink/ink626.xml"/><Relationship Id="rId234" Type="http://schemas.openxmlformats.org/officeDocument/2006/relationships/image" Target="../media/image710.png"/><Relationship Id="rId2" Type="http://schemas.openxmlformats.org/officeDocument/2006/relationships/image" Target="../media/image7100.png"/><Relationship Id="rId29" Type="http://schemas.openxmlformats.org/officeDocument/2006/relationships/customXml" Target="../ink/ink605.xml"/><Relationship Id="rId276" Type="http://schemas.openxmlformats.org/officeDocument/2006/relationships/image" Target="../media/image731.png"/><Relationship Id="rId441" Type="http://schemas.openxmlformats.org/officeDocument/2006/relationships/customXml" Target="../ink/ink811.xml"/><Relationship Id="rId483" Type="http://schemas.openxmlformats.org/officeDocument/2006/relationships/customXml" Target="../ink/ink832.xml"/><Relationship Id="rId539" Type="http://schemas.openxmlformats.org/officeDocument/2006/relationships/customXml" Target="../ink/ink860.xml"/><Relationship Id="rId40" Type="http://schemas.openxmlformats.org/officeDocument/2006/relationships/image" Target="../media/image613.png"/><Relationship Id="rId136" Type="http://schemas.openxmlformats.org/officeDocument/2006/relationships/image" Target="../media/image661.png"/><Relationship Id="rId178" Type="http://schemas.openxmlformats.org/officeDocument/2006/relationships/image" Target="../media/image682.png"/><Relationship Id="rId301" Type="http://schemas.openxmlformats.org/officeDocument/2006/relationships/customXml" Target="../ink/ink741.xml"/><Relationship Id="rId343" Type="http://schemas.openxmlformats.org/officeDocument/2006/relationships/customXml" Target="../ink/ink762.xml"/><Relationship Id="rId550" Type="http://schemas.openxmlformats.org/officeDocument/2006/relationships/image" Target="../media/image868.png"/><Relationship Id="rId82" Type="http://schemas.openxmlformats.org/officeDocument/2006/relationships/image" Target="../media/image634.png"/><Relationship Id="rId203" Type="http://schemas.openxmlformats.org/officeDocument/2006/relationships/customXml" Target="../ink/ink692.xml"/><Relationship Id="rId385" Type="http://schemas.openxmlformats.org/officeDocument/2006/relationships/customXml" Target="../ink/ink783.xml"/><Relationship Id="rId592" Type="http://schemas.openxmlformats.org/officeDocument/2006/relationships/image" Target="../media/image889.png"/><Relationship Id="rId606" Type="http://schemas.openxmlformats.org/officeDocument/2006/relationships/image" Target="../media/image896.png"/><Relationship Id="rId245" Type="http://schemas.openxmlformats.org/officeDocument/2006/relationships/customXml" Target="../ink/ink713.xml"/><Relationship Id="rId287" Type="http://schemas.openxmlformats.org/officeDocument/2006/relationships/customXml" Target="../ink/ink734.xml"/><Relationship Id="rId410" Type="http://schemas.openxmlformats.org/officeDocument/2006/relationships/image" Target="../media/image798.png"/><Relationship Id="rId452" Type="http://schemas.openxmlformats.org/officeDocument/2006/relationships/image" Target="../media/image819.png"/><Relationship Id="rId494" Type="http://schemas.openxmlformats.org/officeDocument/2006/relationships/image" Target="../media/image840.png"/><Relationship Id="rId508" Type="http://schemas.openxmlformats.org/officeDocument/2006/relationships/image" Target="../media/image847.png"/><Relationship Id="rId105" Type="http://schemas.openxmlformats.org/officeDocument/2006/relationships/customXml" Target="../ink/ink643.xml"/><Relationship Id="rId147" Type="http://schemas.openxmlformats.org/officeDocument/2006/relationships/customXml" Target="../ink/ink664.xml"/><Relationship Id="rId312" Type="http://schemas.openxmlformats.org/officeDocument/2006/relationships/image" Target="../media/image749.png"/><Relationship Id="rId354" Type="http://schemas.openxmlformats.org/officeDocument/2006/relationships/image" Target="../media/image770.png"/><Relationship Id="rId51" Type="http://schemas.openxmlformats.org/officeDocument/2006/relationships/customXml" Target="../ink/ink616.xml"/><Relationship Id="rId93" Type="http://schemas.openxmlformats.org/officeDocument/2006/relationships/customXml" Target="../ink/ink637.xml"/><Relationship Id="rId189" Type="http://schemas.openxmlformats.org/officeDocument/2006/relationships/customXml" Target="../ink/ink685.xml"/><Relationship Id="rId396" Type="http://schemas.openxmlformats.org/officeDocument/2006/relationships/image" Target="../media/image791.png"/><Relationship Id="rId561" Type="http://schemas.openxmlformats.org/officeDocument/2006/relationships/customXml" Target="../ink/ink871.xml"/><Relationship Id="rId617" Type="http://schemas.openxmlformats.org/officeDocument/2006/relationships/customXml" Target="../ink/ink899.xml"/><Relationship Id="rId214" Type="http://schemas.openxmlformats.org/officeDocument/2006/relationships/image" Target="../media/image700.png"/><Relationship Id="rId256" Type="http://schemas.openxmlformats.org/officeDocument/2006/relationships/image" Target="../media/image721.png"/><Relationship Id="rId298" Type="http://schemas.openxmlformats.org/officeDocument/2006/relationships/image" Target="../media/image742.png"/><Relationship Id="rId421" Type="http://schemas.openxmlformats.org/officeDocument/2006/relationships/customXml" Target="../ink/ink801.xml"/><Relationship Id="rId463" Type="http://schemas.openxmlformats.org/officeDocument/2006/relationships/customXml" Target="../ink/ink822.xml"/><Relationship Id="rId519" Type="http://schemas.openxmlformats.org/officeDocument/2006/relationships/customXml" Target="../ink/ink850.xml"/><Relationship Id="rId116" Type="http://schemas.openxmlformats.org/officeDocument/2006/relationships/image" Target="../media/image651.png"/><Relationship Id="rId158" Type="http://schemas.openxmlformats.org/officeDocument/2006/relationships/image" Target="../media/image672.png"/><Relationship Id="rId323" Type="http://schemas.openxmlformats.org/officeDocument/2006/relationships/customXml" Target="../ink/ink752.xml"/><Relationship Id="rId530" Type="http://schemas.openxmlformats.org/officeDocument/2006/relationships/image" Target="../media/image858.png"/><Relationship Id="rId20" Type="http://schemas.openxmlformats.org/officeDocument/2006/relationships/image" Target="../media/image603.png"/><Relationship Id="rId62" Type="http://schemas.openxmlformats.org/officeDocument/2006/relationships/image" Target="../media/image624.png"/><Relationship Id="rId365" Type="http://schemas.openxmlformats.org/officeDocument/2006/relationships/customXml" Target="../ink/ink773.xml"/><Relationship Id="rId572" Type="http://schemas.openxmlformats.org/officeDocument/2006/relationships/image" Target="../media/image879.png"/><Relationship Id="rId225" Type="http://schemas.openxmlformats.org/officeDocument/2006/relationships/customXml" Target="../ink/ink703.xml"/><Relationship Id="rId267" Type="http://schemas.openxmlformats.org/officeDocument/2006/relationships/customXml" Target="../ink/ink724.xml"/><Relationship Id="rId432" Type="http://schemas.openxmlformats.org/officeDocument/2006/relationships/image" Target="../media/image809.png"/><Relationship Id="rId474" Type="http://schemas.openxmlformats.org/officeDocument/2006/relationships/image" Target="../media/image830.png"/><Relationship Id="rId127" Type="http://schemas.openxmlformats.org/officeDocument/2006/relationships/customXml" Target="../ink/ink654.xml"/><Relationship Id="rId31" Type="http://schemas.openxmlformats.org/officeDocument/2006/relationships/customXml" Target="../ink/ink606.xml"/><Relationship Id="rId73" Type="http://schemas.openxmlformats.org/officeDocument/2006/relationships/customXml" Target="../ink/ink627.xml"/><Relationship Id="rId169" Type="http://schemas.openxmlformats.org/officeDocument/2006/relationships/customXml" Target="../ink/ink675.xml"/><Relationship Id="rId334" Type="http://schemas.openxmlformats.org/officeDocument/2006/relationships/image" Target="../media/image760.png"/><Relationship Id="rId376" Type="http://schemas.openxmlformats.org/officeDocument/2006/relationships/image" Target="../media/image781.png"/><Relationship Id="rId541" Type="http://schemas.openxmlformats.org/officeDocument/2006/relationships/customXml" Target="../ink/ink861.xml"/><Relationship Id="rId583" Type="http://schemas.openxmlformats.org/officeDocument/2006/relationships/customXml" Target="../ink/ink882.xml"/><Relationship Id="rId4" Type="http://schemas.openxmlformats.org/officeDocument/2006/relationships/image" Target="../media/image595.png"/><Relationship Id="rId180" Type="http://schemas.openxmlformats.org/officeDocument/2006/relationships/image" Target="../media/image683.png"/><Relationship Id="rId236" Type="http://schemas.openxmlformats.org/officeDocument/2006/relationships/image" Target="../media/image711.png"/><Relationship Id="rId278" Type="http://schemas.openxmlformats.org/officeDocument/2006/relationships/image" Target="../media/image732.png"/><Relationship Id="rId401" Type="http://schemas.openxmlformats.org/officeDocument/2006/relationships/customXml" Target="../ink/ink791.xml"/><Relationship Id="rId443" Type="http://schemas.openxmlformats.org/officeDocument/2006/relationships/customXml" Target="../ink/ink812.xml"/><Relationship Id="rId303" Type="http://schemas.openxmlformats.org/officeDocument/2006/relationships/customXml" Target="../ink/ink742.xml"/><Relationship Id="rId485" Type="http://schemas.openxmlformats.org/officeDocument/2006/relationships/customXml" Target="../ink/ink833.xml"/><Relationship Id="rId42" Type="http://schemas.openxmlformats.org/officeDocument/2006/relationships/image" Target="../media/image614.png"/><Relationship Id="rId84" Type="http://schemas.openxmlformats.org/officeDocument/2006/relationships/image" Target="../media/image635.png"/><Relationship Id="rId138" Type="http://schemas.openxmlformats.org/officeDocument/2006/relationships/image" Target="../media/image662.png"/><Relationship Id="rId345" Type="http://schemas.openxmlformats.org/officeDocument/2006/relationships/customXml" Target="../ink/ink763.xml"/><Relationship Id="rId387" Type="http://schemas.openxmlformats.org/officeDocument/2006/relationships/customXml" Target="../ink/ink784.xml"/><Relationship Id="rId510" Type="http://schemas.openxmlformats.org/officeDocument/2006/relationships/image" Target="../media/image848.png"/><Relationship Id="rId552" Type="http://schemas.openxmlformats.org/officeDocument/2006/relationships/image" Target="../media/image869.png"/><Relationship Id="rId594" Type="http://schemas.openxmlformats.org/officeDocument/2006/relationships/image" Target="../media/image890.png"/><Relationship Id="rId608" Type="http://schemas.openxmlformats.org/officeDocument/2006/relationships/image" Target="../media/image897.png"/><Relationship Id="rId191" Type="http://schemas.openxmlformats.org/officeDocument/2006/relationships/customXml" Target="../ink/ink686.xml"/><Relationship Id="rId205" Type="http://schemas.openxmlformats.org/officeDocument/2006/relationships/customXml" Target="../ink/ink693.xml"/><Relationship Id="rId247" Type="http://schemas.openxmlformats.org/officeDocument/2006/relationships/customXml" Target="../ink/ink714.xml"/><Relationship Id="rId412" Type="http://schemas.openxmlformats.org/officeDocument/2006/relationships/image" Target="../media/image799.png"/><Relationship Id="rId107" Type="http://schemas.openxmlformats.org/officeDocument/2006/relationships/customXml" Target="../ink/ink644.xml"/><Relationship Id="rId289" Type="http://schemas.openxmlformats.org/officeDocument/2006/relationships/customXml" Target="../ink/ink735.xml"/><Relationship Id="rId454" Type="http://schemas.openxmlformats.org/officeDocument/2006/relationships/image" Target="../media/image820.png"/><Relationship Id="rId496" Type="http://schemas.openxmlformats.org/officeDocument/2006/relationships/image" Target="../media/image841.png"/><Relationship Id="rId11" Type="http://schemas.openxmlformats.org/officeDocument/2006/relationships/customXml" Target="../ink/ink596.xml"/><Relationship Id="rId53" Type="http://schemas.openxmlformats.org/officeDocument/2006/relationships/customXml" Target="../ink/ink617.xml"/><Relationship Id="rId149" Type="http://schemas.openxmlformats.org/officeDocument/2006/relationships/customXml" Target="../ink/ink665.xml"/><Relationship Id="rId314" Type="http://schemas.openxmlformats.org/officeDocument/2006/relationships/image" Target="../media/image750.png"/><Relationship Id="rId356" Type="http://schemas.openxmlformats.org/officeDocument/2006/relationships/image" Target="../media/image771.png"/><Relationship Id="rId398" Type="http://schemas.openxmlformats.org/officeDocument/2006/relationships/image" Target="../media/image792.png"/><Relationship Id="rId521" Type="http://schemas.openxmlformats.org/officeDocument/2006/relationships/customXml" Target="../ink/ink851.xml"/><Relationship Id="rId563" Type="http://schemas.openxmlformats.org/officeDocument/2006/relationships/customXml" Target="../ink/ink872.xml"/><Relationship Id="rId619" Type="http://schemas.openxmlformats.org/officeDocument/2006/relationships/customXml" Target="../ink/ink900.xml"/><Relationship Id="rId95" Type="http://schemas.openxmlformats.org/officeDocument/2006/relationships/customXml" Target="../ink/ink638.xml"/><Relationship Id="rId160" Type="http://schemas.openxmlformats.org/officeDocument/2006/relationships/image" Target="../media/image673.png"/><Relationship Id="rId216" Type="http://schemas.openxmlformats.org/officeDocument/2006/relationships/image" Target="../media/image701.png"/><Relationship Id="rId423" Type="http://schemas.openxmlformats.org/officeDocument/2006/relationships/customXml" Target="../ink/ink802.xml"/><Relationship Id="rId258" Type="http://schemas.openxmlformats.org/officeDocument/2006/relationships/image" Target="../media/image722.png"/><Relationship Id="rId465" Type="http://schemas.openxmlformats.org/officeDocument/2006/relationships/customXml" Target="../ink/ink823.xml"/><Relationship Id="rId22" Type="http://schemas.openxmlformats.org/officeDocument/2006/relationships/image" Target="../media/image604.png"/><Relationship Id="rId64" Type="http://schemas.openxmlformats.org/officeDocument/2006/relationships/image" Target="../media/image625.png"/><Relationship Id="rId118" Type="http://schemas.openxmlformats.org/officeDocument/2006/relationships/image" Target="../media/image652.png"/><Relationship Id="rId325" Type="http://schemas.openxmlformats.org/officeDocument/2006/relationships/customXml" Target="../ink/ink753.xml"/><Relationship Id="rId367" Type="http://schemas.openxmlformats.org/officeDocument/2006/relationships/customXml" Target="../ink/ink774.xml"/><Relationship Id="rId532" Type="http://schemas.openxmlformats.org/officeDocument/2006/relationships/image" Target="../media/image859.png"/><Relationship Id="rId574" Type="http://schemas.openxmlformats.org/officeDocument/2006/relationships/image" Target="../media/image880.png"/><Relationship Id="rId171" Type="http://schemas.openxmlformats.org/officeDocument/2006/relationships/customXml" Target="../ink/ink676.xml"/><Relationship Id="rId227" Type="http://schemas.openxmlformats.org/officeDocument/2006/relationships/customXml" Target="../ink/ink704.xml"/><Relationship Id="rId269" Type="http://schemas.openxmlformats.org/officeDocument/2006/relationships/customXml" Target="../ink/ink725.xml"/><Relationship Id="rId434" Type="http://schemas.openxmlformats.org/officeDocument/2006/relationships/image" Target="../media/image810.png"/><Relationship Id="rId476" Type="http://schemas.openxmlformats.org/officeDocument/2006/relationships/image" Target="../media/image831.png"/><Relationship Id="rId33" Type="http://schemas.openxmlformats.org/officeDocument/2006/relationships/customXml" Target="../ink/ink607.xml"/><Relationship Id="rId129" Type="http://schemas.openxmlformats.org/officeDocument/2006/relationships/customXml" Target="../ink/ink655.xml"/><Relationship Id="rId280" Type="http://schemas.openxmlformats.org/officeDocument/2006/relationships/image" Target="../media/image733.png"/><Relationship Id="rId336" Type="http://schemas.openxmlformats.org/officeDocument/2006/relationships/image" Target="../media/image761.png"/><Relationship Id="rId501" Type="http://schemas.openxmlformats.org/officeDocument/2006/relationships/customXml" Target="../ink/ink841.xml"/><Relationship Id="rId543" Type="http://schemas.openxmlformats.org/officeDocument/2006/relationships/customXml" Target="../ink/ink862.xml"/><Relationship Id="rId75" Type="http://schemas.openxmlformats.org/officeDocument/2006/relationships/customXml" Target="../ink/ink628.xml"/><Relationship Id="rId140" Type="http://schemas.openxmlformats.org/officeDocument/2006/relationships/image" Target="../media/image663.png"/><Relationship Id="rId182" Type="http://schemas.openxmlformats.org/officeDocument/2006/relationships/image" Target="../media/image684.png"/><Relationship Id="rId378" Type="http://schemas.openxmlformats.org/officeDocument/2006/relationships/image" Target="../media/image782.png"/><Relationship Id="rId403" Type="http://schemas.openxmlformats.org/officeDocument/2006/relationships/customXml" Target="../ink/ink792.xml"/><Relationship Id="rId585" Type="http://schemas.openxmlformats.org/officeDocument/2006/relationships/customXml" Target="../ink/ink883.xml"/><Relationship Id="rId6" Type="http://schemas.openxmlformats.org/officeDocument/2006/relationships/image" Target="../media/image596.png"/><Relationship Id="rId238" Type="http://schemas.openxmlformats.org/officeDocument/2006/relationships/image" Target="../media/image712.png"/><Relationship Id="rId445" Type="http://schemas.openxmlformats.org/officeDocument/2006/relationships/customXml" Target="../ink/ink813.xml"/><Relationship Id="rId487" Type="http://schemas.openxmlformats.org/officeDocument/2006/relationships/customXml" Target="../ink/ink834.xml"/><Relationship Id="rId610" Type="http://schemas.openxmlformats.org/officeDocument/2006/relationships/image" Target="../media/image898.png"/><Relationship Id="rId291" Type="http://schemas.openxmlformats.org/officeDocument/2006/relationships/customXml" Target="../ink/ink736.xml"/><Relationship Id="rId305" Type="http://schemas.openxmlformats.org/officeDocument/2006/relationships/customXml" Target="../ink/ink743.xml"/><Relationship Id="rId347" Type="http://schemas.openxmlformats.org/officeDocument/2006/relationships/customXml" Target="../ink/ink764.xml"/><Relationship Id="rId512" Type="http://schemas.openxmlformats.org/officeDocument/2006/relationships/image" Target="../media/image849.png"/><Relationship Id="rId44" Type="http://schemas.openxmlformats.org/officeDocument/2006/relationships/image" Target="../media/image615.png"/><Relationship Id="rId86" Type="http://schemas.openxmlformats.org/officeDocument/2006/relationships/image" Target="../media/image636.png"/><Relationship Id="rId151" Type="http://schemas.openxmlformats.org/officeDocument/2006/relationships/customXml" Target="../ink/ink666.xml"/><Relationship Id="rId389" Type="http://schemas.openxmlformats.org/officeDocument/2006/relationships/customXml" Target="../ink/ink785.xml"/><Relationship Id="rId554" Type="http://schemas.openxmlformats.org/officeDocument/2006/relationships/image" Target="../media/image870.png"/><Relationship Id="rId596" Type="http://schemas.openxmlformats.org/officeDocument/2006/relationships/image" Target="../media/image891.png"/><Relationship Id="rId193" Type="http://schemas.openxmlformats.org/officeDocument/2006/relationships/customXml" Target="../ink/ink687.xml"/><Relationship Id="rId207" Type="http://schemas.openxmlformats.org/officeDocument/2006/relationships/customXml" Target="../ink/ink694.xml"/><Relationship Id="rId249" Type="http://schemas.openxmlformats.org/officeDocument/2006/relationships/customXml" Target="../ink/ink715.xml"/><Relationship Id="rId414" Type="http://schemas.openxmlformats.org/officeDocument/2006/relationships/image" Target="../media/image800.png"/><Relationship Id="rId456" Type="http://schemas.openxmlformats.org/officeDocument/2006/relationships/image" Target="../media/image821.png"/><Relationship Id="rId498" Type="http://schemas.openxmlformats.org/officeDocument/2006/relationships/image" Target="../media/image842.png"/><Relationship Id="rId621" Type="http://schemas.openxmlformats.org/officeDocument/2006/relationships/customXml" Target="../ink/ink901.xml"/><Relationship Id="rId13" Type="http://schemas.openxmlformats.org/officeDocument/2006/relationships/customXml" Target="../ink/ink597.xml"/><Relationship Id="rId109" Type="http://schemas.openxmlformats.org/officeDocument/2006/relationships/customXml" Target="../ink/ink645.xml"/><Relationship Id="rId260" Type="http://schemas.openxmlformats.org/officeDocument/2006/relationships/image" Target="../media/image723.png"/><Relationship Id="rId316" Type="http://schemas.openxmlformats.org/officeDocument/2006/relationships/image" Target="../media/image751.png"/><Relationship Id="rId523" Type="http://schemas.openxmlformats.org/officeDocument/2006/relationships/customXml" Target="../ink/ink852.xml"/><Relationship Id="rId55" Type="http://schemas.openxmlformats.org/officeDocument/2006/relationships/customXml" Target="../ink/ink618.xml"/><Relationship Id="rId97" Type="http://schemas.openxmlformats.org/officeDocument/2006/relationships/customXml" Target="../ink/ink639.xml"/><Relationship Id="rId120" Type="http://schemas.openxmlformats.org/officeDocument/2006/relationships/image" Target="../media/image653.png"/><Relationship Id="rId358" Type="http://schemas.openxmlformats.org/officeDocument/2006/relationships/image" Target="../media/image772.png"/><Relationship Id="rId565" Type="http://schemas.openxmlformats.org/officeDocument/2006/relationships/customXml" Target="../ink/ink873.xml"/><Relationship Id="rId162" Type="http://schemas.openxmlformats.org/officeDocument/2006/relationships/image" Target="../media/image674.png"/><Relationship Id="rId218" Type="http://schemas.openxmlformats.org/officeDocument/2006/relationships/image" Target="../media/image702.png"/><Relationship Id="rId425" Type="http://schemas.openxmlformats.org/officeDocument/2006/relationships/customXml" Target="../ink/ink803.xml"/><Relationship Id="rId467" Type="http://schemas.openxmlformats.org/officeDocument/2006/relationships/customXml" Target="../ink/ink824.xml"/><Relationship Id="rId271" Type="http://schemas.openxmlformats.org/officeDocument/2006/relationships/customXml" Target="../ink/ink726.xml"/><Relationship Id="rId24" Type="http://schemas.openxmlformats.org/officeDocument/2006/relationships/image" Target="../media/image605.png"/><Relationship Id="rId66" Type="http://schemas.openxmlformats.org/officeDocument/2006/relationships/image" Target="../media/image626.png"/><Relationship Id="rId131" Type="http://schemas.openxmlformats.org/officeDocument/2006/relationships/customXml" Target="../ink/ink656.xml"/><Relationship Id="rId327" Type="http://schemas.openxmlformats.org/officeDocument/2006/relationships/customXml" Target="../ink/ink754.xml"/><Relationship Id="rId369" Type="http://schemas.openxmlformats.org/officeDocument/2006/relationships/customXml" Target="../ink/ink775.xml"/><Relationship Id="rId534" Type="http://schemas.openxmlformats.org/officeDocument/2006/relationships/image" Target="../media/image860.png"/><Relationship Id="rId576" Type="http://schemas.openxmlformats.org/officeDocument/2006/relationships/image" Target="../media/image881.png"/><Relationship Id="rId173" Type="http://schemas.openxmlformats.org/officeDocument/2006/relationships/customXml" Target="../ink/ink677.xml"/><Relationship Id="rId229" Type="http://schemas.openxmlformats.org/officeDocument/2006/relationships/customXml" Target="../ink/ink705.xml"/><Relationship Id="rId380" Type="http://schemas.openxmlformats.org/officeDocument/2006/relationships/image" Target="../media/image783.png"/><Relationship Id="rId436" Type="http://schemas.openxmlformats.org/officeDocument/2006/relationships/image" Target="../media/image811.png"/><Relationship Id="rId601" Type="http://schemas.openxmlformats.org/officeDocument/2006/relationships/customXml" Target="../ink/ink891.xml"/><Relationship Id="rId240" Type="http://schemas.openxmlformats.org/officeDocument/2006/relationships/image" Target="../media/image713.png"/><Relationship Id="rId478" Type="http://schemas.openxmlformats.org/officeDocument/2006/relationships/image" Target="../media/image832.png"/><Relationship Id="rId35" Type="http://schemas.openxmlformats.org/officeDocument/2006/relationships/customXml" Target="../ink/ink608.xml"/><Relationship Id="rId77" Type="http://schemas.openxmlformats.org/officeDocument/2006/relationships/customXml" Target="../ink/ink629.xml"/><Relationship Id="rId100" Type="http://schemas.openxmlformats.org/officeDocument/2006/relationships/image" Target="../media/image643.png"/><Relationship Id="rId282" Type="http://schemas.openxmlformats.org/officeDocument/2006/relationships/image" Target="../media/image734.png"/><Relationship Id="rId338" Type="http://schemas.openxmlformats.org/officeDocument/2006/relationships/image" Target="../media/image762.png"/><Relationship Id="rId503" Type="http://schemas.openxmlformats.org/officeDocument/2006/relationships/customXml" Target="../ink/ink842.xml"/><Relationship Id="rId545" Type="http://schemas.openxmlformats.org/officeDocument/2006/relationships/customXml" Target="../ink/ink863.xml"/><Relationship Id="rId587" Type="http://schemas.openxmlformats.org/officeDocument/2006/relationships/customXml" Target="../ink/ink884.xml"/><Relationship Id="rId8" Type="http://schemas.openxmlformats.org/officeDocument/2006/relationships/image" Target="../media/image597.png"/><Relationship Id="rId142" Type="http://schemas.openxmlformats.org/officeDocument/2006/relationships/image" Target="../media/image664.png"/><Relationship Id="rId184" Type="http://schemas.openxmlformats.org/officeDocument/2006/relationships/image" Target="../media/image685.png"/><Relationship Id="rId391" Type="http://schemas.openxmlformats.org/officeDocument/2006/relationships/customXml" Target="../ink/ink786.xml"/><Relationship Id="rId405" Type="http://schemas.openxmlformats.org/officeDocument/2006/relationships/customXml" Target="../ink/ink793.xml"/><Relationship Id="rId447" Type="http://schemas.openxmlformats.org/officeDocument/2006/relationships/customXml" Target="../ink/ink814.xml"/><Relationship Id="rId612" Type="http://schemas.openxmlformats.org/officeDocument/2006/relationships/image" Target="../media/image899.png"/><Relationship Id="rId251" Type="http://schemas.openxmlformats.org/officeDocument/2006/relationships/customXml" Target="../ink/ink716.xml"/><Relationship Id="rId489" Type="http://schemas.openxmlformats.org/officeDocument/2006/relationships/customXml" Target="../ink/ink835.xml"/><Relationship Id="rId46" Type="http://schemas.openxmlformats.org/officeDocument/2006/relationships/image" Target="../media/image616.png"/><Relationship Id="rId293" Type="http://schemas.openxmlformats.org/officeDocument/2006/relationships/customXml" Target="../ink/ink737.xml"/><Relationship Id="rId307" Type="http://schemas.openxmlformats.org/officeDocument/2006/relationships/customXml" Target="../ink/ink744.xml"/><Relationship Id="rId349" Type="http://schemas.openxmlformats.org/officeDocument/2006/relationships/customXml" Target="../ink/ink765.xml"/><Relationship Id="rId514" Type="http://schemas.openxmlformats.org/officeDocument/2006/relationships/image" Target="../media/image850.png"/><Relationship Id="rId556" Type="http://schemas.openxmlformats.org/officeDocument/2006/relationships/image" Target="../media/image871.png"/><Relationship Id="rId88" Type="http://schemas.openxmlformats.org/officeDocument/2006/relationships/image" Target="../media/image637.png"/><Relationship Id="rId111" Type="http://schemas.openxmlformats.org/officeDocument/2006/relationships/customXml" Target="../ink/ink646.xml"/><Relationship Id="rId153" Type="http://schemas.openxmlformats.org/officeDocument/2006/relationships/customXml" Target="../ink/ink667.xml"/><Relationship Id="rId195" Type="http://schemas.openxmlformats.org/officeDocument/2006/relationships/customXml" Target="../ink/ink688.xml"/><Relationship Id="rId209" Type="http://schemas.openxmlformats.org/officeDocument/2006/relationships/customXml" Target="../ink/ink695.xml"/><Relationship Id="rId360" Type="http://schemas.openxmlformats.org/officeDocument/2006/relationships/image" Target="../media/image773.png"/><Relationship Id="rId416" Type="http://schemas.openxmlformats.org/officeDocument/2006/relationships/image" Target="../media/image801.png"/><Relationship Id="rId598" Type="http://schemas.openxmlformats.org/officeDocument/2006/relationships/image" Target="../media/image892.png"/><Relationship Id="rId220" Type="http://schemas.openxmlformats.org/officeDocument/2006/relationships/image" Target="../media/image703.png"/><Relationship Id="rId458" Type="http://schemas.openxmlformats.org/officeDocument/2006/relationships/image" Target="../media/image822.png"/><Relationship Id="rId623" Type="http://schemas.openxmlformats.org/officeDocument/2006/relationships/customXml" Target="../ink/ink902.xml"/><Relationship Id="rId15" Type="http://schemas.openxmlformats.org/officeDocument/2006/relationships/customXml" Target="../ink/ink598.xml"/><Relationship Id="rId57" Type="http://schemas.openxmlformats.org/officeDocument/2006/relationships/customXml" Target="../ink/ink619.xml"/><Relationship Id="rId262" Type="http://schemas.openxmlformats.org/officeDocument/2006/relationships/image" Target="../media/image724.png"/><Relationship Id="rId318" Type="http://schemas.openxmlformats.org/officeDocument/2006/relationships/image" Target="../media/image752.png"/><Relationship Id="rId525" Type="http://schemas.openxmlformats.org/officeDocument/2006/relationships/customXml" Target="../ink/ink853.xml"/><Relationship Id="rId567" Type="http://schemas.openxmlformats.org/officeDocument/2006/relationships/customXml" Target="../ink/ink874.xml"/><Relationship Id="rId99" Type="http://schemas.openxmlformats.org/officeDocument/2006/relationships/customXml" Target="../ink/ink640.xml"/><Relationship Id="rId122" Type="http://schemas.openxmlformats.org/officeDocument/2006/relationships/image" Target="../media/image654.png"/><Relationship Id="rId164" Type="http://schemas.openxmlformats.org/officeDocument/2006/relationships/image" Target="../media/image675.png"/><Relationship Id="rId371" Type="http://schemas.openxmlformats.org/officeDocument/2006/relationships/customXml" Target="../ink/ink776.xml"/><Relationship Id="rId427" Type="http://schemas.openxmlformats.org/officeDocument/2006/relationships/customXml" Target="../ink/ink804.xml"/><Relationship Id="rId469" Type="http://schemas.openxmlformats.org/officeDocument/2006/relationships/customXml" Target="../ink/ink825.xml"/><Relationship Id="rId26" Type="http://schemas.openxmlformats.org/officeDocument/2006/relationships/image" Target="../media/image606.png"/><Relationship Id="rId231" Type="http://schemas.openxmlformats.org/officeDocument/2006/relationships/customXml" Target="../ink/ink706.xml"/><Relationship Id="rId273" Type="http://schemas.openxmlformats.org/officeDocument/2006/relationships/customXml" Target="../ink/ink727.xml"/><Relationship Id="rId329" Type="http://schemas.openxmlformats.org/officeDocument/2006/relationships/customXml" Target="../ink/ink755.xml"/><Relationship Id="rId480" Type="http://schemas.openxmlformats.org/officeDocument/2006/relationships/image" Target="../media/image833.png"/><Relationship Id="rId536" Type="http://schemas.openxmlformats.org/officeDocument/2006/relationships/image" Target="../media/image861.png"/><Relationship Id="rId68" Type="http://schemas.openxmlformats.org/officeDocument/2006/relationships/image" Target="../media/image627.png"/><Relationship Id="rId133" Type="http://schemas.openxmlformats.org/officeDocument/2006/relationships/customXml" Target="../ink/ink657.xml"/><Relationship Id="rId175" Type="http://schemas.openxmlformats.org/officeDocument/2006/relationships/customXml" Target="../ink/ink678.xml"/><Relationship Id="rId340" Type="http://schemas.openxmlformats.org/officeDocument/2006/relationships/image" Target="../media/image763.png"/><Relationship Id="rId578" Type="http://schemas.openxmlformats.org/officeDocument/2006/relationships/image" Target="../media/image882.png"/><Relationship Id="rId200" Type="http://schemas.openxmlformats.org/officeDocument/2006/relationships/image" Target="../media/image693.png"/><Relationship Id="rId382" Type="http://schemas.openxmlformats.org/officeDocument/2006/relationships/image" Target="../media/image784.png"/><Relationship Id="rId438" Type="http://schemas.openxmlformats.org/officeDocument/2006/relationships/image" Target="../media/image812.png"/><Relationship Id="rId603" Type="http://schemas.openxmlformats.org/officeDocument/2006/relationships/customXml" Target="../ink/ink892.xml"/><Relationship Id="rId242" Type="http://schemas.openxmlformats.org/officeDocument/2006/relationships/image" Target="../media/image714.png"/><Relationship Id="rId284" Type="http://schemas.openxmlformats.org/officeDocument/2006/relationships/image" Target="../media/image735.png"/><Relationship Id="rId491" Type="http://schemas.openxmlformats.org/officeDocument/2006/relationships/customXml" Target="../ink/ink836.xml"/><Relationship Id="rId505" Type="http://schemas.openxmlformats.org/officeDocument/2006/relationships/customXml" Target="../ink/ink843.xml"/><Relationship Id="rId37" Type="http://schemas.openxmlformats.org/officeDocument/2006/relationships/customXml" Target="../ink/ink609.xml"/><Relationship Id="rId79" Type="http://schemas.openxmlformats.org/officeDocument/2006/relationships/customXml" Target="../ink/ink630.xml"/><Relationship Id="rId102" Type="http://schemas.openxmlformats.org/officeDocument/2006/relationships/image" Target="../media/image644.png"/><Relationship Id="rId144" Type="http://schemas.openxmlformats.org/officeDocument/2006/relationships/image" Target="../media/image665.png"/><Relationship Id="rId547" Type="http://schemas.openxmlformats.org/officeDocument/2006/relationships/customXml" Target="../ink/ink864.xml"/><Relationship Id="rId589" Type="http://schemas.openxmlformats.org/officeDocument/2006/relationships/customXml" Target="../ink/ink885.xml"/><Relationship Id="rId90" Type="http://schemas.openxmlformats.org/officeDocument/2006/relationships/image" Target="../media/image638.png"/><Relationship Id="rId186" Type="http://schemas.openxmlformats.org/officeDocument/2006/relationships/image" Target="../media/image686.png"/><Relationship Id="rId351" Type="http://schemas.openxmlformats.org/officeDocument/2006/relationships/customXml" Target="../ink/ink766.xml"/><Relationship Id="rId393" Type="http://schemas.openxmlformats.org/officeDocument/2006/relationships/customXml" Target="../ink/ink787.xml"/><Relationship Id="rId407" Type="http://schemas.openxmlformats.org/officeDocument/2006/relationships/customXml" Target="../ink/ink794.xml"/><Relationship Id="rId449" Type="http://schemas.openxmlformats.org/officeDocument/2006/relationships/customXml" Target="../ink/ink815.xml"/><Relationship Id="rId614" Type="http://schemas.openxmlformats.org/officeDocument/2006/relationships/image" Target="../media/image900.png"/><Relationship Id="rId211" Type="http://schemas.openxmlformats.org/officeDocument/2006/relationships/customXml" Target="../ink/ink696.xml"/><Relationship Id="rId253" Type="http://schemas.openxmlformats.org/officeDocument/2006/relationships/customXml" Target="../ink/ink717.xml"/><Relationship Id="rId295" Type="http://schemas.openxmlformats.org/officeDocument/2006/relationships/customXml" Target="../ink/ink738.xml"/><Relationship Id="rId309" Type="http://schemas.openxmlformats.org/officeDocument/2006/relationships/customXml" Target="../ink/ink745.xml"/><Relationship Id="rId460" Type="http://schemas.openxmlformats.org/officeDocument/2006/relationships/image" Target="../media/image823.png"/><Relationship Id="rId516" Type="http://schemas.openxmlformats.org/officeDocument/2006/relationships/image" Target="../media/image851.png"/><Relationship Id="rId48" Type="http://schemas.openxmlformats.org/officeDocument/2006/relationships/image" Target="../media/image617.png"/><Relationship Id="rId113" Type="http://schemas.openxmlformats.org/officeDocument/2006/relationships/customXml" Target="../ink/ink647.xml"/><Relationship Id="rId320" Type="http://schemas.openxmlformats.org/officeDocument/2006/relationships/image" Target="../media/image753.png"/><Relationship Id="rId558" Type="http://schemas.openxmlformats.org/officeDocument/2006/relationships/image" Target="../media/image872.png"/><Relationship Id="rId155" Type="http://schemas.openxmlformats.org/officeDocument/2006/relationships/customXml" Target="../ink/ink668.xml"/><Relationship Id="rId197" Type="http://schemas.openxmlformats.org/officeDocument/2006/relationships/customXml" Target="../ink/ink689.xml"/><Relationship Id="rId362" Type="http://schemas.openxmlformats.org/officeDocument/2006/relationships/image" Target="../media/image774.png"/><Relationship Id="rId418" Type="http://schemas.openxmlformats.org/officeDocument/2006/relationships/image" Target="../media/image802.png"/><Relationship Id="rId222" Type="http://schemas.openxmlformats.org/officeDocument/2006/relationships/image" Target="../media/image704.png"/><Relationship Id="rId264" Type="http://schemas.openxmlformats.org/officeDocument/2006/relationships/image" Target="../media/image725.png"/><Relationship Id="rId471" Type="http://schemas.openxmlformats.org/officeDocument/2006/relationships/customXml" Target="../ink/ink826.xml"/><Relationship Id="rId17" Type="http://schemas.openxmlformats.org/officeDocument/2006/relationships/customXml" Target="../ink/ink599.xml"/><Relationship Id="rId59" Type="http://schemas.openxmlformats.org/officeDocument/2006/relationships/customXml" Target="../ink/ink620.xml"/><Relationship Id="rId124" Type="http://schemas.openxmlformats.org/officeDocument/2006/relationships/image" Target="../media/image655.png"/><Relationship Id="rId527" Type="http://schemas.openxmlformats.org/officeDocument/2006/relationships/customXml" Target="../ink/ink854.xml"/><Relationship Id="rId569" Type="http://schemas.openxmlformats.org/officeDocument/2006/relationships/customXml" Target="../ink/ink875.xml"/><Relationship Id="rId70" Type="http://schemas.openxmlformats.org/officeDocument/2006/relationships/image" Target="../media/image628.png"/><Relationship Id="rId166" Type="http://schemas.openxmlformats.org/officeDocument/2006/relationships/image" Target="../media/image676.png"/><Relationship Id="rId331" Type="http://schemas.openxmlformats.org/officeDocument/2006/relationships/customXml" Target="../ink/ink756.xml"/><Relationship Id="rId373" Type="http://schemas.openxmlformats.org/officeDocument/2006/relationships/customXml" Target="../ink/ink777.xml"/><Relationship Id="rId429" Type="http://schemas.openxmlformats.org/officeDocument/2006/relationships/customXml" Target="../ink/ink805.xml"/><Relationship Id="rId580" Type="http://schemas.openxmlformats.org/officeDocument/2006/relationships/image" Target="../media/image883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707.xml"/><Relationship Id="rId440" Type="http://schemas.openxmlformats.org/officeDocument/2006/relationships/image" Target="../media/image813.png"/><Relationship Id="rId28" Type="http://schemas.openxmlformats.org/officeDocument/2006/relationships/image" Target="../media/image607.png"/><Relationship Id="rId275" Type="http://schemas.openxmlformats.org/officeDocument/2006/relationships/customXml" Target="../ink/ink728.xml"/><Relationship Id="rId300" Type="http://schemas.openxmlformats.org/officeDocument/2006/relationships/image" Target="../media/image743.png"/><Relationship Id="rId482" Type="http://schemas.openxmlformats.org/officeDocument/2006/relationships/image" Target="../media/image834.png"/><Relationship Id="rId538" Type="http://schemas.openxmlformats.org/officeDocument/2006/relationships/image" Target="../media/image862.png"/><Relationship Id="rId81" Type="http://schemas.openxmlformats.org/officeDocument/2006/relationships/customXml" Target="../ink/ink631.xml"/><Relationship Id="rId135" Type="http://schemas.openxmlformats.org/officeDocument/2006/relationships/customXml" Target="../ink/ink658.xml"/><Relationship Id="rId177" Type="http://schemas.openxmlformats.org/officeDocument/2006/relationships/customXml" Target="../ink/ink679.xml"/><Relationship Id="rId342" Type="http://schemas.openxmlformats.org/officeDocument/2006/relationships/image" Target="../media/image764.png"/><Relationship Id="rId384" Type="http://schemas.openxmlformats.org/officeDocument/2006/relationships/image" Target="../media/image785.png"/><Relationship Id="rId591" Type="http://schemas.openxmlformats.org/officeDocument/2006/relationships/customXml" Target="../ink/ink886.xml"/><Relationship Id="rId605" Type="http://schemas.openxmlformats.org/officeDocument/2006/relationships/customXml" Target="../ink/ink893.xml"/><Relationship Id="rId202" Type="http://schemas.openxmlformats.org/officeDocument/2006/relationships/image" Target="../media/image694.png"/><Relationship Id="rId244" Type="http://schemas.openxmlformats.org/officeDocument/2006/relationships/image" Target="../media/image715.png"/><Relationship Id="rId39" Type="http://schemas.openxmlformats.org/officeDocument/2006/relationships/customXml" Target="../ink/ink610.xml"/><Relationship Id="rId286" Type="http://schemas.openxmlformats.org/officeDocument/2006/relationships/image" Target="../media/image736.png"/><Relationship Id="rId451" Type="http://schemas.openxmlformats.org/officeDocument/2006/relationships/customXml" Target="../ink/ink816.xml"/><Relationship Id="rId493" Type="http://schemas.openxmlformats.org/officeDocument/2006/relationships/customXml" Target="../ink/ink837.xml"/><Relationship Id="rId507" Type="http://schemas.openxmlformats.org/officeDocument/2006/relationships/customXml" Target="../ink/ink844.xml"/><Relationship Id="rId549" Type="http://schemas.openxmlformats.org/officeDocument/2006/relationships/customXml" Target="../ink/ink865.xml"/><Relationship Id="rId50" Type="http://schemas.openxmlformats.org/officeDocument/2006/relationships/image" Target="../media/image618.png"/><Relationship Id="rId104" Type="http://schemas.openxmlformats.org/officeDocument/2006/relationships/image" Target="../media/image645.png"/><Relationship Id="rId146" Type="http://schemas.openxmlformats.org/officeDocument/2006/relationships/image" Target="../media/image666.png"/><Relationship Id="rId188" Type="http://schemas.openxmlformats.org/officeDocument/2006/relationships/image" Target="../media/image687.png"/><Relationship Id="rId311" Type="http://schemas.openxmlformats.org/officeDocument/2006/relationships/customXml" Target="../ink/ink746.xml"/><Relationship Id="rId353" Type="http://schemas.openxmlformats.org/officeDocument/2006/relationships/customXml" Target="../ink/ink767.xml"/><Relationship Id="rId395" Type="http://schemas.openxmlformats.org/officeDocument/2006/relationships/customXml" Target="../ink/ink788.xml"/><Relationship Id="rId409" Type="http://schemas.openxmlformats.org/officeDocument/2006/relationships/customXml" Target="../ink/ink795.xml"/><Relationship Id="rId560" Type="http://schemas.openxmlformats.org/officeDocument/2006/relationships/image" Target="../media/image873.png"/><Relationship Id="rId92" Type="http://schemas.openxmlformats.org/officeDocument/2006/relationships/image" Target="../media/image639.png"/><Relationship Id="rId213" Type="http://schemas.openxmlformats.org/officeDocument/2006/relationships/customXml" Target="../ink/ink697.xml"/><Relationship Id="rId420" Type="http://schemas.openxmlformats.org/officeDocument/2006/relationships/image" Target="../media/image803.png"/><Relationship Id="rId616" Type="http://schemas.openxmlformats.org/officeDocument/2006/relationships/image" Target="../media/image901.png"/><Relationship Id="rId255" Type="http://schemas.openxmlformats.org/officeDocument/2006/relationships/customXml" Target="../ink/ink718.xml"/><Relationship Id="rId297" Type="http://schemas.openxmlformats.org/officeDocument/2006/relationships/customXml" Target="../ink/ink739.xml"/><Relationship Id="rId462" Type="http://schemas.openxmlformats.org/officeDocument/2006/relationships/image" Target="../media/image824.png"/><Relationship Id="rId518" Type="http://schemas.openxmlformats.org/officeDocument/2006/relationships/image" Target="../media/image852.png"/><Relationship Id="rId115" Type="http://schemas.openxmlformats.org/officeDocument/2006/relationships/customXml" Target="../ink/ink648.xml"/><Relationship Id="rId157" Type="http://schemas.openxmlformats.org/officeDocument/2006/relationships/customXml" Target="../ink/ink669.xml"/><Relationship Id="rId322" Type="http://schemas.openxmlformats.org/officeDocument/2006/relationships/image" Target="../media/image754.png"/><Relationship Id="rId364" Type="http://schemas.openxmlformats.org/officeDocument/2006/relationships/image" Target="../media/image775.png"/><Relationship Id="rId61" Type="http://schemas.openxmlformats.org/officeDocument/2006/relationships/customXml" Target="../ink/ink621.xml"/><Relationship Id="rId199" Type="http://schemas.openxmlformats.org/officeDocument/2006/relationships/customXml" Target="../ink/ink690.xml"/><Relationship Id="rId571" Type="http://schemas.openxmlformats.org/officeDocument/2006/relationships/customXml" Target="../ink/ink876.xml"/><Relationship Id="rId19" Type="http://schemas.openxmlformats.org/officeDocument/2006/relationships/customXml" Target="../ink/ink600.xml"/><Relationship Id="rId224" Type="http://schemas.openxmlformats.org/officeDocument/2006/relationships/image" Target="../media/image705.png"/><Relationship Id="rId266" Type="http://schemas.openxmlformats.org/officeDocument/2006/relationships/image" Target="../media/image726.png"/><Relationship Id="rId431" Type="http://schemas.openxmlformats.org/officeDocument/2006/relationships/customXml" Target="../ink/ink806.xml"/><Relationship Id="rId473" Type="http://schemas.openxmlformats.org/officeDocument/2006/relationships/customXml" Target="../ink/ink827.xml"/><Relationship Id="rId529" Type="http://schemas.openxmlformats.org/officeDocument/2006/relationships/customXml" Target="../ink/ink855.xml"/><Relationship Id="rId30" Type="http://schemas.openxmlformats.org/officeDocument/2006/relationships/image" Target="../media/image608.png"/><Relationship Id="rId126" Type="http://schemas.openxmlformats.org/officeDocument/2006/relationships/image" Target="../media/image656.png"/><Relationship Id="rId168" Type="http://schemas.openxmlformats.org/officeDocument/2006/relationships/image" Target="../media/image677.png"/><Relationship Id="rId333" Type="http://schemas.openxmlformats.org/officeDocument/2006/relationships/customXml" Target="../ink/ink757.xml"/><Relationship Id="rId540" Type="http://schemas.openxmlformats.org/officeDocument/2006/relationships/image" Target="../media/image863.png"/><Relationship Id="rId72" Type="http://schemas.openxmlformats.org/officeDocument/2006/relationships/image" Target="../media/image629.png"/><Relationship Id="rId375" Type="http://schemas.openxmlformats.org/officeDocument/2006/relationships/customXml" Target="../ink/ink778.xml"/><Relationship Id="rId582" Type="http://schemas.openxmlformats.org/officeDocument/2006/relationships/image" Target="../media/image884.png"/><Relationship Id="rId3" Type="http://schemas.openxmlformats.org/officeDocument/2006/relationships/customXml" Target="../ink/ink592.xml"/><Relationship Id="rId235" Type="http://schemas.openxmlformats.org/officeDocument/2006/relationships/customXml" Target="../ink/ink708.xml"/><Relationship Id="rId277" Type="http://schemas.openxmlformats.org/officeDocument/2006/relationships/customXml" Target="../ink/ink729.xml"/><Relationship Id="rId400" Type="http://schemas.openxmlformats.org/officeDocument/2006/relationships/image" Target="../media/image793.png"/><Relationship Id="rId442" Type="http://schemas.openxmlformats.org/officeDocument/2006/relationships/image" Target="../media/image814.png"/><Relationship Id="rId484" Type="http://schemas.openxmlformats.org/officeDocument/2006/relationships/image" Target="../media/image835.png"/><Relationship Id="rId137" Type="http://schemas.openxmlformats.org/officeDocument/2006/relationships/customXml" Target="../ink/ink659.xml"/><Relationship Id="rId302" Type="http://schemas.openxmlformats.org/officeDocument/2006/relationships/image" Target="../media/image744.png"/><Relationship Id="rId344" Type="http://schemas.openxmlformats.org/officeDocument/2006/relationships/image" Target="../media/image765.png"/><Relationship Id="rId41" Type="http://schemas.openxmlformats.org/officeDocument/2006/relationships/customXml" Target="../ink/ink611.xml"/><Relationship Id="rId83" Type="http://schemas.openxmlformats.org/officeDocument/2006/relationships/customXml" Target="../ink/ink632.xml"/><Relationship Id="rId179" Type="http://schemas.openxmlformats.org/officeDocument/2006/relationships/customXml" Target="../ink/ink680.xml"/><Relationship Id="rId386" Type="http://schemas.openxmlformats.org/officeDocument/2006/relationships/image" Target="../media/image786.png"/><Relationship Id="rId551" Type="http://schemas.openxmlformats.org/officeDocument/2006/relationships/customXml" Target="../ink/ink866.xml"/><Relationship Id="rId593" Type="http://schemas.openxmlformats.org/officeDocument/2006/relationships/customXml" Target="../ink/ink887.xml"/><Relationship Id="rId607" Type="http://schemas.openxmlformats.org/officeDocument/2006/relationships/customXml" Target="../ink/ink894.xml"/><Relationship Id="rId190" Type="http://schemas.openxmlformats.org/officeDocument/2006/relationships/image" Target="../media/image688.png"/><Relationship Id="rId204" Type="http://schemas.openxmlformats.org/officeDocument/2006/relationships/image" Target="../media/image695.png"/><Relationship Id="rId246" Type="http://schemas.openxmlformats.org/officeDocument/2006/relationships/image" Target="../media/image716.png"/><Relationship Id="rId288" Type="http://schemas.openxmlformats.org/officeDocument/2006/relationships/image" Target="../media/image737.png"/><Relationship Id="rId411" Type="http://schemas.openxmlformats.org/officeDocument/2006/relationships/customXml" Target="../ink/ink796.xml"/><Relationship Id="rId453" Type="http://schemas.openxmlformats.org/officeDocument/2006/relationships/customXml" Target="../ink/ink817.xml"/><Relationship Id="rId509" Type="http://schemas.openxmlformats.org/officeDocument/2006/relationships/customXml" Target="../ink/ink845.xml"/><Relationship Id="rId106" Type="http://schemas.openxmlformats.org/officeDocument/2006/relationships/image" Target="../media/image646.png"/><Relationship Id="rId313" Type="http://schemas.openxmlformats.org/officeDocument/2006/relationships/customXml" Target="../ink/ink747.xml"/><Relationship Id="rId495" Type="http://schemas.openxmlformats.org/officeDocument/2006/relationships/customXml" Target="../ink/ink838.xml"/><Relationship Id="rId10" Type="http://schemas.openxmlformats.org/officeDocument/2006/relationships/image" Target="../media/image598.png"/><Relationship Id="rId52" Type="http://schemas.openxmlformats.org/officeDocument/2006/relationships/image" Target="../media/image619.png"/><Relationship Id="rId94" Type="http://schemas.openxmlformats.org/officeDocument/2006/relationships/image" Target="../media/image640.png"/><Relationship Id="rId148" Type="http://schemas.openxmlformats.org/officeDocument/2006/relationships/image" Target="../media/image667.png"/><Relationship Id="rId355" Type="http://schemas.openxmlformats.org/officeDocument/2006/relationships/customXml" Target="../ink/ink768.xml"/><Relationship Id="rId397" Type="http://schemas.openxmlformats.org/officeDocument/2006/relationships/customXml" Target="../ink/ink789.xml"/><Relationship Id="rId520" Type="http://schemas.openxmlformats.org/officeDocument/2006/relationships/image" Target="../media/image853.png"/><Relationship Id="rId562" Type="http://schemas.openxmlformats.org/officeDocument/2006/relationships/image" Target="../media/image874.png"/><Relationship Id="rId618" Type="http://schemas.openxmlformats.org/officeDocument/2006/relationships/image" Target="../media/image902.png"/><Relationship Id="rId215" Type="http://schemas.openxmlformats.org/officeDocument/2006/relationships/customXml" Target="../ink/ink698.xml"/><Relationship Id="rId257" Type="http://schemas.openxmlformats.org/officeDocument/2006/relationships/customXml" Target="../ink/ink719.xml"/><Relationship Id="rId422" Type="http://schemas.openxmlformats.org/officeDocument/2006/relationships/image" Target="../media/image804.png"/><Relationship Id="rId464" Type="http://schemas.openxmlformats.org/officeDocument/2006/relationships/image" Target="../media/image825.png"/><Relationship Id="rId299" Type="http://schemas.openxmlformats.org/officeDocument/2006/relationships/customXml" Target="../ink/ink740.xml"/><Relationship Id="rId63" Type="http://schemas.openxmlformats.org/officeDocument/2006/relationships/customXml" Target="../ink/ink622.xml"/><Relationship Id="rId159" Type="http://schemas.openxmlformats.org/officeDocument/2006/relationships/customXml" Target="../ink/ink670.xml"/><Relationship Id="rId366" Type="http://schemas.openxmlformats.org/officeDocument/2006/relationships/image" Target="../media/image776.png"/><Relationship Id="rId573" Type="http://schemas.openxmlformats.org/officeDocument/2006/relationships/customXml" Target="../ink/ink877.xml"/><Relationship Id="rId226" Type="http://schemas.openxmlformats.org/officeDocument/2006/relationships/image" Target="../media/image706.png"/><Relationship Id="rId433" Type="http://schemas.openxmlformats.org/officeDocument/2006/relationships/customXml" Target="../ink/ink807.xml"/><Relationship Id="rId74" Type="http://schemas.openxmlformats.org/officeDocument/2006/relationships/image" Target="../media/image630.png"/><Relationship Id="rId377" Type="http://schemas.openxmlformats.org/officeDocument/2006/relationships/customXml" Target="../ink/ink779.xml"/><Relationship Id="rId500" Type="http://schemas.openxmlformats.org/officeDocument/2006/relationships/image" Target="../media/image843.png"/><Relationship Id="rId584" Type="http://schemas.openxmlformats.org/officeDocument/2006/relationships/image" Target="../media/image885.png"/><Relationship Id="rId5" Type="http://schemas.openxmlformats.org/officeDocument/2006/relationships/customXml" Target="../ink/ink593.xml"/><Relationship Id="rId237" Type="http://schemas.openxmlformats.org/officeDocument/2006/relationships/customXml" Target="../ink/ink709.xml"/><Relationship Id="rId444" Type="http://schemas.openxmlformats.org/officeDocument/2006/relationships/image" Target="../media/image815.png"/><Relationship Id="rId290" Type="http://schemas.openxmlformats.org/officeDocument/2006/relationships/image" Target="../media/image738.png"/><Relationship Id="rId304" Type="http://schemas.openxmlformats.org/officeDocument/2006/relationships/image" Target="../media/image745.png"/><Relationship Id="rId388" Type="http://schemas.openxmlformats.org/officeDocument/2006/relationships/image" Target="../media/image787.png"/><Relationship Id="rId511" Type="http://schemas.openxmlformats.org/officeDocument/2006/relationships/customXml" Target="../ink/ink846.xml"/><Relationship Id="rId609" Type="http://schemas.openxmlformats.org/officeDocument/2006/relationships/customXml" Target="../ink/ink895.xml"/><Relationship Id="rId85" Type="http://schemas.openxmlformats.org/officeDocument/2006/relationships/customXml" Target="../ink/ink633.xml"/><Relationship Id="rId150" Type="http://schemas.openxmlformats.org/officeDocument/2006/relationships/image" Target="../media/image668.png"/><Relationship Id="rId595" Type="http://schemas.openxmlformats.org/officeDocument/2006/relationships/customXml" Target="../ink/ink888.xml"/><Relationship Id="rId248" Type="http://schemas.openxmlformats.org/officeDocument/2006/relationships/image" Target="../media/image717.png"/><Relationship Id="rId455" Type="http://schemas.openxmlformats.org/officeDocument/2006/relationships/customXml" Target="../ink/ink818.xml"/><Relationship Id="rId12" Type="http://schemas.openxmlformats.org/officeDocument/2006/relationships/image" Target="../media/image599.png"/><Relationship Id="rId108" Type="http://schemas.openxmlformats.org/officeDocument/2006/relationships/image" Target="../media/image647.png"/><Relationship Id="rId315" Type="http://schemas.openxmlformats.org/officeDocument/2006/relationships/customXml" Target="../ink/ink748.xml"/><Relationship Id="rId522" Type="http://schemas.openxmlformats.org/officeDocument/2006/relationships/image" Target="../media/image854.png"/><Relationship Id="rId96" Type="http://schemas.openxmlformats.org/officeDocument/2006/relationships/image" Target="../media/image641.png"/><Relationship Id="rId161" Type="http://schemas.openxmlformats.org/officeDocument/2006/relationships/customXml" Target="../ink/ink671.xml"/><Relationship Id="rId399" Type="http://schemas.openxmlformats.org/officeDocument/2006/relationships/customXml" Target="../ink/ink790.xml"/><Relationship Id="rId259" Type="http://schemas.openxmlformats.org/officeDocument/2006/relationships/customXml" Target="../ink/ink720.xml"/><Relationship Id="rId466" Type="http://schemas.openxmlformats.org/officeDocument/2006/relationships/image" Target="../media/image826.png"/><Relationship Id="rId23" Type="http://schemas.openxmlformats.org/officeDocument/2006/relationships/customXml" Target="../ink/ink602.xml"/><Relationship Id="rId119" Type="http://schemas.openxmlformats.org/officeDocument/2006/relationships/customXml" Target="../ink/ink650.xml"/><Relationship Id="rId326" Type="http://schemas.openxmlformats.org/officeDocument/2006/relationships/image" Target="../media/image756.png"/><Relationship Id="rId533" Type="http://schemas.openxmlformats.org/officeDocument/2006/relationships/customXml" Target="../ink/ink857.xml"/><Relationship Id="rId172" Type="http://schemas.openxmlformats.org/officeDocument/2006/relationships/image" Target="../media/image679.png"/><Relationship Id="rId477" Type="http://schemas.openxmlformats.org/officeDocument/2006/relationships/customXml" Target="../ink/ink829.xml"/><Relationship Id="rId600" Type="http://schemas.openxmlformats.org/officeDocument/2006/relationships/image" Target="../media/image893.png"/><Relationship Id="rId337" Type="http://schemas.openxmlformats.org/officeDocument/2006/relationships/customXml" Target="../ink/ink759.xml"/><Relationship Id="rId34" Type="http://schemas.openxmlformats.org/officeDocument/2006/relationships/image" Target="../media/image610.png"/><Relationship Id="rId544" Type="http://schemas.openxmlformats.org/officeDocument/2006/relationships/image" Target="../media/image865.png"/><Relationship Id="rId183" Type="http://schemas.openxmlformats.org/officeDocument/2006/relationships/customXml" Target="../ink/ink682.xml"/><Relationship Id="rId390" Type="http://schemas.openxmlformats.org/officeDocument/2006/relationships/image" Target="../media/image788.png"/><Relationship Id="rId404" Type="http://schemas.openxmlformats.org/officeDocument/2006/relationships/image" Target="../media/image795.png"/><Relationship Id="rId611" Type="http://schemas.openxmlformats.org/officeDocument/2006/relationships/customXml" Target="../ink/ink896.xml"/><Relationship Id="rId250" Type="http://schemas.openxmlformats.org/officeDocument/2006/relationships/image" Target="../media/image718.png"/><Relationship Id="rId488" Type="http://schemas.openxmlformats.org/officeDocument/2006/relationships/image" Target="../media/image837.png"/><Relationship Id="rId45" Type="http://schemas.openxmlformats.org/officeDocument/2006/relationships/customXml" Target="../ink/ink613.xml"/><Relationship Id="rId110" Type="http://schemas.openxmlformats.org/officeDocument/2006/relationships/image" Target="../media/image648.png"/><Relationship Id="rId348" Type="http://schemas.openxmlformats.org/officeDocument/2006/relationships/image" Target="../media/image767.png"/><Relationship Id="rId555" Type="http://schemas.openxmlformats.org/officeDocument/2006/relationships/customXml" Target="../ink/ink868.xml"/><Relationship Id="rId194" Type="http://schemas.openxmlformats.org/officeDocument/2006/relationships/image" Target="../media/image690.png"/><Relationship Id="rId208" Type="http://schemas.openxmlformats.org/officeDocument/2006/relationships/image" Target="../media/image697.png"/><Relationship Id="rId415" Type="http://schemas.openxmlformats.org/officeDocument/2006/relationships/customXml" Target="../ink/ink798.xml"/><Relationship Id="rId622" Type="http://schemas.openxmlformats.org/officeDocument/2006/relationships/image" Target="../media/image904.png"/><Relationship Id="rId261" Type="http://schemas.openxmlformats.org/officeDocument/2006/relationships/customXml" Target="../ink/ink721.xml"/><Relationship Id="rId499" Type="http://schemas.openxmlformats.org/officeDocument/2006/relationships/customXml" Target="../ink/ink840.xml"/><Relationship Id="rId56" Type="http://schemas.openxmlformats.org/officeDocument/2006/relationships/image" Target="../media/image621.png"/><Relationship Id="rId359" Type="http://schemas.openxmlformats.org/officeDocument/2006/relationships/customXml" Target="../ink/ink770.xml"/><Relationship Id="rId566" Type="http://schemas.openxmlformats.org/officeDocument/2006/relationships/image" Target="../media/image876.png"/><Relationship Id="rId121" Type="http://schemas.openxmlformats.org/officeDocument/2006/relationships/customXml" Target="../ink/ink651.xml"/><Relationship Id="rId219" Type="http://schemas.openxmlformats.org/officeDocument/2006/relationships/customXml" Target="../ink/ink700.xml"/><Relationship Id="rId426" Type="http://schemas.openxmlformats.org/officeDocument/2006/relationships/image" Target="../media/image806.png"/><Relationship Id="rId67" Type="http://schemas.openxmlformats.org/officeDocument/2006/relationships/customXml" Target="../ink/ink624.xml"/><Relationship Id="rId272" Type="http://schemas.openxmlformats.org/officeDocument/2006/relationships/image" Target="../media/image729.png"/><Relationship Id="rId577" Type="http://schemas.openxmlformats.org/officeDocument/2006/relationships/customXml" Target="../ink/ink879.xml"/><Relationship Id="rId132" Type="http://schemas.openxmlformats.org/officeDocument/2006/relationships/image" Target="../media/image65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03.xml"/><Relationship Id="rId2" Type="http://schemas.openxmlformats.org/officeDocument/2006/relationships/image" Target="../media/image8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>
                <a:latin typeface="+mj-lt"/>
              </a:rPr>
              <a:t>Matching Polytopes</a:t>
            </a:r>
          </a:p>
          <a:p>
            <a:r>
              <a:rPr lang="en-CA" dirty="0">
                <a:latin typeface="+mj-lt"/>
              </a:rPr>
              <a:t>Waterloo, 16 July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99E781A-3B3B-4829-8319-5AC9D7C07090}"/>
                  </a:ext>
                </a:extLst>
              </p14:cNvPr>
              <p14:cNvContentPartPr/>
              <p14:nvPr/>
            </p14:nvContentPartPr>
            <p14:xfrm>
              <a:off x="8607210" y="4973646"/>
              <a:ext cx="381240" cy="215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99E781A-3B3B-4829-8319-5AC9D7C070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8210" y="4964646"/>
                <a:ext cx="398880" cy="2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3-Dimensional Matching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11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CA" sz="2000" dirty="0"/>
                  <a:t>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Input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triples of the form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Output</a:t>
                </a:r>
                <a:r>
                  <a:rPr lang="en-CA" sz="2000" dirty="0"/>
                  <a:t>: a maximum subset of disjoint triples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Linear programming relaxation</a:t>
                </a:r>
                <a:r>
                  <a:rPr lang="en-CA" sz="2000" dirty="0"/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≤1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There is a 2-approximation algorithm for this problem (even in the weighted case).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117683"/>
              </a:xfrm>
              <a:prstGeom prst="rect">
                <a:avLst/>
              </a:prstGeom>
              <a:blipFill>
                <a:blip r:embed="rId2"/>
                <a:stretch>
                  <a:fillRect l="-557" b="-11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EA2BD0-F002-41A4-9C42-482DBE50F5DA}"/>
                  </a:ext>
                </a:extLst>
              </p:cNvPr>
              <p:cNvSpPr/>
              <p:nvPr/>
            </p:nvSpPr>
            <p:spPr>
              <a:xfrm>
                <a:off x="7423631" y="4772527"/>
                <a:ext cx="1065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EA2BD0-F002-41A4-9C42-482DBE50F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631" y="4772527"/>
                <a:ext cx="106574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DD1CEA-3AFD-47BE-B1BF-D783C8FEC727}"/>
                  </a:ext>
                </a:extLst>
              </p:cNvPr>
              <p:cNvSpPr/>
              <p:nvPr/>
            </p:nvSpPr>
            <p:spPr>
              <a:xfrm>
                <a:off x="7423631" y="4283328"/>
                <a:ext cx="10224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DD1CEA-3AFD-47BE-B1BF-D783C8FEC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631" y="4283328"/>
                <a:ext cx="102245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ABE426-37C4-4E88-8D30-B3E735055C3C}"/>
                  </a:ext>
                </a:extLst>
              </p14:cNvPr>
              <p14:cNvContentPartPr/>
              <p14:nvPr/>
            </p14:nvContentPartPr>
            <p14:xfrm>
              <a:off x="2990520" y="92520"/>
              <a:ext cx="6936840" cy="5938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ABE426-37C4-4E88-8D30-B3E735055C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1160" y="83160"/>
                <a:ext cx="6955560" cy="59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874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Basic Solution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2352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Lemma</a:t>
                </a:r>
                <a:r>
                  <a:rPr lang="en-CA" sz="2000" dirty="0"/>
                  <a:t>.  For any basic solution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, there exists a hyperedge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Proof</a:t>
                </a:r>
                <a:r>
                  <a:rPr lang="en-CA" sz="2000" dirty="0"/>
                  <a:t>.  	Suppose, by contradiction, that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CA" sz="2000" dirty="0"/>
                  <a:t> for every hyperedge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	Recall that there are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CA" sz="2000" dirty="0"/>
                  <a:t> linear independent tight constraints for a basic solution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Let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 be the set of tight degree constraints.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2352952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9694C05-D6C5-42F3-9B40-34157E36DA79}"/>
                  </a:ext>
                </a:extLst>
              </p14:cNvPr>
              <p14:cNvContentPartPr/>
              <p14:nvPr/>
            </p14:nvContentPartPr>
            <p14:xfrm>
              <a:off x="4778250" y="1509726"/>
              <a:ext cx="793440" cy="38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9694C05-D6C5-42F3-9B40-34157E36DA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9250" y="1501086"/>
                <a:ext cx="8110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7A0550-9B6C-4CBC-A980-59846A7E7010}"/>
                  </a:ext>
                </a:extLst>
              </p14:cNvPr>
              <p14:cNvContentPartPr/>
              <p14:nvPr/>
            </p14:nvContentPartPr>
            <p14:xfrm>
              <a:off x="9324330" y="1485246"/>
              <a:ext cx="1077120" cy="53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7A0550-9B6C-4CBC-A980-59846A7E70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15330" y="1476606"/>
                <a:ext cx="109476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B5DA91E-8607-4DB7-95AC-0730D5991166}"/>
              </a:ext>
            </a:extLst>
          </p:cNvPr>
          <p:cNvGrpSpPr/>
          <p:nvPr/>
        </p:nvGrpSpPr>
        <p:grpSpPr>
          <a:xfrm>
            <a:off x="6988290" y="2608446"/>
            <a:ext cx="335520" cy="160560"/>
            <a:chOff x="6988290" y="2608446"/>
            <a:chExt cx="33552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827DF2E-A26E-4FCD-891E-FCA99B96689A}"/>
                    </a:ext>
                  </a:extLst>
                </p14:cNvPr>
                <p14:cNvContentPartPr/>
                <p14:nvPr/>
              </p14:nvContentPartPr>
              <p14:xfrm>
                <a:off x="7020330" y="2685486"/>
                <a:ext cx="18720" cy="83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827DF2E-A26E-4FCD-891E-FCA99B96689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11330" y="2676846"/>
                  <a:ext cx="36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2680339-2E23-47DD-A480-9F26950DF5BA}"/>
                    </a:ext>
                  </a:extLst>
                </p14:cNvPr>
                <p14:cNvContentPartPr/>
                <p14:nvPr/>
              </p14:nvContentPartPr>
              <p14:xfrm>
                <a:off x="6988290" y="2608446"/>
                <a:ext cx="39240" cy="32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2680339-2E23-47DD-A480-9F26950DF5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79290" y="2599806"/>
                  <a:ext cx="56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8C6301F-C6CA-4487-BBAC-723D369CF31B}"/>
                    </a:ext>
                  </a:extLst>
                </p14:cNvPr>
                <p14:cNvContentPartPr/>
                <p14:nvPr/>
              </p14:nvContentPartPr>
              <p14:xfrm>
                <a:off x="7110330" y="2659566"/>
                <a:ext cx="213480" cy="108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8C6301F-C6CA-4487-BBAC-723D369CF31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01690" y="2650566"/>
                  <a:ext cx="2311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789A94-A78B-47FD-9985-C256A169DF4E}"/>
              </a:ext>
            </a:extLst>
          </p:cNvPr>
          <p:cNvGrpSpPr/>
          <p:nvPr/>
        </p:nvGrpSpPr>
        <p:grpSpPr>
          <a:xfrm>
            <a:off x="7828170" y="2552286"/>
            <a:ext cx="1036080" cy="225000"/>
            <a:chOff x="7828170" y="2552286"/>
            <a:chExt cx="103608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7DE9C13-48D7-4F7E-9B0D-04D13E55CDEB}"/>
                    </a:ext>
                  </a:extLst>
                </p14:cNvPr>
                <p14:cNvContentPartPr/>
                <p14:nvPr/>
              </p14:nvContentPartPr>
              <p14:xfrm>
                <a:off x="7828170" y="2656326"/>
                <a:ext cx="92880" cy="94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7DE9C13-48D7-4F7E-9B0D-04D13E55CDE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19530" y="2647686"/>
                  <a:ext cx="110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16BF8DC-D797-444C-9C06-FFCF10832E7B}"/>
                    </a:ext>
                  </a:extLst>
                </p14:cNvPr>
                <p14:cNvContentPartPr/>
                <p14:nvPr/>
              </p14:nvContentPartPr>
              <p14:xfrm>
                <a:off x="7837530" y="2655966"/>
                <a:ext cx="78840" cy="95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16BF8DC-D797-444C-9C06-FFCF10832E7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28530" y="2646966"/>
                  <a:ext cx="96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13A3C7B-F0C5-4EA7-91FB-7DC4014D1FF4}"/>
                    </a:ext>
                  </a:extLst>
                </p14:cNvPr>
                <p14:cNvContentPartPr/>
                <p14:nvPr/>
              </p14:nvContentPartPr>
              <p14:xfrm>
                <a:off x="8026170" y="2586486"/>
                <a:ext cx="95040" cy="179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13A3C7B-F0C5-4EA7-91FB-7DC4014D1F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17170" y="2577486"/>
                  <a:ext cx="112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6A8B095-26EE-4012-929E-84D6DA2F13BD}"/>
                    </a:ext>
                  </a:extLst>
                </p14:cNvPr>
                <p14:cNvContentPartPr/>
                <p14:nvPr/>
              </p14:nvContentPartPr>
              <p14:xfrm>
                <a:off x="8184210" y="2555886"/>
                <a:ext cx="65520" cy="204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6A8B095-26EE-4012-929E-84D6DA2F13B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75210" y="2546886"/>
                  <a:ext cx="83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918FC2-A331-4FD1-B907-E620EFC7E37D}"/>
                    </a:ext>
                  </a:extLst>
                </p14:cNvPr>
                <p14:cNvContentPartPr/>
                <p14:nvPr/>
              </p14:nvContentPartPr>
              <p14:xfrm>
                <a:off x="8315610" y="2605206"/>
                <a:ext cx="226080" cy="155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918FC2-A331-4FD1-B907-E620EFC7E37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06610" y="2596206"/>
                  <a:ext cx="243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DE2992C-6873-4C81-AEC5-47CABA3260EA}"/>
                    </a:ext>
                  </a:extLst>
                </p14:cNvPr>
                <p14:cNvContentPartPr/>
                <p14:nvPr/>
              </p14:nvContentPartPr>
              <p14:xfrm>
                <a:off x="8548890" y="2552286"/>
                <a:ext cx="58320" cy="217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DE2992C-6873-4C81-AEC5-47CABA3260E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39890" y="2543646"/>
                  <a:ext cx="75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4B4DC92-A474-4F4E-908A-5DCFC33568C5}"/>
                    </a:ext>
                  </a:extLst>
                </p14:cNvPr>
                <p14:cNvContentPartPr/>
                <p14:nvPr/>
              </p14:nvContentPartPr>
              <p14:xfrm>
                <a:off x="8642130" y="2686206"/>
                <a:ext cx="103680" cy="52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4B4DC92-A474-4F4E-908A-5DCFC33568C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33130" y="2677206"/>
                  <a:ext cx="121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C193DD-6843-4D5B-A868-BF06E35BE954}"/>
                    </a:ext>
                  </a:extLst>
                </p14:cNvPr>
                <p14:cNvContentPartPr/>
                <p14:nvPr/>
              </p14:nvContentPartPr>
              <p14:xfrm>
                <a:off x="8848050" y="2625366"/>
                <a:ext cx="16200" cy="151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C193DD-6843-4D5B-A868-BF06E35BE95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39410" y="2616366"/>
                  <a:ext cx="338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B18201-BE80-4D6C-B637-6A04E3763182}"/>
              </a:ext>
            </a:extLst>
          </p:cNvPr>
          <p:cNvGrpSpPr/>
          <p:nvPr/>
        </p:nvGrpSpPr>
        <p:grpSpPr>
          <a:xfrm>
            <a:off x="9380490" y="2613486"/>
            <a:ext cx="122760" cy="156600"/>
            <a:chOff x="9380490" y="2613486"/>
            <a:chExt cx="12276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34E4A1-5EF1-4B14-9D1A-AA45C3393CE2}"/>
                    </a:ext>
                  </a:extLst>
                </p14:cNvPr>
                <p14:cNvContentPartPr/>
                <p14:nvPr/>
              </p14:nvContentPartPr>
              <p14:xfrm>
                <a:off x="9380490" y="2613486"/>
                <a:ext cx="117360" cy="156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34E4A1-5EF1-4B14-9D1A-AA45C3393CE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71850" y="2604846"/>
                  <a:ext cx="135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C720841-16C0-44DE-94BA-443262B74964}"/>
                    </a:ext>
                  </a:extLst>
                </p14:cNvPr>
                <p14:cNvContentPartPr/>
                <p14:nvPr/>
              </p14:nvContentPartPr>
              <p14:xfrm>
                <a:off x="9423690" y="2672166"/>
                <a:ext cx="79560" cy="3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C720841-16C0-44DE-94BA-443262B749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15050" y="2663166"/>
                  <a:ext cx="9720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E665E0-7EA8-4128-8700-B8AB7FC23D40}"/>
              </a:ext>
            </a:extLst>
          </p:cNvPr>
          <p:cNvGrpSpPr/>
          <p:nvPr/>
        </p:nvGrpSpPr>
        <p:grpSpPr>
          <a:xfrm>
            <a:off x="9685050" y="2611686"/>
            <a:ext cx="676800" cy="191520"/>
            <a:chOff x="9685050" y="2611686"/>
            <a:chExt cx="67680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B3C670-2782-4FC6-A922-54E54D912CEA}"/>
                    </a:ext>
                  </a:extLst>
                </p14:cNvPr>
                <p14:cNvContentPartPr/>
                <p14:nvPr/>
              </p14:nvContentPartPr>
              <p14:xfrm>
                <a:off x="9685050" y="2679366"/>
                <a:ext cx="77040" cy="92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B3C670-2782-4FC6-A922-54E54D912CE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76050" y="2670726"/>
                  <a:ext cx="94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EE895D9-1540-462F-B62F-E4DADE0C27B0}"/>
                    </a:ext>
                  </a:extLst>
                </p14:cNvPr>
                <p14:cNvContentPartPr/>
                <p14:nvPr/>
              </p14:nvContentPartPr>
              <p14:xfrm>
                <a:off x="9867930" y="2675766"/>
                <a:ext cx="70920" cy="106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EE895D9-1540-462F-B62F-E4DADE0C27B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59290" y="2666766"/>
                  <a:ext cx="88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CD4A768-F6C4-4CCE-8751-A73D5C2E382B}"/>
                    </a:ext>
                  </a:extLst>
                </p14:cNvPr>
                <p14:cNvContentPartPr/>
                <p14:nvPr/>
              </p14:nvContentPartPr>
              <p14:xfrm>
                <a:off x="9872610" y="2733366"/>
                <a:ext cx="73080" cy="7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CD4A768-F6C4-4CCE-8751-A73D5C2E382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63610" y="2724726"/>
                  <a:ext cx="90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6FFF59-8D37-4F8C-9957-F69572EB045D}"/>
                    </a:ext>
                  </a:extLst>
                </p14:cNvPr>
                <p14:cNvContentPartPr/>
                <p14:nvPr/>
              </p14:nvContentPartPr>
              <p14:xfrm>
                <a:off x="10029570" y="2611686"/>
                <a:ext cx="196560" cy="191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6FFF59-8D37-4F8C-9957-F69572EB045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20930" y="2603046"/>
                  <a:ext cx="214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607C584-1956-427C-A0D9-4A26EA1E50BE}"/>
                    </a:ext>
                  </a:extLst>
                </p14:cNvPr>
                <p14:cNvContentPartPr/>
                <p14:nvPr/>
              </p14:nvContentPartPr>
              <p14:xfrm>
                <a:off x="10349970" y="2786286"/>
                <a:ext cx="11880" cy="3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607C584-1956-427C-A0D9-4A26EA1E50B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41330" y="2777286"/>
                  <a:ext cx="2952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633951-CE2E-42A8-823F-117FBFD2A482}"/>
              </a:ext>
            </a:extLst>
          </p:cNvPr>
          <p:cNvGrpSpPr/>
          <p:nvPr/>
        </p:nvGrpSpPr>
        <p:grpSpPr>
          <a:xfrm>
            <a:off x="1908330" y="3088326"/>
            <a:ext cx="754560" cy="183960"/>
            <a:chOff x="1908330" y="3088326"/>
            <a:chExt cx="75456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FFAC04-F67E-4345-86B9-531C79BA7172}"/>
                    </a:ext>
                  </a:extLst>
                </p14:cNvPr>
                <p14:cNvContentPartPr/>
                <p14:nvPr/>
              </p14:nvContentPartPr>
              <p14:xfrm>
                <a:off x="1920210" y="3088326"/>
                <a:ext cx="35280" cy="164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FFAC04-F67E-4345-86B9-531C79BA71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11210" y="3079686"/>
                  <a:ext cx="52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A024824-A2C9-4053-AFF9-56AD66E2330E}"/>
                    </a:ext>
                  </a:extLst>
                </p14:cNvPr>
                <p14:cNvContentPartPr/>
                <p14:nvPr/>
              </p14:nvContentPartPr>
              <p14:xfrm>
                <a:off x="1908330" y="3089046"/>
                <a:ext cx="116280" cy="182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A024824-A2C9-4053-AFF9-56AD66E2330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99330" y="3080406"/>
                  <a:ext cx="133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3E3AADC-D3EF-4BF9-B53B-25AD74544ECB}"/>
                    </a:ext>
                  </a:extLst>
                </p14:cNvPr>
                <p14:cNvContentPartPr/>
                <p14:nvPr/>
              </p14:nvContentPartPr>
              <p14:xfrm>
                <a:off x="2055210" y="3160326"/>
                <a:ext cx="77400" cy="106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3E3AADC-D3EF-4BF9-B53B-25AD74544EC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46570" y="3151686"/>
                  <a:ext cx="95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6EA2B6A-5C96-41E7-8965-93016078969B}"/>
                    </a:ext>
                  </a:extLst>
                </p14:cNvPr>
                <p14:cNvContentPartPr/>
                <p14:nvPr/>
              </p14:nvContentPartPr>
              <p14:xfrm>
                <a:off x="2169330" y="3179766"/>
                <a:ext cx="94680" cy="92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6EA2B6A-5C96-41E7-8965-93016078969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60330" y="3170766"/>
                  <a:ext cx="112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1F687E-4401-4589-8BAD-4DF3701EDF7D}"/>
                    </a:ext>
                  </a:extLst>
                </p14:cNvPr>
                <p14:cNvContentPartPr/>
                <p14:nvPr/>
              </p14:nvContentPartPr>
              <p14:xfrm>
                <a:off x="2286330" y="3198846"/>
                <a:ext cx="236160" cy="64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1F687E-4401-4589-8BAD-4DF3701EDF7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77690" y="3190206"/>
                  <a:ext cx="253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FE498A5-FDC9-42E4-B590-3D83F0C3FA95}"/>
                    </a:ext>
                  </a:extLst>
                </p14:cNvPr>
                <p14:cNvContentPartPr/>
                <p14:nvPr/>
              </p14:nvContentPartPr>
              <p14:xfrm>
                <a:off x="2534010" y="3180846"/>
                <a:ext cx="128880" cy="90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FE498A5-FDC9-42E4-B590-3D83F0C3FA9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25370" y="3172206"/>
                  <a:ext cx="1465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10B00DF-2BAA-4099-832D-6B0CFB16866B}"/>
              </a:ext>
            </a:extLst>
          </p:cNvPr>
          <p:cNvGrpSpPr/>
          <p:nvPr/>
        </p:nvGrpSpPr>
        <p:grpSpPr>
          <a:xfrm>
            <a:off x="2936130" y="3070326"/>
            <a:ext cx="696240" cy="280440"/>
            <a:chOff x="2936130" y="3070326"/>
            <a:chExt cx="69624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2000540-3348-40DE-A729-27DD44DD4E82}"/>
                    </a:ext>
                  </a:extLst>
                </p14:cNvPr>
                <p14:cNvContentPartPr/>
                <p14:nvPr/>
              </p14:nvContentPartPr>
              <p14:xfrm>
                <a:off x="2950530" y="3152046"/>
                <a:ext cx="68760" cy="117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2000540-3348-40DE-A729-27DD44DD4E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41530" y="3143406"/>
                  <a:ext cx="86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1DF3B23-3BCB-482B-AD40-3767DA6E6BD8}"/>
                    </a:ext>
                  </a:extLst>
                </p14:cNvPr>
                <p14:cNvContentPartPr/>
                <p14:nvPr/>
              </p14:nvContentPartPr>
              <p14:xfrm>
                <a:off x="2936130" y="3168246"/>
                <a:ext cx="95760" cy="106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1DF3B23-3BCB-482B-AD40-3767DA6E6B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27130" y="3159606"/>
                  <a:ext cx="113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913732-A43E-492D-ADC3-6315C8C0A4D7}"/>
                    </a:ext>
                  </a:extLst>
                </p14:cNvPr>
                <p14:cNvContentPartPr/>
                <p14:nvPr/>
              </p14:nvContentPartPr>
              <p14:xfrm>
                <a:off x="3050610" y="3222966"/>
                <a:ext cx="109080" cy="80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913732-A43E-492D-ADC3-6315C8C0A4D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41610" y="3214326"/>
                  <a:ext cx="126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68C80A6-6C5C-4C2B-BEB6-9D1489E3C82A}"/>
                    </a:ext>
                  </a:extLst>
                </p14:cNvPr>
                <p14:cNvContentPartPr/>
                <p14:nvPr/>
              </p14:nvContentPartPr>
              <p14:xfrm>
                <a:off x="3245730" y="3129726"/>
                <a:ext cx="98280" cy="97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68C80A6-6C5C-4C2B-BEB6-9D1489E3C82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37090" y="3120726"/>
                  <a:ext cx="115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C231541-965C-4449-8AD7-8662FA54BD54}"/>
                    </a:ext>
                  </a:extLst>
                </p14:cNvPr>
                <p14:cNvContentPartPr/>
                <p14:nvPr/>
              </p14:nvContentPartPr>
              <p14:xfrm>
                <a:off x="3527970" y="3070326"/>
                <a:ext cx="30960" cy="124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C231541-965C-4449-8AD7-8662FA54BD5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19330" y="3061326"/>
                  <a:ext cx="48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B025E58-6889-41F7-92EE-31F490AB8C4B}"/>
                    </a:ext>
                  </a:extLst>
                </p14:cNvPr>
                <p14:cNvContentPartPr/>
                <p14:nvPr/>
              </p14:nvContentPartPr>
              <p14:xfrm>
                <a:off x="3462090" y="3193086"/>
                <a:ext cx="170280" cy="12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B025E58-6889-41F7-92EE-31F490AB8C4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53090" y="3184446"/>
                  <a:ext cx="187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4CB9265-258F-4540-8B6B-68702E1D49AC}"/>
                    </a:ext>
                  </a:extLst>
                </p14:cNvPr>
                <p14:cNvContentPartPr/>
                <p14:nvPr/>
              </p14:nvContentPartPr>
              <p14:xfrm>
                <a:off x="3519330" y="3273366"/>
                <a:ext cx="101880" cy="77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4CB9265-258F-4540-8B6B-68702E1D49A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10690" y="3264366"/>
                  <a:ext cx="11952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248E98E-191E-49C1-BCCC-A94C88E0C04D}"/>
                  </a:ext>
                </a:extLst>
              </p14:cNvPr>
              <p14:cNvContentPartPr/>
              <p14:nvPr/>
            </p14:nvContentPartPr>
            <p14:xfrm>
              <a:off x="3855570" y="3253206"/>
              <a:ext cx="50760" cy="32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248E98E-191E-49C1-BCCC-A94C88E0C04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846930" y="3244206"/>
                <a:ext cx="6840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23956F38-C1E8-4068-8D66-E4C7CF58F528}"/>
              </a:ext>
            </a:extLst>
          </p:cNvPr>
          <p:cNvGrpSpPr/>
          <p:nvPr/>
        </p:nvGrpSpPr>
        <p:grpSpPr>
          <a:xfrm>
            <a:off x="4237170" y="3096966"/>
            <a:ext cx="500400" cy="170280"/>
            <a:chOff x="4237170" y="3096966"/>
            <a:chExt cx="50040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79DEC5E-4589-4A0F-AA83-488DF92E1940}"/>
                    </a:ext>
                  </a:extLst>
                </p14:cNvPr>
                <p14:cNvContentPartPr/>
                <p14:nvPr/>
              </p14:nvContentPartPr>
              <p14:xfrm>
                <a:off x="4237170" y="3146646"/>
                <a:ext cx="103320" cy="120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79DEC5E-4589-4A0F-AA83-488DF92E19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28170" y="3138006"/>
                  <a:ext cx="120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16BC883-8742-4B83-8269-6C1AF0D13C16}"/>
                    </a:ext>
                  </a:extLst>
                </p14:cNvPr>
                <p14:cNvContentPartPr/>
                <p14:nvPr/>
              </p14:nvContentPartPr>
              <p14:xfrm>
                <a:off x="4357410" y="3163926"/>
                <a:ext cx="136440" cy="85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16BC883-8742-4B83-8269-6C1AF0D13C1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48770" y="3154926"/>
                  <a:ext cx="154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73E663E-894D-48A2-8ACD-B5B1B7F4D754}"/>
                    </a:ext>
                  </a:extLst>
                </p14:cNvPr>
                <p14:cNvContentPartPr/>
                <p14:nvPr/>
              </p14:nvContentPartPr>
              <p14:xfrm>
                <a:off x="4524810" y="3157806"/>
                <a:ext cx="68040" cy="94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73E663E-894D-48A2-8ACD-B5B1B7F4D75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16170" y="3149166"/>
                  <a:ext cx="85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EADAB9F-11F3-4270-B234-24038E5F2AEC}"/>
                    </a:ext>
                  </a:extLst>
                </p14:cNvPr>
                <p14:cNvContentPartPr/>
                <p14:nvPr/>
              </p14:nvContentPartPr>
              <p14:xfrm>
                <a:off x="4629930" y="3096966"/>
                <a:ext cx="107640" cy="129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EADAB9F-11F3-4270-B234-24038E5F2AE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20930" y="3088326"/>
                  <a:ext cx="1252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159E67E-261B-407E-A177-0D13AAA4665C}"/>
              </a:ext>
            </a:extLst>
          </p:cNvPr>
          <p:cNvGrpSpPr/>
          <p:nvPr/>
        </p:nvGrpSpPr>
        <p:grpSpPr>
          <a:xfrm>
            <a:off x="4915770" y="3104526"/>
            <a:ext cx="629640" cy="153000"/>
            <a:chOff x="4915770" y="3104526"/>
            <a:chExt cx="629640" cy="1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8E58D9E-D2B9-41F6-9CEB-216A7E245663}"/>
                    </a:ext>
                  </a:extLst>
                </p14:cNvPr>
                <p14:cNvContentPartPr/>
                <p14:nvPr/>
              </p14:nvContentPartPr>
              <p14:xfrm>
                <a:off x="4915770" y="3152046"/>
                <a:ext cx="201960" cy="83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8E58D9E-D2B9-41F6-9CEB-216A7E24566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07130" y="3143406"/>
                  <a:ext cx="219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09C8063-FCE7-4DF4-A344-088A402B00E2}"/>
                    </a:ext>
                  </a:extLst>
                </p14:cNvPr>
                <p14:cNvContentPartPr/>
                <p14:nvPr/>
              </p14:nvContentPartPr>
              <p14:xfrm>
                <a:off x="5168490" y="3160686"/>
                <a:ext cx="37080" cy="61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09C8063-FCE7-4DF4-A344-088A402B00E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59850" y="3152046"/>
                  <a:ext cx="54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E211E73-944A-4E2A-A98A-2A02E05C3321}"/>
                    </a:ext>
                  </a:extLst>
                </p14:cNvPr>
                <p14:cNvContentPartPr/>
                <p14:nvPr/>
              </p14:nvContentPartPr>
              <p14:xfrm>
                <a:off x="5262810" y="3104526"/>
                <a:ext cx="79920" cy="143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E211E73-944A-4E2A-A98A-2A02E05C33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54170" y="3095886"/>
                  <a:ext cx="97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0ABD122-08EB-440F-9524-0464C0C51314}"/>
                    </a:ext>
                  </a:extLst>
                </p14:cNvPr>
                <p14:cNvContentPartPr/>
                <p14:nvPr/>
              </p14:nvContentPartPr>
              <p14:xfrm>
                <a:off x="5366130" y="3170046"/>
                <a:ext cx="179280" cy="81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0ABD122-08EB-440F-9524-0464C0C5131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57130" y="3161046"/>
                  <a:ext cx="196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218D4C5-5843-434A-9F88-278F7CE67EE1}"/>
                    </a:ext>
                  </a:extLst>
                </p14:cNvPr>
                <p14:cNvContentPartPr/>
                <p14:nvPr/>
              </p14:nvContentPartPr>
              <p14:xfrm>
                <a:off x="5498610" y="3182286"/>
                <a:ext cx="45720" cy="75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218D4C5-5843-434A-9F88-278F7CE67EE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89970" y="3173286"/>
                  <a:ext cx="6336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FDEF9A4-90A1-466D-8B0A-4937888286B0}"/>
                  </a:ext>
                </a:extLst>
              </p14:cNvPr>
              <p14:cNvContentPartPr/>
              <p14:nvPr/>
            </p14:nvContentPartPr>
            <p14:xfrm>
              <a:off x="5823690" y="3161766"/>
              <a:ext cx="120960" cy="896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FDEF9A4-90A1-466D-8B0A-4937888286B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815050" y="3152766"/>
                <a:ext cx="13860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D1F5D822-C46D-4B41-9A68-A3216FFBF3D4}"/>
              </a:ext>
            </a:extLst>
          </p:cNvPr>
          <p:cNvGrpSpPr/>
          <p:nvPr/>
        </p:nvGrpSpPr>
        <p:grpSpPr>
          <a:xfrm>
            <a:off x="6120690" y="3113166"/>
            <a:ext cx="275040" cy="135360"/>
            <a:chOff x="6120690" y="3113166"/>
            <a:chExt cx="275040" cy="1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465AAD3-DDD8-4A05-B5CA-2F362B1777B0}"/>
                    </a:ext>
                  </a:extLst>
                </p14:cNvPr>
                <p14:cNvContentPartPr/>
                <p14:nvPr/>
              </p14:nvContentPartPr>
              <p14:xfrm>
                <a:off x="6120690" y="3113166"/>
                <a:ext cx="68760" cy="135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465AAD3-DDD8-4A05-B5CA-2F362B1777B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12050" y="3104526"/>
                  <a:ext cx="86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72151E6-3294-4AE2-92A7-62589237CDD3}"/>
                    </a:ext>
                  </a:extLst>
                </p14:cNvPr>
                <p14:cNvContentPartPr/>
                <p14:nvPr/>
              </p14:nvContentPartPr>
              <p14:xfrm>
                <a:off x="6270810" y="3165366"/>
                <a:ext cx="58320" cy="56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72151E6-3294-4AE2-92A7-62589237CDD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62170" y="3156366"/>
                  <a:ext cx="75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879E982-8EBD-4FFC-A5BC-6E8A7CAB1555}"/>
                    </a:ext>
                  </a:extLst>
                </p14:cNvPr>
                <p14:cNvContentPartPr/>
                <p14:nvPr/>
              </p14:nvContentPartPr>
              <p14:xfrm>
                <a:off x="6295650" y="3152406"/>
                <a:ext cx="100080" cy="94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879E982-8EBD-4FFC-A5BC-6E8A7CAB15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286650" y="3143766"/>
                  <a:ext cx="11772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FE44C76-ACEC-4E6D-88BC-41CECCA47BD5}"/>
                  </a:ext>
                </a:extLst>
              </p14:cNvPr>
              <p14:cNvContentPartPr/>
              <p14:nvPr/>
            </p14:nvContentPartPr>
            <p14:xfrm>
              <a:off x="6640890" y="3087966"/>
              <a:ext cx="193320" cy="1584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FE44C76-ACEC-4E6D-88BC-41CECCA47BD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31890" y="3078966"/>
                <a:ext cx="210960" cy="17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821CF3B8-810A-4709-8E0C-EF79B2058553}"/>
              </a:ext>
            </a:extLst>
          </p:cNvPr>
          <p:cNvGrpSpPr/>
          <p:nvPr/>
        </p:nvGrpSpPr>
        <p:grpSpPr>
          <a:xfrm>
            <a:off x="7137330" y="3114606"/>
            <a:ext cx="360000" cy="132480"/>
            <a:chOff x="7137330" y="3114606"/>
            <a:chExt cx="360000" cy="13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E4994D9-2C76-41F9-9C86-26EE35EF5D8A}"/>
                    </a:ext>
                  </a:extLst>
                </p14:cNvPr>
                <p14:cNvContentPartPr/>
                <p14:nvPr/>
              </p14:nvContentPartPr>
              <p14:xfrm>
                <a:off x="7137330" y="3114606"/>
                <a:ext cx="104760" cy="112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E4994D9-2C76-41F9-9C86-26EE35EF5D8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28330" y="3105966"/>
                  <a:ext cx="122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B5F7E75-DC8E-4759-B028-9A2A734778CE}"/>
                    </a:ext>
                  </a:extLst>
                </p14:cNvPr>
                <p14:cNvContentPartPr/>
                <p14:nvPr/>
              </p14:nvContentPartPr>
              <p14:xfrm>
                <a:off x="7285650" y="3149526"/>
                <a:ext cx="97200" cy="97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B5F7E75-DC8E-4759-B028-9A2A734778C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77010" y="3140886"/>
                  <a:ext cx="114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ABB66C3-7BEC-4388-BDD9-25BED47B6BB7}"/>
                    </a:ext>
                  </a:extLst>
                </p14:cNvPr>
                <p14:cNvContentPartPr/>
                <p14:nvPr/>
              </p14:nvContentPartPr>
              <p14:xfrm>
                <a:off x="7446210" y="3153846"/>
                <a:ext cx="51120" cy="83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ABB66C3-7BEC-4388-BDD9-25BED47B6BB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437210" y="3145206"/>
                  <a:ext cx="6876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292F77D-2047-48D7-AFC4-6E2482D5B9FB}"/>
              </a:ext>
            </a:extLst>
          </p:cNvPr>
          <p:cNvGrpSpPr/>
          <p:nvPr/>
        </p:nvGrpSpPr>
        <p:grpSpPr>
          <a:xfrm>
            <a:off x="7765890" y="3103446"/>
            <a:ext cx="679680" cy="226080"/>
            <a:chOff x="7765890" y="3103446"/>
            <a:chExt cx="67968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78ED49B-943D-4A9A-AC2F-A5896891FC73}"/>
                    </a:ext>
                  </a:extLst>
                </p14:cNvPr>
                <p14:cNvContentPartPr/>
                <p14:nvPr/>
              </p14:nvContentPartPr>
              <p14:xfrm>
                <a:off x="7765890" y="3103446"/>
                <a:ext cx="145800" cy="135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78ED49B-943D-4A9A-AC2F-A5896891FC7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56890" y="3094446"/>
                  <a:ext cx="163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09B6413-0032-458B-A3BA-0D1771010F2A}"/>
                    </a:ext>
                  </a:extLst>
                </p14:cNvPr>
                <p14:cNvContentPartPr/>
                <p14:nvPr/>
              </p14:nvContentPartPr>
              <p14:xfrm>
                <a:off x="7935090" y="3152406"/>
                <a:ext cx="82800" cy="81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09B6413-0032-458B-A3BA-0D1771010F2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26090" y="3143766"/>
                  <a:ext cx="100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246079C-2FC4-4AC3-BF02-548329888AD0}"/>
                    </a:ext>
                  </a:extLst>
                </p14:cNvPr>
                <p14:cNvContentPartPr/>
                <p14:nvPr/>
              </p14:nvContentPartPr>
              <p14:xfrm>
                <a:off x="8039490" y="3144486"/>
                <a:ext cx="77760" cy="185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246079C-2FC4-4AC3-BF02-548329888AD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030850" y="3135846"/>
                  <a:ext cx="95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3DF92C0-626E-4467-966B-B78160AC252F}"/>
                    </a:ext>
                  </a:extLst>
                </p14:cNvPr>
                <p14:cNvContentPartPr/>
                <p14:nvPr/>
              </p14:nvContentPartPr>
              <p14:xfrm>
                <a:off x="8182050" y="3139086"/>
                <a:ext cx="53280" cy="77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3DF92C0-626E-4467-966B-B78160AC252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173410" y="3130446"/>
                  <a:ext cx="70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2477552-2765-407D-83D0-72339B1E62E7}"/>
                    </a:ext>
                  </a:extLst>
                </p14:cNvPr>
                <p14:cNvContentPartPr/>
                <p14:nvPr/>
              </p14:nvContentPartPr>
              <p14:xfrm>
                <a:off x="8275290" y="3137646"/>
                <a:ext cx="170280" cy="85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2477552-2765-407D-83D0-72339B1E62E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66290" y="3129006"/>
                  <a:ext cx="18792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CE64027-E1C4-415B-ACE2-F9EA55BF1E62}"/>
              </a:ext>
            </a:extLst>
          </p:cNvPr>
          <p:cNvGrpSpPr/>
          <p:nvPr/>
        </p:nvGrpSpPr>
        <p:grpSpPr>
          <a:xfrm>
            <a:off x="8652210" y="3092646"/>
            <a:ext cx="225000" cy="157680"/>
            <a:chOff x="8652210" y="3092646"/>
            <a:chExt cx="22500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7383609-43F5-4509-BF21-FD2EC7FD5045}"/>
                    </a:ext>
                  </a:extLst>
                </p14:cNvPr>
                <p14:cNvContentPartPr/>
                <p14:nvPr/>
              </p14:nvContentPartPr>
              <p14:xfrm>
                <a:off x="8652210" y="3173286"/>
                <a:ext cx="116280" cy="77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7383609-43F5-4509-BF21-FD2EC7FD504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43210" y="3164646"/>
                  <a:ext cx="133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2A39322-EA12-44B8-88EF-15D4662429D0}"/>
                    </a:ext>
                  </a:extLst>
                </p14:cNvPr>
                <p14:cNvContentPartPr/>
                <p14:nvPr/>
              </p14:nvContentPartPr>
              <p14:xfrm>
                <a:off x="8786850" y="3092646"/>
                <a:ext cx="90360" cy="141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2A39322-EA12-44B8-88EF-15D4662429D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777850" y="3084006"/>
                  <a:ext cx="10800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1ECE86E-A210-4E41-B1E1-0E50457E26AA}"/>
              </a:ext>
            </a:extLst>
          </p:cNvPr>
          <p:cNvGrpSpPr/>
          <p:nvPr/>
        </p:nvGrpSpPr>
        <p:grpSpPr>
          <a:xfrm>
            <a:off x="9167010" y="3092646"/>
            <a:ext cx="452160" cy="169560"/>
            <a:chOff x="9167010" y="3092646"/>
            <a:chExt cx="45216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01E865-A0D2-4D8A-9715-8E32DAF09128}"/>
                    </a:ext>
                  </a:extLst>
                </p14:cNvPr>
                <p14:cNvContentPartPr/>
                <p14:nvPr/>
              </p14:nvContentPartPr>
              <p14:xfrm>
                <a:off x="9167010" y="3092646"/>
                <a:ext cx="21960" cy="160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01E865-A0D2-4D8A-9715-8E32DAF0912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158370" y="3084006"/>
                  <a:ext cx="39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5BF7D95-30D4-4380-A3F7-C8E840CA8665}"/>
                    </a:ext>
                  </a:extLst>
                </p14:cNvPr>
                <p14:cNvContentPartPr/>
                <p14:nvPr/>
              </p14:nvContentPartPr>
              <p14:xfrm>
                <a:off x="9244770" y="3153486"/>
                <a:ext cx="101880" cy="88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5BF7D95-30D4-4380-A3F7-C8E840CA866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35770" y="3144846"/>
                  <a:ext cx="119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224BEA2-EDCA-4DC5-9583-1673E19B4475}"/>
                    </a:ext>
                  </a:extLst>
                </p14:cNvPr>
                <p14:cNvContentPartPr/>
                <p14:nvPr/>
              </p14:nvContentPartPr>
              <p14:xfrm>
                <a:off x="9348810" y="3150606"/>
                <a:ext cx="75600" cy="76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224BEA2-EDCA-4DC5-9583-1673E19B447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39810" y="3141966"/>
                  <a:ext cx="93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E95108D-2D6A-481C-94F8-D04E07F49E42}"/>
                    </a:ext>
                  </a:extLst>
                </p14:cNvPr>
                <p14:cNvContentPartPr/>
                <p14:nvPr/>
              </p14:nvContentPartPr>
              <p14:xfrm>
                <a:off x="9444210" y="3118206"/>
                <a:ext cx="162000" cy="144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E95108D-2D6A-481C-94F8-D04E07F49E4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35570" y="3109206"/>
                  <a:ext cx="179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2F62FEB-4BD7-455D-ABE2-90D5480AA3FA}"/>
                    </a:ext>
                  </a:extLst>
                </p14:cNvPr>
                <p14:cNvContentPartPr/>
                <p14:nvPr/>
              </p14:nvContentPartPr>
              <p14:xfrm>
                <a:off x="9510450" y="3172566"/>
                <a:ext cx="108720" cy="10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2F62FEB-4BD7-455D-ABE2-90D5480AA3F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01810" y="3163926"/>
                  <a:ext cx="1263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43D4A33-5A08-4466-A468-75036D8C0FCC}"/>
              </a:ext>
            </a:extLst>
          </p:cNvPr>
          <p:cNvGrpSpPr/>
          <p:nvPr/>
        </p:nvGrpSpPr>
        <p:grpSpPr>
          <a:xfrm>
            <a:off x="9874410" y="3104166"/>
            <a:ext cx="245880" cy="189360"/>
            <a:chOff x="9874410" y="3104166"/>
            <a:chExt cx="24588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358DE6C-731A-4A50-94FD-9BFA5BD1EFA2}"/>
                    </a:ext>
                  </a:extLst>
                </p14:cNvPr>
                <p14:cNvContentPartPr/>
                <p14:nvPr/>
              </p14:nvContentPartPr>
              <p14:xfrm>
                <a:off x="9874410" y="3104166"/>
                <a:ext cx="126000" cy="187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358DE6C-731A-4A50-94FD-9BFA5BD1EFA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865410" y="3095526"/>
                  <a:ext cx="143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D1BDD51-C31B-4930-A18B-263284E350A5}"/>
                    </a:ext>
                  </a:extLst>
                </p14:cNvPr>
                <p14:cNvContentPartPr/>
                <p14:nvPr/>
              </p14:nvContentPartPr>
              <p14:xfrm>
                <a:off x="10114530" y="3286326"/>
                <a:ext cx="5760" cy="7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D1BDD51-C31B-4930-A18B-263284E350A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05530" y="3277326"/>
                  <a:ext cx="234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D68D027-1560-4025-99F5-1CFE302D7F1D}"/>
              </a:ext>
            </a:extLst>
          </p:cNvPr>
          <p:cNvGrpSpPr/>
          <p:nvPr/>
        </p:nvGrpSpPr>
        <p:grpSpPr>
          <a:xfrm>
            <a:off x="10945410" y="3410166"/>
            <a:ext cx="697320" cy="243360"/>
            <a:chOff x="10945410" y="3410166"/>
            <a:chExt cx="69732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F0F5EDC-6C38-4AE9-8CB3-17CD47F565AB}"/>
                    </a:ext>
                  </a:extLst>
                </p14:cNvPr>
                <p14:cNvContentPartPr/>
                <p14:nvPr/>
              </p14:nvContentPartPr>
              <p14:xfrm>
                <a:off x="10988250" y="3430686"/>
                <a:ext cx="36360" cy="27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F0F5EDC-6C38-4AE9-8CB3-17CD47F565A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79250" y="3422046"/>
                  <a:ext cx="54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3369D73-CA64-4B17-A34E-9E4C56D52411}"/>
                    </a:ext>
                  </a:extLst>
                </p14:cNvPr>
                <p14:cNvContentPartPr/>
                <p14:nvPr/>
              </p14:nvContentPartPr>
              <p14:xfrm>
                <a:off x="10945410" y="3456606"/>
                <a:ext cx="101160" cy="102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3369D73-CA64-4B17-A34E-9E4C56D5241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36770" y="3447966"/>
                  <a:ext cx="118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7C63248-F98C-411A-8F0C-A5B170F54337}"/>
                    </a:ext>
                  </a:extLst>
                </p14:cNvPr>
                <p14:cNvContentPartPr/>
                <p14:nvPr/>
              </p14:nvContentPartPr>
              <p14:xfrm>
                <a:off x="10957290" y="3451566"/>
                <a:ext cx="91800" cy="64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7C63248-F98C-411A-8F0C-A5B170F5433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48650" y="3442566"/>
                  <a:ext cx="109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593E8D4-9146-4487-883C-B9CABFDF20FA}"/>
                    </a:ext>
                  </a:extLst>
                </p14:cNvPr>
                <p14:cNvContentPartPr/>
                <p14:nvPr/>
              </p14:nvContentPartPr>
              <p14:xfrm>
                <a:off x="11096610" y="3410166"/>
                <a:ext cx="70920" cy="184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593E8D4-9146-4487-883C-B9CABFDF20F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087970" y="3401526"/>
                  <a:ext cx="88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1316C77-2C1A-4EA4-8014-1CBEBC6E0FDC}"/>
                    </a:ext>
                  </a:extLst>
                </p14:cNvPr>
                <p14:cNvContentPartPr/>
                <p14:nvPr/>
              </p14:nvContentPartPr>
              <p14:xfrm>
                <a:off x="11109210" y="3517446"/>
                <a:ext cx="40320" cy="48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1316C77-2C1A-4EA4-8014-1CBEBC6E0FD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100210" y="3508806"/>
                  <a:ext cx="57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3976209-9C48-48BF-A983-4F727D04A012}"/>
                    </a:ext>
                  </a:extLst>
                </p14:cNvPr>
                <p14:cNvContentPartPr/>
                <p14:nvPr/>
              </p14:nvContentPartPr>
              <p14:xfrm>
                <a:off x="11042610" y="3410886"/>
                <a:ext cx="59760" cy="208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3976209-9C48-48BF-A983-4F727D04A01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033970" y="3401886"/>
                  <a:ext cx="77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D57CDA1-8BD6-4CB2-B91B-3B80E282BFFC}"/>
                    </a:ext>
                  </a:extLst>
                </p14:cNvPr>
                <p14:cNvContentPartPr/>
                <p14:nvPr/>
              </p14:nvContentPartPr>
              <p14:xfrm>
                <a:off x="11195970" y="3475686"/>
                <a:ext cx="41040" cy="131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D57CDA1-8BD6-4CB2-B91B-3B80E282BFF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187330" y="3467046"/>
                  <a:ext cx="58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8C3C4A4-9719-4813-B2E1-DB08520B436D}"/>
                    </a:ext>
                  </a:extLst>
                </p14:cNvPr>
                <p14:cNvContentPartPr/>
                <p14:nvPr/>
              </p14:nvContentPartPr>
              <p14:xfrm>
                <a:off x="11267970" y="3496926"/>
                <a:ext cx="108000" cy="121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8C3C4A4-9719-4813-B2E1-DB08520B436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258970" y="3487926"/>
                  <a:ext cx="125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CDBAA6F-3B92-4042-9AC8-6A7815751BB1}"/>
                    </a:ext>
                  </a:extLst>
                </p14:cNvPr>
                <p14:cNvContentPartPr/>
                <p14:nvPr/>
              </p14:nvContentPartPr>
              <p14:xfrm>
                <a:off x="11373810" y="3424206"/>
                <a:ext cx="46440" cy="229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CDBAA6F-3B92-4042-9AC8-6A7815751BB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64810" y="3415206"/>
                  <a:ext cx="64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0F90A58-40F2-4310-90CF-366579EB4EBC}"/>
                    </a:ext>
                  </a:extLst>
                </p14:cNvPr>
                <p14:cNvContentPartPr/>
                <p14:nvPr/>
              </p14:nvContentPartPr>
              <p14:xfrm>
                <a:off x="11484330" y="3539046"/>
                <a:ext cx="73800" cy="65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0F90A58-40F2-4310-90CF-366579EB4EB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475690" y="3530406"/>
                  <a:ext cx="91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0AC394A-2B54-4655-8E4F-02116DF462F5}"/>
                    </a:ext>
                  </a:extLst>
                </p14:cNvPr>
                <p14:cNvContentPartPr/>
                <p14:nvPr/>
              </p14:nvContentPartPr>
              <p14:xfrm>
                <a:off x="11593050" y="3508446"/>
                <a:ext cx="49680" cy="145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0AC394A-2B54-4655-8E4F-02116DF462F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584410" y="3499446"/>
                  <a:ext cx="6732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299EC1E-3BDE-4BD5-8929-FCCE613C3F33}"/>
              </a:ext>
            </a:extLst>
          </p:cNvPr>
          <p:cNvGrpSpPr/>
          <p:nvPr/>
        </p:nvGrpSpPr>
        <p:grpSpPr>
          <a:xfrm>
            <a:off x="10693410" y="2789886"/>
            <a:ext cx="983160" cy="515520"/>
            <a:chOff x="10693410" y="2789886"/>
            <a:chExt cx="983160" cy="5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D7D8CB6-6A49-4839-A665-DA8243B34CED}"/>
                    </a:ext>
                  </a:extLst>
                </p14:cNvPr>
                <p14:cNvContentPartPr/>
                <p14:nvPr/>
              </p14:nvContentPartPr>
              <p14:xfrm>
                <a:off x="11044410" y="3229446"/>
                <a:ext cx="100440" cy="75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D7D8CB6-6A49-4839-A665-DA8243B34CE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035410" y="3220806"/>
                  <a:ext cx="118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2FCA32F-6484-4BA7-A2DB-F6790B54B262}"/>
                    </a:ext>
                  </a:extLst>
                </p14:cNvPr>
                <p14:cNvContentPartPr/>
                <p14:nvPr/>
              </p14:nvContentPartPr>
              <p14:xfrm>
                <a:off x="10802130" y="2916966"/>
                <a:ext cx="245880" cy="305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2FCA32F-6484-4BA7-A2DB-F6790B54B26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93490" y="2908326"/>
                  <a:ext cx="2635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5872869-601A-459A-ABCE-F7AF33D1BE33}"/>
                    </a:ext>
                  </a:extLst>
                </p14:cNvPr>
                <p14:cNvContentPartPr/>
                <p14:nvPr/>
              </p14:nvContentPartPr>
              <p14:xfrm>
                <a:off x="10693410" y="3090126"/>
                <a:ext cx="104040" cy="73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5872869-601A-459A-ABCE-F7AF33D1BE3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684410" y="3081486"/>
                  <a:ext cx="121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6B81A0F-782E-4C58-AC43-28C749B4FBA1}"/>
                    </a:ext>
                  </a:extLst>
                </p14:cNvPr>
                <p14:cNvContentPartPr/>
                <p14:nvPr/>
              </p14:nvContentPartPr>
              <p14:xfrm>
                <a:off x="10824810" y="3058086"/>
                <a:ext cx="97560" cy="90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6B81A0F-782E-4C58-AC43-28C749B4FBA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15810" y="3049446"/>
                  <a:ext cx="115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EF6F1EF-397A-4F3B-A5E3-50E57C7133FD}"/>
                    </a:ext>
                  </a:extLst>
                </p14:cNvPr>
                <p14:cNvContentPartPr/>
                <p14:nvPr/>
              </p14:nvContentPartPr>
              <p14:xfrm>
                <a:off x="10870890" y="3194526"/>
                <a:ext cx="96120" cy="46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EF6F1EF-397A-4F3B-A5E3-50E57C7133F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61890" y="3185886"/>
                  <a:ext cx="113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9DA9E76-09CE-444D-BE6B-1C008C4FAA7D}"/>
                    </a:ext>
                  </a:extLst>
                </p14:cNvPr>
                <p14:cNvContentPartPr/>
                <p14:nvPr/>
              </p14:nvContentPartPr>
              <p14:xfrm>
                <a:off x="11141250" y="2922726"/>
                <a:ext cx="87480" cy="2952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9DA9E76-09CE-444D-BE6B-1C008C4FAA7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32610" y="2914086"/>
                  <a:ext cx="1051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138C983-DBD7-4307-9AB1-6327652D3ECD}"/>
                    </a:ext>
                  </a:extLst>
                </p14:cNvPr>
                <p14:cNvContentPartPr/>
                <p14:nvPr/>
              </p14:nvContentPartPr>
              <p14:xfrm>
                <a:off x="11023890" y="2849646"/>
                <a:ext cx="74160" cy="73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138C983-DBD7-4307-9AB1-6327652D3EC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14890" y="2840646"/>
                  <a:ext cx="91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962BDDF-48C4-414F-A3BE-BC72821C07F6}"/>
                    </a:ext>
                  </a:extLst>
                </p14:cNvPr>
                <p14:cNvContentPartPr/>
                <p14:nvPr/>
              </p14:nvContentPartPr>
              <p14:xfrm>
                <a:off x="11121450" y="2789886"/>
                <a:ext cx="94680" cy="91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962BDDF-48C4-414F-A3BE-BC72821C07F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112450" y="2781246"/>
                  <a:ext cx="112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3DCDC64-4410-4E98-9CBD-1C2350E11715}"/>
                    </a:ext>
                  </a:extLst>
                </p14:cNvPr>
                <p14:cNvContentPartPr/>
                <p14:nvPr/>
              </p14:nvContentPartPr>
              <p14:xfrm>
                <a:off x="11147370" y="2914086"/>
                <a:ext cx="57600" cy="53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3DCDC64-4410-4E98-9CBD-1C2350E1171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38370" y="2905086"/>
                  <a:ext cx="75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2524D1D-2215-437D-BC2E-ADD103075E88}"/>
                    </a:ext>
                  </a:extLst>
                </p14:cNvPr>
                <p14:cNvContentPartPr/>
                <p14:nvPr/>
              </p14:nvContentPartPr>
              <p14:xfrm>
                <a:off x="11159970" y="3107046"/>
                <a:ext cx="318960" cy="144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2524D1D-2215-437D-BC2E-ADD103075E8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51330" y="3098406"/>
                  <a:ext cx="336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B038708-24C8-4A77-948E-AA2585A16B11}"/>
                    </a:ext>
                  </a:extLst>
                </p14:cNvPr>
                <p14:cNvContentPartPr/>
                <p14:nvPr/>
              </p14:nvContentPartPr>
              <p14:xfrm>
                <a:off x="11446890" y="2968446"/>
                <a:ext cx="72360" cy="60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B038708-24C8-4A77-948E-AA2585A16B1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438250" y="2959806"/>
                  <a:ext cx="90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05DB014-8F67-44B6-BDF5-4D262D56F08C}"/>
                    </a:ext>
                  </a:extLst>
                </p14:cNvPr>
                <p14:cNvContentPartPr/>
                <p14:nvPr/>
              </p14:nvContentPartPr>
              <p14:xfrm>
                <a:off x="11639130" y="2934966"/>
                <a:ext cx="13320" cy="107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05DB014-8F67-44B6-BDF5-4D262D56F08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630130" y="2926326"/>
                  <a:ext cx="30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6F5794E-3535-45BF-B9F9-1BB8297AF641}"/>
                    </a:ext>
                  </a:extLst>
                </p14:cNvPr>
                <p14:cNvContentPartPr/>
                <p14:nvPr/>
              </p14:nvContentPartPr>
              <p14:xfrm>
                <a:off x="11561370" y="3033246"/>
                <a:ext cx="115200" cy="27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6F5794E-3535-45BF-B9F9-1BB8297AF64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552730" y="3024606"/>
                  <a:ext cx="132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ECF9144-06B8-48DA-A673-56C904EE674F}"/>
                    </a:ext>
                  </a:extLst>
                </p14:cNvPr>
                <p14:cNvContentPartPr/>
                <p14:nvPr/>
              </p14:nvContentPartPr>
              <p14:xfrm>
                <a:off x="11599530" y="3105966"/>
                <a:ext cx="59400" cy="72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ECF9144-06B8-48DA-A673-56C904EE674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590890" y="3097326"/>
                  <a:ext cx="7704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4FA4D93-7CE6-402E-9848-1560E48D2B9F}"/>
              </a:ext>
            </a:extLst>
          </p:cNvPr>
          <p:cNvGrpSpPr/>
          <p:nvPr/>
        </p:nvGrpSpPr>
        <p:grpSpPr>
          <a:xfrm>
            <a:off x="1927770" y="3766926"/>
            <a:ext cx="389160" cy="218880"/>
            <a:chOff x="1927770" y="3766926"/>
            <a:chExt cx="38916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94882C1-685A-4564-8390-D113E1B0F6DB}"/>
                    </a:ext>
                  </a:extLst>
                </p14:cNvPr>
                <p14:cNvContentPartPr/>
                <p14:nvPr/>
              </p14:nvContentPartPr>
              <p14:xfrm>
                <a:off x="1927770" y="3782766"/>
                <a:ext cx="9360" cy="2019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94882C1-685A-4564-8390-D113E1B0F6D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919130" y="3774126"/>
                  <a:ext cx="27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231BBC7-2C35-4647-8243-1B766C64FE13}"/>
                    </a:ext>
                  </a:extLst>
                </p14:cNvPr>
                <p14:cNvContentPartPr/>
                <p14:nvPr/>
              </p14:nvContentPartPr>
              <p14:xfrm>
                <a:off x="2052330" y="3833166"/>
                <a:ext cx="163800" cy="143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231BBC7-2C35-4647-8243-1B766C64FE1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043690" y="3824166"/>
                  <a:ext cx="181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70F53FF-829F-4157-9E82-F1F8FB5E0738}"/>
                    </a:ext>
                  </a:extLst>
                </p14:cNvPr>
                <p14:cNvContentPartPr/>
                <p14:nvPr/>
              </p14:nvContentPartPr>
              <p14:xfrm>
                <a:off x="2291010" y="3766926"/>
                <a:ext cx="25920" cy="2188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70F53FF-829F-4157-9E82-F1F8FB5E073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82370" y="3758286"/>
                  <a:ext cx="4356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54188B3-1ED4-486D-8F13-BAF08BED1A15}"/>
              </a:ext>
            </a:extLst>
          </p:cNvPr>
          <p:cNvGrpSpPr/>
          <p:nvPr/>
        </p:nvGrpSpPr>
        <p:grpSpPr>
          <a:xfrm>
            <a:off x="2515650" y="3419166"/>
            <a:ext cx="653040" cy="572400"/>
            <a:chOff x="2515650" y="3419166"/>
            <a:chExt cx="653040" cy="57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0786151-F18D-4EAE-9789-ED5CB0DD3A43}"/>
                    </a:ext>
                  </a:extLst>
                </p14:cNvPr>
                <p14:cNvContentPartPr/>
                <p14:nvPr/>
              </p14:nvContentPartPr>
              <p14:xfrm>
                <a:off x="2515650" y="3819846"/>
                <a:ext cx="134640" cy="122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0786151-F18D-4EAE-9789-ED5CB0DD3A4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506650" y="3810846"/>
                  <a:ext cx="152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EA7E9B2-D41E-4337-9FCB-4195254351E1}"/>
                    </a:ext>
                  </a:extLst>
                </p14:cNvPr>
                <p14:cNvContentPartPr/>
                <p14:nvPr/>
              </p14:nvContentPartPr>
              <p14:xfrm>
                <a:off x="2585490" y="3937206"/>
                <a:ext cx="78480" cy="34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EA7E9B2-D41E-4337-9FCB-4195254351E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576850" y="3928206"/>
                  <a:ext cx="96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F951951-BE46-43D2-9CBF-97CED2BDA643}"/>
                    </a:ext>
                  </a:extLst>
                </p14:cNvPr>
                <p14:cNvContentPartPr/>
                <p14:nvPr/>
              </p14:nvContentPartPr>
              <p14:xfrm>
                <a:off x="2854410" y="3787806"/>
                <a:ext cx="6480" cy="177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F951951-BE46-43D2-9CBF-97CED2BDA64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45410" y="3778806"/>
                  <a:ext cx="24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57BA8F5-592A-4FE3-9561-CCD023D07BA5}"/>
                    </a:ext>
                  </a:extLst>
                </p14:cNvPr>
                <p14:cNvContentPartPr/>
                <p14:nvPr/>
              </p14:nvContentPartPr>
              <p14:xfrm>
                <a:off x="2916330" y="3800406"/>
                <a:ext cx="136800" cy="8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57BA8F5-592A-4FE3-9561-CCD023D07BA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907330" y="3791406"/>
                  <a:ext cx="154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D098E1D-D138-44D0-9E1C-6827F10BDD4D}"/>
                    </a:ext>
                  </a:extLst>
                </p14:cNvPr>
                <p14:cNvContentPartPr/>
                <p14:nvPr/>
              </p14:nvContentPartPr>
              <p14:xfrm>
                <a:off x="2955210" y="3821646"/>
                <a:ext cx="69840" cy="142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D098E1D-D138-44D0-9E1C-6827F10BDD4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46570" y="3813006"/>
                  <a:ext cx="87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AE06FFF-7E49-43FE-848F-1C08FF6C7E82}"/>
                    </a:ext>
                  </a:extLst>
                </p14:cNvPr>
                <p14:cNvContentPartPr/>
                <p14:nvPr/>
              </p14:nvContentPartPr>
              <p14:xfrm>
                <a:off x="2963490" y="3742086"/>
                <a:ext cx="205200" cy="249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AE06FFF-7E49-43FE-848F-1C08FF6C7E8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954490" y="3733446"/>
                  <a:ext cx="2228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B548FAF-A85E-49F0-8E92-4B149563A902}"/>
                    </a:ext>
                  </a:extLst>
                </p14:cNvPr>
                <p14:cNvContentPartPr/>
                <p14:nvPr/>
              </p14:nvContentPartPr>
              <p14:xfrm>
                <a:off x="2583690" y="3585126"/>
                <a:ext cx="12240" cy="119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B548FAF-A85E-49F0-8E92-4B149563A90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574690" y="3576126"/>
                  <a:ext cx="29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696AA40-97E9-429C-A214-C07DC0794807}"/>
                    </a:ext>
                  </a:extLst>
                </p14:cNvPr>
                <p14:cNvContentPartPr/>
                <p14:nvPr/>
              </p14:nvContentPartPr>
              <p14:xfrm>
                <a:off x="2536170" y="3645966"/>
                <a:ext cx="101520" cy="60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696AA40-97E9-429C-A214-C07DC079480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27170" y="3636966"/>
                  <a:ext cx="119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548E05E-DDFD-46D0-82AD-A199D0A477B0}"/>
                    </a:ext>
                  </a:extLst>
                </p14:cNvPr>
                <p14:cNvContentPartPr/>
                <p14:nvPr/>
              </p14:nvContentPartPr>
              <p14:xfrm>
                <a:off x="2636610" y="3419166"/>
                <a:ext cx="72000" cy="129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548E05E-DDFD-46D0-82AD-A199D0A477B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627970" y="3410526"/>
                  <a:ext cx="89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9DCC429-37FF-4246-9E4B-096870885C3A}"/>
                    </a:ext>
                  </a:extLst>
                </p14:cNvPr>
                <p14:cNvContentPartPr/>
                <p14:nvPr/>
              </p14:nvContentPartPr>
              <p14:xfrm>
                <a:off x="2742090" y="3480726"/>
                <a:ext cx="78840" cy="864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9DCC429-37FF-4246-9E4B-096870885C3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733450" y="3471726"/>
                  <a:ext cx="96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2E835E2-EF95-4562-880B-A458FC204F26}"/>
                    </a:ext>
                  </a:extLst>
                </p14:cNvPr>
                <p14:cNvContentPartPr/>
                <p14:nvPr/>
              </p14:nvContentPartPr>
              <p14:xfrm>
                <a:off x="2859810" y="3455166"/>
                <a:ext cx="119880" cy="117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2E835E2-EF95-4562-880B-A458FC204F2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850810" y="3446526"/>
                  <a:ext cx="137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873D917-0201-4859-A508-B7FE9816FB21}"/>
                    </a:ext>
                  </a:extLst>
                </p14:cNvPr>
                <p14:cNvContentPartPr/>
                <p14:nvPr/>
              </p14:nvContentPartPr>
              <p14:xfrm>
                <a:off x="3024330" y="3509526"/>
                <a:ext cx="99360" cy="73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873D917-0201-4859-A508-B7FE9816FB2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015330" y="3500526"/>
                  <a:ext cx="11700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B27BBAC-EF87-4200-B98A-53C933BFF3C7}"/>
              </a:ext>
            </a:extLst>
          </p:cNvPr>
          <p:cNvGrpSpPr/>
          <p:nvPr/>
        </p:nvGrpSpPr>
        <p:grpSpPr>
          <a:xfrm>
            <a:off x="3353370" y="3877086"/>
            <a:ext cx="116640" cy="67680"/>
            <a:chOff x="3353370" y="3877086"/>
            <a:chExt cx="116640" cy="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0A41374-24DD-4C0F-A8B9-7D884048621F}"/>
                    </a:ext>
                  </a:extLst>
                </p14:cNvPr>
                <p14:cNvContentPartPr/>
                <p14:nvPr/>
              </p14:nvContentPartPr>
              <p14:xfrm>
                <a:off x="3353370" y="3877086"/>
                <a:ext cx="90360" cy="104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0A41374-24DD-4C0F-A8B9-7D884048621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44370" y="3868446"/>
                  <a:ext cx="108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A42625B-A2C4-4225-89D4-DA633EC5D0BC}"/>
                    </a:ext>
                  </a:extLst>
                </p14:cNvPr>
                <p14:cNvContentPartPr/>
                <p14:nvPr/>
              </p14:nvContentPartPr>
              <p14:xfrm>
                <a:off x="3368130" y="3927846"/>
                <a:ext cx="101880" cy="16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A42625B-A2C4-4225-89D4-DA633EC5D0B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59130" y="3919206"/>
                  <a:ext cx="1195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7D37F6E-4794-49E0-895C-644918A52E22}"/>
              </a:ext>
            </a:extLst>
          </p:cNvPr>
          <p:cNvGrpSpPr/>
          <p:nvPr/>
        </p:nvGrpSpPr>
        <p:grpSpPr>
          <a:xfrm>
            <a:off x="3666210" y="3547686"/>
            <a:ext cx="3223080" cy="587160"/>
            <a:chOff x="3666210" y="3547686"/>
            <a:chExt cx="3223080" cy="58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0C7A83B-FF23-492D-B823-2E333127C40B}"/>
                    </a:ext>
                  </a:extLst>
                </p14:cNvPr>
                <p14:cNvContentPartPr/>
                <p14:nvPr/>
              </p14:nvContentPartPr>
              <p14:xfrm>
                <a:off x="3758010" y="3741366"/>
                <a:ext cx="24480" cy="1238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0C7A83B-FF23-492D-B823-2E333127C40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749370" y="3732366"/>
                  <a:ext cx="42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AF0FB48-1F5E-44D4-B502-A898FD4FFBD3}"/>
                    </a:ext>
                  </a:extLst>
                </p14:cNvPr>
                <p14:cNvContentPartPr/>
                <p14:nvPr/>
              </p14:nvContentPartPr>
              <p14:xfrm>
                <a:off x="3666210" y="3874206"/>
                <a:ext cx="238320" cy="154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AF0FB48-1F5E-44D4-B502-A898FD4FFBD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57570" y="3865566"/>
                  <a:ext cx="255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BE151E2-04E9-4D3E-8034-7ED3A66420F8}"/>
                    </a:ext>
                  </a:extLst>
                </p14:cNvPr>
                <p14:cNvContentPartPr/>
                <p14:nvPr/>
              </p14:nvContentPartPr>
              <p14:xfrm>
                <a:off x="3768450" y="3960246"/>
                <a:ext cx="109800" cy="132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BE151E2-04E9-4D3E-8034-7ED3A66420F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759450" y="3951606"/>
                  <a:ext cx="127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952CB5F-0386-4C30-8085-5968057640F7}"/>
                    </a:ext>
                  </a:extLst>
                </p14:cNvPr>
                <p14:cNvContentPartPr/>
                <p14:nvPr/>
              </p14:nvContentPartPr>
              <p14:xfrm>
                <a:off x="4014330" y="3711126"/>
                <a:ext cx="82440" cy="344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952CB5F-0386-4C30-8085-5968057640F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005330" y="3702126"/>
                  <a:ext cx="1000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6207A12-9C58-4AF6-8D2A-F60DE4269EF3}"/>
                    </a:ext>
                  </a:extLst>
                </p14:cNvPr>
                <p14:cNvContentPartPr/>
                <p14:nvPr/>
              </p14:nvContentPartPr>
              <p14:xfrm>
                <a:off x="4235010" y="3721926"/>
                <a:ext cx="196920" cy="18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6207A12-9C58-4AF6-8D2A-F60DE4269EF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226010" y="3713286"/>
                  <a:ext cx="21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A3C721B-8850-42FA-8453-C10B83F789EB}"/>
                    </a:ext>
                  </a:extLst>
                </p14:cNvPr>
                <p14:cNvContentPartPr/>
                <p14:nvPr/>
              </p14:nvContentPartPr>
              <p14:xfrm>
                <a:off x="4256970" y="3719766"/>
                <a:ext cx="181080" cy="177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A3C721B-8850-42FA-8453-C10B83F789E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247970" y="3710766"/>
                  <a:ext cx="198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88D57B3-EF5F-4612-80C1-18327283C3B1}"/>
                    </a:ext>
                  </a:extLst>
                </p14:cNvPr>
                <p14:cNvContentPartPr/>
                <p14:nvPr/>
              </p14:nvContentPartPr>
              <p14:xfrm>
                <a:off x="4191450" y="3990486"/>
                <a:ext cx="81000" cy="1044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88D57B3-EF5F-4612-80C1-18327283C3B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182450" y="3981846"/>
                  <a:ext cx="98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2AAE4BA-BD89-4D95-9D12-05642E798210}"/>
                    </a:ext>
                  </a:extLst>
                </p14:cNvPr>
                <p14:cNvContentPartPr/>
                <p14:nvPr/>
              </p14:nvContentPartPr>
              <p14:xfrm>
                <a:off x="4323210" y="4008846"/>
                <a:ext cx="62280" cy="93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2AAE4BA-BD89-4D95-9D12-05642E79821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314570" y="3999846"/>
                  <a:ext cx="79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CC390CD-0385-4729-99F1-4D2FBA4B521C}"/>
                    </a:ext>
                  </a:extLst>
                </p14:cNvPr>
                <p14:cNvContentPartPr/>
                <p14:nvPr/>
              </p14:nvContentPartPr>
              <p14:xfrm>
                <a:off x="4343370" y="4053486"/>
                <a:ext cx="72720" cy="9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CC390CD-0385-4729-99F1-4D2FBA4B521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334370" y="4044486"/>
                  <a:ext cx="90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A1668FB-FCC0-4DD3-A139-0BF432D95B3E}"/>
                    </a:ext>
                  </a:extLst>
                </p14:cNvPr>
                <p14:cNvContentPartPr/>
                <p14:nvPr/>
              </p14:nvContentPartPr>
              <p14:xfrm>
                <a:off x="4432650" y="3995526"/>
                <a:ext cx="157320" cy="106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A1668FB-FCC0-4DD3-A139-0BF432D95B3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423650" y="3986526"/>
                  <a:ext cx="174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7F54FAA-D4ED-46A8-8CC8-6155F4AB0AEF}"/>
                    </a:ext>
                  </a:extLst>
                </p14:cNvPr>
                <p14:cNvContentPartPr/>
                <p14:nvPr/>
              </p14:nvContentPartPr>
              <p14:xfrm>
                <a:off x="4654050" y="3747846"/>
                <a:ext cx="133560" cy="145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7F54FAA-D4ED-46A8-8CC8-6155F4AB0AE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645050" y="3738846"/>
                  <a:ext cx="151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55FCDB5-AF79-4629-B166-9C78CC999B25}"/>
                    </a:ext>
                  </a:extLst>
                </p14:cNvPr>
                <p14:cNvContentPartPr/>
                <p14:nvPr/>
              </p14:nvContentPartPr>
              <p14:xfrm>
                <a:off x="4793730" y="3804726"/>
                <a:ext cx="101880" cy="918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55FCDB5-AF79-4629-B166-9C78CC999B2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784730" y="3796086"/>
                  <a:ext cx="119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53F8856-5C46-435B-8AA0-AE718F88891F}"/>
                    </a:ext>
                  </a:extLst>
                </p14:cNvPr>
                <p14:cNvContentPartPr/>
                <p14:nvPr/>
              </p14:nvContentPartPr>
              <p14:xfrm>
                <a:off x="4890570" y="3804366"/>
                <a:ext cx="88560" cy="2178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53F8856-5C46-435B-8AA0-AE718F88891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881930" y="3795726"/>
                  <a:ext cx="106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BEFF8A6-3F42-475A-80C4-98CF3A3718A9}"/>
                    </a:ext>
                  </a:extLst>
                </p14:cNvPr>
                <p14:cNvContentPartPr/>
                <p14:nvPr/>
              </p14:nvContentPartPr>
              <p14:xfrm>
                <a:off x="5041050" y="3761166"/>
                <a:ext cx="72360" cy="1544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BEFF8A6-3F42-475A-80C4-98CF3A3718A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032410" y="3752526"/>
                  <a:ext cx="90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E94CFB9-EC9A-484A-B257-14FC54541455}"/>
                    </a:ext>
                  </a:extLst>
                </p14:cNvPr>
                <p14:cNvContentPartPr/>
                <p14:nvPr/>
              </p14:nvContentPartPr>
              <p14:xfrm>
                <a:off x="5143650" y="3728766"/>
                <a:ext cx="154440" cy="171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E94CFB9-EC9A-484A-B257-14FC5454145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135010" y="3719766"/>
                  <a:ext cx="172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9665D82-FDAF-44C4-B19B-339D7B16A654}"/>
                    </a:ext>
                  </a:extLst>
                </p14:cNvPr>
                <p14:cNvContentPartPr/>
                <p14:nvPr/>
              </p14:nvContentPartPr>
              <p14:xfrm>
                <a:off x="5433810" y="3840006"/>
                <a:ext cx="108000" cy="23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9665D82-FDAF-44C4-B19B-339D7B16A65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425170" y="3831006"/>
                  <a:ext cx="125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55BDB5B-D167-44CB-8CD8-C1260701E9FF}"/>
                    </a:ext>
                  </a:extLst>
                </p14:cNvPr>
                <p14:cNvContentPartPr/>
                <p14:nvPr/>
              </p14:nvContentPartPr>
              <p14:xfrm>
                <a:off x="5484210" y="3773406"/>
                <a:ext cx="20520" cy="1249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55BDB5B-D167-44CB-8CD8-C1260701E9F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475570" y="3764406"/>
                  <a:ext cx="38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EB1397D-CBFE-44F6-818D-5C7902E068A8}"/>
                    </a:ext>
                  </a:extLst>
                </p14:cNvPr>
                <p14:cNvContentPartPr/>
                <p14:nvPr/>
              </p14:nvContentPartPr>
              <p14:xfrm>
                <a:off x="5696610" y="3736326"/>
                <a:ext cx="142920" cy="136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EB1397D-CBFE-44F6-818D-5C7902E068A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687970" y="3727686"/>
                  <a:ext cx="160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40FC470-2D33-45A2-ADB7-C2AFBFD9A831}"/>
                    </a:ext>
                  </a:extLst>
                </p14:cNvPr>
                <p14:cNvContentPartPr/>
                <p14:nvPr/>
              </p14:nvContentPartPr>
              <p14:xfrm>
                <a:off x="5707050" y="3743526"/>
                <a:ext cx="134280" cy="1656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40FC470-2D33-45A2-ADB7-C2AFBFD9A83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698410" y="3734886"/>
                  <a:ext cx="151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BC5D5B9-CB6D-4A7E-8F9E-F1F5E138DF52}"/>
                    </a:ext>
                  </a:extLst>
                </p14:cNvPr>
                <p14:cNvContentPartPr/>
                <p14:nvPr/>
              </p14:nvContentPartPr>
              <p14:xfrm>
                <a:off x="5672490" y="3987966"/>
                <a:ext cx="72720" cy="874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BC5D5B9-CB6D-4A7E-8F9E-F1F5E138DF5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663490" y="3978966"/>
                  <a:ext cx="90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899ED8C-1A10-4443-A70E-CCA36D5BEC19}"/>
                    </a:ext>
                  </a:extLst>
                </p14:cNvPr>
                <p14:cNvContentPartPr/>
                <p14:nvPr/>
              </p14:nvContentPartPr>
              <p14:xfrm>
                <a:off x="5801730" y="3990486"/>
                <a:ext cx="55080" cy="867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899ED8C-1A10-4443-A70E-CCA36D5BEC1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792730" y="3981846"/>
                  <a:ext cx="72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E881ED7-D279-4C4C-BE6D-97792DB5620F}"/>
                    </a:ext>
                  </a:extLst>
                </p14:cNvPr>
                <p14:cNvContentPartPr/>
                <p14:nvPr/>
              </p14:nvContentPartPr>
              <p14:xfrm>
                <a:off x="5806770" y="4029006"/>
                <a:ext cx="64080" cy="190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E881ED7-D279-4C4C-BE6D-97792DB5620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797770" y="4020366"/>
                  <a:ext cx="81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435428D-C1E3-47A8-9FE2-4A8781320C11}"/>
                    </a:ext>
                  </a:extLst>
                </p14:cNvPr>
                <p14:cNvContentPartPr/>
                <p14:nvPr/>
              </p14:nvContentPartPr>
              <p14:xfrm>
                <a:off x="5819010" y="3954486"/>
                <a:ext cx="41400" cy="180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435428D-C1E3-47A8-9FE2-4A8781320C1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810370" y="3945486"/>
                  <a:ext cx="59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5803BA3-BC35-4FC4-ADEA-98516A5945FB}"/>
                    </a:ext>
                  </a:extLst>
                </p14:cNvPr>
                <p14:cNvContentPartPr/>
                <p14:nvPr/>
              </p14:nvContentPartPr>
              <p14:xfrm>
                <a:off x="5925570" y="4005966"/>
                <a:ext cx="136440" cy="896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5803BA3-BC35-4FC4-ADEA-98516A5945F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916570" y="3997326"/>
                  <a:ext cx="154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73709E5-F437-4ED0-A422-177201F85C04}"/>
                    </a:ext>
                  </a:extLst>
                </p14:cNvPr>
                <p14:cNvContentPartPr/>
                <p14:nvPr/>
              </p14:nvContentPartPr>
              <p14:xfrm>
                <a:off x="6140850" y="3770166"/>
                <a:ext cx="128520" cy="147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73709E5-F437-4ED0-A422-177201F85C0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131850" y="3761166"/>
                  <a:ext cx="146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DA13C6D-43E2-49BC-8E21-1783925702C5}"/>
                    </a:ext>
                  </a:extLst>
                </p14:cNvPr>
                <p14:cNvContentPartPr/>
                <p14:nvPr/>
              </p14:nvContentPartPr>
              <p14:xfrm>
                <a:off x="6283770" y="3827766"/>
                <a:ext cx="89280" cy="87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DA13C6D-43E2-49BC-8E21-1783925702C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274770" y="3818766"/>
                  <a:ext cx="106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301F777-0EA9-42D5-9E23-DD5B50E628FD}"/>
                    </a:ext>
                  </a:extLst>
                </p14:cNvPr>
                <p14:cNvContentPartPr/>
                <p14:nvPr/>
              </p14:nvContentPartPr>
              <p14:xfrm>
                <a:off x="6368730" y="3827406"/>
                <a:ext cx="79560" cy="2156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301F777-0EA9-42D5-9E23-DD5B50E628F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360090" y="3818406"/>
                  <a:ext cx="97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856835C-4681-4844-B9B0-4DC17257170D}"/>
                    </a:ext>
                  </a:extLst>
                </p14:cNvPr>
                <p14:cNvContentPartPr/>
                <p14:nvPr/>
              </p14:nvContentPartPr>
              <p14:xfrm>
                <a:off x="6506970" y="3761886"/>
                <a:ext cx="163080" cy="1386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856835C-4681-4844-B9B0-4DC17257170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497970" y="3752886"/>
                  <a:ext cx="180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DAE8582-AB32-412F-8A1B-6EA706EB249A}"/>
                    </a:ext>
                  </a:extLst>
                </p14:cNvPr>
                <p14:cNvContentPartPr/>
                <p14:nvPr/>
              </p14:nvContentPartPr>
              <p14:xfrm>
                <a:off x="6693090" y="3737406"/>
                <a:ext cx="74160" cy="1728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DAE8582-AB32-412F-8A1B-6EA706EB249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84450" y="3728406"/>
                  <a:ext cx="91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A8A0D15-C469-44EB-A28F-D64DA9832BBF}"/>
                    </a:ext>
                  </a:extLst>
                </p14:cNvPr>
                <p14:cNvContentPartPr/>
                <p14:nvPr/>
              </p14:nvContentPartPr>
              <p14:xfrm>
                <a:off x="6767250" y="3547686"/>
                <a:ext cx="122040" cy="5457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A8A0D15-C469-44EB-A28F-D64DA9832BB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758610" y="3539046"/>
                  <a:ext cx="139680" cy="56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25AD3F9-60E7-4FDD-A2A5-7F36C0F2941B}"/>
              </a:ext>
            </a:extLst>
          </p:cNvPr>
          <p:cNvGrpSpPr/>
          <p:nvPr/>
        </p:nvGrpSpPr>
        <p:grpSpPr>
          <a:xfrm>
            <a:off x="7096650" y="3788166"/>
            <a:ext cx="109080" cy="174600"/>
            <a:chOff x="7096650" y="3788166"/>
            <a:chExt cx="10908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4A0EC4F-BB9E-4212-B882-8EA9C0B467B4}"/>
                    </a:ext>
                  </a:extLst>
                </p14:cNvPr>
                <p14:cNvContentPartPr/>
                <p14:nvPr/>
              </p14:nvContentPartPr>
              <p14:xfrm>
                <a:off x="7096650" y="3788166"/>
                <a:ext cx="106200" cy="1090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4A0EC4F-BB9E-4212-B882-8EA9C0B467B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87650" y="3779166"/>
                  <a:ext cx="123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BB090A4-58CF-48A9-B452-D7AD5DC46E89}"/>
                    </a:ext>
                  </a:extLst>
                </p14:cNvPr>
                <p14:cNvContentPartPr/>
                <p14:nvPr/>
              </p14:nvContentPartPr>
              <p14:xfrm>
                <a:off x="7105650" y="3862686"/>
                <a:ext cx="90000" cy="51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BB090A4-58CF-48A9-B452-D7AD5DC46E8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096650" y="3854046"/>
                  <a:ext cx="107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92F7D7E-D31B-4F72-8A20-F527814867CA}"/>
                    </a:ext>
                  </a:extLst>
                </p14:cNvPr>
                <p14:cNvContentPartPr/>
                <p14:nvPr/>
              </p14:nvContentPartPr>
              <p14:xfrm>
                <a:off x="7128690" y="3910566"/>
                <a:ext cx="77040" cy="522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92F7D7E-D31B-4F72-8A20-F527814867C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120050" y="3901926"/>
                  <a:ext cx="9468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DB60007-F65E-4807-8F31-DEC34F661D67}"/>
              </a:ext>
            </a:extLst>
          </p:cNvPr>
          <p:cNvGrpSpPr/>
          <p:nvPr/>
        </p:nvGrpSpPr>
        <p:grpSpPr>
          <a:xfrm>
            <a:off x="7375290" y="3729846"/>
            <a:ext cx="177120" cy="345600"/>
            <a:chOff x="7375290" y="3729846"/>
            <a:chExt cx="17712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12A7B3E-7492-4E92-B65B-796DC06F8522}"/>
                    </a:ext>
                  </a:extLst>
                </p14:cNvPr>
                <p14:cNvContentPartPr/>
                <p14:nvPr/>
              </p14:nvContentPartPr>
              <p14:xfrm>
                <a:off x="7453770" y="3729846"/>
                <a:ext cx="13320" cy="1407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12A7B3E-7492-4E92-B65B-796DC06F852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445130" y="3720846"/>
                  <a:ext cx="30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0B02B60-1341-4E57-A8A9-ABF1F7B137FC}"/>
                    </a:ext>
                  </a:extLst>
                </p14:cNvPr>
                <p14:cNvContentPartPr/>
                <p14:nvPr/>
              </p14:nvContentPartPr>
              <p14:xfrm>
                <a:off x="7375290" y="3856566"/>
                <a:ext cx="177120" cy="118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0B02B60-1341-4E57-A8A9-ABF1F7B137F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366290" y="3847926"/>
                  <a:ext cx="194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EB47591-146F-422D-B208-DD561B2F787E}"/>
                    </a:ext>
                  </a:extLst>
                </p14:cNvPr>
                <p14:cNvContentPartPr/>
                <p14:nvPr/>
              </p14:nvContentPartPr>
              <p14:xfrm>
                <a:off x="7438290" y="3930726"/>
                <a:ext cx="96840" cy="1447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EB47591-146F-422D-B208-DD561B2F787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429650" y="3922086"/>
                  <a:ext cx="11448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FC7DDD38-6087-48DB-B83A-E85F65D57BD6}"/>
              </a:ext>
            </a:extLst>
          </p:cNvPr>
          <p:cNvGrpSpPr/>
          <p:nvPr/>
        </p:nvGrpSpPr>
        <p:grpSpPr>
          <a:xfrm>
            <a:off x="7704330" y="3634806"/>
            <a:ext cx="1933200" cy="533160"/>
            <a:chOff x="7704330" y="3634806"/>
            <a:chExt cx="1933200" cy="53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E6CB11B-6DC6-42E5-A776-B452FB8B1164}"/>
                    </a:ext>
                  </a:extLst>
                </p14:cNvPr>
                <p14:cNvContentPartPr/>
                <p14:nvPr/>
              </p14:nvContentPartPr>
              <p14:xfrm>
                <a:off x="7704330" y="3716886"/>
                <a:ext cx="97200" cy="3477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E6CB11B-6DC6-42E5-A776-B452FB8B116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695330" y="3708246"/>
                  <a:ext cx="1148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E857E05-2B32-46DD-ADBC-93F25CB260D8}"/>
                    </a:ext>
                  </a:extLst>
                </p14:cNvPr>
                <p14:cNvContentPartPr/>
                <p14:nvPr/>
              </p14:nvContentPartPr>
              <p14:xfrm>
                <a:off x="7898730" y="3745326"/>
                <a:ext cx="148680" cy="252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E857E05-2B32-46DD-ADBC-93F25CB260D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890090" y="3736686"/>
                  <a:ext cx="166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7C433BB-95F9-427D-9C78-FEFCE2EBC016}"/>
                    </a:ext>
                  </a:extLst>
                </p14:cNvPr>
                <p14:cNvContentPartPr/>
                <p14:nvPr/>
              </p14:nvContentPartPr>
              <p14:xfrm>
                <a:off x="7901970" y="3765126"/>
                <a:ext cx="136800" cy="1569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7C433BB-95F9-427D-9C78-FEFCE2EBC01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893330" y="3756486"/>
                  <a:ext cx="154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ED47E92-0350-463B-A4B7-C54580786465}"/>
                    </a:ext>
                  </a:extLst>
                </p14:cNvPr>
                <p14:cNvContentPartPr/>
                <p14:nvPr/>
              </p14:nvContentPartPr>
              <p14:xfrm>
                <a:off x="7908450" y="3964926"/>
                <a:ext cx="82800" cy="1040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ED47E92-0350-463B-A4B7-C5458078646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899450" y="3955926"/>
                  <a:ext cx="100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FF01237-41A7-4F0B-A20A-18D8F707040D}"/>
                    </a:ext>
                  </a:extLst>
                </p14:cNvPr>
                <p14:cNvContentPartPr/>
                <p14:nvPr/>
              </p14:nvContentPartPr>
              <p14:xfrm>
                <a:off x="8046330" y="3981126"/>
                <a:ext cx="72000" cy="910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FF01237-41A7-4F0B-A20A-18D8F707040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037690" y="3972126"/>
                  <a:ext cx="89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30E0219-F950-4A1A-A223-66C2B7D95FCD}"/>
                    </a:ext>
                  </a:extLst>
                </p14:cNvPr>
                <p14:cNvContentPartPr/>
                <p14:nvPr/>
              </p14:nvContentPartPr>
              <p14:xfrm>
                <a:off x="8140650" y="3971046"/>
                <a:ext cx="140760" cy="1238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30E0219-F950-4A1A-A223-66C2B7D95FC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131650" y="3962406"/>
                  <a:ext cx="158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11D029E-B518-4F23-999E-E400912F86D5}"/>
                    </a:ext>
                  </a:extLst>
                </p14:cNvPr>
                <p14:cNvContentPartPr/>
                <p14:nvPr/>
              </p14:nvContentPartPr>
              <p14:xfrm>
                <a:off x="8347650" y="3785286"/>
                <a:ext cx="86400" cy="1573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11D029E-B518-4F23-999E-E400912F86D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339010" y="3776286"/>
                  <a:ext cx="104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F490E4E-CFD8-424D-A48A-D05927EEDB38}"/>
                    </a:ext>
                  </a:extLst>
                </p14:cNvPr>
                <p14:cNvContentPartPr/>
                <p14:nvPr/>
              </p14:nvContentPartPr>
              <p14:xfrm>
                <a:off x="8585250" y="3841446"/>
                <a:ext cx="138960" cy="158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F490E4E-CFD8-424D-A48A-D05927EEDB3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576250" y="3832446"/>
                  <a:ext cx="156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063D7D3-A320-44C7-A438-11259A167E8C}"/>
                    </a:ext>
                  </a:extLst>
                </p14:cNvPr>
                <p14:cNvContentPartPr/>
                <p14:nvPr/>
              </p14:nvContentPartPr>
              <p14:xfrm>
                <a:off x="8657610" y="3788166"/>
                <a:ext cx="36720" cy="1267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063D7D3-A320-44C7-A438-11259A167E8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648610" y="3779166"/>
                  <a:ext cx="54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EFCBBE1-F869-4C9A-8036-FB5EB73FB462}"/>
                    </a:ext>
                  </a:extLst>
                </p14:cNvPr>
                <p14:cNvContentPartPr/>
                <p14:nvPr/>
              </p14:nvContentPartPr>
              <p14:xfrm>
                <a:off x="8919330" y="3735966"/>
                <a:ext cx="169200" cy="158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EFCBBE1-F869-4C9A-8036-FB5EB73FB46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910690" y="3726966"/>
                  <a:ext cx="186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6838BF0-3159-4C4E-899F-11D7AD42D3B6}"/>
                    </a:ext>
                  </a:extLst>
                </p14:cNvPr>
                <p14:cNvContentPartPr/>
                <p14:nvPr/>
              </p14:nvContentPartPr>
              <p14:xfrm>
                <a:off x="8926170" y="3726246"/>
                <a:ext cx="120600" cy="1872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6838BF0-3159-4C4E-899F-11D7AD42D3B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917170" y="3717606"/>
                  <a:ext cx="138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7F84FA9-82D3-42A3-9AB6-6D16346CD909}"/>
                    </a:ext>
                  </a:extLst>
                </p14:cNvPr>
                <p14:cNvContentPartPr/>
                <p14:nvPr/>
              </p14:nvContentPartPr>
              <p14:xfrm>
                <a:off x="8859930" y="4012806"/>
                <a:ext cx="92880" cy="838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7F84FA9-82D3-42A3-9AB6-6D16346CD90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851290" y="4003806"/>
                  <a:ext cx="110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F2AAB0C-6ECA-40C2-BAF1-0827FBDF0760}"/>
                    </a:ext>
                  </a:extLst>
                </p14:cNvPr>
                <p14:cNvContentPartPr/>
                <p14:nvPr/>
              </p14:nvContentPartPr>
              <p14:xfrm>
                <a:off x="8994210" y="4004526"/>
                <a:ext cx="58680" cy="921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F2AAB0C-6ECA-40C2-BAF1-0827FBDF076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985210" y="3995886"/>
                  <a:ext cx="76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D0E7C9E-DC6F-4247-A1D1-66CC46863666}"/>
                    </a:ext>
                  </a:extLst>
                </p14:cNvPr>
                <p14:cNvContentPartPr/>
                <p14:nvPr/>
              </p14:nvContentPartPr>
              <p14:xfrm>
                <a:off x="9001770" y="3975366"/>
                <a:ext cx="67320" cy="1508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D0E7C9E-DC6F-4247-A1D1-66CC4686366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993130" y="3966726"/>
                  <a:ext cx="84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B4F4EDC-B10F-4B94-8AC6-3FBE006980FD}"/>
                    </a:ext>
                  </a:extLst>
                </p14:cNvPr>
                <p14:cNvContentPartPr/>
                <p14:nvPr/>
              </p14:nvContentPartPr>
              <p14:xfrm>
                <a:off x="9123810" y="3984366"/>
                <a:ext cx="141120" cy="1123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B4F4EDC-B10F-4B94-8AC6-3FBE006980F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115170" y="3975726"/>
                  <a:ext cx="158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72C7C08-A738-4BA6-A288-769A39A16E3B}"/>
                    </a:ext>
                  </a:extLst>
                </p14:cNvPr>
                <p14:cNvContentPartPr/>
                <p14:nvPr/>
              </p14:nvContentPartPr>
              <p14:xfrm>
                <a:off x="9397050" y="3841446"/>
                <a:ext cx="92880" cy="1004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72C7C08-A738-4BA6-A288-769A39A16E3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388410" y="3832446"/>
                  <a:ext cx="110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F38F667-C467-4555-A8E9-FF7A2EF51CB1}"/>
                    </a:ext>
                  </a:extLst>
                </p14:cNvPr>
                <p14:cNvContentPartPr/>
                <p14:nvPr/>
              </p14:nvContentPartPr>
              <p14:xfrm>
                <a:off x="9514770" y="3634806"/>
                <a:ext cx="122760" cy="5331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F38F667-C467-4555-A8E9-FF7A2EF51CB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506130" y="3626166"/>
                  <a:ext cx="140400" cy="55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DA3C6473-E1D3-4DCE-A996-F14ABA5BEE8C}"/>
              </a:ext>
            </a:extLst>
          </p:cNvPr>
          <p:cNvGrpSpPr/>
          <p:nvPr/>
        </p:nvGrpSpPr>
        <p:grpSpPr>
          <a:xfrm>
            <a:off x="9808890" y="3867006"/>
            <a:ext cx="113040" cy="84600"/>
            <a:chOff x="9808890" y="3867006"/>
            <a:chExt cx="113040" cy="8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D74E98A-F05A-4699-95B7-2D4E767A3FCE}"/>
                    </a:ext>
                  </a:extLst>
                </p14:cNvPr>
                <p14:cNvContentPartPr/>
                <p14:nvPr/>
              </p14:nvContentPartPr>
              <p14:xfrm>
                <a:off x="9808890" y="3867006"/>
                <a:ext cx="112320" cy="201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D74E98A-F05A-4699-95B7-2D4E767A3FC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800250" y="3858366"/>
                  <a:ext cx="129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01E6F2D-26A6-4BC1-8A53-2E2992FE15F1}"/>
                    </a:ext>
                  </a:extLst>
                </p14:cNvPr>
                <p14:cNvContentPartPr/>
                <p14:nvPr/>
              </p14:nvContentPartPr>
              <p14:xfrm>
                <a:off x="9818610" y="3942246"/>
                <a:ext cx="103320" cy="9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01E6F2D-26A6-4BC1-8A53-2E2992FE15F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809610" y="3933606"/>
                  <a:ext cx="1209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6654ECA-2D4E-49F4-BC79-06292ADED1A3}"/>
              </a:ext>
            </a:extLst>
          </p:cNvPr>
          <p:cNvGrpSpPr/>
          <p:nvPr/>
        </p:nvGrpSpPr>
        <p:grpSpPr>
          <a:xfrm>
            <a:off x="10082490" y="3816966"/>
            <a:ext cx="312840" cy="216720"/>
            <a:chOff x="10082490" y="3816966"/>
            <a:chExt cx="31284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6E3E3CB-B5C0-49B2-97D9-4140FFA4D94E}"/>
                    </a:ext>
                  </a:extLst>
                </p14:cNvPr>
                <p14:cNvContentPartPr/>
                <p14:nvPr/>
              </p14:nvContentPartPr>
              <p14:xfrm>
                <a:off x="10082490" y="3816966"/>
                <a:ext cx="23400" cy="1886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6E3E3CB-B5C0-49B2-97D9-4140FFA4D94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073490" y="3807966"/>
                  <a:ext cx="41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EA84B25-C5EA-47A7-921F-F1790F293E1C}"/>
                    </a:ext>
                  </a:extLst>
                </p14:cNvPr>
                <p14:cNvContentPartPr/>
                <p14:nvPr/>
              </p14:nvContentPartPr>
              <p14:xfrm>
                <a:off x="10160970" y="3867726"/>
                <a:ext cx="146520" cy="1281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EA84B25-C5EA-47A7-921F-F1790F293E1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152330" y="3859086"/>
                  <a:ext cx="164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9CA6E7A-F710-46AB-96D6-EF61FDA8C8F1}"/>
                    </a:ext>
                  </a:extLst>
                </p14:cNvPr>
                <p14:cNvContentPartPr/>
                <p14:nvPr/>
              </p14:nvContentPartPr>
              <p14:xfrm>
                <a:off x="10382370" y="3822726"/>
                <a:ext cx="12960" cy="2109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9CA6E7A-F710-46AB-96D6-EF61FDA8C8F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373370" y="3813726"/>
                  <a:ext cx="3060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A1035E1-2049-4BE5-8366-74D75C78E1EA}"/>
              </a:ext>
            </a:extLst>
          </p:cNvPr>
          <p:cNvGrpSpPr/>
          <p:nvPr/>
        </p:nvGrpSpPr>
        <p:grpSpPr>
          <a:xfrm>
            <a:off x="1908330" y="4344726"/>
            <a:ext cx="202680" cy="123840"/>
            <a:chOff x="1908330" y="4344726"/>
            <a:chExt cx="202680" cy="12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1CA1E87-EF01-4B7C-819A-6EAF3BB233B2}"/>
                    </a:ext>
                  </a:extLst>
                </p14:cNvPr>
                <p14:cNvContentPartPr/>
                <p14:nvPr/>
              </p14:nvContentPartPr>
              <p14:xfrm>
                <a:off x="1908330" y="4344726"/>
                <a:ext cx="94680" cy="1238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1CA1E87-EF01-4B7C-819A-6EAF3BB233B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899690" y="4336086"/>
                  <a:ext cx="112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57AE37A-A93D-44C1-A924-353907E4F0A4}"/>
                    </a:ext>
                  </a:extLst>
                </p14:cNvPr>
                <p14:cNvContentPartPr/>
                <p14:nvPr/>
              </p14:nvContentPartPr>
              <p14:xfrm>
                <a:off x="2044770" y="4365246"/>
                <a:ext cx="66240" cy="813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57AE37A-A93D-44C1-A924-353907E4F0A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036130" y="4356606"/>
                  <a:ext cx="8388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70E28749-3240-4344-B18A-A5F4FE812C75}"/>
              </a:ext>
            </a:extLst>
          </p:cNvPr>
          <p:cNvGrpSpPr/>
          <p:nvPr/>
        </p:nvGrpSpPr>
        <p:grpSpPr>
          <a:xfrm>
            <a:off x="2361930" y="4337526"/>
            <a:ext cx="960120" cy="235080"/>
            <a:chOff x="2361930" y="4337526"/>
            <a:chExt cx="96012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098AF24-2B28-46BB-94AF-A91CF0658280}"/>
                    </a:ext>
                  </a:extLst>
                </p14:cNvPr>
                <p14:cNvContentPartPr/>
                <p14:nvPr/>
              </p14:nvContentPartPr>
              <p14:xfrm>
                <a:off x="2361930" y="4347966"/>
                <a:ext cx="96480" cy="990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098AF24-2B28-46BB-94AF-A91CF065828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352930" y="4338966"/>
                  <a:ext cx="114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A8BAF2C-7F3B-45D2-A2CC-AC0939C74646}"/>
                    </a:ext>
                  </a:extLst>
                </p14:cNvPr>
                <p14:cNvContentPartPr/>
                <p14:nvPr/>
              </p14:nvContentPartPr>
              <p14:xfrm>
                <a:off x="2483250" y="4337526"/>
                <a:ext cx="362520" cy="2350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A8BAF2C-7F3B-45D2-A2CC-AC0939C7464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474610" y="4328886"/>
                  <a:ext cx="3801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83AA253-5312-41D9-A55C-DA8327A026CF}"/>
                    </a:ext>
                  </a:extLst>
                </p14:cNvPr>
                <p14:cNvContentPartPr/>
                <p14:nvPr/>
              </p14:nvContentPartPr>
              <p14:xfrm>
                <a:off x="2875650" y="4342206"/>
                <a:ext cx="88560" cy="1422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83AA253-5312-41D9-A55C-DA8327A026C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867010" y="4333566"/>
                  <a:ext cx="106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982892E-8A2B-4F1A-A812-7C41323E008B}"/>
                    </a:ext>
                  </a:extLst>
                </p14:cNvPr>
                <p14:cNvContentPartPr/>
                <p14:nvPr/>
              </p14:nvContentPartPr>
              <p14:xfrm>
                <a:off x="2980050" y="4340406"/>
                <a:ext cx="151560" cy="1573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982892E-8A2B-4F1A-A812-7C41323E008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971410" y="4331406"/>
                  <a:ext cx="169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8806A42-F525-4037-886E-CE6E184D75D2}"/>
                    </a:ext>
                  </a:extLst>
                </p14:cNvPr>
                <p14:cNvContentPartPr/>
                <p14:nvPr/>
              </p14:nvContentPartPr>
              <p14:xfrm>
                <a:off x="3096690" y="4356606"/>
                <a:ext cx="28080" cy="158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8806A42-F525-4037-886E-CE6E184D75D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087690" y="4347966"/>
                  <a:ext cx="45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0C70D9B-2418-4ABE-A181-8DE1DECD132A}"/>
                    </a:ext>
                  </a:extLst>
                </p14:cNvPr>
                <p14:cNvContentPartPr/>
                <p14:nvPr/>
              </p14:nvContentPartPr>
              <p14:xfrm>
                <a:off x="3182730" y="4377486"/>
                <a:ext cx="139320" cy="1072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0C70D9B-2418-4ABE-A181-8DE1DECD132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173730" y="4368486"/>
                  <a:ext cx="1569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2EFFCB1B-2704-44BE-8F02-A68D50A9A9D5}"/>
              </a:ext>
            </a:extLst>
          </p:cNvPr>
          <p:cNvGrpSpPr/>
          <p:nvPr/>
        </p:nvGrpSpPr>
        <p:grpSpPr>
          <a:xfrm>
            <a:off x="3540930" y="4331766"/>
            <a:ext cx="442440" cy="171000"/>
            <a:chOff x="3540930" y="4331766"/>
            <a:chExt cx="44244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3FD20AC-92EB-4A9F-9609-A94EB1753BD0}"/>
                    </a:ext>
                  </a:extLst>
                </p14:cNvPr>
                <p14:cNvContentPartPr/>
                <p14:nvPr/>
              </p14:nvContentPartPr>
              <p14:xfrm>
                <a:off x="3540930" y="4349406"/>
                <a:ext cx="131040" cy="1533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3FD20AC-92EB-4A9F-9609-A94EB1753BD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532290" y="4340406"/>
                  <a:ext cx="148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C36BD6D-1F5E-4EE4-8421-1DCD25F1DBC8}"/>
                    </a:ext>
                  </a:extLst>
                </p14:cNvPr>
                <p14:cNvContentPartPr/>
                <p14:nvPr/>
              </p14:nvContentPartPr>
              <p14:xfrm>
                <a:off x="3708690" y="4411686"/>
                <a:ext cx="50760" cy="651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C36BD6D-1F5E-4EE4-8421-1DCD25F1DBC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699690" y="4402686"/>
                  <a:ext cx="68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C119064-E319-4B2E-91D0-395E554F00AF}"/>
                    </a:ext>
                  </a:extLst>
                </p14:cNvPr>
                <p14:cNvContentPartPr/>
                <p14:nvPr/>
              </p14:nvContentPartPr>
              <p14:xfrm>
                <a:off x="3794730" y="4331766"/>
                <a:ext cx="188640" cy="153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C119064-E319-4B2E-91D0-395E554F00A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786090" y="4323126"/>
                  <a:ext cx="20628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026DB65-6F29-4E09-8207-DA79A02795E6}"/>
              </a:ext>
            </a:extLst>
          </p:cNvPr>
          <p:cNvGrpSpPr/>
          <p:nvPr/>
        </p:nvGrpSpPr>
        <p:grpSpPr>
          <a:xfrm>
            <a:off x="4197210" y="4356606"/>
            <a:ext cx="1004040" cy="256320"/>
            <a:chOff x="4197210" y="4356606"/>
            <a:chExt cx="100404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369F444-5A53-474D-9945-936D861483C6}"/>
                    </a:ext>
                  </a:extLst>
                </p14:cNvPr>
                <p14:cNvContentPartPr/>
                <p14:nvPr/>
              </p14:nvContentPartPr>
              <p14:xfrm>
                <a:off x="4243650" y="4373886"/>
                <a:ext cx="45000" cy="1407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369F444-5A53-474D-9945-936D861483C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235010" y="4364886"/>
                  <a:ext cx="62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0622D14-B853-4DC2-8791-BED0ADF72764}"/>
                    </a:ext>
                  </a:extLst>
                </p14:cNvPr>
                <p14:cNvContentPartPr/>
                <p14:nvPr/>
              </p14:nvContentPartPr>
              <p14:xfrm>
                <a:off x="4197210" y="4414926"/>
                <a:ext cx="87480" cy="129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0622D14-B853-4DC2-8791-BED0ADF7276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188570" y="4406286"/>
                  <a:ext cx="105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DA59C61-0292-4429-A719-F5CA231296C4}"/>
                    </a:ext>
                  </a:extLst>
                </p14:cNvPr>
                <p14:cNvContentPartPr/>
                <p14:nvPr/>
              </p14:nvContentPartPr>
              <p14:xfrm>
                <a:off x="4330410" y="4356606"/>
                <a:ext cx="150120" cy="156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DA59C61-0292-4429-A719-F5CA231296C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321410" y="4347966"/>
                  <a:ext cx="167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B90E9EC-7F62-4FFD-A0FF-FAD4D567A365}"/>
                    </a:ext>
                  </a:extLst>
                </p14:cNvPr>
                <p14:cNvContentPartPr/>
                <p14:nvPr/>
              </p14:nvContentPartPr>
              <p14:xfrm>
                <a:off x="4523730" y="4426806"/>
                <a:ext cx="59400" cy="658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B90E9EC-7F62-4FFD-A0FF-FAD4D567A36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515090" y="4417806"/>
                  <a:ext cx="77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A753F43-2AA7-46A8-B594-6A00B1A3DF6E}"/>
                    </a:ext>
                  </a:extLst>
                </p14:cNvPr>
                <p14:cNvContentPartPr/>
                <p14:nvPr/>
              </p14:nvContentPartPr>
              <p14:xfrm>
                <a:off x="4615530" y="4436526"/>
                <a:ext cx="146880" cy="1764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A753F43-2AA7-46A8-B594-6A00B1A3DF6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606530" y="4427886"/>
                  <a:ext cx="164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D31BF5A-2909-4711-ADBC-3D54FCAC62BE}"/>
                    </a:ext>
                  </a:extLst>
                </p14:cNvPr>
                <p14:cNvContentPartPr/>
                <p14:nvPr/>
              </p14:nvContentPartPr>
              <p14:xfrm>
                <a:off x="4787970" y="4368126"/>
                <a:ext cx="97200" cy="1519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D31BF5A-2909-4711-ADBC-3D54FCAC62B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778970" y="4359486"/>
                  <a:ext cx="114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9D47521-1223-4A1A-A118-53BE25A6E834}"/>
                    </a:ext>
                  </a:extLst>
                </p14:cNvPr>
                <p14:cNvContentPartPr/>
                <p14:nvPr/>
              </p14:nvContentPartPr>
              <p14:xfrm>
                <a:off x="4898850" y="4440846"/>
                <a:ext cx="69120" cy="669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9D47521-1223-4A1A-A118-53BE25A6E83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889850" y="4432206"/>
                  <a:ext cx="86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99F3A60-2078-4C07-9AB4-AE13D929C67D}"/>
                    </a:ext>
                  </a:extLst>
                </p14:cNvPr>
                <p14:cNvContentPartPr/>
                <p14:nvPr/>
              </p14:nvContentPartPr>
              <p14:xfrm>
                <a:off x="5004690" y="4382166"/>
                <a:ext cx="196560" cy="1339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99F3A60-2078-4C07-9AB4-AE13D929C67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996050" y="4373166"/>
                  <a:ext cx="214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F6279C0-5F5F-4D6C-8F68-19B18F981D42}"/>
                    </a:ext>
                  </a:extLst>
                </p14:cNvPr>
                <p14:cNvContentPartPr/>
                <p14:nvPr/>
              </p14:nvContentPartPr>
              <p14:xfrm>
                <a:off x="5104770" y="4417086"/>
                <a:ext cx="90360" cy="122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F6279C0-5F5F-4D6C-8F68-19B18F981D4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096130" y="4408086"/>
                  <a:ext cx="1080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61D5A1BD-B43E-432F-8066-711E7AFAE05F}"/>
              </a:ext>
            </a:extLst>
          </p:cNvPr>
          <p:cNvGrpSpPr/>
          <p:nvPr/>
        </p:nvGrpSpPr>
        <p:grpSpPr>
          <a:xfrm>
            <a:off x="1923450" y="4732446"/>
            <a:ext cx="174600" cy="227880"/>
            <a:chOff x="1923450" y="4732446"/>
            <a:chExt cx="17460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BCE9028-80FE-4B37-BA54-03A72A9B3304}"/>
                    </a:ext>
                  </a:extLst>
                </p14:cNvPr>
                <p14:cNvContentPartPr/>
                <p14:nvPr/>
              </p14:nvContentPartPr>
              <p14:xfrm>
                <a:off x="1923450" y="4821006"/>
                <a:ext cx="114480" cy="176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BCE9028-80FE-4B37-BA54-03A72A9B330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914450" y="4812366"/>
                  <a:ext cx="132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DCF9CA2-D124-4C40-B4C1-C6DA4C9807B5}"/>
                    </a:ext>
                  </a:extLst>
                </p14:cNvPr>
                <p14:cNvContentPartPr/>
                <p14:nvPr/>
              </p14:nvContentPartPr>
              <p14:xfrm>
                <a:off x="1949010" y="4864926"/>
                <a:ext cx="114480" cy="122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DCF9CA2-D124-4C40-B4C1-C6DA4C9807B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940010" y="4855926"/>
                  <a:ext cx="132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A392CAF-AED3-4A06-A78B-A247DAEF8AED}"/>
                    </a:ext>
                  </a:extLst>
                </p14:cNvPr>
                <p14:cNvContentPartPr/>
                <p14:nvPr/>
              </p14:nvContentPartPr>
              <p14:xfrm>
                <a:off x="1976370" y="4732446"/>
                <a:ext cx="121680" cy="2278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A392CAF-AED3-4A06-A78B-A247DAEF8AE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967370" y="4723806"/>
                  <a:ext cx="13932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F5A3610-3F28-416E-92DE-0D7B950F7AB4}"/>
              </a:ext>
            </a:extLst>
          </p:cNvPr>
          <p:cNvGrpSpPr/>
          <p:nvPr/>
        </p:nvGrpSpPr>
        <p:grpSpPr>
          <a:xfrm>
            <a:off x="2300010" y="4756566"/>
            <a:ext cx="287280" cy="329400"/>
            <a:chOff x="2300010" y="4756566"/>
            <a:chExt cx="28728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A9BBEC9-302D-436F-BB53-63223D57B5D1}"/>
                    </a:ext>
                  </a:extLst>
                </p14:cNvPr>
                <p14:cNvContentPartPr/>
                <p14:nvPr/>
              </p14:nvContentPartPr>
              <p14:xfrm>
                <a:off x="2469570" y="4854846"/>
                <a:ext cx="32760" cy="1350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A9BBEC9-302D-436F-BB53-63223D57B5D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460930" y="4846206"/>
                  <a:ext cx="50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1A85373-69D8-4972-8C85-2C8954CC6395}"/>
                    </a:ext>
                  </a:extLst>
                </p14:cNvPr>
                <p14:cNvContentPartPr/>
                <p14:nvPr/>
              </p14:nvContentPartPr>
              <p14:xfrm>
                <a:off x="2300010" y="4756566"/>
                <a:ext cx="287280" cy="3294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1A85373-69D8-4972-8C85-2C8954CC639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291370" y="4747566"/>
                  <a:ext cx="30492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F948BFCA-6151-4501-9B27-2EDB6A100162}"/>
              </a:ext>
            </a:extLst>
          </p:cNvPr>
          <p:cNvGrpSpPr/>
          <p:nvPr/>
        </p:nvGrpSpPr>
        <p:grpSpPr>
          <a:xfrm>
            <a:off x="2906250" y="4809126"/>
            <a:ext cx="881640" cy="222840"/>
            <a:chOff x="2906250" y="4809126"/>
            <a:chExt cx="88164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11C8E0C-43CD-4052-9BB7-22888BC153E7}"/>
                    </a:ext>
                  </a:extLst>
                </p14:cNvPr>
                <p14:cNvContentPartPr/>
                <p14:nvPr/>
              </p14:nvContentPartPr>
              <p14:xfrm>
                <a:off x="2906250" y="4820286"/>
                <a:ext cx="32760" cy="1994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11C8E0C-43CD-4052-9BB7-22888BC153E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897610" y="4811286"/>
                  <a:ext cx="50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E70431E-4E26-44D4-AAFF-D92D2BA3C624}"/>
                    </a:ext>
                  </a:extLst>
                </p14:cNvPr>
                <p14:cNvContentPartPr/>
                <p14:nvPr/>
              </p14:nvContentPartPr>
              <p14:xfrm>
                <a:off x="2989410" y="4877166"/>
                <a:ext cx="169920" cy="1375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E70431E-4E26-44D4-AAFF-D92D2BA3C62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980410" y="4868526"/>
                  <a:ext cx="187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B1F344D-F490-4E04-B25A-FE8D97DA506A}"/>
                    </a:ext>
                  </a:extLst>
                </p14:cNvPr>
                <p14:cNvContentPartPr/>
                <p14:nvPr/>
              </p14:nvContentPartPr>
              <p14:xfrm>
                <a:off x="3235290" y="4811646"/>
                <a:ext cx="50760" cy="2203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B1F344D-F490-4E04-B25A-FE8D97DA506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226650" y="4802646"/>
                  <a:ext cx="68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3A4C578-20A6-4980-A102-48DBDA5C7F44}"/>
                    </a:ext>
                  </a:extLst>
                </p14:cNvPr>
                <p14:cNvContentPartPr/>
                <p14:nvPr/>
              </p14:nvContentPartPr>
              <p14:xfrm>
                <a:off x="3317370" y="4909206"/>
                <a:ext cx="83160" cy="514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3A4C578-20A6-4980-A102-48DBDA5C7F4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308370" y="4900566"/>
                  <a:ext cx="100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1824F11-6A78-49B5-A930-DDEEFFB7A6F1}"/>
                    </a:ext>
                  </a:extLst>
                </p14:cNvPr>
                <p14:cNvContentPartPr/>
                <p14:nvPr/>
              </p14:nvContentPartPr>
              <p14:xfrm>
                <a:off x="3515730" y="4824606"/>
                <a:ext cx="154080" cy="1929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1824F11-6A78-49B5-A930-DDEEFFB7A6F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506730" y="4815606"/>
                  <a:ext cx="171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E567A18-9DF0-4E29-9D75-29F3B0AA3E17}"/>
                    </a:ext>
                  </a:extLst>
                </p14:cNvPr>
                <p14:cNvContentPartPr/>
                <p14:nvPr/>
              </p14:nvContentPartPr>
              <p14:xfrm>
                <a:off x="3580890" y="4888326"/>
                <a:ext cx="95760" cy="1173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E567A18-9DF0-4E29-9D75-29F3B0AA3E1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571890" y="4879326"/>
                  <a:ext cx="113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DECA68B-8975-4720-9A85-6D10DE48EE3E}"/>
                    </a:ext>
                  </a:extLst>
                </p14:cNvPr>
                <p14:cNvContentPartPr/>
                <p14:nvPr/>
              </p14:nvContentPartPr>
              <p14:xfrm>
                <a:off x="3616170" y="4809126"/>
                <a:ext cx="171720" cy="2120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DECA68B-8975-4720-9A85-6D10DE48EE3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607530" y="4800486"/>
                  <a:ext cx="18936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FA70EFEA-927F-459D-A70F-329053E26CFF}"/>
              </a:ext>
            </a:extLst>
          </p:cNvPr>
          <p:cNvGrpSpPr/>
          <p:nvPr/>
        </p:nvGrpSpPr>
        <p:grpSpPr>
          <a:xfrm>
            <a:off x="4295490" y="4741086"/>
            <a:ext cx="290520" cy="355320"/>
            <a:chOff x="4295490" y="4741086"/>
            <a:chExt cx="29052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A2C7F02-BF3E-454E-A3B9-7D19A14B8ED9}"/>
                    </a:ext>
                  </a:extLst>
                </p14:cNvPr>
                <p14:cNvContentPartPr/>
                <p14:nvPr/>
              </p14:nvContentPartPr>
              <p14:xfrm>
                <a:off x="4413570" y="4880406"/>
                <a:ext cx="97920" cy="1274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A2C7F02-BF3E-454E-A3B9-7D19A14B8ED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404570" y="4871766"/>
                  <a:ext cx="115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6D7391E-3F97-43BF-99CD-3DE7833F1249}"/>
                    </a:ext>
                  </a:extLst>
                </p14:cNvPr>
                <p14:cNvContentPartPr/>
                <p14:nvPr/>
              </p14:nvContentPartPr>
              <p14:xfrm>
                <a:off x="4295490" y="4741086"/>
                <a:ext cx="290520" cy="3553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6D7391E-3F97-43BF-99CD-3DE7833F124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286490" y="4732086"/>
                  <a:ext cx="30816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7490D0BE-CA14-4A45-AE5C-DD34AC982AE1}"/>
              </a:ext>
            </a:extLst>
          </p:cNvPr>
          <p:cNvGrpSpPr/>
          <p:nvPr/>
        </p:nvGrpSpPr>
        <p:grpSpPr>
          <a:xfrm>
            <a:off x="4980930" y="4787166"/>
            <a:ext cx="924120" cy="262440"/>
            <a:chOff x="4980930" y="4787166"/>
            <a:chExt cx="92412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99A9514-FC71-4773-AF8A-A280D5B3B416}"/>
                    </a:ext>
                  </a:extLst>
                </p14:cNvPr>
                <p14:cNvContentPartPr/>
                <p14:nvPr/>
              </p14:nvContentPartPr>
              <p14:xfrm>
                <a:off x="4980930" y="4815606"/>
                <a:ext cx="143640" cy="1494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99A9514-FC71-4773-AF8A-A280D5B3B41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971930" y="4806606"/>
                  <a:ext cx="161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3E072BA-E2CE-4091-9DFD-A50747AFA8BC}"/>
                    </a:ext>
                  </a:extLst>
                </p14:cNvPr>
                <p14:cNvContentPartPr/>
                <p14:nvPr/>
              </p14:nvContentPartPr>
              <p14:xfrm>
                <a:off x="5142210" y="4857366"/>
                <a:ext cx="94680" cy="914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3E072BA-E2CE-4091-9DFD-A50747AFA8B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133570" y="4848366"/>
                  <a:ext cx="112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BFB8A8B-CF29-466B-9D52-C322FC68A872}"/>
                    </a:ext>
                  </a:extLst>
                </p14:cNvPr>
                <p14:cNvContentPartPr/>
                <p14:nvPr/>
              </p14:nvContentPartPr>
              <p14:xfrm>
                <a:off x="5267130" y="4870326"/>
                <a:ext cx="45000" cy="1792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BFB8A8B-CF29-466B-9D52-C322FC68A87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258490" y="4861326"/>
                  <a:ext cx="62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1E8AEB1-9E56-42C4-8321-22D960D1F739}"/>
                    </a:ext>
                  </a:extLst>
                </p14:cNvPr>
                <p14:cNvContentPartPr/>
                <p14:nvPr/>
              </p14:nvContentPartPr>
              <p14:xfrm>
                <a:off x="5372610" y="4788246"/>
                <a:ext cx="259920" cy="1839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1E8AEB1-9E56-42C4-8321-22D960D1F73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363970" y="4779246"/>
                  <a:ext cx="277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AC5DFF9-A660-444C-BFF5-DCB7D0754D45}"/>
                    </a:ext>
                  </a:extLst>
                </p14:cNvPr>
                <p14:cNvContentPartPr/>
                <p14:nvPr/>
              </p14:nvContentPartPr>
              <p14:xfrm>
                <a:off x="5646210" y="4855206"/>
                <a:ext cx="100080" cy="471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AC5DFF9-A660-444C-BFF5-DCB7D0754D4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637210" y="4846566"/>
                  <a:ext cx="117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5B5104C-3D7C-4740-8686-AB7E14C0EBB0}"/>
                    </a:ext>
                  </a:extLst>
                </p14:cNvPr>
                <p14:cNvContentPartPr/>
                <p14:nvPr/>
              </p14:nvContentPartPr>
              <p14:xfrm>
                <a:off x="5799570" y="4787166"/>
                <a:ext cx="105480" cy="1843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5B5104C-3D7C-4740-8686-AB7E14C0EBB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790570" y="4778526"/>
                  <a:ext cx="12312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99121DFE-D937-49D0-A867-F829260DAE4E}"/>
              </a:ext>
            </a:extLst>
          </p:cNvPr>
          <p:cNvGrpSpPr/>
          <p:nvPr/>
        </p:nvGrpSpPr>
        <p:grpSpPr>
          <a:xfrm>
            <a:off x="6158130" y="4792926"/>
            <a:ext cx="667080" cy="210240"/>
            <a:chOff x="6158130" y="4792926"/>
            <a:chExt cx="66708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51B2495-2BAD-4BFF-88F1-83AC6313B40B}"/>
                    </a:ext>
                  </a:extLst>
                </p14:cNvPr>
                <p14:cNvContentPartPr/>
                <p14:nvPr/>
              </p14:nvContentPartPr>
              <p14:xfrm>
                <a:off x="6168570" y="4802646"/>
                <a:ext cx="105480" cy="1537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51B2495-2BAD-4BFF-88F1-83AC6313B40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159930" y="4793646"/>
                  <a:ext cx="123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C107449-B08D-432E-A9CB-0702363445B5}"/>
                    </a:ext>
                  </a:extLst>
                </p14:cNvPr>
                <p14:cNvContentPartPr/>
                <p14:nvPr/>
              </p14:nvContentPartPr>
              <p14:xfrm>
                <a:off x="6158130" y="4875366"/>
                <a:ext cx="90360" cy="79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C107449-B08D-432E-A9CB-0702363445B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149490" y="4866366"/>
                  <a:ext cx="108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B6E3C8E-2294-491C-998B-9FCB1A240FF4}"/>
                    </a:ext>
                  </a:extLst>
                </p14:cNvPr>
                <p14:cNvContentPartPr/>
                <p14:nvPr/>
              </p14:nvContentPartPr>
              <p14:xfrm>
                <a:off x="6375570" y="4875366"/>
                <a:ext cx="171360" cy="810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B6E3C8E-2294-491C-998B-9FCB1A240FF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366570" y="4866366"/>
                  <a:ext cx="189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F91DF8C-C90E-4F72-8E9F-CC39412BE480}"/>
                    </a:ext>
                  </a:extLst>
                </p14:cNvPr>
                <p14:cNvContentPartPr/>
                <p14:nvPr/>
              </p14:nvContentPartPr>
              <p14:xfrm>
                <a:off x="6498330" y="4880046"/>
                <a:ext cx="98640" cy="1231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F91DF8C-C90E-4F72-8E9F-CC39412BE48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489330" y="4871046"/>
                  <a:ext cx="116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A79EBCC-F8D3-4C06-9838-E2AFB32C6063}"/>
                    </a:ext>
                  </a:extLst>
                </p14:cNvPr>
                <p14:cNvContentPartPr/>
                <p14:nvPr/>
              </p14:nvContentPartPr>
              <p14:xfrm>
                <a:off x="6639090" y="4792926"/>
                <a:ext cx="186120" cy="1576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A79EBCC-F8D3-4C06-9838-E2AFB32C606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630090" y="4784286"/>
                  <a:ext cx="20376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BA529466-11E3-473C-98D2-85FA67221546}"/>
              </a:ext>
            </a:extLst>
          </p:cNvPr>
          <p:cNvGrpSpPr/>
          <p:nvPr/>
        </p:nvGrpSpPr>
        <p:grpSpPr>
          <a:xfrm>
            <a:off x="7267290" y="4697886"/>
            <a:ext cx="263880" cy="357480"/>
            <a:chOff x="7267290" y="4697886"/>
            <a:chExt cx="26388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1684B7A-DA83-414C-BCC6-E37FFB3F74D6}"/>
                    </a:ext>
                  </a:extLst>
                </p14:cNvPr>
                <p14:cNvContentPartPr/>
                <p14:nvPr/>
              </p14:nvContentPartPr>
              <p14:xfrm>
                <a:off x="7314450" y="4839726"/>
                <a:ext cx="109800" cy="1620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1684B7A-DA83-414C-BCC6-E37FFB3F74D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305450" y="4831086"/>
                  <a:ext cx="127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72C6085-38E2-4151-9143-24520F75F24B}"/>
                    </a:ext>
                  </a:extLst>
                </p14:cNvPr>
                <p14:cNvContentPartPr/>
                <p14:nvPr/>
              </p14:nvContentPartPr>
              <p14:xfrm>
                <a:off x="7267290" y="4697886"/>
                <a:ext cx="263880" cy="3574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72C6085-38E2-4151-9143-24520F75F24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258650" y="4688886"/>
                  <a:ext cx="281520" cy="37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5C79A95-7E98-4738-9D8F-CD129A322724}"/>
              </a:ext>
            </a:extLst>
          </p:cNvPr>
          <p:cNvGrpSpPr/>
          <p:nvPr/>
        </p:nvGrpSpPr>
        <p:grpSpPr>
          <a:xfrm>
            <a:off x="7836450" y="4792566"/>
            <a:ext cx="1127880" cy="276480"/>
            <a:chOff x="7836450" y="4792566"/>
            <a:chExt cx="112788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A425234-E840-4FEF-B310-B5A7F2B2A5FA}"/>
                    </a:ext>
                  </a:extLst>
                </p14:cNvPr>
                <p14:cNvContentPartPr/>
                <p14:nvPr/>
              </p14:nvContentPartPr>
              <p14:xfrm>
                <a:off x="7836450" y="4800846"/>
                <a:ext cx="140400" cy="1544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A425234-E840-4FEF-B310-B5A7F2B2A5F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827450" y="4791846"/>
                  <a:ext cx="158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0EAF57E-0726-4320-9664-8067E3D439AE}"/>
                    </a:ext>
                  </a:extLst>
                </p14:cNvPr>
                <p14:cNvContentPartPr/>
                <p14:nvPr/>
              </p14:nvContentPartPr>
              <p14:xfrm>
                <a:off x="8021490" y="4850526"/>
                <a:ext cx="100800" cy="1015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0EAF57E-0726-4320-9664-8067E3D439A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012490" y="4841526"/>
                  <a:ext cx="118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451960E-AEB9-4B2A-82D6-DFBC0AF09300}"/>
                    </a:ext>
                  </a:extLst>
                </p14:cNvPr>
                <p14:cNvContentPartPr/>
                <p14:nvPr/>
              </p14:nvContentPartPr>
              <p14:xfrm>
                <a:off x="8144250" y="4861686"/>
                <a:ext cx="81720" cy="2073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451960E-AEB9-4B2A-82D6-DFBC0AF0930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135610" y="4852686"/>
                  <a:ext cx="99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EE5DB22-83F5-4253-99A4-67B9A06F5D8F}"/>
                    </a:ext>
                  </a:extLst>
                </p14:cNvPr>
                <p14:cNvContentPartPr/>
                <p14:nvPr/>
              </p14:nvContentPartPr>
              <p14:xfrm>
                <a:off x="8284290" y="4813086"/>
                <a:ext cx="166320" cy="1368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EE5DB22-83F5-4253-99A4-67B9A06F5D8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275650" y="4804086"/>
                  <a:ext cx="183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1557FDB-757A-4609-B39D-2D9D85C4C250}"/>
                    </a:ext>
                  </a:extLst>
                </p14:cNvPr>
                <p14:cNvContentPartPr/>
                <p14:nvPr/>
              </p14:nvContentPartPr>
              <p14:xfrm>
                <a:off x="8452050" y="4792566"/>
                <a:ext cx="84240" cy="1951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1557FDB-757A-4609-B39D-2D9D85C4C25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443050" y="4783566"/>
                  <a:ext cx="101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2599EC5-097D-401A-B62A-2369321AC2B8}"/>
                    </a:ext>
                  </a:extLst>
                </p14:cNvPr>
                <p14:cNvContentPartPr/>
                <p14:nvPr/>
              </p14:nvContentPartPr>
              <p14:xfrm>
                <a:off x="8617650" y="4824246"/>
                <a:ext cx="99000" cy="90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2599EC5-097D-401A-B62A-2369321AC2B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609010" y="4815246"/>
                  <a:ext cx="116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CCA0F7E-9D75-437C-A9C3-5C7B1C55010E}"/>
                    </a:ext>
                  </a:extLst>
                </p14:cNvPr>
                <p14:cNvContentPartPr/>
                <p14:nvPr/>
              </p14:nvContentPartPr>
              <p14:xfrm>
                <a:off x="8646450" y="4889766"/>
                <a:ext cx="99360" cy="90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CCA0F7E-9D75-437C-A9C3-5C7B1C55010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637450" y="4880766"/>
                  <a:ext cx="117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1318927-D244-440A-AE54-8811386D0E24}"/>
                    </a:ext>
                  </a:extLst>
                </p14:cNvPr>
                <p14:cNvContentPartPr/>
                <p14:nvPr/>
              </p14:nvContentPartPr>
              <p14:xfrm>
                <a:off x="8843730" y="4825326"/>
                <a:ext cx="120600" cy="1065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1318927-D244-440A-AE54-8811386D0E2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835090" y="4816686"/>
                  <a:ext cx="1382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93E0ABB9-65BC-43F8-A58F-617AF9217F23}"/>
              </a:ext>
            </a:extLst>
          </p:cNvPr>
          <p:cNvGrpSpPr/>
          <p:nvPr/>
        </p:nvGrpSpPr>
        <p:grpSpPr>
          <a:xfrm>
            <a:off x="9363570" y="4743246"/>
            <a:ext cx="132840" cy="183600"/>
            <a:chOff x="9363570" y="4743246"/>
            <a:chExt cx="13284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3AC1733-8183-42D6-A463-B9AAE7EE2E13}"/>
                    </a:ext>
                  </a:extLst>
                </p14:cNvPr>
                <p14:cNvContentPartPr/>
                <p14:nvPr/>
              </p14:nvContentPartPr>
              <p14:xfrm>
                <a:off x="9363570" y="4743246"/>
                <a:ext cx="126000" cy="1836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3AC1733-8183-42D6-A463-B9AAE7EE2E1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354570" y="4734606"/>
                  <a:ext cx="143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3A904B6-6252-4A9F-8074-124FC4A481C9}"/>
                    </a:ext>
                  </a:extLst>
                </p14:cNvPr>
                <p14:cNvContentPartPr/>
                <p14:nvPr/>
              </p14:nvContentPartPr>
              <p14:xfrm>
                <a:off x="9407490" y="4846926"/>
                <a:ext cx="88920" cy="129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3A904B6-6252-4A9F-8074-124FC4A481C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398850" y="4838286"/>
                  <a:ext cx="1065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02D6E9EE-7F3F-40D8-BBB1-980D3C293DAF}"/>
              </a:ext>
            </a:extLst>
          </p:cNvPr>
          <p:cNvGrpSpPr/>
          <p:nvPr/>
        </p:nvGrpSpPr>
        <p:grpSpPr>
          <a:xfrm>
            <a:off x="9664890" y="4763766"/>
            <a:ext cx="680040" cy="226800"/>
            <a:chOff x="9664890" y="4763766"/>
            <a:chExt cx="68004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D97E7CD-D03E-4191-8523-D7698A4A3CD5}"/>
                    </a:ext>
                  </a:extLst>
                </p14:cNvPr>
                <p14:cNvContentPartPr/>
                <p14:nvPr/>
              </p14:nvContentPartPr>
              <p14:xfrm>
                <a:off x="9664890" y="4819926"/>
                <a:ext cx="96480" cy="1065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D97E7CD-D03E-4191-8523-D7698A4A3CD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655890" y="4810926"/>
                  <a:ext cx="114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FCD4F99-A099-40E9-A116-A76E36065835}"/>
                    </a:ext>
                  </a:extLst>
                </p14:cNvPr>
                <p14:cNvContentPartPr/>
                <p14:nvPr/>
              </p14:nvContentPartPr>
              <p14:xfrm>
                <a:off x="9859290" y="4763766"/>
                <a:ext cx="90000" cy="2268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FCD4F99-A099-40E9-A116-A76E3606583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850290" y="4754766"/>
                  <a:ext cx="107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86CE5C1-73D5-45D7-BA78-8BAE010CAFBB}"/>
                    </a:ext>
                  </a:extLst>
                </p14:cNvPr>
                <p14:cNvContentPartPr/>
                <p14:nvPr/>
              </p14:nvContentPartPr>
              <p14:xfrm>
                <a:off x="10020210" y="4778526"/>
                <a:ext cx="196560" cy="1836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86CE5C1-73D5-45D7-BA78-8BAE010CAFB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011210" y="4769886"/>
                  <a:ext cx="214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DBCEC48-AB39-413A-8019-632F46E30BDC}"/>
                    </a:ext>
                  </a:extLst>
                </p14:cNvPr>
                <p14:cNvContentPartPr/>
                <p14:nvPr/>
              </p14:nvContentPartPr>
              <p14:xfrm>
                <a:off x="10340250" y="4971126"/>
                <a:ext cx="4680" cy="50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DBCEC48-AB39-413A-8019-632F46E30BD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331250" y="4962486"/>
                  <a:ext cx="2232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5BB48259-14B8-41D8-9C7F-908A516D432C}"/>
                  </a:ext>
                </a:extLst>
              </p14:cNvPr>
              <p14:cNvContentPartPr/>
              <p14:nvPr/>
            </p14:nvContentPartPr>
            <p14:xfrm>
              <a:off x="10725450" y="4932966"/>
              <a:ext cx="223560" cy="50688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5BB48259-14B8-41D8-9C7F-908A516D432C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10716810" y="4923966"/>
                <a:ext cx="24120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550E883E-578E-4627-844F-C51B0D3A8FDE}"/>
                  </a:ext>
                </a:extLst>
              </p14:cNvPr>
              <p14:cNvContentPartPr/>
              <p14:nvPr/>
            </p14:nvContentPartPr>
            <p14:xfrm>
              <a:off x="11152770" y="4893006"/>
              <a:ext cx="177840" cy="47916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550E883E-578E-4627-844F-C51B0D3A8FDE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11143770" y="4884006"/>
                <a:ext cx="19548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05A62BE6-429D-473B-82F7-5305B616AA3C}"/>
                  </a:ext>
                </a:extLst>
              </p14:cNvPr>
              <p14:cNvContentPartPr/>
              <p14:nvPr/>
            </p14:nvContentPartPr>
            <p14:xfrm>
              <a:off x="11539410" y="4881846"/>
              <a:ext cx="212760" cy="52560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05A62BE6-429D-473B-82F7-5305B616AA3C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11530410" y="4873206"/>
                <a:ext cx="230400" cy="54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oup 299">
            <a:extLst>
              <a:ext uri="{FF2B5EF4-FFF2-40B4-BE49-F238E27FC236}">
                <a16:creationId xmlns:a16="http://schemas.microsoft.com/office/drawing/2014/main" id="{0B4B0627-4992-4832-BE35-92FB727E4BA1}"/>
              </a:ext>
            </a:extLst>
          </p:cNvPr>
          <p:cNvGrpSpPr/>
          <p:nvPr/>
        </p:nvGrpSpPr>
        <p:grpSpPr>
          <a:xfrm>
            <a:off x="10679370" y="5628126"/>
            <a:ext cx="360720" cy="204480"/>
            <a:chOff x="10679370" y="5628126"/>
            <a:chExt cx="360720" cy="20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64C110E-1BEA-46AC-B07E-B97AC7DE9FCE}"/>
                    </a:ext>
                  </a:extLst>
                </p14:cNvPr>
                <p14:cNvContentPartPr/>
                <p14:nvPr/>
              </p14:nvContentPartPr>
              <p14:xfrm>
                <a:off x="10679370" y="5628126"/>
                <a:ext cx="244080" cy="1497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64C110E-1BEA-46AC-B07E-B97AC7DE9FC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670370" y="5619486"/>
                  <a:ext cx="261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078F866-45C2-4084-90CC-163D838C9D6A}"/>
                    </a:ext>
                  </a:extLst>
                </p14:cNvPr>
                <p14:cNvContentPartPr/>
                <p14:nvPr/>
              </p14:nvContentPartPr>
              <p14:xfrm>
                <a:off x="10963770" y="5732166"/>
                <a:ext cx="62280" cy="1004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078F866-45C2-4084-90CC-163D838C9D6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954770" y="5723526"/>
                  <a:ext cx="79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7A1EA82-182A-4D93-A0B5-ED09511C0875}"/>
                    </a:ext>
                  </a:extLst>
                </p14:cNvPr>
                <p14:cNvContentPartPr/>
                <p14:nvPr/>
              </p14:nvContentPartPr>
              <p14:xfrm>
                <a:off x="10956210" y="5744046"/>
                <a:ext cx="83880" cy="885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7A1EA82-182A-4D93-A0B5-ED09511C087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947210" y="5735406"/>
                  <a:ext cx="10152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D7C3F4E8-19A7-43F2-B6AB-5379EFF6F9C9}"/>
              </a:ext>
            </a:extLst>
          </p:cNvPr>
          <p:cNvGrpSpPr/>
          <p:nvPr/>
        </p:nvGrpSpPr>
        <p:grpSpPr>
          <a:xfrm>
            <a:off x="11210010" y="5642526"/>
            <a:ext cx="277560" cy="206280"/>
            <a:chOff x="11210010" y="5642526"/>
            <a:chExt cx="27756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2C6E9CA-7596-45C2-9AC2-0CADECE34B0A}"/>
                    </a:ext>
                  </a:extLst>
                </p14:cNvPr>
                <p14:cNvContentPartPr/>
                <p14:nvPr/>
              </p14:nvContentPartPr>
              <p14:xfrm>
                <a:off x="11210010" y="5642526"/>
                <a:ext cx="163440" cy="1058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2C6E9CA-7596-45C2-9AC2-0CADECE34B0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201010" y="5633526"/>
                  <a:ext cx="181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A6078FB-E0F1-4060-9B0B-2ED17D751F6E}"/>
                    </a:ext>
                  </a:extLst>
                </p14:cNvPr>
                <p14:cNvContentPartPr/>
                <p14:nvPr/>
              </p14:nvContentPartPr>
              <p14:xfrm>
                <a:off x="11400450" y="5704086"/>
                <a:ext cx="87120" cy="1447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A6078FB-E0F1-4060-9B0B-2ED17D751F6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391810" y="5695086"/>
                  <a:ext cx="10476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1A762082-D5A2-4C3A-B445-75F5E998C16B}"/>
              </a:ext>
            </a:extLst>
          </p:cNvPr>
          <p:cNvGrpSpPr/>
          <p:nvPr/>
        </p:nvGrpSpPr>
        <p:grpSpPr>
          <a:xfrm>
            <a:off x="11660730" y="5649726"/>
            <a:ext cx="318960" cy="278640"/>
            <a:chOff x="11660730" y="5649726"/>
            <a:chExt cx="31896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2297027-6113-44CC-A63B-70A9D14059EC}"/>
                    </a:ext>
                  </a:extLst>
                </p14:cNvPr>
                <p14:cNvContentPartPr/>
                <p14:nvPr/>
              </p14:nvContentPartPr>
              <p14:xfrm>
                <a:off x="11660730" y="5649726"/>
                <a:ext cx="165600" cy="1486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2297027-6113-44CC-A63B-70A9D14059E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651730" y="5641086"/>
                  <a:ext cx="183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9FEF412-32BF-4165-A7FD-4A23AA57FC51}"/>
                    </a:ext>
                  </a:extLst>
                </p14:cNvPr>
                <p14:cNvContentPartPr/>
                <p14:nvPr/>
              </p14:nvContentPartPr>
              <p14:xfrm>
                <a:off x="11865930" y="5800206"/>
                <a:ext cx="113760" cy="1281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9FEF412-32BF-4165-A7FD-4A23AA57FC5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856930" y="5791206"/>
                  <a:ext cx="1314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E92EF36-3AD9-4819-9FDA-C829F5EC4994}"/>
              </a:ext>
            </a:extLst>
          </p:cNvPr>
          <p:cNvGrpSpPr/>
          <p:nvPr/>
        </p:nvGrpSpPr>
        <p:grpSpPr>
          <a:xfrm>
            <a:off x="10800690" y="5057166"/>
            <a:ext cx="70200" cy="301320"/>
            <a:chOff x="10800690" y="5057166"/>
            <a:chExt cx="7020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BC906BE-DF0B-426A-9C58-C3CD20ADA889}"/>
                    </a:ext>
                  </a:extLst>
                </p14:cNvPr>
                <p14:cNvContentPartPr/>
                <p14:nvPr/>
              </p14:nvContentPartPr>
              <p14:xfrm>
                <a:off x="10800690" y="5057166"/>
                <a:ext cx="45360" cy="676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BC906BE-DF0B-426A-9C58-C3CD20ADA88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792050" y="5048526"/>
                  <a:ext cx="63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05E0D87-201B-4A18-BDBD-DC42C0991671}"/>
                    </a:ext>
                  </a:extLst>
                </p14:cNvPr>
                <p14:cNvContentPartPr/>
                <p14:nvPr/>
              </p14:nvContentPartPr>
              <p14:xfrm>
                <a:off x="10824810" y="5196846"/>
                <a:ext cx="46080" cy="496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05E0D87-201B-4A18-BDBD-DC42C099167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816170" y="5187846"/>
                  <a:ext cx="63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7D93215-30CC-45A3-817D-6F02835597B4}"/>
                    </a:ext>
                  </a:extLst>
                </p14:cNvPr>
                <p14:cNvContentPartPr/>
                <p14:nvPr/>
              </p14:nvContentPartPr>
              <p14:xfrm>
                <a:off x="10810770" y="5284686"/>
                <a:ext cx="57240" cy="738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7D93215-30CC-45A3-817D-6F02835597B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801770" y="5276046"/>
                  <a:ext cx="7488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FD81AEA7-F4AC-4455-90E7-A43655ECB6C8}"/>
              </a:ext>
            </a:extLst>
          </p:cNvPr>
          <p:cNvGrpSpPr/>
          <p:nvPr/>
        </p:nvGrpSpPr>
        <p:grpSpPr>
          <a:xfrm>
            <a:off x="11215410" y="5027646"/>
            <a:ext cx="66960" cy="256680"/>
            <a:chOff x="11215410" y="5027646"/>
            <a:chExt cx="6696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8431B14-7FCB-45C0-944B-0573BA3FDAA7}"/>
                    </a:ext>
                  </a:extLst>
                </p14:cNvPr>
                <p14:cNvContentPartPr/>
                <p14:nvPr/>
              </p14:nvContentPartPr>
              <p14:xfrm>
                <a:off x="11215410" y="5027646"/>
                <a:ext cx="66960" cy="554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8431B14-7FCB-45C0-944B-0573BA3FDAA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206410" y="5019006"/>
                  <a:ext cx="84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EAF5190-474D-4FFB-96AE-49FD225E5AB7}"/>
                    </a:ext>
                  </a:extLst>
                </p14:cNvPr>
                <p14:cNvContentPartPr/>
                <p14:nvPr/>
              </p14:nvContentPartPr>
              <p14:xfrm>
                <a:off x="11229090" y="5110446"/>
                <a:ext cx="43200" cy="9180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EAF5190-474D-4FFB-96AE-49FD225E5AB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220090" y="5101806"/>
                  <a:ext cx="60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17732BC-B664-4B1D-87D2-C0CD12BB1FD6}"/>
                    </a:ext>
                  </a:extLst>
                </p14:cNvPr>
                <p14:cNvContentPartPr/>
                <p14:nvPr/>
              </p14:nvContentPartPr>
              <p14:xfrm>
                <a:off x="11242410" y="5277126"/>
                <a:ext cx="16560" cy="72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17732BC-B664-4B1D-87D2-C0CD12BB1FD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233770" y="5268486"/>
                  <a:ext cx="3420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67EDA981-28FE-4CAC-839C-67A77A3412D3}"/>
                  </a:ext>
                </a:extLst>
              </p14:cNvPr>
              <p14:cNvContentPartPr/>
              <p14:nvPr/>
            </p14:nvContentPartPr>
            <p14:xfrm>
              <a:off x="11642370" y="5020086"/>
              <a:ext cx="59760" cy="45000"/>
            </p14:xfrm>
          </p:contentPart>
        </mc:Choice>
        <mc:Fallback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67EDA981-28FE-4CAC-839C-67A77A3412D3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1633730" y="5011446"/>
                <a:ext cx="7740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EBB47564-7945-4D8B-B804-E52E4A81450E}"/>
              </a:ext>
            </a:extLst>
          </p:cNvPr>
          <p:cNvGrpSpPr/>
          <p:nvPr/>
        </p:nvGrpSpPr>
        <p:grpSpPr>
          <a:xfrm>
            <a:off x="11627970" y="5188206"/>
            <a:ext cx="60840" cy="146520"/>
            <a:chOff x="11627970" y="5188206"/>
            <a:chExt cx="60840" cy="14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FBCE18A-E5B5-40A4-A547-4A958968F2FA}"/>
                    </a:ext>
                  </a:extLst>
                </p14:cNvPr>
                <p14:cNvContentPartPr/>
                <p14:nvPr/>
              </p14:nvContentPartPr>
              <p14:xfrm>
                <a:off x="11627970" y="5188206"/>
                <a:ext cx="47880" cy="5976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FBCE18A-E5B5-40A4-A547-4A958968F2F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618970" y="5179206"/>
                  <a:ext cx="65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2835839-3E94-40D7-99A3-BE969D99308D}"/>
                    </a:ext>
                  </a:extLst>
                </p14:cNvPr>
                <p14:cNvContentPartPr/>
                <p14:nvPr/>
              </p14:nvContentPartPr>
              <p14:xfrm>
                <a:off x="11649930" y="5309526"/>
                <a:ext cx="38880" cy="252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2835839-3E94-40D7-99A3-BE969D99308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641290" y="5300886"/>
                  <a:ext cx="565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FF716E84-DDC0-4828-AE1A-692F782FBEB4}"/>
              </a:ext>
            </a:extLst>
          </p:cNvPr>
          <p:cNvGrpSpPr/>
          <p:nvPr/>
        </p:nvGrpSpPr>
        <p:grpSpPr>
          <a:xfrm>
            <a:off x="1920570" y="5356686"/>
            <a:ext cx="783000" cy="213120"/>
            <a:chOff x="1920570" y="5356686"/>
            <a:chExt cx="78300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0125F36-87F3-4204-A0D2-1EB501223CA6}"/>
                    </a:ext>
                  </a:extLst>
                </p14:cNvPr>
                <p14:cNvContentPartPr/>
                <p14:nvPr/>
              </p14:nvContentPartPr>
              <p14:xfrm>
                <a:off x="1920570" y="5356686"/>
                <a:ext cx="42480" cy="151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0125F36-87F3-4204-A0D2-1EB501223CA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911930" y="5348046"/>
                  <a:ext cx="60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0BA4D01-3371-4E4E-96DB-748866B54AFB}"/>
                    </a:ext>
                  </a:extLst>
                </p14:cNvPr>
                <p14:cNvContentPartPr/>
                <p14:nvPr/>
              </p14:nvContentPartPr>
              <p14:xfrm>
                <a:off x="1943610" y="5357406"/>
                <a:ext cx="104400" cy="1998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0BA4D01-3371-4E4E-96DB-748866B54AF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934970" y="5348406"/>
                  <a:ext cx="122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D1E6EF4-7A74-47BC-BEED-F753B06E08AB}"/>
                    </a:ext>
                  </a:extLst>
                </p14:cNvPr>
                <p14:cNvContentPartPr/>
                <p14:nvPr/>
              </p14:nvContentPartPr>
              <p14:xfrm>
                <a:off x="2081130" y="5443446"/>
                <a:ext cx="76320" cy="1004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D1E6EF4-7A74-47BC-BEED-F753B06E08A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072130" y="5434446"/>
                  <a:ext cx="93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B3E41B9-88BF-47F3-ADE1-88884D87F278}"/>
                    </a:ext>
                  </a:extLst>
                </p14:cNvPr>
                <p14:cNvContentPartPr/>
                <p14:nvPr/>
              </p14:nvContentPartPr>
              <p14:xfrm>
                <a:off x="2225130" y="5442006"/>
                <a:ext cx="219240" cy="1162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B3E41B9-88BF-47F3-ADE1-88884D87F27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216490" y="5433366"/>
                  <a:ext cx="236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6125D31-72DD-415C-A646-F34875B7A813}"/>
                    </a:ext>
                  </a:extLst>
                </p14:cNvPr>
                <p14:cNvContentPartPr/>
                <p14:nvPr/>
              </p14:nvContentPartPr>
              <p14:xfrm>
                <a:off x="2477850" y="5493486"/>
                <a:ext cx="81000" cy="763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6125D31-72DD-415C-A646-F34875B7A81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469210" y="5484486"/>
                  <a:ext cx="98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C58F634-1E10-472B-830F-E1FF5624547B}"/>
                    </a:ext>
                  </a:extLst>
                </p14:cNvPr>
                <p14:cNvContentPartPr/>
                <p14:nvPr/>
              </p14:nvContentPartPr>
              <p14:xfrm>
                <a:off x="2590890" y="5472606"/>
                <a:ext cx="112680" cy="871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C58F634-1E10-472B-830F-E1FF5624547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581890" y="5463606"/>
                  <a:ext cx="13032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AE91978-6E1B-45E0-90B2-4BB9610466DD}"/>
              </a:ext>
            </a:extLst>
          </p:cNvPr>
          <p:cNvGrpSpPr/>
          <p:nvPr/>
        </p:nvGrpSpPr>
        <p:grpSpPr>
          <a:xfrm>
            <a:off x="2915250" y="5411046"/>
            <a:ext cx="179280" cy="234360"/>
            <a:chOff x="2915250" y="5411046"/>
            <a:chExt cx="17928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50D2E31-A0E5-4275-8222-6099823D539A}"/>
                    </a:ext>
                  </a:extLst>
                </p14:cNvPr>
                <p14:cNvContentPartPr/>
                <p14:nvPr/>
              </p14:nvContentPartPr>
              <p14:xfrm>
                <a:off x="2915250" y="5517246"/>
                <a:ext cx="81000" cy="604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50D2E31-A0E5-4275-8222-6099823D539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906610" y="5508246"/>
                  <a:ext cx="98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1265929-226C-49E3-970C-CBEAFE02325A}"/>
                    </a:ext>
                  </a:extLst>
                </p14:cNvPr>
                <p14:cNvContentPartPr/>
                <p14:nvPr/>
              </p14:nvContentPartPr>
              <p14:xfrm>
                <a:off x="3005250" y="5411046"/>
                <a:ext cx="89280" cy="2343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1265929-226C-49E3-970C-CBEAFE02325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996250" y="5402046"/>
                  <a:ext cx="1069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21D83E8A-D583-4D36-BABB-10D49185AAE8}"/>
              </a:ext>
            </a:extLst>
          </p:cNvPr>
          <p:cNvGrpSpPr/>
          <p:nvPr/>
        </p:nvGrpSpPr>
        <p:grpSpPr>
          <a:xfrm>
            <a:off x="3256170" y="5318166"/>
            <a:ext cx="295560" cy="336240"/>
            <a:chOff x="3256170" y="5318166"/>
            <a:chExt cx="29556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C781392-0852-4376-9D92-8428BCDA9B26}"/>
                    </a:ext>
                  </a:extLst>
                </p14:cNvPr>
                <p14:cNvContentPartPr/>
                <p14:nvPr/>
              </p14:nvContentPartPr>
              <p14:xfrm>
                <a:off x="3372090" y="5389806"/>
                <a:ext cx="92880" cy="1947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C781392-0852-4376-9D92-8428BCDA9B2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363450" y="5380806"/>
                  <a:ext cx="110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FB33076-EF1B-47EF-9D03-A64611643659}"/>
                    </a:ext>
                  </a:extLst>
                </p14:cNvPr>
                <p14:cNvContentPartPr/>
                <p14:nvPr/>
              </p14:nvContentPartPr>
              <p14:xfrm>
                <a:off x="3256170" y="5318166"/>
                <a:ext cx="295560" cy="33624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FB33076-EF1B-47EF-9D03-A6461164365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247170" y="5309166"/>
                  <a:ext cx="313200" cy="35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8770AFA5-4809-4AE3-B067-A6D019CD89E3}"/>
                  </a:ext>
                </a:extLst>
              </p14:cNvPr>
              <p14:cNvContentPartPr/>
              <p14:nvPr/>
            </p14:nvContentPartPr>
            <p14:xfrm>
              <a:off x="10769730" y="4259406"/>
              <a:ext cx="82800" cy="6984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8770AFA5-4809-4AE3-B067-A6D019CD89E3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0761090" y="4250406"/>
                <a:ext cx="1004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26414CF0-C43E-4EE0-921B-EA823481291A}"/>
                  </a:ext>
                </a:extLst>
              </p14:cNvPr>
              <p14:cNvContentPartPr/>
              <p14:nvPr/>
            </p14:nvContentPartPr>
            <p14:xfrm>
              <a:off x="10754250" y="4424646"/>
              <a:ext cx="60840" cy="5652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26414CF0-C43E-4EE0-921B-EA823481291A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0745610" y="4415646"/>
                <a:ext cx="784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A4775B8B-980E-446C-A945-15C1F837AFB4}"/>
                  </a:ext>
                </a:extLst>
              </p14:cNvPr>
              <p14:cNvContentPartPr/>
              <p14:nvPr/>
            </p14:nvContentPartPr>
            <p14:xfrm>
              <a:off x="10738050" y="4592406"/>
              <a:ext cx="67680" cy="6264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A4775B8B-980E-446C-A945-15C1F837AFB4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0729410" y="4583406"/>
                <a:ext cx="853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B6AE8D19-69A9-40CC-91EB-AED952766737}"/>
                  </a:ext>
                </a:extLst>
              </p14:cNvPr>
              <p14:cNvContentPartPr/>
              <p14:nvPr/>
            </p14:nvContentPartPr>
            <p14:xfrm>
              <a:off x="11188410" y="4298286"/>
              <a:ext cx="78480" cy="61560"/>
            </p14:xfrm>
          </p:contentPart>
        </mc:Choice>
        <mc:Fallback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B6AE8D19-69A9-40CC-91EB-AED952766737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11179410" y="4289646"/>
                <a:ext cx="961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6CE5373B-5F95-4A32-9A82-7143997EBEAA}"/>
                  </a:ext>
                </a:extLst>
              </p14:cNvPr>
              <p14:cNvContentPartPr/>
              <p14:nvPr/>
            </p14:nvContentPartPr>
            <p14:xfrm>
              <a:off x="11171490" y="4471086"/>
              <a:ext cx="75240" cy="6192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6CE5373B-5F95-4A32-9A82-7143997EBEAA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11162490" y="4462446"/>
                <a:ext cx="928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A55C63AD-61BE-43DF-BC9E-C6FBCF1998F0}"/>
                  </a:ext>
                </a:extLst>
              </p14:cNvPr>
              <p14:cNvContentPartPr/>
              <p14:nvPr/>
            </p14:nvContentPartPr>
            <p14:xfrm>
              <a:off x="11177610" y="4628406"/>
              <a:ext cx="67320" cy="56160"/>
            </p14:xfrm>
          </p:contentPart>
        </mc:Choice>
        <mc:Fallback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A55C63AD-61BE-43DF-BC9E-C6FBCF1998F0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1168970" y="4619406"/>
                <a:ext cx="849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72393C04-8283-428A-A107-CB73BC109341}"/>
                  </a:ext>
                </a:extLst>
              </p14:cNvPr>
              <p14:cNvContentPartPr/>
              <p14:nvPr/>
            </p14:nvContentPartPr>
            <p14:xfrm>
              <a:off x="11617890" y="4322766"/>
              <a:ext cx="60120" cy="72360"/>
            </p14:xfrm>
          </p:contentPart>
        </mc:Choice>
        <mc:Fallback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72393C04-8283-428A-A107-CB73BC109341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1608890" y="4313766"/>
                <a:ext cx="777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A5C3A214-A8E4-4E01-9B18-7A87D93F157E}"/>
                  </a:ext>
                </a:extLst>
              </p14:cNvPr>
              <p14:cNvContentPartPr/>
              <p14:nvPr/>
            </p14:nvContentPartPr>
            <p14:xfrm>
              <a:off x="11620410" y="4487286"/>
              <a:ext cx="87120" cy="5148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A5C3A214-A8E4-4E01-9B18-7A87D93F157E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11611410" y="4478646"/>
                <a:ext cx="1047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D603BDAF-578E-40A8-B7C8-4DD00ECCC57F}"/>
                  </a:ext>
                </a:extLst>
              </p14:cNvPr>
              <p14:cNvContentPartPr/>
              <p14:nvPr/>
            </p14:nvContentPartPr>
            <p14:xfrm>
              <a:off x="11628690" y="4643166"/>
              <a:ext cx="65520" cy="43560"/>
            </p14:xfrm>
          </p:contentPart>
        </mc:Choice>
        <mc:Fallback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D603BDAF-578E-40A8-B7C8-4DD00ECCC57F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11619690" y="4634166"/>
                <a:ext cx="831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7A009388-DCBC-4663-8A6E-28DB5E1EF5FE}"/>
                  </a:ext>
                </a:extLst>
              </p14:cNvPr>
              <p14:cNvContentPartPr/>
              <p14:nvPr/>
            </p14:nvContentPartPr>
            <p14:xfrm>
              <a:off x="3707250" y="5568006"/>
              <a:ext cx="60840" cy="4788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7A009388-DCBC-4663-8A6E-28DB5E1EF5FE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3698610" y="5559006"/>
                <a:ext cx="7848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oup 354">
            <a:extLst>
              <a:ext uri="{FF2B5EF4-FFF2-40B4-BE49-F238E27FC236}">
                <a16:creationId xmlns:a16="http://schemas.microsoft.com/office/drawing/2014/main" id="{23D82442-2524-48AC-8EDA-AAE411C6F35C}"/>
              </a:ext>
            </a:extLst>
          </p:cNvPr>
          <p:cNvGrpSpPr/>
          <p:nvPr/>
        </p:nvGrpSpPr>
        <p:grpSpPr>
          <a:xfrm>
            <a:off x="3939450" y="5373966"/>
            <a:ext cx="405720" cy="180720"/>
            <a:chOff x="3939450" y="5373966"/>
            <a:chExt cx="405720" cy="1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B8FB58E-68F3-4733-8BA5-95DDFCD6A845}"/>
                    </a:ext>
                  </a:extLst>
                </p14:cNvPr>
                <p14:cNvContentPartPr/>
                <p14:nvPr/>
              </p14:nvContentPartPr>
              <p14:xfrm>
                <a:off x="3939450" y="5444166"/>
                <a:ext cx="74880" cy="1098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B8FB58E-68F3-4733-8BA5-95DDFCD6A84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930810" y="5435526"/>
                  <a:ext cx="92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8DC4914-1112-474B-AF3C-D06E0426C127}"/>
                    </a:ext>
                  </a:extLst>
                </p14:cNvPr>
                <p14:cNvContentPartPr/>
                <p14:nvPr/>
              </p14:nvContentPartPr>
              <p14:xfrm>
                <a:off x="4054290" y="5442726"/>
                <a:ext cx="96120" cy="871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8DC4914-1112-474B-AF3C-D06E0426C127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045290" y="5434086"/>
                  <a:ext cx="113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E9AEC71-4953-48E4-8F94-B3EB5073DF2F}"/>
                    </a:ext>
                  </a:extLst>
                </p14:cNvPr>
                <p14:cNvContentPartPr/>
                <p14:nvPr/>
              </p14:nvContentPartPr>
              <p14:xfrm>
                <a:off x="4181010" y="5449206"/>
                <a:ext cx="61200" cy="9432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E9AEC71-4953-48E4-8F94-B3EB5073DF2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172010" y="5440206"/>
                  <a:ext cx="78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E4B1777-2740-4216-97CB-EE5155E8E77C}"/>
                    </a:ext>
                  </a:extLst>
                </p14:cNvPr>
                <p14:cNvContentPartPr/>
                <p14:nvPr/>
              </p14:nvContentPartPr>
              <p14:xfrm>
                <a:off x="4273530" y="5373966"/>
                <a:ext cx="71640" cy="1807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E4B1777-2740-4216-97CB-EE5155E8E77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264530" y="5364966"/>
                  <a:ext cx="8928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2E648E5F-8F0F-4E7A-8468-19840D15CB22}"/>
              </a:ext>
            </a:extLst>
          </p:cNvPr>
          <p:cNvGrpSpPr/>
          <p:nvPr/>
        </p:nvGrpSpPr>
        <p:grpSpPr>
          <a:xfrm>
            <a:off x="4541370" y="5399886"/>
            <a:ext cx="830160" cy="326520"/>
            <a:chOff x="4541370" y="5399886"/>
            <a:chExt cx="83016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C0BB41E6-902E-4BC2-B875-B3F572366B6E}"/>
                    </a:ext>
                  </a:extLst>
                </p14:cNvPr>
                <p14:cNvContentPartPr/>
                <p14:nvPr/>
              </p14:nvContentPartPr>
              <p14:xfrm>
                <a:off x="4541370" y="5399886"/>
                <a:ext cx="87480" cy="1411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C0BB41E6-902E-4BC2-B875-B3F572366B6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532370" y="5390886"/>
                  <a:ext cx="105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713C42FC-3E42-4682-A78A-838B44B0D85E}"/>
                    </a:ext>
                  </a:extLst>
                </p14:cNvPr>
                <p14:cNvContentPartPr/>
                <p14:nvPr/>
              </p14:nvContentPartPr>
              <p14:xfrm>
                <a:off x="4673850" y="5465766"/>
                <a:ext cx="64080" cy="22104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713C42FC-3E42-4682-A78A-838B44B0D85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665210" y="5457126"/>
                  <a:ext cx="81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511EB5E-0A8D-4FB9-A489-02E9E6E28C31}"/>
                    </a:ext>
                  </a:extLst>
                </p14:cNvPr>
                <p14:cNvContentPartPr/>
                <p14:nvPr/>
              </p14:nvContentPartPr>
              <p14:xfrm>
                <a:off x="4778250" y="5462526"/>
                <a:ext cx="39240" cy="22464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511EB5E-0A8D-4FB9-A489-02E9E6E28C31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769250" y="5453886"/>
                  <a:ext cx="56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FAA97B52-B25F-4ACD-9F9D-156A69D8A06C}"/>
                    </a:ext>
                  </a:extLst>
                </p14:cNvPr>
                <p14:cNvContentPartPr/>
                <p14:nvPr/>
              </p14:nvContentPartPr>
              <p14:xfrm>
                <a:off x="4754130" y="5488446"/>
                <a:ext cx="227520" cy="982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FAA97B52-B25F-4ACD-9F9D-156A69D8A06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745490" y="5479446"/>
                  <a:ext cx="245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0503121D-5149-449E-ADD6-84AF3910BA5B}"/>
                    </a:ext>
                  </a:extLst>
                </p14:cNvPr>
                <p14:cNvContentPartPr/>
                <p14:nvPr/>
              </p14:nvContentPartPr>
              <p14:xfrm>
                <a:off x="5046810" y="5439486"/>
                <a:ext cx="241200" cy="28692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0503121D-5149-449E-ADD6-84AF3910BA5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038170" y="5430846"/>
                  <a:ext cx="2588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52D560E-A656-4637-A412-0DFA8094A5AD}"/>
                    </a:ext>
                  </a:extLst>
                </p14:cNvPr>
                <p14:cNvContentPartPr/>
                <p14:nvPr/>
              </p14:nvContentPartPr>
              <p14:xfrm>
                <a:off x="5284050" y="5502486"/>
                <a:ext cx="87480" cy="9756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52D560E-A656-4637-A412-0DFA8094A5A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275050" y="5493486"/>
                  <a:ext cx="10512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4EBA6523-F53C-4A6F-B31C-0ED22C970D9D}"/>
              </a:ext>
            </a:extLst>
          </p:cNvPr>
          <p:cNvGrpSpPr/>
          <p:nvPr/>
        </p:nvGrpSpPr>
        <p:grpSpPr>
          <a:xfrm>
            <a:off x="5604450" y="5404206"/>
            <a:ext cx="884880" cy="170280"/>
            <a:chOff x="5604450" y="5404206"/>
            <a:chExt cx="88488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A65D5D7-35A7-4865-81C9-91EC149C8F08}"/>
                    </a:ext>
                  </a:extLst>
                </p14:cNvPr>
                <p14:cNvContentPartPr/>
                <p14:nvPr/>
              </p14:nvContentPartPr>
              <p14:xfrm>
                <a:off x="5615970" y="5523006"/>
                <a:ext cx="22320" cy="514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A65D5D7-35A7-4865-81C9-91EC149C8F0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606970" y="5514006"/>
                  <a:ext cx="39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1A46A29-EF47-4050-BB1D-30681FE05324}"/>
                    </a:ext>
                  </a:extLst>
                </p14:cNvPr>
                <p14:cNvContentPartPr/>
                <p14:nvPr/>
              </p14:nvContentPartPr>
              <p14:xfrm>
                <a:off x="5604450" y="5418966"/>
                <a:ext cx="257400" cy="15336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1A46A29-EF47-4050-BB1D-30681FE0532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595810" y="5409966"/>
                  <a:ext cx="275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4FA2AEAD-ABB5-489A-A7C8-38E8A8C79D61}"/>
                    </a:ext>
                  </a:extLst>
                </p14:cNvPr>
                <p14:cNvContentPartPr/>
                <p14:nvPr/>
              </p14:nvContentPartPr>
              <p14:xfrm>
                <a:off x="5805690" y="5475486"/>
                <a:ext cx="103320" cy="1368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4FA2AEAD-ABB5-489A-A7C8-38E8A8C79D6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796690" y="5466486"/>
                  <a:ext cx="120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7A141BD-440E-4C7D-94EA-3C438CA8FC01}"/>
                    </a:ext>
                  </a:extLst>
                </p14:cNvPr>
                <p14:cNvContentPartPr/>
                <p14:nvPr/>
              </p14:nvContentPartPr>
              <p14:xfrm>
                <a:off x="5929890" y="5467926"/>
                <a:ext cx="138600" cy="10080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7A141BD-440E-4C7D-94EA-3C438CA8FC0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920890" y="5459286"/>
                  <a:ext cx="156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9567CDD-1F29-4481-8134-E5E3B67C4776}"/>
                    </a:ext>
                  </a:extLst>
                </p14:cNvPr>
                <p14:cNvContentPartPr/>
                <p14:nvPr/>
              </p14:nvContentPartPr>
              <p14:xfrm>
                <a:off x="6118890" y="5445246"/>
                <a:ext cx="41760" cy="11268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9567CDD-1F29-4481-8134-E5E3B67C477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109890" y="5436606"/>
                  <a:ext cx="59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D972C849-245E-4E95-BFF0-AE78AC8DCABE}"/>
                    </a:ext>
                  </a:extLst>
                </p14:cNvPr>
                <p14:cNvContentPartPr/>
                <p14:nvPr/>
              </p14:nvContentPartPr>
              <p14:xfrm>
                <a:off x="6155610" y="5454246"/>
                <a:ext cx="173880" cy="1105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D972C849-245E-4E95-BFF0-AE78AC8DCAB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146970" y="5445606"/>
                  <a:ext cx="191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239DF908-0A75-41CB-883A-CDBD5375A00D}"/>
                    </a:ext>
                  </a:extLst>
                </p14:cNvPr>
                <p14:cNvContentPartPr/>
                <p14:nvPr/>
              </p14:nvContentPartPr>
              <p14:xfrm>
                <a:off x="6351810" y="5404206"/>
                <a:ext cx="137520" cy="16884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239DF908-0A75-41CB-883A-CDBD5375A00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342810" y="5395206"/>
                  <a:ext cx="15516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07CF7D35-383D-4008-8559-AF9C8EE181F0}"/>
              </a:ext>
            </a:extLst>
          </p:cNvPr>
          <p:cNvGrpSpPr/>
          <p:nvPr/>
        </p:nvGrpSpPr>
        <p:grpSpPr>
          <a:xfrm>
            <a:off x="6641610" y="5252286"/>
            <a:ext cx="1377000" cy="339480"/>
            <a:chOff x="6641610" y="5252286"/>
            <a:chExt cx="137700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1ABDAF7-0CDD-4EF4-8360-270BBD57F914}"/>
                    </a:ext>
                  </a:extLst>
                </p14:cNvPr>
                <p14:cNvContentPartPr/>
                <p14:nvPr/>
              </p14:nvContentPartPr>
              <p14:xfrm>
                <a:off x="6811890" y="5402046"/>
                <a:ext cx="77400" cy="1558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1ABDAF7-0CDD-4EF4-8360-270BBD57F91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803250" y="5393406"/>
                  <a:ext cx="95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22DB7B1-C37A-455E-A815-994E8DC255EA}"/>
                    </a:ext>
                  </a:extLst>
                </p14:cNvPr>
                <p14:cNvContentPartPr/>
                <p14:nvPr/>
              </p14:nvContentPartPr>
              <p14:xfrm>
                <a:off x="6798210" y="5412846"/>
                <a:ext cx="117360" cy="1177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22DB7B1-C37A-455E-A815-994E8DC255E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789210" y="5403846"/>
                  <a:ext cx="135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E8A2482D-E888-4F4C-8CF5-93755831539C}"/>
                    </a:ext>
                  </a:extLst>
                </p14:cNvPr>
                <p14:cNvContentPartPr/>
                <p14:nvPr/>
              </p14:nvContentPartPr>
              <p14:xfrm>
                <a:off x="6641610" y="5252286"/>
                <a:ext cx="223560" cy="1558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E8A2482D-E888-4F4C-8CF5-93755831539C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632610" y="5243286"/>
                  <a:ext cx="241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6B504AE-3D0B-4785-A0AE-234CB01E6461}"/>
                    </a:ext>
                  </a:extLst>
                </p14:cNvPr>
                <p14:cNvContentPartPr/>
                <p14:nvPr/>
              </p14:nvContentPartPr>
              <p14:xfrm>
                <a:off x="7002690" y="5461086"/>
                <a:ext cx="55800" cy="2484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6B504AE-3D0B-4785-A0AE-234CB01E6461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993690" y="5452446"/>
                  <a:ext cx="73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7D71E12-5D15-49D3-BE94-C26B0CA45955}"/>
                    </a:ext>
                  </a:extLst>
                </p14:cNvPr>
                <p14:cNvContentPartPr/>
                <p14:nvPr/>
              </p14:nvContentPartPr>
              <p14:xfrm>
                <a:off x="7145250" y="5339406"/>
                <a:ext cx="185040" cy="12528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7D71E12-5D15-49D3-BE94-C26B0CA4595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136250" y="5330766"/>
                  <a:ext cx="202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63787D9B-4D28-412D-8DCA-A3CB750786D1}"/>
                    </a:ext>
                  </a:extLst>
                </p14:cNvPr>
                <p14:cNvContentPartPr/>
                <p14:nvPr/>
              </p14:nvContentPartPr>
              <p14:xfrm>
                <a:off x="7350810" y="5394126"/>
                <a:ext cx="99360" cy="7884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63787D9B-4D28-412D-8DCA-A3CB750786D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341810" y="5385126"/>
                  <a:ext cx="117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BA83D1AA-AAC8-4D33-A58B-693E5DB1A33F}"/>
                    </a:ext>
                  </a:extLst>
                </p14:cNvPr>
                <p14:cNvContentPartPr/>
                <p14:nvPr/>
              </p14:nvContentPartPr>
              <p14:xfrm>
                <a:off x="7401930" y="5409966"/>
                <a:ext cx="154440" cy="14832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BA83D1AA-AAC8-4D33-A58B-693E5DB1A33F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392930" y="5400966"/>
                  <a:ext cx="172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C3AB4946-60D4-4101-9873-EC7DDCBEDDF2}"/>
                    </a:ext>
                  </a:extLst>
                </p14:cNvPr>
                <p14:cNvContentPartPr/>
                <p14:nvPr/>
              </p14:nvContentPartPr>
              <p14:xfrm>
                <a:off x="7607130" y="5391966"/>
                <a:ext cx="174600" cy="16452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C3AB4946-60D4-4101-9873-EC7DDCBEDDF2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598130" y="5383326"/>
                  <a:ext cx="192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CD36BAA-A7DB-44E7-91E3-C398F20D9AA7}"/>
                    </a:ext>
                  </a:extLst>
                </p14:cNvPr>
                <p14:cNvContentPartPr/>
                <p14:nvPr/>
              </p14:nvContentPartPr>
              <p14:xfrm>
                <a:off x="7878930" y="5514006"/>
                <a:ext cx="139680" cy="7776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CD36BAA-A7DB-44E7-91E3-C398F20D9AA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870290" y="5505006"/>
                  <a:ext cx="15732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301763E6-A053-4F8A-957E-53B6357D562D}"/>
              </a:ext>
            </a:extLst>
          </p:cNvPr>
          <p:cNvGrpSpPr/>
          <p:nvPr/>
        </p:nvGrpSpPr>
        <p:grpSpPr>
          <a:xfrm>
            <a:off x="8230650" y="5343726"/>
            <a:ext cx="1256400" cy="294480"/>
            <a:chOff x="8230650" y="5343726"/>
            <a:chExt cx="125640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9DAC44B-07E4-4FEC-9A90-24242877B996}"/>
                    </a:ext>
                  </a:extLst>
                </p14:cNvPr>
                <p14:cNvContentPartPr/>
                <p14:nvPr/>
              </p14:nvContentPartPr>
              <p14:xfrm>
                <a:off x="8230650" y="5403486"/>
                <a:ext cx="85680" cy="1072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9DAC44B-07E4-4FEC-9A90-24242877B99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222010" y="5394846"/>
                  <a:ext cx="103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DF9A0D6C-AF51-4AE7-922F-8C49E7DD489B}"/>
                    </a:ext>
                  </a:extLst>
                </p14:cNvPr>
                <p14:cNvContentPartPr/>
                <p14:nvPr/>
              </p14:nvContentPartPr>
              <p14:xfrm>
                <a:off x="8344770" y="5436606"/>
                <a:ext cx="96120" cy="9432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DF9A0D6C-AF51-4AE7-922F-8C49E7DD489B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335770" y="5427966"/>
                  <a:ext cx="113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10958A89-BEBD-46A7-AFFB-9DB39DD10EDD}"/>
                    </a:ext>
                  </a:extLst>
                </p14:cNvPr>
                <p14:cNvContentPartPr/>
                <p14:nvPr/>
              </p14:nvContentPartPr>
              <p14:xfrm>
                <a:off x="8434050" y="5435526"/>
                <a:ext cx="223200" cy="7200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10958A89-BEBD-46A7-AFFB-9DB39DD10ED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425050" y="5426886"/>
                  <a:ext cx="240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226CBA5D-95AA-4626-9FAF-A56A2211786E}"/>
                    </a:ext>
                  </a:extLst>
                </p14:cNvPr>
                <p14:cNvContentPartPr/>
                <p14:nvPr/>
              </p14:nvContentPartPr>
              <p14:xfrm>
                <a:off x="8671650" y="5353806"/>
                <a:ext cx="100800" cy="1458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226CBA5D-95AA-4626-9FAF-A56A2211786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663010" y="5345166"/>
                  <a:ext cx="118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61489A7-53AD-4644-8E4B-30336FAD4898}"/>
                    </a:ext>
                  </a:extLst>
                </p14:cNvPr>
                <p14:cNvContentPartPr/>
                <p14:nvPr/>
              </p14:nvContentPartPr>
              <p14:xfrm>
                <a:off x="8804490" y="5343726"/>
                <a:ext cx="62280" cy="16092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61489A7-53AD-4644-8E4B-30336FAD489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795490" y="5335086"/>
                  <a:ext cx="79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0F23296-BE10-4B81-87EA-EC64AC5DC36C}"/>
                    </a:ext>
                  </a:extLst>
                </p14:cNvPr>
                <p14:cNvContentPartPr/>
                <p14:nvPr/>
              </p14:nvContentPartPr>
              <p14:xfrm>
                <a:off x="8836890" y="5442366"/>
                <a:ext cx="85680" cy="19584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0F23296-BE10-4B81-87EA-EC64AC5DC36C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828250" y="5433726"/>
                  <a:ext cx="103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D95B9B0-5575-43D6-9676-9C8F7E43AAFD}"/>
                    </a:ext>
                  </a:extLst>
                </p14:cNvPr>
                <p14:cNvContentPartPr/>
                <p14:nvPr/>
              </p14:nvContentPartPr>
              <p14:xfrm>
                <a:off x="9065490" y="5442006"/>
                <a:ext cx="192240" cy="871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D95B9B0-5575-43D6-9676-9C8F7E43AAFD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056490" y="5433006"/>
                  <a:ext cx="209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3D52616-E3B6-4CE1-BB0B-1379C4192B40}"/>
                    </a:ext>
                  </a:extLst>
                </p14:cNvPr>
                <p14:cNvContentPartPr/>
                <p14:nvPr/>
              </p14:nvContentPartPr>
              <p14:xfrm>
                <a:off x="9326130" y="5452806"/>
                <a:ext cx="160920" cy="9720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3D52616-E3B6-4CE1-BB0B-1379C4192B4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317130" y="5444166"/>
                  <a:ext cx="17856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4AAF2CC7-5313-43D9-86EC-2E33FF4C99D0}"/>
                  </a:ext>
                </a:extLst>
              </p14:cNvPr>
              <p14:cNvContentPartPr/>
              <p14:nvPr/>
            </p14:nvContentPartPr>
            <p14:xfrm>
              <a:off x="10750650" y="4945566"/>
              <a:ext cx="1023120" cy="487440"/>
            </p14:xfrm>
          </p:contentPart>
        </mc:Choice>
        <mc:Fallback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4AAF2CC7-5313-43D9-86EC-2E33FF4C99D0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10741650" y="4936926"/>
                <a:ext cx="1040760" cy="50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" name="Group 378">
            <a:extLst>
              <a:ext uri="{FF2B5EF4-FFF2-40B4-BE49-F238E27FC236}">
                <a16:creationId xmlns:a16="http://schemas.microsoft.com/office/drawing/2014/main" id="{6F8E09A8-27D1-4866-8749-A588FA741F9D}"/>
              </a:ext>
            </a:extLst>
          </p:cNvPr>
          <p:cNvGrpSpPr/>
          <p:nvPr/>
        </p:nvGrpSpPr>
        <p:grpSpPr>
          <a:xfrm>
            <a:off x="1979970" y="5905686"/>
            <a:ext cx="190440" cy="198000"/>
            <a:chOff x="1979970" y="5905686"/>
            <a:chExt cx="19044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CDF132A-FE9D-4EE2-93DF-3B00D817846F}"/>
                    </a:ext>
                  </a:extLst>
                </p14:cNvPr>
                <p14:cNvContentPartPr/>
                <p14:nvPr/>
              </p14:nvContentPartPr>
              <p14:xfrm>
                <a:off x="1979970" y="5961126"/>
                <a:ext cx="136800" cy="2916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CDF132A-FE9D-4EE2-93DF-3B00D817846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971330" y="5952486"/>
                  <a:ext cx="154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AFC106E8-2A09-4FBA-9CB4-8F56BB80A7F1}"/>
                    </a:ext>
                  </a:extLst>
                </p14:cNvPr>
                <p14:cNvContentPartPr/>
                <p14:nvPr/>
              </p14:nvContentPartPr>
              <p14:xfrm>
                <a:off x="2017050" y="5905686"/>
                <a:ext cx="153360" cy="1980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AFC106E8-2A09-4FBA-9CB4-8F56BB80A7F1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008050" y="5896686"/>
                  <a:ext cx="17100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2853D82C-4739-4B2D-98F6-56627A5C6ADF}"/>
              </a:ext>
            </a:extLst>
          </p:cNvPr>
          <p:cNvGrpSpPr/>
          <p:nvPr/>
        </p:nvGrpSpPr>
        <p:grpSpPr>
          <a:xfrm>
            <a:off x="2481810" y="5953926"/>
            <a:ext cx="1460160" cy="172080"/>
            <a:chOff x="2481810" y="5953926"/>
            <a:chExt cx="146016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949A358D-B939-4308-9A23-5EC2CC2C4B20}"/>
                    </a:ext>
                  </a:extLst>
                </p14:cNvPr>
                <p14:cNvContentPartPr/>
                <p14:nvPr/>
              </p14:nvContentPartPr>
              <p14:xfrm>
                <a:off x="2481810" y="5959326"/>
                <a:ext cx="100080" cy="1468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949A358D-B939-4308-9A23-5EC2CC2C4B20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472810" y="5950326"/>
                  <a:ext cx="117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A91431E1-6724-4317-A1CC-F65074C2C811}"/>
                    </a:ext>
                  </a:extLst>
                </p14:cNvPr>
                <p14:cNvContentPartPr/>
                <p14:nvPr/>
              </p14:nvContentPartPr>
              <p14:xfrm>
                <a:off x="2627250" y="6005046"/>
                <a:ext cx="166320" cy="8748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A91431E1-6724-4317-A1CC-F65074C2C81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618610" y="5996406"/>
                  <a:ext cx="183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EE4CAEFF-1D06-4A4C-9665-3DB587B06312}"/>
                    </a:ext>
                  </a:extLst>
                </p14:cNvPr>
                <p14:cNvContentPartPr/>
                <p14:nvPr/>
              </p14:nvContentPartPr>
              <p14:xfrm>
                <a:off x="2838930" y="5985606"/>
                <a:ext cx="62280" cy="12276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EE4CAEFF-1D06-4A4C-9665-3DB587B0631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830290" y="5976606"/>
                  <a:ext cx="79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A63D7260-3F07-4669-AE6F-D79EE2CAA1F6}"/>
                    </a:ext>
                  </a:extLst>
                </p14:cNvPr>
                <p14:cNvContentPartPr/>
                <p14:nvPr/>
              </p14:nvContentPartPr>
              <p14:xfrm>
                <a:off x="2937210" y="5977326"/>
                <a:ext cx="67320" cy="14868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A63D7260-3F07-4669-AE6F-D79EE2CAA1F6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928210" y="5968686"/>
                  <a:ext cx="84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20D86A6C-F753-464A-AE35-283F7D01D152}"/>
                    </a:ext>
                  </a:extLst>
                </p14:cNvPr>
                <p14:cNvContentPartPr/>
                <p14:nvPr/>
              </p14:nvContentPartPr>
              <p14:xfrm>
                <a:off x="2926050" y="6039606"/>
                <a:ext cx="166680" cy="6876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20D86A6C-F753-464A-AE35-283F7D01D15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917050" y="6030966"/>
                  <a:ext cx="184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B6DE1759-111B-4FC0-94E3-206DCEC35EE7}"/>
                    </a:ext>
                  </a:extLst>
                </p14:cNvPr>
                <p14:cNvContentPartPr/>
                <p14:nvPr/>
              </p14:nvContentPartPr>
              <p14:xfrm>
                <a:off x="3110730" y="6010806"/>
                <a:ext cx="233640" cy="10980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B6DE1759-111B-4FC0-94E3-206DCEC35EE7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102090" y="6001806"/>
                  <a:ext cx="251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83DEDAC-9F3D-4734-9A1B-F772AD86DA20}"/>
                    </a:ext>
                  </a:extLst>
                </p14:cNvPr>
                <p14:cNvContentPartPr/>
                <p14:nvPr/>
              </p14:nvContentPartPr>
              <p14:xfrm>
                <a:off x="3409170" y="5953926"/>
                <a:ext cx="24840" cy="15264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83DEDAC-9F3D-4734-9A1B-F772AD86DA20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400530" y="5945286"/>
                  <a:ext cx="42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F066C300-24C2-4D35-809D-CE6DE650D76D}"/>
                    </a:ext>
                  </a:extLst>
                </p14:cNvPr>
                <p14:cNvContentPartPr/>
                <p14:nvPr/>
              </p14:nvContentPartPr>
              <p14:xfrm>
                <a:off x="3358410" y="5997126"/>
                <a:ext cx="437400" cy="11340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F066C300-24C2-4D35-809D-CE6DE650D76D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349410" y="5988126"/>
                  <a:ext cx="455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BAEA29B4-19DD-4F9E-AD3A-B0775AEF0467}"/>
                    </a:ext>
                  </a:extLst>
                </p14:cNvPr>
                <p14:cNvContentPartPr/>
                <p14:nvPr/>
              </p14:nvContentPartPr>
              <p14:xfrm>
                <a:off x="3747570" y="5993526"/>
                <a:ext cx="194400" cy="10152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BAEA29B4-19DD-4F9E-AD3A-B0775AEF046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738570" y="5984886"/>
                  <a:ext cx="21204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57B51F8A-DAD8-413D-BF6D-B525A2ADB729}"/>
                  </a:ext>
                </a:extLst>
              </p14:cNvPr>
              <p14:cNvContentPartPr/>
              <p14:nvPr/>
            </p14:nvContentPartPr>
            <p14:xfrm>
              <a:off x="4124850" y="5930526"/>
              <a:ext cx="277560" cy="140400"/>
            </p14:xfrm>
          </p:contentPart>
        </mc:Choice>
        <mc:Fallback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57B51F8A-DAD8-413D-BF6D-B525A2ADB729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4115850" y="5921526"/>
                <a:ext cx="29520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" name="Group 395">
            <a:extLst>
              <a:ext uri="{FF2B5EF4-FFF2-40B4-BE49-F238E27FC236}">
                <a16:creationId xmlns:a16="http://schemas.microsoft.com/office/drawing/2014/main" id="{2213171C-F333-4D57-8079-DEF80BE3B03C}"/>
              </a:ext>
            </a:extLst>
          </p:cNvPr>
          <p:cNvGrpSpPr/>
          <p:nvPr/>
        </p:nvGrpSpPr>
        <p:grpSpPr>
          <a:xfrm>
            <a:off x="4577370" y="5954646"/>
            <a:ext cx="374400" cy="124560"/>
            <a:chOff x="4577370" y="5954646"/>
            <a:chExt cx="374400" cy="12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0BB3E618-AF34-4608-AE49-EA803D238E67}"/>
                    </a:ext>
                  </a:extLst>
                </p14:cNvPr>
                <p14:cNvContentPartPr/>
                <p14:nvPr/>
              </p14:nvContentPartPr>
              <p14:xfrm>
                <a:off x="4577370" y="5954646"/>
                <a:ext cx="105120" cy="11196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0BB3E618-AF34-4608-AE49-EA803D238E67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568370" y="5945646"/>
                  <a:ext cx="122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74307EA-78EE-41F1-86E5-2123B04B1E0C}"/>
                    </a:ext>
                  </a:extLst>
                </p14:cNvPr>
                <p14:cNvContentPartPr/>
                <p14:nvPr/>
              </p14:nvContentPartPr>
              <p14:xfrm>
                <a:off x="4740090" y="5964366"/>
                <a:ext cx="211680" cy="11484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74307EA-78EE-41F1-86E5-2123B04B1E0C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731090" y="5955366"/>
                  <a:ext cx="22932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2BE8E08B-240F-4868-940F-8EC5DE6DC4C0}"/>
              </a:ext>
            </a:extLst>
          </p:cNvPr>
          <p:cNvGrpSpPr/>
          <p:nvPr/>
        </p:nvGrpSpPr>
        <p:grpSpPr>
          <a:xfrm>
            <a:off x="5155170" y="5874726"/>
            <a:ext cx="1471320" cy="275760"/>
            <a:chOff x="5155170" y="5874726"/>
            <a:chExt cx="147132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0042F836-541C-49C0-AD8D-FC9BEA163DDB}"/>
                    </a:ext>
                  </a:extLst>
                </p14:cNvPr>
                <p14:cNvContentPartPr/>
                <p14:nvPr/>
              </p14:nvContentPartPr>
              <p14:xfrm>
                <a:off x="5155170" y="5955366"/>
                <a:ext cx="37080" cy="11232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0042F836-541C-49C0-AD8D-FC9BEA163DD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5146530" y="5946726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9978E6B-8EE5-49FE-AE0C-F20371C4AA8B}"/>
                    </a:ext>
                  </a:extLst>
                </p14:cNvPr>
                <p14:cNvContentPartPr/>
                <p14:nvPr/>
              </p14:nvContentPartPr>
              <p14:xfrm>
                <a:off x="5216010" y="5924406"/>
                <a:ext cx="183960" cy="13752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9978E6B-8EE5-49FE-AE0C-F20371C4AA8B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207370" y="5915406"/>
                  <a:ext cx="201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91C920C0-519D-45AB-BF68-DD2F5C66A791}"/>
                    </a:ext>
                  </a:extLst>
                </p14:cNvPr>
                <p14:cNvContentPartPr/>
                <p14:nvPr/>
              </p14:nvContentPartPr>
              <p14:xfrm>
                <a:off x="5475930" y="6027726"/>
                <a:ext cx="14760" cy="1584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91C920C0-519D-45AB-BF68-DD2F5C66A791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467290" y="6018726"/>
                  <a:ext cx="32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6A8D2BD3-7676-430B-A923-17FDA36720CE}"/>
                    </a:ext>
                  </a:extLst>
                </p14:cNvPr>
                <p14:cNvContentPartPr/>
                <p14:nvPr/>
              </p14:nvContentPartPr>
              <p14:xfrm>
                <a:off x="5578530" y="5901726"/>
                <a:ext cx="109800" cy="12888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6A8D2BD3-7676-430B-A923-17FDA36720C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569530" y="5893086"/>
                  <a:ext cx="127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D5601257-C63D-418F-B1CC-782F28C1FC10}"/>
                    </a:ext>
                  </a:extLst>
                </p14:cNvPr>
                <p14:cNvContentPartPr/>
                <p14:nvPr/>
              </p14:nvContentPartPr>
              <p14:xfrm>
                <a:off x="5701650" y="5942406"/>
                <a:ext cx="138240" cy="20808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D5601257-C63D-418F-B1CC-782F28C1FC1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693010" y="5933766"/>
                  <a:ext cx="155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6E4674B8-AEAD-4FC0-9679-F90A53E75447}"/>
                    </a:ext>
                  </a:extLst>
                </p14:cNvPr>
                <p14:cNvContentPartPr/>
                <p14:nvPr/>
              </p14:nvContentPartPr>
              <p14:xfrm>
                <a:off x="5818650" y="5937006"/>
                <a:ext cx="145080" cy="8964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6E4674B8-AEAD-4FC0-9679-F90A53E7544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809650" y="5928366"/>
                  <a:ext cx="162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49AA1353-FE97-4616-8904-63772ECCD74B}"/>
                    </a:ext>
                  </a:extLst>
                </p14:cNvPr>
                <p14:cNvContentPartPr/>
                <p14:nvPr/>
              </p14:nvContentPartPr>
              <p14:xfrm>
                <a:off x="5975970" y="5943486"/>
                <a:ext cx="84960" cy="6516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49AA1353-FE97-4616-8904-63772ECCD74B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967330" y="5934486"/>
                  <a:ext cx="102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DF36AAB5-C09E-403C-BBBE-0ABDD2300BFD}"/>
                    </a:ext>
                  </a:extLst>
                </p14:cNvPr>
                <p14:cNvContentPartPr/>
                <p14:nvPr/>
              </p14:nvContentPartPr>
              <p14:xfrm>
                <a:off x="6068490" y="5874726"/>
                <a:ext cx="269640" cy="12888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DF36AAB5-C09E-403C-BBBE-0ABDD2300BF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059850" y="5865726"/>
                  <a:ext cx="287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5D8A6848-A6BC-4A65-B34A-100C4EFC8AEF}"/>
                    </a:ext>
                  </a:extLst>
                </p14:cNvPr>
                <p14:cNvContentPartPr/>
                <p14:nvPr/>
              </p14:nvContentPartPr>
              <p14:xfrm>
                <a:off x="6371610" y="5889126"/>
                <a:ext cx="75600" cy="9612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5D8A6848-A6BC-4A65-B34A-100C4EFC8AEF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362970" y="5880486"/>
                  <a:ext cx="93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746AE5BC-AF51-4758-AA79-C550DEF8F259}"/>
                    </a:ext>
                  </a:extLst>
                </p14:cNvPr>
                <p14:cNvContentPartPr/>
                <p14:nvPr/>
              </p14:nvContentPartPr>
              <p14:xfrm>
                <a:off x="6552330" y="6033486"/>
                <a:ext cx="74160" cy="3060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746AE5BC-AF51-4758-AA79-C550DEF8F25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543690" y="6024486"/>
                  <a:ext cx="918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59AEC2A2-406F-4995-9576-FE26190D67A9}"/>
              </a:ext>
            </a:extLst>
          </p:cNvPr>
          <p:cNvGrpSpPr/>
          <p:nvPr/>
        </p:nvGrpSpPr>
        <p:grpSpPr>
          <a:xfrm>
            <a:off x="6911250" y="5835486"/>
            <a:ext cx="1109880" cy="459360"/>
            <a:chOff x="6911250" y="5835486"/>
            <a:chExt cx="1109880" cy="45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33864002-02B6-4CD3-AE26-505C4E4A8A6F}"/>
                    </a:ext>
                  </a:extLst>
                </p14:cNvPr>
                <p14:cNvContentPartPr/>
                <p14:nvPr/>
              </p14:nvContentPartPr>
              <p14:xfrm>
                <a:off x="6941490" y="5839446"/>
                <a:ext cx="201600" cy="1944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33864002-02B6-4CD3-AE26-505C4E4A8A6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932490" y="5830446"/>
                  <a:ext cx="219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805DD796-8F25-4AB3-AB13-C2D642714DF8}"/>
                    </a:ext>
                  </a:extLst>
                </p14:cNvPr>
                <p14:cNvContentPartPr/>
                <p14:nvPr/>
              </p14:nvContentPartPr>
              <p14:xfrm>
                <a:off x="6975330" y="5835486"/>
                <a:ext cx="221040" cy="18396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805DD796-8F25-4AB3-AB13-C2D642714DF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966330" y="5826486"/>
                  <a:ext cx="238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FE7C62D9-52F3-4ED4-83C9-579021C4D651}"/>
                    </a:ext>
                  </a:extLst>
                </p14:cNvPr>
                <p14:cNvContentPartPr/>
                <p14:nvPr/>
              </p14:nvContentPartPr>
              <p14:xfrm>
                <a:off x="6911250" y="6140766"/>
                <a:ext cx="99720" cy="10008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FE7C62D9-52F3-4ED4-83C9-579021C4D65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902610" y="6131766"/>
                  <a:ext cx="117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3067A4E3-3811-4EEF-B3BE-5F2BF673EBCB}"/>
                    </a:ext>
                  </a:extLst>
                </p14:cNvPr>
                <p14:cNvContentPartPr/>
                <p14:nvPr/>
              </p14:nvContentPartPr>
              <p14:xfrm>
                <a:off x="7032930" y="6156246"/>
                <a:ext cx="84600" cy="10080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3067A4E3-3811-4EEF-B3BE-5F2BF673EBCB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023930" y="6147606"/>
                  <a:ext cx="102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2493DB84-7AB9-48C3-9637-6FFB3F74164C}"/>
                    </a:ext>
                  </a:extLst>
                </p14:cNvPr>
                <p14:cNvContentPartPr/>
                <p14:nvPr/>
              </p14:nvContentPartPr>
              <p14:xfrm>
                <a:off x="7041930" y="6196926"/>
                <a:ext cx="93240" cy="1332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2493DB84-7AB9-48C3-9637-6FFB3F74164C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032930" y="6187926"/>
                  <a:ext cx="110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5EE1C4D7-82EB-4F70-9D47-5DCD5055F7C5}"/>
                    </a:ext>
                  </a:extLst>
                </p14:cNvPr>
                <p14:cNvContentPartPr/>
                <p14:nvPr/>
              </p14:nvContentPartPr>
              <p14:xfrm>
                <a:off x="7170090" y="6136446"/>
                <a:ext cx="186840" cy="12960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5EE1C4D7-82EB-4F70-9D47-5DCD5055F7C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161450" y="6127806"/>
                  <a:ext cx="204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68681426-FA7A-463A-BE0F-97FCE36CFCEA}"/>
                    </a:ext>
                  </a:extLst>
                </p14:cNvPr>
                <p14:cNvContentPartPr/>
                <p14:nvPr/>
              </p14:nvContentPartPr>
              <p14:xfrm>
                <a:off x="7385730" y="6213846"/>
                <a:ext cx="85680" cy="8100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68681426-FA7A-463A-BE0F-97FCE36CFCEA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377090" y="6205206"/>
                  <a:ext cx="103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BF325D49-0284-4CC7-A3AA-3FC6FA243C34}"/>
                    </a:ext>
                  </a:extLst>
                </p14:cNvPr>
                <p14:cNvContentPartPr/>
                <p14:nvPr/>
              </p14:nvContentPartPr>
              <p14:xfrm>
                <a:off x="7442610" y="5868606"/>
                <a:ext cx="139680" cy="14148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BF325D49-0284-4CC7-A3AA-3FC6FA243C34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433610" y="5859966"/>
                  <a:ext cx="157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55107C4D-42F1-46EB-9020-64F59F9A1207}"/>
                    </a:ext>
                  </a:extLst>
                </p14:cNvPr>
                <p14:cNvContentPartPr/>
                <p14:nvPr/>
              </p14:nvContentPartPr>
              <p14:xfrm>
                <a:off x="7497330" y="5869326"/>
                <a:ext cx="92880" cy="13464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55107C4D-42F1-46EB-9020-64F59F9A1207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488690" y="5860326"/>
                  <a:ext cx="110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1F7371B7-E21B-49FD-B085-9359E9589A84}"/>
                    </a:ext>
                  </a:extLst>
                </p14:cNvPr>
                <p14:cNvContentPartPr/>
                <p14:nvPr/>
              </p14:nvContentPartPr>
              <p14:xfrm>
                <a:off x="7659690" y="5932326"/>
                <a:ext cx="68400" cy="17136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1F7371B7-E21B-49FD-B085-9359E9589A8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651050" y="5923686"/>
                  <a:ext cx="86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085F6AED-6642-41F0-83BC-698D187B9A75}"/>
                    </a:ext>
                  </a:extLst>
                </p14:cNvPr>
                <p14:cNvContentPartPr/>
                <p14:nvPr/>
              </p14:nvContentPartPr>
              <p14:xfrm>
                <a:off x="7772730" y="5997846"/>
                <a:ext cx="34920" cy="11088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085F6AED-6642-41F0-83BC-698D187B9A75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764090" y="5989206"/>
                  <a:ext cx="52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15DF715F-B28C-4259-9C74-750E6E1429E5}"/>
                    </a:ext>
                  </a:extLst>
                </p14:cNvPr>
                <p14:cNvContentPartPr/>
                <p14:nvPr/>
              </p14:nvContentPartPr>
              <p14:xfrm>
                <a:off x="7861290" y="5985246"/>
                <a:ext cx="159840" cy="14544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15DF715F-B28C-4259-9C74-750E6E1429E5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7852650" y="5976246"/>
                  <a:ext cx="1774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8EF118DA-CE1B-4BD4-9C3A-11F056046B8F}"/>
              </a:ext>
            </a:extLst>
          </p:cNvPr>
          <p:cNvGrpSpPr/>
          <p:nvPr/>
        </p:nvGrpSpPr>
        <p:grpSpPr>
          <a:xfrm>
            <a:off x="8215170" y="5856726"/>
            <a:ext cx="557280" cy="310320"/>
            <a:chOff x="8215170" y="5856726"/>
            <a:chExt cx="55728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7CE5BE2B-0B7E-4AD3-993A-8F8A806A0439}"/>
                    </a:ext>
                  </a:extLst>
                </p14:cNvPr>
                <p14:cNvContentPartPr/>
                <p14:nvPr/>
              </p14:nvContentPartPr>
              <p14:xfrm>
                <a:off x="8215170" y="5936646"/>
                <a:ext cx="94680" cy="1152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7CE5BE2B-0B7E-4AD3-993A-8F8A806A0439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206530" y="5928006"/>
                  <a:ext cx="112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D8F242EA-F020-4B6C-A2CC-0B3692B20B12}"/>
                    </a:ext>
                  </a:extLst>
                </p14:cNvPr>
                <p14:cNvContentPartPr/>
                <p14:nvPr/>
              </p14:nvContentPartPr>
              <p14:xfrm>
                <a:off x="8215170" y="5989926"/>
                <a:ext cx="81360" cy="1008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D8F242EA-F020-4B6C-A2CC-0B3692B20B12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8206530" y="5980926"/>
                  <a:ext cx="99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122EE69D-5760-45BB-BAC6-BAC79B3E3501}"/>
                    </a:ext>
                  </a:extLst>
                </p14:cNvPr>
                <p14:cNvContentPartPr/>
                <p14:nvPr/>
              </p14:nvContentPartPr>
              <p14:xfrm>
                <a:off x="8444490" y="5858166"/>
                <a:ext cx="151560" cy="17244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122EE69D-5760-45BB-BAC6-BAC79B3E3501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8435490" y="5849166"/>
                  <a:ext cx="169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0E17EAC0-0C2A-4737-B64E-38AB6E907191}"/>
                    </a:ext>
                  </a:extLst>
                </p14:cNvPr>
                <p14:cNvContentPartPr/>
                <p14:nvPr/>
              </p14:nvContentPartPr>
              <p14:xfrm>
                <a:off x="8501370" y="5856726"/>
                <a:ext cx="97920" cy="17244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0E17EAC0-0C2A-4737-B64E-38AB6E90719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8492370" y="5847726"/>
                  <a:ext cx="115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7A654D8-789D-4FD3-A75E-2B8972A98BF3}"/>
                    </a:ext>
                  </a:extLst>
                </p14:cNvPr>
                <p14:cNvContentPartPr/>
                <p14:nvPr/>
              </p14:nvContentPartPr>
              <p14:xfrm>
                <a:off x="8642130" y="5985606"/>
                <a:ext cx="130320" cy="3384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7A654D8-789D-4FD3-A75E-2B8972A98BF3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8633490" y="5976606"/>
                  <a:ext cx="147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7EB2B4B2-E716-43F2-A0FF-6E6420618A34}"/>
                    </a:ext>
                  </a:extLst>
                </p14:cNvPr>
                <p14:cNvContentPartPr/>
                <p14:nvPr/>
              </p14:nvContentPartPr>
              <p14:xfrm>
                <a:off x="8657610" y="5998566"/>
                <a:ext cx="106200" cy="15012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7EB2B4B2-E716-43F2-A0FF-6E6420618A34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8648610" y="5989566"/>
                  <a:ext cx="123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C00BF393-189D-4033-9FB5-12B163CE367F}"/>
                    </a:ext>
                  </a:extLst>
                </p14:cNvPr>
                <p14:cNvContentPartPr/>
                <p14:nvPr/>
              </p14:nvContentPartPr>
              <p14:xfrm>
                <a:off x="8648970" y="6159486"/>
                <a:ext cx="101880" cy="756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C00BF393-189D-4033-9FB5-12B163CE367F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8639970" y="6150486"/>
                  <a:ext cx="1195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26BEDFE1-756E-484B-B7C7-22490F78CAF8}"/>
              </a:ext>
            </a:extLst>
          </p:cNvPr>
          <p:cNvGrpSpPr/>
          <p:nvPr/>
        </p:nvGrpSpPr>
        <p:grpSpPr>
          <a:xfrm>
            <a:off x="8963610" y="5851326"/>
            <a:ext cx="1142640" cy="520560"/>
            <a:chOff x="8963610" y="5851326"/>
            <a:chExt cx="1142640" cy="52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D943ADA0-574A-45AB-8FC5-EFD8080AADAF}"/>
                    </a:ext>
                  </a:extLst>
                </p14:cNvPr>
                <p14:cNvContentPartPr/>
                <p14:nvPr/>
              </p14:nvContentPartPr>
              <p14:xfrm>
                <a:off x="8963610" y="5978046"/>
                <a:ext cx="82440" cy="648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D943ADA0-574A-45AB-8FC5-EFD8080AADA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954610" y="5969046"/>
                  <a:ext cx="100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FCB5AB94-9BFE-40F6-A632-8EAB5326B3EA}"/>
                    </a:ext>
                  </a:extLst>
                </p14:cNvPr>
                <p14:cNvContentPartPr/>
                <p14:nvPr/>
              </p14:nvContentPartPr>
              <p14:xfrm>
                <a:off x="8979450" y="6036006"/>
                <a:ext cx="81000" cy="504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FCB5AB94-9BFE-40F6-A632-8EAB5326B3E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970450" y="6027006"/>
                  <a:ext cx="98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030B428B-1518-4F42-961C-B10E8593CFD7}"/>
                    </a:ext>
                  </a:extLst>
                </p14:cNvPr>
                <p14:cNvContentPartPr/>
                <p14:nvPr/>
              </p14:nvContentPartPr>
              <p14:xfrm>
                <a:off x="9223170" y="5851326"/>
                <a:ext cx="152280" cy="1728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030B428B-1518-4F42-961C-B10E8593CFD7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9214170" y="5842686"/>
                  <a:ext cx="169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9DB5D0FC-AE97-4741-BDFD-8D57DDA9DD2A}"/>
                    </a:ext>
                  </a:extLst>
                </p14:cNvPr>
                <p14:cNvContentPartPr/>
                <p14:nvPr/>
              </p14:nvContentPartPr>
              <p14:xfrm>
                <a:off x="9216690" y="5851686"/>
                <a:ext cx="182880" cy="20376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9DB5D0FC-AE97-4741-BDFD-8D57DDA9DD2A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9207690" y="5843046"/>
                  <a:ext cx="200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77AEEEF1-A47C-460C-A7B5-14974AD08A5F}"/>
                    </a:ext>
                  </a:extLst>
                </p14:cNvPr>
                <p14:cNvContentPartPr/>
                <p14:nvPr/>
              </p14:nvContentPartPr>
              <p14:xfrm>
                <a:off x="9125970" y="6165606"/>
                <a:ext cx="91440" cy="11052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77AEEEF1-A47C-460C-A7B5-14974AD08A5F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9116970" y="6156606"/>
                  <a:ext cx="109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A477F7B9-191C-4641-ADCE-473E400A0B8A}"/>
                    </a:ext>
                  </a:extLst>
                </p14:cNvPr>
                <p14:cNvContentPartPr/>
                <p14:nvPr/>
              </p14:nvContentPartPr>
              <p14:xfrm>
                <a:off x="9285090" y="6182526"/>
                <a:ext cx="74880" cy="9792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A477F7B9-191C-4641-ADCE-473E400A0B8A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9276450" y="6173526"/>
                  <a:ext cx="92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4C926535-3E8D-47C0-8AD1-5FA5F55A8B3F}"/>
                    </a:ext>
                  </a:extLst>
                </p14:cNvPr>
                <p14:cNvContentPartPr/>
                <p14:nvPr/>
              </p14:nvContentPartPr>
              <p14:xfrm>
                <a:off x="9285450" y="6217806"/>
                <a:ext cx="57960" cy="1800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4C926535-3E8D-47C0-8AD1-5FA5F55A8B3F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9276450" y="6209166"/>
                  <a:ext cx="75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3A9FBA69-37E3-459E-A044-E2D07C9D743D}"/>
                    </a:ext>
                  </a:extLst>
                </p14:cNvPr>
                <p14:cNvContentPartPr/>
                <p14:nvPr/>
              </p14:nvContentPartPr>
              <p14:xfrm>
                <a:off x="9388770" y="6157686"/>
                <a:ext cx="131040" cy="13428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3A9FBA69-37E3-459E-A044-E2D07C9D743D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9380130" y="6148686"/>
                  <a:ext cx="148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A000D999-BAAC-4DA5-A1A8-0C29A8668C70}"/>
                    </a:ext>
                  </a:extLst>
                </p14:cNvPr>
                <p14:cNvContentPartPr/>
                <p14:nvPr/>
              </p14:nvContentPartPr>
              <p14:xfrm>
                <a:off x="9566610" y="6249486"/>
                <a:ext cx="91440" cy="12240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A000D999-BAAC-4DA5-A1A8-0C29A8668C7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557610" y="6240486"/>
                  <a:ext cx="109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F8C6A005-D343-4DAF-94D1-2D2C0D821DF2}"/>
                    </a:ext>
                  </a:extLst>
                </p14:cNvPr>
                <p14:cNvContentPartPr/>
                <p14:nvPr/>
              </p14:nvContentPartPr>
              <p14:xfrm>
                <a:off x="9600810" y="5920086"/>
                <a:ext cx="142560" cy="13752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F8C6A005-D343-4DAF-94D1-2D2C0D821DF2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9592170" y="5911086"/>
                  <a:ext cx="160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F473E318-82D3-4CE2-B3A8-79C7B2C2E27E}"/>
                    </a:ext>
                  </a:extLst>
                </p14:cNvPr>
                <p14:cNvContentPartPr/>
                <p14:nvPr/>
              </p14:nvContentPartPr>
              <p14:xfrm>
                <a:off x="9649050" y="5920086"/>
                <a:ext cx="105840" cy="10296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F473E318-82D3-4CE2-B3A8-79C7B2C2E27E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9640050" y="5911086"/>
                  <a:ext cx="123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4EE2821E-FDB8-4962-ABCB-C45658C3A8D8}"/>
                    </a:ext>
                  </a:extLst>
                </p14:cNvPr>
                <p14:cNvContentPartPr/>
                <p14:nvPr/>
              </p14:nvContentPartPr>
              <p14:xfrm>
                <a:off x="9804930" y="6003246"/>
                <a:ext cx="68760" cy="14184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4EE2821E-FDB8-4962-ABCB-C45658C3A8D8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9795930" y="5994246"/>
                  <a:ext cx="86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20E094F4-F0B8-444E-8941-A269CD094C35}"/>
                    </a:ext>
                  </a:extLst>
                </p14:cNvPr>
                <p14:cNvContentPartPr/>
                <p14:nvPr/>
              </p14:nvContentPartPr>
              <p14:xfrm>
                <a:off x="9901410" y="6021606"/>
                <a:ext cx="150120" cy="11664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20E094F4-F0B8-444E-8941-A269CD094C35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9892410" y="6012606"/>
                  <a:ext cx="167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608E6044-4F55-4B46-BA79-51142B1B944D}"/>
                    </a:ext>
                  </a:extLst>
                </p14:cNvPr>
                <p14:cNvContentPartPr/>
                <p14:nvPr/>
              </p14:nvContentPartPr>
              <p14:xfrm>
                <a:off x="10078530" y="6027726"/>
                <a:ext cx="27720" cy="12636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608E6044-4F55-4B46-BA79-51142B1B944D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0069890" y="6018726"/>
                  <a:ext cx="453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93A5E01F-CB72-47B6-AB62-4A398B74E0DA}"/>
              </a:ext>
            </a:extLst>
          </p:cNvPr>
          <p:cNvGrpSpPr/>
          <p:nvPr/>
        </p:nvGrpSpPr>
        <p:grpSpPr>
          <a:xfrm>
            <a:off x="2056290" y="6439926"/>
            <a:ext cx="207720" cy="189000"/>
            <a:chOff x="2056290" y="6439926"/>
            <a:chExt cx="20772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027DE019-749A-49AB-A3BF-068A6B9BFEF5}"/>
                    </a:ext>
                  </a:extLst>
                </p14:cNvPr>
                <p14:cNvContentPartPr/>
                <p14:nvPr/>
              </p14:nvContentPartPr>
              <p14:xfrm>
                <a:off x="2056290" y="6522366"/>
                <a:ext cx="128520" cy="1692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027DE019-749A-49AB-A3BF-068A6B9BFEF5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047650" y="6513366"/>
                  <a:ext cx="146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A7A3276C-4626-4BD2-AF5F-66A77FB106A0}"/>
                    </a:ext>
                  </a:extLst>
                </p14:cNvPr>
                <p14:cNvContentPartPr/>
                <p14:nvPr/>
              </p14:nvContentPartPr>
              <p14:xfrm>
                <a:off x="2102370" y="6571326"/>
                <a:ext cx="120960" cy="2448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A7A3276C-4626-4BD2-AF5F-66A77FB106A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093370" y="6562326"/>
                  <a:ext cx="138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1372DAD7-433B-41A7-8666-78A9D8C9DAB2}"/>
                    </a:ext>
                  </a:extLst>
                </p14:cNvPr>
                <p14:cNvContentPartPr/>
                <p14:nvPr/>
              </p14:nvContentPartPr>
              <p14:xfrm>
                <a:off x="2148810" y="6439926"/>
                <a:ext cx="115200" cy="18900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1372DAD7-433B-41A7-8666-78A9D8C9DAB2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2139810" y="6431286"/>
                  <a:ext cx="13284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984ECF1D-F935-4CAF-A18F-56747054E6C4}"/>
              </a:ext>
            </a:extLst>
          </p:cNvPr>
          <p:cNvGrpSpPr/>
          <p:nvPr/>
        </p:nvGrpSpPr>
        <p:grpSpPr>
          <a:xfrm>
            <a:off x="2527530" y="6460086"/>
            <a:ext cx="162720" cy="162720"/>
            <a:chOff x="2527530" y="6460086"/>
            <a:chExt cx="162720" cy="16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2F4035C8-3786-4242-8D3E-B9DC9CBA29A2}"/>
                    </a:ext>
                  </a:extLst>
                </p14:cNvPr>
                <p14:cNvContentPartPr/>
                <p14:nvPr/>
              </p14:nvContentPartPr>
              <p14:xfrm>
                <a:off x="2527530" y="6523086"/>
                <a:ext cx="162720" cy="2304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2F4035C8-3786-4242-8D3E-B9DC9CBA29A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2518890" y="6514086"/>
                  <a:ext cx="180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C6411771-0213-40C9-B334-7CB89EF00447}"/>
                    </a:ext>
                  </a:extLst>
                </p14:cNvPr>
                <p14:cNvContentPartPr/>
                <p14:nvPr/>
              </p14:nvContentPartPr>
              <p14:xfrm>
                <a:off x="2575410" y="6460086"/>
                <a:ext cx="108720" cy="16272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C6411771-0213-40C9-B334-7CB89EF00447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2566770" y="6451446"/>
                  <a:ext cx="12636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025F8A6C-F6CF-4654-A001-13F021F76A47}"/>
              </a:ext>
            </a:extLst>
          </p:cNvPr>
          <p:cNvGrpSpPr/>
          <p:nvPr/>
        </p:nvGrpSpPr>
        <p:grpSpPr>
          <a:xfrm>
            <a:off x="2880330" y="6427686"/>
            <a:ext cx="174960" cy="247680"/>
            <a:chOff x="2880330" y="6427686"/>
            <a:chExt cx="17496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A56C72B5-8A4B-490A-B278-E3D6EA0E6E10}"/>
                    </a:ext>
                  </a:extLst>
                </p14:cNvPr>
                <p14:cNvContentPartPr/>
                <p14:nvPr/>
              </p14:nvContentPartPr>
              <p14:xfrm>
                <a:off x="2880330" y="6498966"/>
                <a:ext cx="43200" cy="7452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A56C72B5-8A4B-490A-B278-E3D6EA0E6E10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2871330" y="6490326"/>
                  <a:ext cx="60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615802DD-307B-4058-9ED8-BC0A76740266}"/>
                    </a:ext>
                  </a:extLst>
                </p14:cNvPr>
                <p14:cNvContentPartPr/>
                <p14:nvPr/>
              </p14:nvContentPartPr>
              <p14:xfrm>
                <a:off x="2958090" y="6427686"/>
                <a:ext cx="97200" cy="24768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615802DD-307B-4058-9ED8-BC0A76740266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2949450" y="6418686"/>
                  <a:ext cx="11484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1AE05D13-7CB6-4BA8-8D68-74C826F1291D}"/>
              </a:ext>
            </a:extLst>
          </p:cNvPr>
          <p:cNvGrpSpPr/>
          <p:nvPr/>
        </p:nvGrpSpPr>
        <p:grpSpPr>
          <a:xfrm>
            <a:off x="3230610" y="6437766"/>
            <a:ext cx="540720" cy="311040"/>
            <a:chOff x="3230610" y="6437766"/>
            <a:chExt cx="54072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A47276AC-8ED9-4CFC-8BA4-4C1297C8DDDE}"/>
                    </a:ext>
                  </a:extLst>
                </p14:cNvPr>
                <p14:cNvContentPartPr/>
                <p14:nvPr/>
              </p14:nvContentPartPr>
              <p14:xfrm>
                <a:off x="3266970" y="6437766"/>
                <a:ext cx="41400" cy="16704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A47276AC-8ED9-4CFC-8BA4-4C1297C8DDDE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258330" y="6428766"/>
                  <a:ext cx="59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E70B3071-1777-4FE1-BE88-DE72BE89223B}"/>
                    </a:ext>
                  </a:extLst>
                </p14:cNvPr>
                <p14:cNvContentPartPr/>
                <p14:nvPr/>
              </p14:nvContentPartPr>
              <p14:xfrm>
                <a:off x="3230610" y="6478086"/>
                <a:ext cx="161640" cy="10584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E70B3071-1777-4FE1-BE88-DE72BE89223B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3221970" y="6469086"/>
                  <a:ext cx="179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0508800C-691F-48C8-9416-C3C5092B5DE1}"/>
                    </a:ext>
                  </a:extLst>
                </p14:cNvPr>
                <p14:cNvContentPartPr/>
                <p14:nvPr/>
              </p14:nvContentPartPr>
              <p14:xfrm>
                <a:off x="3409170" y="6519126"/>
                <a:ext cx="47880" cy="1440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0508800C-691F-48C8-9416-C3C5092B5DE1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3400530" y="6510126"/>
                  <a:ext cx="65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E9730C61-A3F7-433A-B4B8-03C7424C424D}"/>
                    </a:ext>
                  </a:extLst>
                </p14:cNvPr>
                <p14:cNvContentPartPr/>
                <p14:nvPr/>
              </p14:nvContentPartPr>
              <p14:xfrm>
                <a:off x="3445530" y="6493566"/>
                <a:ext cx="93960" cy="25524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E9730C61-A3F7-433A-B4B8-03C7424C424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3436530" y="6484566"/>
                  <a:ext cx="111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D700A03F-E56E-442C-A694-C082D4953192}"/>
                    </a:ext>
                  </a:extLst>
                </p14:cNvPr>
                <p14:cNvContentPartPr/>
                <p14:nvPr/>
              </p14:nvContentPartPr>
              <p14:xfrm>
                <a:off x="3610410" y="6470166"/>
                <a:ext cx="146880" cy="15408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D700A03F-E56E-442C-A694-C082D4953192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601770" y="6461526"/>
                  <a:ext cx="164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30D47C25-73B6-44E0-B5B7-6F0FB925541D}"/>
                    </a:ext>
                  </a:extLst>
                </p14:cNvPr>
                <p14:cNvContentPartPr/>
                <p14:nvPr/>
              </p14:nvContentPartPr>
              <p14:xfrm>
                <a:off x="3678450" y="6533526"/>
                <a:ext cx="92880" cy="648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30D47C25-73B6-44E0-B5B7-6F0FB925541D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3669810" y="6524526"/>
                  <a:ext cx="1105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98DB3F5F-7950-4806-8A52-5FD82511C8E0}"/>
              </a:ext>
            </a:extLst>
          </p:cNvPr>
          <p:cNvGrpSpPr/>
          <p:nvPr/>
        </p:nvGrpSpPr>
        <p:grpSpPr>
          <a:xfrm>
            <a:off x="4040250" y="6435606"/>
            <a:ext cx="291600" cy="184320"/>
            <a:chOff x="4040250" y="6435606"/>
            <a:chExt cx="29160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98F959F7-744C-4030-BD77-602B98272C61}"/>
                    </a:ext>
                  </a:extLst>
                </p14:cNvPr>
                <p14:cNvContentPartPr/>
                <p14:nvPr/>
              </p14:nvContentPartPr>
              <p14:xfrm>
                <a:off x="4040250" y="6435606"/>
                <a:ext cx="107280" cy="17388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98F959F7-744C-4030-BD77-602B98272C61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031250" y="6426966"/>
                  <a:ext cx="124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55B81434-3318-4D4A-9F6E-F6BA80633795}"/>
                    </a:ext>
                  </a:extLst>
                </p14:cNvPr>
                <p14:cNvContentPartPr/>
                <p14:nvPr/>
              </p14:nvContentPartPr>
              <p14:xfrm>
                <a:off x="4108290" y="6482406"/>
                <a:ext cx="223560" cy="13752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55B81434-3318-4D4A-9F6E-F6BA80633795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099290" y="6473766"/>
                  <a:ext cx="24120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EE9971D7-166D-4AE6-903B-ED9ADCAE5258}"/>
              </a:ext>
            </a:extLst>
          </p:cNvPr>
          <p:cNvGrpSpPr/>
          <p:nvPr/>
        </p:nvGrpSpPr>
        <p:grpSpPr>
          <a:xfrm>
            <a:off x="4507170" y="6425166"/>
            <a:ext cx="1079280" cy="272880"/>
            <a:chOff x="4507170" y="6425166"/>
            <a:chExt cx="1079280" cy="2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99DB92A3-6F09-421A-A11B-7D0759F8227C}"/>
                    </a:ext>
                  </a:extLst>
                </p14:cNvPr>
                <p14:cNvContentPartPr/>
                <p14:nvPr/>
              </p14:nvContentPartPr>
              <p14:xfrm>
                <a:off x="4544610" y="6545766"/>
                <a:ext cx="13680" cy="6156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99DB92A3-6F09-421A-A11B-7D0759F8227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535610" y="6537126"/>
                  <a:ext cx="31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2EDC4488-D483-416D-AB89-C4E7FD2F6C1A}"/>
                    </a:ext>
                  </a:extLst>
                </p14:cNvPr>
                <p14:cNvContentPartPr/>
                <p14:nvPr/>
              </p14:nvContentPartPr>
              <p14:xfrm>
                <a:off x="4507170" y="6510846"/>
                <a:ext cx="184320" cy="10224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2EDC4488-D483-416D-AB89-C4E7FD2F6C1A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498170" y="6502206"/>
                  <a:ext cx="201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BDAEE921-DA20-4053-AD9E-1883C1401684}"/>
                    </a:ext>
                  </a:extLst>
                </p14:cNvPr>
                <p14:cNvContentPartPr/>
                <p14:nvPr/>
              </p14:nvContentPartPr>
              <p14:xfrm>
                <a:off x="4728570" y="6426246"/>
                <a:ext cx="159840" cy="18648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BDAEE921-DA20-4053-AD9E-1883C1401684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719570" y="6417246"/>
                  <a:ext cx="177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67CCA228-C56C-469F-B334-A74144E236A7}"/>
                    </a:ext>
                  </a:extLst>
                </p14:cNvPr>
                <p14:cNvContentPartPr/>
                <p14:nvPr/>
              </p14:nvContentPartPr>
              <p14:xfrm>
                <a:off x="4888410" y="6507246"/>
                <a:ext cx="118800" cy="19080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67CCA228-C56C-469F-B334-A74144E236A7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879410" y="6498246"/>
                  <a:ext cx="136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6DB887D7-DB2D-4410-802F-CAE4564B1DF7}"/>
                    </a:ext>
                  </a:extLst>
                </p14:cNvPr>
                <p14:cNvContentPartPr/>
                <p14:nvPr/>
              </p14:nvContentPartPr>
              <p14:xfrm>
                <a:off x="4967610" y="6508326"/>
                <a:ext cx="69480" cy="6732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6DB887D7-DB2D-4410-802F-CAE4564B1DF7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958610" y="6499326"/>
                  <a:ext cx="87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0FDA408D-2F8A-4BDF-B534-ABBBEB0D4E38}"/>
                    </a:ext>
                  </a:extLst>
                </p14:cNvPr>
                <p14:cNvContentPartPr/>
                <p14:nvPr/>
              </p14:nvContentPartPr>
              <p14:xfrm>
                <a:off x="5001090" y="6451086"/>
                <a:ext cx="330840" cy="13644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0FDA408D-2F8A-4BDF-B534-ABBBEB0D4E3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992090" y="6442446"/>
                  <a:ext cx="348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87BA12AA-35A8-48DA-AD5D-0F40A75D8430}"/>
                    </a:ext>
                  </a:extLst>
                </p14:cNvPr>
                <p14:cNvContentPartPr/>
                <p14:nvPr/>
              </p14:nvContentPartPr>
              <p14:xfrm>
                <a:off x="5339130" y="6472326"/>
                <a:ext cx="141480" cy="9072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87BA12AA-35A8-48DA-AD5D-0F40A75D8430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5330130" y="6463686"/>
                  <a:ext cx="159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FBF23495-5A15-444A-BB2D-AD54AECA89F5}"/>
                    </a:ext>
                  </a:extLst>
                </p14:cNvPr>
                <p14:cNvContentPartPr/>
                <p14:nvPr/>
              </p14:nvContentPartPr>
              <p14:xfrm>
                <a:off x="5511930" y="6425166"/>
                <a:ext cx="74520" cy="14580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FBF23495-5A15-444A-BB2D-AD54AECA89F5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503290" y="6416526"/>
                  <a:ext cx="921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055C8185-3A6D-4838-8B6A-68830777BF65}"/>
              </a:ext>
            </a:extLst>
          </p:cNvPr>
          <p:cNvGrpSpPr/>
          <p:nvPr/>
        </p:nvGrpSpPr>
        <p:grpSpPr>
          <a:xfrm>
            <a:off x="5843490" y="6392766"/>
            <a:ext cx="502200" cy="318960"/>
            <a:chOff x="5843490" y="6392766"/>
            <a:chExt cx="50220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3D4800E0-1786-40F0-BF1E-DC2B18CD0AE1}"/>
                    </a:ext>
                  </a:extLst>
                </p14:cNvPr>
                <p14:cNvContentPartPr/>
                <p14:nvPr/>
              </p14:nvContentPartPr>
              <p14:xfrm>
                <a:off x="5888850" y="6392766"/>
                <a:ext cx="46800" cy="16740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3D4800E0-1786-40F0-BF1E-DC2B18CD0AE1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880210" y="6383766"/>
                  <a:ext cx="64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0F42914C-6B44-4294-9263-0A999430C0F8}"/>
                    </a:ext>
                  </a:extLst>
                </p14:cNvPr>
                <p14:cNvContentPartPr/>
                <p14:nvPr/>
              </p14:nvContentPartPr>
              <p14:xfrm>
                <a:off x="5843490" y="6432006"/>
                <a:ext cx="155520" cy="11772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0F42914C-6B44-4294-9263-0A999430C0F8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5834490" y="6423006"/>
                  <a:ext cx="173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E3716DF2-9E00-4EDD-86EB-C4836D3D0213}"/>
                    </a:ext>
                  </a:extLst>
                </p14:cNvPr>
                <p14:cNvContentPartPr/>
                <p14:nvPr/>
              </p14:nvContentPartPr>
              <p14:xfrm>
                <a:off x="6013410" y="6464046"/>
                <a:ext cx="83160" cy="24768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E3716DF2-9E00-4EDD-86EB-C4836D3D0213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6004770" y="6455406"/>
                  <a:ext cx="100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F3918D91-2843-463F-B030-EB65D044817E}"/>
                    </a:ext>
                  </a:extLst>
                </p14:cNvPr>
                <p14:cNvContentPartPr/>
                <p14:nvPr/>
              </p14:nvContentPartPr>
              <p14:xfrm>
                <a:off x="6182610" y="6417966"/>
                <a:ext cx="163080" cy="15948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F3918D91-2843-463F-B030-EB65D044817E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173610" y="6409326"/>
                  <a:ext cx="1807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A54AC2DB-B16A-41F0-B03A-63023AFBA264}"/>
              </a:ext>
            </a:extLst>
          </p:cNvPr>
          <p:cNvGrpSpPr/>
          <p:nvPr/>
        </p:nvGrpSpPr>
        <p:grpSpPr>
          <a:xfrm>
            <a:off x="6559890" y="6477366"/>
            <a:ext cx="965160" cy="139680"/>
            <a:chOff x="6559890" y="6477366"/>
            <a:chExt cx="965160" cy="1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CAFD77FE-1A39-475C-8BA5-5CD897775F59}"/>
                    </a:ext>
                  </a:extLst>
                </p14:cNvPr>
                <p14:cNvContentPartPr/>
                <p14:nvPr/>
              </p14:nvContentPartPr>
              <p14:xfrm>
                <a:off x="6559890" y="6484926"/>
                <a:ext cx="90720" cy="11736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CAFD77FE-1A39-475C-8BA5-5CD897775F59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6551250" y="6476286"/>
                  <a:ext cx="108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730D00EE-4C93-4168-A50D-3F7E72CF7D69}"/>
                    </a:ext>
                  </a:extLst>
                </p14:cNvPr>
                <p14:cNvContentPartPr/>
                <p14:nvPr/>
              </p14:nvContentPartPr>
              <p14:xfrm>
                <a:off x="6668610" y="6524526"/>
                <a:ext cx="167040" cy="5868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730D00EE-4C93-4168-A50D-3F7E72CF7D69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6659970" y="6515886"/>
                  <a:ext cx="184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BDEF3D9D-E072-484A-8F3C-6418A2F16480}"/>
                    </a:ext>
                  </a:extLst>
                </p14:cNvPr>
                <p14:cNvContentPartPr/>
                <p14:nvPr/>
              </p14:nvContentPartPr>
              <p14:xfrm>
                <a:off x="6870930" y="6522006"/>
                <a:ext cx="54000" cy="8316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BDEF3D9D-E072-484A-8F3C-6418A2F16480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6861930" y="6513366"/>
                  <a:ext cx="71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B1E5ACFF-6777-49DC-A358-A42B2B13F87C}"/>
                    </a:ext>
                  </a:extLst>
                </p14:cNvPr>
                <p14:cNvContentPartPr/>
                <p14:nvPr/>
              </p14:nvContentPartPr>
              <p14:xfrm>
                <a:off x="6919890" y="6477366"/>
                <a:ext cx="166680" cy="13392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B1E5ACFF-6777-49DC-A358-A42B2B13F87C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910890" y="6468726"/>
                  <a:ext cx="184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F2F33846-042D-438A-9FE9-3A39DE1D18F8}"/>
                    </a:ext>
                  </a:extLst>
                </p14:cNvPr>
                <p14:cNvContentPartPr/>
                <p14:nvPr/>
              </p14:nvContentPartPr>
              <p14:xfrm>
                <a:off x="7120770" y="6537486"/>
                <a:ext cx="87480" cy="6696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F2F33846-042D-438A-9FE9-3A39DE1D18F8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112130" y="6528846"/>
                  <a:ext cx="105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B3AA6A1E-0E2E-4485-AE58-E4E2353BBD00}"/>
                    </a:ext>
                  </a:extLst>
                </p14:cNvPr>
                <p14:cNvContentPartPr/>
                <p14:nvPr/>
              </p14:nvContentPartPr>
              <p14:xfrm>
                <a:off x="7221570" y="6546486"/>
                <a:ext cx="130320" cy="7056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B3AA6A1E-0E2E-4485-AE58-E4E2353BBD00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212570" y="6537486"/>
                  <a:ext cx="147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9E6789F5-FE76-4F96-BB42-4AF8B6C81A42}"/>
                    </a:ext>
                  </a:extLst>
                </p14:cNvPr>
                <p14:cNvContentPartPr/>
                <p14:nvPr/>
              </p14:nvContentPartPr>
              <p14:xfrm>
                <a:off x="7365210" y="6488886"/>
                <a:ext cx="102240" cy="12744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9E6789F5-FE76-4F96-BB42-4AF8B6C81A4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356210" y="6480246"/>
                  <a:ext cx="119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E4346A7A-C16E-4E2E-9932-0C6937622028}"/>
                    </a:ext>
                  </a:extLst>
                </p14:cNvPr>
                <p14:cNvContentPartPr/>
                <p14:nvPr/>
              </p14:nvContentPartPr>
              <p14:xfrm>
                <a:off x="7482930" y="6532806"/>
                <a:ext cx="42120" cy="8316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E4346A7A-C16E-4E2E-9932-0C6937622028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474290" y="6524166"/>
                  <a:ext cx="5976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121B25D1-5E2C-40C1-8B55-8C4E9804A6A1}"/>
              </a:ext>
            </a:extLst>
          </p:cNvPr>
          <p:cNvGrpSpPr/>
          <p:nvPr/>
        </p:nvGrpSpPr>
        <p:grpSpPr>
          <a:xfrm>
            <a:off x="7778490" y="6474846"/>
            <a:ext cx="881280" cy="225720"/>
            <a:chOff x="7778490" y="6474846"/>
            <a:chExt cx="881280" cy="2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8BE7EAC2-8036-452B-A6A6-196DD66AAB1F}"/>
                    </a:ext>
                  </a:extLst>
                </p14:cNvPr>
                <p14:cNvContentPartPr/>
                <p14:nvPr/>
              </p14:nvContentPartPr>
              <p14:xfrm>
                <a:off x="7778490" y="6490686"/>
                <a:ext cx="116640" cy="7812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8BE7EAC2-8036-452B-A6A6-196DD66AAB1F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769490" y="6481686"/>
                  <a:ext cx="134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CD1BFC29-5D31-432D-84D5-A7E585C9921F}"/>
                    </a:ext>
                  </a:extLst>
                </p14:cNvPr>
                <p14:cNvContentPartPr/>
                <p14:nvPr/>
              </p14:nvContentPartPr>
              <p14:xfrm>
                <a:off x="7804050" y="6586086"/>
                <a:ext cx="84240" cy="2916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CD1BFC29-5D31-432D-84D5-A7E585C9921F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795050" y="6577446"/>
                  <a:ext cx="101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446940FE-67D4-4419-976A-41F3F9512E39}"/>
                    </a:ext>
                  </a:extLst>
                </p14:cNvPr>
                <p14:cNvContentPartPr/>
                <p14:nvPr/>
              </p14:nvContentPartPr>
              <p14:xfrm>
                <a:off x="8048130" y="6474846"/>
                <a:ext cx="47160" cy="19440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446940FE-67D4-4419-976A-41F3F9512E39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8039490" y="6465846"/>
                  <a:ext cx="64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46495745-B8C8-42B7-9E91-8D43ECDD0F88}"/>
                    </a:ext>
                  </a:extLst>
                </p14:cNvPr>
                <p14:cNvContentPartPr/>
                <p14:nvPr/>
              </p14:nvContentPartPr>
              <p14:xfrm>
                <a:off x="8130930" y="6517686"/>
                <a:ext cx="196560" cy="13896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46495745-B8C8-42B7-9E91-8D43ECDD0F88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8121930" y="6508686"/>
                  <a:ext cx="214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2FF800F6-2DE6-4AB6-9FE4-24CE99D7A1A1}"/>
                    </a:ext>
                  </a:extLst>
                </p14:cNvPr>
                <p14:cNvContentPartPr/>
                <p14:nvPr/>
              </p14:nvContentPartPr>
              <p14:xfrm>
                <a:off x="8369250" y="6492846"/>
                <a:ext cx="42480" cy="18540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2FF800F6-2DE6-4AB6-9FE4-24CE99D7A1A1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8360250" y="6483846"/>
                  <a:ext cx="60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DA7B1FE4-34A2-496E-97B9-2E09B6F896C7}"/>
                    </a:ext>
                  </a:extLst>
                </p14:cNvPr>
                <p14:cNvContentPartPr/>
                <p14:nvPr/>
              </p14:nvContentPartPr>
              <p14:xfrm>
                <a:off x="8458170" y="6511926"/>
                <a:ext cx="201600" cy="18864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DA7B1FE4-34A2-496E-97B9-2E09B6F896C7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8449530" y="6502926"/>
                  <a:ext cx="21924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7AB2303A-BEDC-4421-8B5F-041963C177C5}"/>
              </a:ext>
            </a:extLst>
          </p:cNvPr>
          <p:cNvGrpSpPr/>
          <p:nvPr/>
        </p:nvGrpSpPr>
        <p:grpSpPr>
          <a:xfrm>
            <a:off x="8847690" y="6501486"/>
            <a:ext cx="687600" cy="231120"/>
            <a:chOff x="8847690" y="6501486"/>
            <a:chExt cx="68760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2922C178-98E4-48CB-95E2-10B5C6236F9B}"/>
                    </a:ext>
                  </a:extLst>
                </p14:cNvPr>
                <p14:cNvContentPartPr/>
                <p14:nvPr/>
              </p14:nvContentPartPr>
              <p14:xfrm>
                <a:off x="8847690" y="6568086"/>
                <a:ext cx="109440" cy="1008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2922C178-98E4-48CB-95E2-10B5C6236F9B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8838690" y="6559086"/>
                  <a:ext cx="127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6FBD5FED-8277-492C-BCE5-92815BAD95E6}"/>
                    </a:ext>
                  </a:extLst>
                </p14:cNvPr>
                <p14:cNvContentPartPr/>
                <p14:nvPr/>
              </p14:nvContentPartPr>
              <p14:xfrm>
                <a:off x="8864250" y="6624966"/>
                <a:ext cx="95760" cy="1800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6FBD5FED-8277-492C-BCE5-92815BAD95E6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8855610" y="6615966"/>
                  <a:ext cx="113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2498EA08-2B58-4C58-BF28-6483F2B32D57}"/>
                    </a:ext>
                  </a:extLst>
                </p14:cNvPr>
                <p14:cNvContentPartPr/>
                <p14:nvPr/>
              </p14:nvContentPartPr>
              <p14:xfrm>
                <a:off x="9070170" y="6509766"/>
                <a:ext cx="23040" cy="16956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2498EA08-2B58-4C58-BF28-6483F2B32D57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9061170" y="6500766"/>
                  <a:ext cx="40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20E297D6-0268-49A2-ADB9-2C26CDEE971A}"/>
                    </a:ext>
                  </a:extLst>
                </p14:cNvPr>
                <p14:cNvContentPartPr/>
                <p14:nvPr/>
              </p14:nvContentPartPr>
              <p14:xfrm>
                <a:off x="9133530" y="6526686"/>
                <a:ext cx="138960" cy="15804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20E297D6-0268-49A2-ADB9-2C26CDEE971A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9124890" y="6518046"/>
                  <a:ext cx="156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1D792B82-B249-49B1-BF25-866B0B52CFC5}"/>
                    </a:ext>
                  </a:extLst>
                </p14:cNvPr>
                <p14:cNvContentPartPr/>
                <p14:nvPr/>
              </p14:nvContentPartPr>
              <p14:xfrm>
                <a:off x="9151890" y="6665646"/>
                <a:ext cx="118080" cy="1440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1D792B82-B249-49B1-BF25-866B0B52CFC5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9142890" y="6657006"/>
                  <a:ext cx="135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AB857ABA-4E50-459D-B06F-27B490554B28}"/>
                    </a:ext>
                  </a:extLst>
                </p14:cNvPr>
                <p14:cNvContentPartPr/>
                <p14:nvPr/>
              </p14:nvContentPartPr>
              <p14:xfrm>
                <a:off x="9307770" y="6501486"/>
                <a:ext cx="138240" cy="19512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AB857ABA-4E50-459D-B06F-27B490554B28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9299130" y="6492846"/>
                  <a:ext cx="155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379695EF-1938-4472-817E-E28692C7031E}"/>
                    </a:ext>
                  </a:extLst>
                </p14:cNvPr>
                <p14:cNvContentPartPr/>
                <p14:nvPr/>
              </p14:nvContentPartPr>
              <p14:xfrm>
                <a:off x="9520530" y="6565566"/>
                <a:ext cx="14760" cy="16704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379695EF-1938-4472-817E-E28692C7031E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9511890" y="6556566"/>
                  <a:ext cx="3240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3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C64DCB17-F4FB-4FCA-9171-0744BE3D3DFD}"/>
                  </a:ext>
                </a:extLst>
              </p14:cNvPr>
              <p14:cNvContentPartPr/>
              <p14:nvPr/>
            </p14:nvContentPartPr>
            <p14:xfrm>
              <a:off x="9666330" y="6673206"/>
              <a:ext cx="51480" cy="31320"/>
            </p14:xfrm>
          </p:contentPart>
        </mc:Choice>
        <mc:Fallback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C64DCB17-F4FB-4FCA-9171-0744BE3D3DFD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9657330" y="6664566"/>
                <a:ext cx="6912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6" name="Group 515">
            <a:extLst>
              <a:ext uri="{FF2B5EF4-FFF2-40B4-BE49-F238E27FC236}">
                <a16:creationId xmlns:a16="http://schemas.microsoft.com/office/drawing/2014/main" id="{E7D12562-CEC5-440E-99CD-A0003CFADD66}"/>
              </a:ext>
            </a:extLst>
          </p:cNvPr>
          <p:cNvGrpSpPr/>
          <p:nvPr/>
        </p:nvGrpSpPr>
        <p:grpSpPr>
          <a:xfrm>
            <a:off x="9947850" y="6547206"/>
            <a:ext cx="1024200" cy="172800"/>
            <a:chOff x="9947850" y="6547206"/>
            <a:chExt cx="102420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EFF79FD5-5B80-4F61-B1C0-8CCD2E6D910F}"/>
                    </a:ext>
                  </a:extLst>
                </p14:cNvPr>
                <p14:cNvContentPartPr/>
                <p14:nvPr/>
              </p14:nvContentPartPr>
              <p14:xfrm>
                <a:off x="9947850" y="6565566"/>
                <a:ext cx="71280" cy="11628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EFF79FD5-5B80-4F61-B1C0-8CCD2E6D910F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9938850" y="6556566"/>
                  <a:ext cx="88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A21E4CD2-A26E-4016-8633-530C2CD6125A}"/>
                    </a:ext>
                  </a:extLst>
                </p14:cNvPr>
                <p14:cNvContentPartPr/>
                <p14:nvPr/>
              </p14:nvContentPartPr>
              <p14:xfrm>
                <a:off x="10085010" y="6587526"/>
                <a:ext cx="166320" cy="74880"/>
              </p14:xfrm>
            </p:contentPart>
          </mc:Choice>
          <mc:Fallback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A21E4CD2-A26E-4016-8633-530C2CD6125A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10076370" y="6578886"/>
                  <a:ext cx="183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74350F4E-793D-49FB-B5A0-AE546124E6E4}"/>
                    </a:ext>
                  </a:extLst>
                </p14:cNvPr>
                <p14:cNvContentPartPr/>
                <p14:nvPr/>
              </p14:nvContentPartPr>
              <p14:xfrm>
                <a:off x="10314330" y="6547206"/>
                <a:ext cx="24480" cy="15372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74350F4E-793D-49FB-B5A0-AE546124E6E4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0305330" y="6538566"/>
                  <a:ext cx="42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3FAC125F-B3A7-45D0-BC8B-C8709C1A49E5}"/>
                    </a:ext>
                  </a:extLst>
                </p14:cNvPr>
                <p14:cNvContentPartPr/>
                <p14:nvPr/>
              </p14:nvContentPartPr>
              <p14:xfrm>
                <a:off x="10247010" y="6586806"/>
                <a:ext cx="173880" cy="8748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3FAC125F-B3A7-45D0-BC8B-C8709C1A49E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0238370" y="6577806"/>
                  <a:ext cx="191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3E4C2A75-18BE-40FA-B567-65334BB59803}"/>
                    </a:ext>
                  </a:extLst>
                </p14:cNvPr>
                <p14:cNvContentPartPr/>
                <p14:nvPr/>
              </p14:nvContentPartPr>
              <p14:xfrm>
                <a:off x="10436370" y="6622446"/>
                <a:ext cx="164880" cy="7020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3E4C2A75-18BE-40FA-B567-65334BB5980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0427730" y="6613446"/>
                  <a:ext cx="182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98656618-F401-4533-BA28-790C3DFAB96C}"/>
                    </a:ext>
                  </a:extLst>
                </p14:cNvPr>
                <p14:cNvContentPartPr/>
                <p14:nvPr/>
              </p14:nvContentPartPr>
              <p14:xfrm>
                <a:off x="10641210" y="6558366"/>
                <a:ext cx="34200" cy="16164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98656618-F401-4533-BA28-790C3DFAB96C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0632570" y="6549726"/>
                  <a:ext cx="51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42923052-A732-4569-8E2E-96984EC0863B}"/>
                    </a:ext>
                  </a:extLst>
                </p14:cNvPr>
                <p14:cNvContentPartPr/>
                <p14:nvPr/>
              </p14:nvContentPartPr>
              <p14:xfrm>
                <a:off x="10602690" y="6610566"/>
                <a:ext cx="131040" cy="9324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42923052-A732-4569-8E2E-96984EC0863B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0594050" y="6601926"/>
                  <a:ext cx="148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66FB1DEE-294A-4502-B827-3C72B795E196}"/>
                    </a:ext>
                  </a:extLst>
                </p14:cNvPr>
                <p14:cNvContentPartPr/>
                <p14:nvPr/>
              </p14:nvContentPartPr>
              <p14:xfrm>
                <a:off x="10717890" y="6577446"/>
                <a:ext cx="254160" cy="13608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66FB1DEE-294A-4502-B827-3C72B795E196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0709250" y="6568806"/>
                  <a:ext cx="27180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6E50A26C-3E32-41D4-A15C-726A64AB686D}"/>
              </a:ext>
            </a:extLst>
          </p:cNvPr>
          <p:cNvGrpSpPr/>
          <p:nvPr/>
        </p:nvGrpSpPr>
        <p:grpSpPr>
          <a:xfrm>
            <a:off x="318570" y="2053686"/>
            <a:ext cx="1377720" cy="4538520"/>
            <a:chOff x="318570" y="2053686"/>
            <a:chExt cx="1377720" cy="453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7CD5692A-CA43-40D2-B201-B62479F654A1}"/>
                    </a:ext>
                  </a:extLst>
                </p14:cNvPr>
                <p14:cNvContentPartPr/>
                <p14:nvPr/>
              </p14:nvContentPartPr>
              <p14:xfrm>
                <a:off x="991410" y="2210646"/>
                <a:ext cx="675720" cy="24552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7CD5692A-CA43-40D2-B201-B62479F654A1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982410" y="2201646"/>
                  <a:ext cx="6933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A6320004-26AC-41F7-BF02-A58189E9B22B}"/>
                    </a:ext>
                  </a:extLst>
                </p14:cNvPr>
                <p14:cNvContentPartPr/>
                <p14:nvPr/>
              </p14:nvContentPartPr>
              <p14:xfrm>
                <a:off x="1499010" y="2053686"/>
                <a:ext cx="197280" cy="25560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A6320004-26AC-41F7-BF02-A58189E9B22B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490370" y="2045046"/>
                  <a:ext cx="214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21EB6898-1A8D-42A9-AC8B-92E297161765}"/>
                    </a:ext>
                  </a:extLst>
                </p14:cNvPr>
                <p14:cNvContentPartPr/>
                <p14:nvPr/>
              </p14:nvContentPartPr>
              <p14:xfrm>
                <a:off x="318570" y="2342766"/>
                <a:ext cx="1368360" cy="424944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21EB6898-1A8D-42A9-AC8B-92E297161765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309570" y="2333766"/>
                  <a:ext cx="1386000" cy="426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5" name="Group 524">
            <a:extLst>
              <a:ext uri="{FF2B5EF4-FFF2-40B4-BE49-F238E27FC236}">
                <a16:creationId xmlns:a16="http://schemas.microsoft.com/office/drawing/2014/main" id="{0C593522-ADE2-4E48-9BE0-D30BEA004957}"/>
              </a:ext>
            </a:extLst>
          </p:cNvPr>
          <p:cNvGrpSpPr/>
          <p:nvPr/>
        </p:nvGrpSpPr>
        <p:grpSpPr>
          <a:xfrm>
            <a:off x="11245650" y="6667806"/>
            <a:ext cx="164520" cy="140400"/>
            <a:chOff x="11245650" y="6667806"/>
            <a:chExt cx="16452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1B239FE3-4269-4E76-B750-33AACEFF5B1F}"/>
                    </a:ext>
                  </a:extLst>
                </p14:cNvPr>
                <p14:cNvContentPartPr/>
                <p14:nvPr/>
              </p14:nvContentPartPr>
              <p14:xfrm>
                <a:off x="11264370" y="6676446"/>
                <a:ext cx="11880" cy="12600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1B239FE3-4269-4E76-B750-33AACEFF5B1F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11255730" y="6667806"/>
                  <a:ext cx="29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9B4F5ED0-7F99-4812-9444-261DEB82CA36}"/>
                    </a:ext>
                  </a:extLst>
                </p14:cNvPr>
                <p14:cNvContentPartPr/>
                <p14:nvPr/>
              </p14:nvContentPartPr>
              <p14:xfrm>
                <a:off x="11245650" y="6667806"/>
                <a:ext cx="154800" cy="14040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9B4F5ED0-7F99-4812-9444-261DEB82CA36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1236650" y="6659166"/>
                  <a:ext cx="172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319114EB-FDCC-487A-BDA7-25AD4A048D3C}"/>
                    </a:ext>
                  </a:extLst>
                </p14:cNvPr>
                <p14:cNvContentPartPr/>
                <p14:nvPr/>
              </p14:nvContentPartPr>
              <p14:xfrm>
                <a:off x="11294970" y="6763206"/>
                <a:ext cx="115200" cy="1620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319114EB-FDCC-487A-BDA7-25AD4A048D3C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1286330" y="6754566"/>
                  <a:ext cx="132840" cy="3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109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Iterative Rounding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4851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While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CA" sz="2000" dirty="0"/>
                  <a:t> do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(1) Compute an optimal basic solution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(2) If there is a hyperedge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delete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from the hypergraph.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(3) If there is a hyperedge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0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add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to the solution, delete all hyperedges that intersect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Return the solution.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Note that the algorithm will always terminate successfully, because of the previous lemma.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4851521"/>
              </a:xfrm>
              <a:prstGeom prst="rect">
                <a:avLst/>
              </a:prstGeom>
              <a:blipFill>
                <a:blip r:embed="rId2"/>
                <a:stretch>
                  <a:fillRect l="-557" b="-12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2A39802-186B-4821-80A1-B63CAA8663B0}"/>
              </a:ext>
            </a:extLst>
          </p:cNvPr>
          <p:cNvSpPr/>
          <p:nvPr/>
        </p:nvSpPr>
        <p:spPr>
          <a:xfrm>
            <a:off x="742950" y="905608"/>
            <a:ext cx="8994531" cy="38598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B0D4191-50C9-40BF-9077-530E62153030}"/>
                  </a:ext>
                </a:extLst>
              </p14:cNvPr>
              <p14:cNvContentPartPr/>
              <p14:nvPr/>
            </p14:nvContentPartPr>
            <p14:xfrm>
              <a:off x="10058040" y="3061080"/>
              <a:ext cx="1411560" cy="2017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B0D4191-50C9-40BF-9077-530E621530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8680" y="3051720"/>
                <a:ext cx="1430280" cy="20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36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Approximation Guarantee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1891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case when we remove a hyperedge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 is easy.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focus on the case when we add a hyperedge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1891287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322FBC6-0F0B-4573-9333-BE21D9C0F61F}"/>
              </a:ext>
            </a:extLst>
          </p:cNvPr>
          <p:cNvGrpSpPr/>
          <p:nvPr/>
        </p:nvGrpSpPr>
        <p:grpSpPr>
          <a:xfrm>
            <a:off x="8257650" y="405606"/>
            <a:ext cx="658440" cy="291240"/>
            <a:chOff x="8257650" y="405606"/>
            <a:chExt cx="65844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57D4166-DF66-4EB3-A173-BC9B455BC5E0}"/>
                    </a:ext>
                  </a:extLst>
                </p14:cNvPr>
                <p14:cNvContentPartPr/>
                <p14:nvPr/>
              </p14:nvContentPartPr>
              <p14:xfrm>
                <a:off x="8257650" y="600006"/>
                <a:ext cx="117000" cy="96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57D4166-DF66-4EB3-A173-BC9B455BC5E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48650" y="591006"/>
                  <a:ext cx="134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F484E18-DD7B-4943-8EC0-877C3106837F}"/>
                    </a:ext>
                  </a:extLst>
                </p14:cNvPr>
                <p14:cNvContentPartPr/>
                <p14:nvPr/>
              </p14:nvContentPartPr>
              <p14:xfrm>
                <a:off x="8336130" y="492366"/>
                <a:ext cx="471600" cy="153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F484E18-DD7B-4943-8EC0-877C3106837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27130" y="483726"/>
                  <a:ext cx="489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12231D5-D13F-464E-BF62-0AD5EA667E24}"/>
                    </a:ext>
                  </a:extLst>
                </p14:cNvPr>
                <p14:cNvContentPartPr/>
                <p14:nvPr/>
              </p14:nvContentPartPr>
              <p14:xfrm>
                <a:off x="8833650" y="439446"/>
                <a:ext cx="82440" cy="91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12231D5-D13F-464E-BF62-0AD5EA667E2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25010" y="430806"/>
                  <a:ext cx="100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F5CDD2C-3045-4A98-9C92-8791F83FC702}"/>
                    </a:ext>
                  </a:extLst>
                </p14:cNvPr>
                <p14:cNvContentPartPr/>
                <p14:nvPr/>
              </p14:nvContentPartPr>
              <p14:xfrm>
                <a:off x="8626290" y="405606"/>
                <a:ext cx="90360" cy="212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F5CDD2C-3045-4A98-9C92-8791F83FC70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17650" y="396966"/>
                  <a:ext cx="108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37AD8B1-46FF-4FA5-8C03-EC2C34090176}"/>
                    </a:ext>
                  </a:extLst>
                </p14:cNvPr>
                <p14:cNvContentPartPr/>
                <p14:nvPr/>
              </p14:nvContentPartPr>
              <p14:xfrm>
                <a:off x="8580210" y="449166"/>
                <a:ext cx="169200" cy="169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37AD8B1-46FF-4FA5-8C03-EC2C3409017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71570" y="440526"/>
                  <a:ext cx="18684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F83D11-AEEF-493E-B3A8-825D57959B45}"/>
              </a:ext>
            </a:extLst>
          </p:cNvPr>
          <p:cNvGrpSpPr/>
          <p:nvPr/>
        </p:nvGrpSpPr>
        <p:grpSpPr>
          <a:xfrm>
            <a:off x="8381850" y="987366"/>
            <a:ext cx="836280" cy="190800"/>
            <a:chOff x="8381850" y="987366"/>
            <a:chExt cx="836280" cy="19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62CA435-7C96-49C1-ABDC-E7EB1E0BAFAE}"/>
                    </a:ext>
                  </a:extLst>
                </p14:cNvPr>
                <p14:cNvContentPartPr/>
                <p14:nvPr/>
              </p14:nvContentPartPr>
              <p14:xfrm>
                <a:off x="8403450" y="1089246"/>
                <a:ext cx="20880" cy="88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62CA435-7C96-49C1-ABDC-E7EB1E0BAFA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94810" y="1080246"/>
                  <a:ext cx="38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08A39AA-C125-4857-8892-14139443EDC0}"/>
                    </a:ext>
                  </a:extLst>
                </p14:cNvPr>
                <p14:cNvContentPartPr/>
                <p14:nvPr/>
              </p14:nvContentPartPr>
              <p14:xfrm>
                <a:off x="8381850" y="1045326"/>
                <a:ext cx="196560" cy="115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08A39AA-C125-4857-8892-14139443ED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72850" y="1036326"/>
                  <a:ext cx="214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E1D1CCC-C0FE-4DB6-9E75-0B1CA4BCE462}"/>
                    </a:ext>
                  </a:extLst>
                </p14:cNvPr>
                <p14:cNvContentPartPr/>
                <p14:nvPr/>
              </p14:nvContentPartPr>
              <p14:xfrm>
                <a:off x="8596770" y="1022286"/>
                <a:ext cx="124200" cy="114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E1D1CCC-C0FE-4DB6-9E75-0B1CA4BCE4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87770" y="1013646"/>
                  <a:ext cx="141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091E25E-8438-4AD6-8B64-C04AFA17BA80}"/>
                    </a:ext>
                  </a:extLst>
                </p14:cNvPr>
                <p14:cNvContentPartPr/>
                <p14:nvPr/>
              </p14:nvContentPartPr>
              <p14:xfrm>
                <a:off x="8729250" y="1041726"/>
                <a:ext cx="180000" cy="92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091E25E-8438-4AD6-8B64-C04AFA17BA8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20250" y="1033086"/>
                  <a:ext cx="197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53226FD-D5D6-4E19-8F98-262780CF22D7}"/>
                    </a:ext>
                  </a:extLst>
                </p14:cNvPr>
                <p14:cNvContentPartPr/>
                <p14:nvPr/>
              </p14:nvContentPartPr>
              <p14:xfrm>
                <a:off x="8898450" y="987366"/>
                <a:ext cx="128880" cy="135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53226FD-D5D6-4E19-8F98-262780CF22D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89450" y="978366"/>
                  <a:ext cx="146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6EC4538-25B0-4745-B186-4F37976C1073}"/>
                    </a:ext>
                  </a:extLst>
                </p14:cNvPr>
                <p14:cNvContentPartPr/>
                <p14:nvPr/>
              </p14:nvContentPartPr>
              <p14:xfrm>
                <a:off x="9048210" y="1026606"/>
                <a:ext cx="169920" cy="91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6EC4538-25B0-4745-B186-4F37976C10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39210" y="1017606"/>
                  <a:ext cx="18756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0DB3F6-E345-42CF-825C-A1F23697B5FF}"/>
              </a:ext>
            </a:extLst>
          </p:cNvPr>
          <p:cNvGrpSpPr/>
          <p:nvPr/>
        </p:nvGrpSpPr>
        <p:grpSpPr>
          <a:xfrm>
            <a:off x="9624210" y="903126"/>
            <a:ext cx="960480" cy="452880"/>
            <a:chOff x="9624210" y="903126"/>
            <a:chExt cx="960480" cy="45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CEFF7A2-1646-49CF-85A4-63BF87DDD597}"/>
                    </a:ext>
                  </a:extLst>
                </p14:cNvPr>
                <p14:cNvContentPartPr/>
                <p14:nvPr/>
              </p14:nvContentPartPr>
              <p14:xfrm>
                <a:off x="9624210" y="1002126"/>
                <a:ext cx="60120" cy="138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CEFF7A2-1646-49CF-85A4-63BF87DDD59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15210" y="993486"/>
                  <a:ext cx="77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16D9D2-507E-4880-B7DD-F7C622C9BE5F}"/>
                    </a:ext>
                  </a:extLst>
                </p14:cNvPr>
                <p14:cNvContentPartPr/>
                <p14:nvPr/>
              </p14:nvContentPartPr>
              <p14:xfrm>
                <a:off x="9727530" y="1035606"/>
                <a:ext cx="73800" cy="85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16D9D2-507E-4880-B7DD-F7C622C9BE5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18890" y="1026966"/>
                  <a:ext cx="91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E7D5C1-0EC5-4DDF-B525-982FEC612C0E}"/>
                    </a:ext>
                  </a:extLst>
                </p14:cNvPr>
                <p14:cNvContentPartPr/>
                <p14:nvPr/>
              </p14:nvContentPartPr>
              <p14:xfrm>
                <a:off x="9861090" y="1028406"/>
                <a:ext cx="92880" cy="103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E7D5C1-0EC5-4DDF-B525-982FEC612C0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52090" y="1019406"/>
                  <a:ext cx="110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48D11E5-F6EC-4763-93E5-E85AC90B7BFD}"/>
                    </a:ext>
                  </a:extLst>
                </p14:cNvPr>
                <p14:cNvContentPartPr/>
                <p14:nvPr/>
              </p14:nvContentPartPr>
              <p14:xfrm>
                <a:off x="10045410" y="991686"/>
                <a:ext cx="97920" cy="98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48D11E5-F6EC-4763-93E5-E85AC90B7BF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36770" y="983046"/>
                  <a:ext cx="115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8B828AC-B747-4C1C-AAFB-3DE8E76B8A99}"/>
                    </a:ext>
                  </a:extLst>
                </p14:cNvPr>
                <p14:cNvContentPartPr/>
                <p14:nvPr/>
              </p14:nvContentPartPr>
              <p14:xfrm>
                <a:off x="10088970" y="903126"/>
                <a:ext cx="334080" cy="225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8B828AC-B747-4C1C-AAFB-3DE8E76B8A9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80330" y="894486"/>
                  <a:ext cx="351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21D6F19-6D5C-4AB2-8E8B-5449DA1B87EE}"/>
                    </a:ext>
                  </a:extLst>
                </p14:cNvPr>
                <p14:cNvContentPartPr/>
                <p14:nvPr/>
              </p14:nvContentPartPr>
              <p14:xfrm>
                <a:off x="10472730" y="932286"/>
                <a:ext cx="20520" cy="167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21D6F19-6D5C-4AB2-8E8B-5449DA1B87E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64090" y="923286"/>
                  <a:ext cx="38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0A4DE55-FFE8-4650-92B1-27D4275BAFA8}"/>
                    </a:ext>
                  </a:extLst>
                </p14:cNvPr>
                <p14:cNvContentPartPr/>
                <p14:nvPr/>
              </p14:nvContentPartPr>
              <p14:xfrm>
                <a:off x="10276890" y="922566"/>
                <a:ext cx="307800" cy="255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0A4DE55-FFE8-4650-92B1-27D4275BAFA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67890" y="913566"/>
                  <a:ext cx="325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04BC435-B0EA-4B6E-889F-05A2011F8968}"/>
                    </a:ext>
                  </a:extLst>
                </p14:cNvPr>
                <p14:cNvContentPartPr/>
                <p14:nvPr/>
              </p14:nvContentPartPr>
              <p14:xfrm>
                <a:off x="10395690" y="1258086"/>
                <a:ext cx="150120" cy="97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04BC435-B0EA-4B6E-889F-05A2011F896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86690" y="1249086"/>
                  <a:ext cx="16776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5FC7AF6-542C-4582-996A-935E834665BA}"/>
              </a:ext>
            </a:extLst>
          </p:cNvPr>
          <p:cNvGrpSpPr/>
          <p:nvPr/>
        </p:nvGrpSpPr>
        <p:grpSpPr>
          <a:xfrm>
            <a:off x="8095290" y="2321166"/>
            <a:ext cx="2499120" cy="2647440"/>
            <a:chOff x="8095290" y="2321166"/>
            <a:chExt cx="2499120" cy="264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2C0D5D7-C265-4F75-83B5-354CB06059F1}"/>
                    </a:ext>
                  </a:extLst>
                </p14:cNvPr>
                <p14:cNvContentPartPr/>
                <p14:nvPr/>
              </p14:nvContentPartPr>
              <p14:xfrm>
                <a:off x="8934810" y="2382006"/>
                <a:ext cx="69480" cy="109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2C0D5D7-C265-4F75-83B5-354CB06059F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25810" y="2373006"/>
                  <a:ext cx="87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EAC18C6-392C-47A7-B0D0-79F17CB13DA1}"/>
                    </a:ext>
                  </a:extLst>
                </p14:cNvPr>
                <p14:cNvContentPartPr/>
                <p14:nvPr/>
              </p14:nvContentPartPr>
              <p14:xfrm>
                <a:off x="8921850" y="2406846"/>
                <a:ext cx="86040" cy="89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EAC18C6-392C-47A7-B0D0-79F17CB13DA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12850" y="2397846"/>
                  <a:ext cx="103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50F6C1D-BBB9-49E3-9412-59AF9A11B4BD}"/>
                    </a:ext>
                  </a:extLst>
                </p14:cNvPr>
                <p14:cNvContentPartPr/>
                <p14:nvPr/>
              </p14:nvContentPartPr>
              <p14:xfrm>
                <a:off x="9043530" y="2453646"/>
                <a:ext cx="71640" cy="84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50F6C1D-BBB9-49E3-9412-59AF9A11B4B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34890" y="2444646"/>
                  <a:ext cx="89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DB3AE04-07BF-4AF4-A355-22F164F20B64}"/>
                    </a:ext>
                  </a:extLst>
                </p14:cNvPr>
                <p14:cNvContentPartPr/>
                <p14:nvPr/>
              </p14:nvContentPartPr>
              <p14:xfrm>
                <a:off x="9182490" y="2382366"/>
                <a:ext cx="103680" cy="100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DB3AE04-07BF-4AF4-A355-22F164F20B6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73490" y="2373726"/>
                  <a:ext cx="121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247CE4F-4013-4E2D-BB3C-CA4BABE52194}"/>
                    </a:ext>
                  </a:extLst>
                </p14:cNvPr>
                <p14:cNvContentPartPr/>
                <p14:nvPr/>
              </p14:nvContentPartPr>
              <p14:xfrm>
                <a:off x="9341250" y="2321166"/>
                <a:ext cx="154080" cy="107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247CE4F-4013-4E2D-BB3C-CA4BABE5219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32610" y="2312166"/>
                  <a:ext cx="171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7A645D-3B9B-48F6-AE16-84DA3BD4DEEB}"/>
                    </a:ext>
                  </a:extLst>
                </p14:cNvPr>
                <p14:cNvContentPartPr/>
                <p14:nvPr/>
              </p14:nvContentPartPr>
              <p14:xfrm>
                <a:off x="9393090" y="2493606"/>
                <a:ext cx="136800" cy="68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7A645D-3B9B-48F6-AE16-84DA3BD4DEE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84450" y="2484606"/>
                  <a:ext cx="154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711321D-2159-43A4-A122-1E6E642B1FA9}"/>
                    </a:ext>
                  </a:extLst>
                </p14:cNvPr>
                <p14:cNvContentPartPr/>
                <p14:nvPr/>
              </p14:nvContentPartPr>
              <p14:xfrm>
                <a:off x="8421810" y="2659566"/>
                <a:ext cx="867960" cy="483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711321D-2159-43A4-A122-1E6E642B1FA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12810" y="2650566"/>
                  <a:ext cx="8856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C56098E-730D-4B67-84D5-1F91DA5BAF29}"/>
                    </a:ext>
                  </a:extLst>
                </p14:cNvPr>
                <p14:cNvContentPartPr/>
                <p14:nvPr/>
              </p14:nvContentPartPr>
              <p14:xfrm>
                <a:off x="8591010" y="2985366"/>
                <a:ext cx="64080" cy="66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C56098E-730D-4B67-84D5-1F91DA5BAF2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582370" y="2976726"/>
                  <a:ext cx="81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61B125-0DA0-4C74-A0BE-B38238251C70}"/>
                    </a:ext>
                  </a:extLst>
                </p14:cNvPr>
                <p14:cNvContentPartPr/>
                <p14:nvPr/>
              </p14:nvContentPartPr>
              <p14:xfrm>
                <a:off x="8837970" y="2880246"/>
                <a:ext cx="61200" cy="65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61B125-0DA0-4C74-A0BE-B38238251C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29330" y="2871606"/>
                  <a:ext cx="78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6089443-493D-4DA2-9275-2C17E58DA0FC}"/>
                    </a:ext>
                  </a:extLst>
                </p14:cNvPr>
                <p14:cNvContentPartPr/>
                <p14:nvPr/>
              </p14:nvContentPartPr>
              <p14:xfrm>
                <a:off x="9019770" y="2815446"/>
                <a:ext cx="68040" cy="57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6089443-493D-4DA2-9275-2C17E58DA0F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10770" y="2806446"/>
                  <a:ext cx="85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D67C5C2-048E-493C-814D-96B68170B4C4}"/>
                    </a:ext>
                  </a:extLst>
                </p14:cNvPr>
                <p14:cNvContentPartPr/>
                <p14:nvPr/>
              </p14:nvContentPartPr>
              <p14:xfrm>
                <a:off x="8391930" y="2896446"/>
                <a:ext cx="320040" cy="779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D67C5C2-048E-493C-814D-96B68170B4C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82930" y="2887806"/>
                  <a:ext cx="33768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01D9B41-4235-465B-8DA7-28773429684F}"/>
                    </a:ext>
                  </a:extLst>
                </p14:cNvPr>
                <p14:cNvContentPartPr/>
                <p14:nvPr/>
              </p14:nvContentPartPr>
              <p14:xfrm>
                <a:off x="8520810" y="2900046"/>
                <a:ext cx="321840" cy="754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01D9B41-4235-465B-8DA7-28773429684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12170" y="2891406"/>
                  <a:ext cx="33948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ED71112-579B-4547-A9FD-F8787AEA176F}"/>
                    </a:ext>
                  </a:extLst>
                </p14:cNvPr>
                <p14:cNvContentPartPr/>
                <p14:nvPr/>
              </p14:nvContentPartPr>
              <p14:xfrm>
                <a:off x="8249730" y="3257526"/>
                <a:ext cx="12960" cy="116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ED71112-579B-4547-A9FD-F8787AEA176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41090" y="3248526"/>
                  <a:ext cx="30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53A5823-D953-49E8-A06D-75D777AF91BA}"/>
                    </a:ext>
                  </a:extLst>
                </p14:cNvPr>
                <p14:cNvContentPartPr/>
                <p14:nvPr/>
              </p14:nvContentPartPr>
              <p14:xfrm>
                <a:off x="8197530" y="3368406"/>
                <a:ext cx="143640" cy="70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53A5823-D953-49E8-A06D-75D777AF91B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88890" y="3359766"/>
                  <a:ext cx="161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86A5AEB-5A04-4874-87F9-1A9782CD972E}"/>
                    </a:ext>
                  </a:extLst>
                </p14:cNvPr>
                <p14:cNvContentPartPr/>
                <p14:nvPr/>
              </p14:nvContentPartPr>
              <p14:xfrm>
                <a:off x="8315970" y="3385686"/>
                <a:ext cx="10080" cy="91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86A5AEB-5A04-4874-87F9-1A9782CD972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06970" y="3377046"/>
                  <a:ext cx="27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170710C-BE34-42C6-B156-924D918D3C8E}"/>
                    </a:ext>
                  </a:extLst>
                </p14:cNvPr>
                <p14:cNvContentPartPr/>
                <p14:nvPr/>
              </p14:nvContentPartPr>
              <p14:xfrm>
                <a:off x="8627370" y="3589446"/>
                <a:ext cx="149760" cy="124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170710C-BE34-42C6-B156-924D918D3C8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618370" y="3580446"/>
                  <a:ext cx="167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505A650-807B-4C15-B59E-384C3214F169}"/>
                    </a:ext>
                  </a:extLst>
                </p14:cNvPr>
                <p14:cNvContentPartPr/>
                <p14:nvPr/>
              </p14:nvContentPartPr>
              <p14:xfrm>
                <a:off x="8753370" y="3689886"/>
                <a:ext cx="10440" cy="59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505A650-807B-4C15-B59E-384C3214F16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44370" y="3681246"/>
                  <a:ext cx="28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78DEA62-31FF-4F1F-BFFC-A62E52AD04E7}"/>
                    </a:ext>
                  </a:extLst>
                </p14:cNvPr>
                <p14:cNvContentPartPr/>
                <p14:nvPr/>
              </p14:nvContentPartPr>
              <p14:xfrm>
                <a:off x="8786850" y="2828766"/>
                <a:ext cx="414720" cy="668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78DEA62-31FF-4F1F-BFFC-A62E52AD04E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77850" y="2820126"/>
                  <a:ext cx="43236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7584FA2-75E8-437F-8672-0842E93A683E}"/>
                    </a:ext>
                  </a:extLst>
                </p14:cNvPr>
                <p14:cNvContentPartPr/>
                <p14:nvPr/>
              </p14:nvContentPartPr>
              <p14:xfrm>
                <a:off x="8841210" y="2833086"/>
                <a:ext cx="218880" cy="734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7584FA2-75E8-437F-8672-0842E93A683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32570" y="2824446"/>
                  <a:ext cx="236520" cy="7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4C535D8-89AA-410C-969B-9541497FF258}"/>
                    </a:ext>
                  </a:extLst>
                </p14:cNvPr>
                <p14:cNvContentPartPr/>
                <p14:nvPr/>
              </p14:nvContentPartPr>
              <p14:xfrm>
                <a:off x="8997810" y="2765406"/>
                <a:ext cx="628560" cy="525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4C535D8-89AA-410C-969B-9541497FF25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89170" y="2756766"/>
                  <a:ext cx="64620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482738-4A4A-4D4B-A27E-711DD66AB650}"/>
                    </a:ext>
                  </a:extLst>
                </p14:cNvPr>
                <p14:cNvContentPartPr/>
                <p14:nvPr/>
              </p14:nvContentPartPr>
              <p14:xfrm>
                <a:off x="8269530" y="2835966"/>
                <a:ext cx="1676520" cy="463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482738-4A4A-4D4B-A27E-711DD66AB65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260530" y="2827326"/>
                  <a:ext cx="16941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B057E52-258C-46E4-86A8-DF13449DED03}"/>
                    </a:ext>
                  </a:extLst>
                </p14:cNvPr>
                <p14:cNvContentPartPr/>
                <p14:nvPr/>
              </p14:nvContentPartPr>
              <p14:xfrm>
                <a:off x="8095290" y="3147006"/>
                <a:ext cx="2499120" cy="1821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B057E52-258C-46E4-86A8-DF13449DED0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86290" y="3138366"/>
                  <a:ext cx="2516760" cy="18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0B491F1-CD47-4F7D-AE5A-FF644600A4AB}"/>
                    </a:ext>
                  </a:extLst>
                </p14:cNvPr>
                <p14:cNvContentPartPr/>
                <p14:nvPr/>
              </p14:nvContentPartPr>
              <p14:xfrm>
                <a:off x="8397330" y="2731206"/>
                <a:ext cx="38160" cy="105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0B491F1-CD47-4F7D-AE5A-FF644600A4A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88690" y="2722206"/>
                  <a:ext cx="55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577BC55-C753-46C4-B1AA-7B0042736BB1}"/>
                    </a:ext>
                  </a:extLst>
                </p14:cNvPr>
                <p14:cNvContentPartPr/>
                <p14:nvPr/>
              </p14:nvContentPartPr>
              <p14:xfrm>
                <a:off x="8370690" y="2757486"/>
                <a:ext cx="89280" cy="79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577BC55-C753-46C4-B1AA-7B0042736BB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61690" y="2748486"/>
                  <a:ext cx="106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8527C31-F47B-4D59-A2E9-17B55D51A944}"/>
                    </a:ext>
                  </a:extLst>
                </p14:cNvPr>
                <p14:cNvContentPartPr/>
                <p14:nvPr/>
              </p14:nvContentPartPr>
              <p14:xfrm>
                <a:off x="8688570" y="2634726"/>
                <a:ext cx="75600" cy="140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8527C31-F47B-4D59-A2E9-17B55D51A94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679930" y="2625726"/>
                  <a:ext cx="93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B296E69-A064-4191-9683-CF7DBE5D6513}"/>
                    </a:ext>
                  </a:extLst>
                </p14:cNvPr>
                <p14:cNvContentPartPr/>
                <p14:nvPr/>
              </p14:nvContentPartPr>
              <p14:xfrm>
                <a:off x="8880810" y="2598006"/>
                <a:ext cx="114480" cy="59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B296E69-A064-4191-9683-CF7DBE5D651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72170" y="2589366"/>
                  <a:ext cx="13212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BC2CEA7-AB4D-453D-8599-430CB5999A7D}"/>
              </a:ext>
            </a:extLst>
          </p:cNvPr>
          <p:cNvGrpSpPr/>
          <p:nvPr/>
        </p:nvGrpSpPr>
        <p:grpSpPr>
          <a:xfrm>
            <a:off x="8764890" y="4099566"/>
            <a:ext cx="1321200" cy="321480"/>
            <a:chOff x="8764890" y="4099566"/>
            <a:chExt cx="132120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9DEDFCF-6392-4A24-B988-AA5895424B58}"/>
                    </a:ext>
                  </a:extLst>
                </p14:cNvPr>
                <p14:cNvContentPartPr/>
                <p14:nvPr/>
              </p14:nvContentPartPr>
              <p14:xfrm>
                <a:off x="8764890" y="4099566"/>
                <a:ext cx="131400" cy="225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9DEDFCF-6392-4A24-B988-AA5895424B5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55890" y="4090926"/>
                  <a:ext cx="149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B68E8D9-7A86-4942-9A0C-64A5E1EAAA21}"/>
                    </a:ext>
                  </a:extLst>
                </p14:cNvPr>
                <p14:cNvContentPartPr/>
                <p14:nvPr/>
              </p14:nvContentPartPr>
              <p14:xfrm>
                <a:off x="8832570" y="4239246"/>
                <a:ext cx="110880" cy="7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B68E8D9-7A86-4942-9A0C-64A5E1EAAA2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823930" y="4230606"/>
                  <a:ext cx="128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149332B-509A-4CC0-8B58-2CEF65F3915E}"/>
                    </a:ext>
                  </a:extLst>
                </p14:cNvPr>
                <p14:cNvContentPartPr/>
                <p14:nvPr/>
              </p14:nvContentPartPr>
              <p14:xfrm>
                <a:off x="8920770" y="4243206"/>
                <a:ext cx="225000" cy="107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149332B-509A-4CC0-8B58-2CEF65F3915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12130" y="4234206"/>
                  <a:ext cx="242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92B1190-7DA1-44A6-ADEB-150BE540FBA0}"/>
                    </a:ext>
                  </a:extLst>
                </p14:cNvPr>
                <p14:cNvContentPartPr/>
                <p14:nvPr/>
              </p14:nvContentPartPr>
              <p14:xfrm>
                <a:off x="9294450" y="4184526"/>
                <a:ext cx="81720" cy="111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92B1190-7DA1-44A6-ADEB-150BE540FBA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85810" y="4175886"/>
                  <a:ext cx="99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55DD8E0-DE4E-4FE5-A5F0-5158DF5DE9B9}"/>
                    </a:ext>
                  </a:extLst>
                </p14:cNvPr>
                <p14:cNvContentPartPr/>
                <p14:nvPr/>
              </p14:nvContentPartPr>
              <p14:xfrm>
                <a:off x="9300210" y="4211886"/>
                <a:ext cx="179640" cy="80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55DD8E0-DE4E-4FE5-A5F0-5158DF5DE9B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91570" y="4203246"/>
                  <a:ext cx="197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356A808-A9D8-4877-8845-8D64016394D1}"/>
                    </a:ext>
                  </a:extLst>
                </p14:cNvPr>
                <p14:cNvContentPartPr/>
                <p14:nvPr/>
              </p14:nvContentPartPr>
              <p14:xfrm>
                <a:off x="9591090" y="4193166"/>
                <a:ext cx="109440" cy="227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356A808-A9D8-4877-8845-8D64016394D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82090" y="4184526"/>
                  <a:ext cx="127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86A2BBB-A5BE-4337-8B96-050C68AF1D00}"/>
                    </a:ext>
                  </a:extLst>
                </p14:cNvPr>
                <p14:cNvContentPartPr/>
                <p14:nvPr/>
              </p14:nvContentPartPr>
              <p14:xfrm>
                <a:off x="9791250" y="4239606"/>
                <a:ext cx="50040" cy="7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86A2BBB-A5BE-4337-8B96-050C68AF1D0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82250" y="4230966"/>
                  <a:ext cx="67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8DB42BC-E011-4536-A8E9-FB66E069E26A}"/>
                    </a:ext>
                  </a:extLst>
                </p14:cNvPr>
                <p14:cNvContentPartPr/>
                <p14:nvPr/>
              </p14:nvContentPartPr>
              <p14:xfrm>
                <a:off x="9968010" y="4174806"/>
                <a:ext cx="118080" cy="127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8DB42BC-E011-4536-A8E9-FB66E069E26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59370" y="4165806"/>
                  <a:ext cx="1357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B9770AA-2F73-46F3-9C71-606A47E33484}"/>
              </a:ext>
            </a:extLst>
          </p:cNvPr>
          <p:cNvGrpSpPr/>
          <p:nvPr/>
        </p:nvGrpSpPr>
        <p:grpSpPr>
          <a:xfrm>
            <a:off x="1172850" y="3061326"/>
            <a:ext cx="1760760" cy="319320"/>
            <a:chOff x="1172850" y="3061326"/>
            <a:chExt cx="176076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1676380-A2A5-44C9-8C83-8A1D299B7872}"/>
                    </a:ext>
                  </a:extLst>
                </p14:cNvPr>
                <p14:cNvContentPartPr/>
                <p14:nvPr/>
              </p14:nvContentPartPr>
              <p14:xfrm>
                <a:off x="1172850" y="3102366"/>
                <a:ext cx="158400" cy="181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1676380-A2A5-44C9-8C83-8A1D299B787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63850" y="3093366"/>
                  <a:ext cx="176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FC198A1-9B9C-4FF6-9658-E554EDFC5D44}"/>
                    </a:ext>
                  </a:extLst>
                </p14:cNvPr>
                <p14:cNvContentPartPr/>
                <p14:nvPr/>
              </p14:nvContentPartPr>
              <p14:xfrm>
                <a:off x="1394970" y="3089046"/>
                <a:ext cx="38880" cy="218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FC198A1-9B9C-4FF6-9658-E554EDFC5D4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86330" y="3080046"/>
                  <a:ext cx="565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4B1741E-CAAC-427B-9A90-7862C8C82712}"/>
                    </a:ext>
                  </a:extLst>
                </p14:cNvPr>
                <p14:cNvContentPartPr/>
                <p14:nvPr/>
              </p14:nvContentPartPr>
              <p14:xfrm>
                <a:off x="1387410" y="3082566"/>
                <a:ext cx="96480" cy="128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4B1741E-CAAC-427B-9A90-7862C8C8271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378770" y="3073566"/>
                  <a:ext cx="114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8F603B9-7DA5-49AA-BC74-A4D0E8B3AEE8}"/>
                    </a:ext>
                  </a:extLst>
                </p14:cNvPr>
                <p14:cNvContentPartPr/>
                <p14:nvPr/>
              </p14:nvContentPartPr>
              <p14:xfrm>
                <a:off x="1578930" y="3061326"/>
                <a:ext cx="82800" cy="247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8F603B9-7DA5-49AA-BC74-A4D0E8B3AEE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570290" y="3052326"/>
                  <a:ext cx="100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B8EE82-E404-4065-9B94-473DA0EA051A}"/>
                    </a:ext>
                  </a:extLst>
                </p14:cNvPr>
                <p14:cNvContentPartPr/>
                <p14:nvPr/>
              </p14:nvContentPartPr>
              <p14:xfrm>
                <a:off x="1761810" y="3097686"/>
                <a:ext cx="104040" cy="205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B8EE82-E404-4065-9B94-473DA0EA051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53170" y="3088686"/>
                  <a:ext cx="121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34C864A-E8DC-4CE9-8C9F-2B799EC5A420}"/>
                    </a:ext>
                  </a:extLst>
                </p14:cNvPr>
                <p14:cNvContentPartPr/>
                <p14:nvPr/>
              </p14:nvContentPartPr>
              <p14:xfrm>
                <a:off x="1786650" y="3214686"/>
                <a:ext cx="123120" cy="14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34C864A-E8DC-4CE9-8C9F-2B799EC5A42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777650" y="3206046"/>
                  <a:ext cx="140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F0F42CF-C7FE-4967-99ED-B8AAC22B5315}"/>
                    </a:ext>
                  </a:extLst>
                </p14:cNvPr>
                <p14:cNvContentPartPr/>
                <p14:nvPr/>
              </p14:nvContentPartPr>
              <p14:xfrm>
                <a:off x="1866210" y="3235566"/>
                <a:ext cx="26280" cy="95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F0F42CF-C7FE-4967-99ED-B8AAC22B531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57210" y="3226566"/>
                  <a:ext cx="43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F30021B-4679-40AD-815A-8ADF8432ADA9}"/>
                    </a:ext>
                  </a:extLst>
                </p14:cNvPr>
                <p14:cNvContentPartPr/>
                <p14:nvPr/>
              </p14:nvContentPartPr>
              <p14:xfrm>
                <a:off x="1985010" y="3222966"/>
                <a:ext cx="71280" cy="15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F30021B-4679-40AD-815A-8ADF8432ADA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976010" y="3213966"/>
                  <a:ext cx="88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175A1F2-8C84-48C7-8509-3C5EE97C8719}"/>
                    </a:ext>
                  </a:extLst>
                </p14:cNvPr>
                <p14:cNvContentPartPr/>
                <p14:nvPr/>
              </p14:nvContentPartPr>
              <p14:xfrm>
                <a:off x="2113890" y="3186966"/>
                <a:ext cx="110880" cy="105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175A1F2-8C84-48C7-8509-3C5EE97C871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04890" y="3177966"/>
                  <a:ext cx="128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082C20A-98ED-40A3-A8D2-59B2EFC4CAE3}"/>
                    </a:ext>
                  </a:extLst>
                </p14:cNvPr>
                <p14:cNvContentPartPr/>
                <p14:nvPr/>
              </p14:nvContentPartPr>
              <p14:xfrm>
                <a:off x="2152410" y="3180486"/>
                <a:ext cx="81360" cy="97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082C20A-98ED-40A3-A8D2-59B2EFC4CAE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43770" y="3171486"/>
                  <a:ext cx="99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3A1AE09-C7AD-4920-830C-A2926197FD1B}"/>
                    </a:ext>
                  </a:extLst>
                </p14:cNvPr>
                <p14:cNvContentPartPr/>
                <p14:nvPr/>
              </p14:nvContentPartPr>
              <p14:xfrm>
                <a:off x="2266170" y="3192726"/>
                <a:ext cx="215640" cy="187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3A1AE09-C7AD-4920-830C-A2926197FD1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57170" y="3184086"/>
                  <a:ext cx="233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EB5CBC6-C27F-40FA-A5E8-7C36DF240CE7}"/>
                    </a:ext>
                  </a:extLst>
                </p14:cNvPr>
                <p14:cNvContentPartPr/>
                <p14:nvPr/>
              </p14:nvContentPartPr>
              <p14:xfrm>
                <a:off x="2526450" y="3222966"/>
                <a:ext cx="70920" cy="12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EB5CBC6-C27F-40FA-A5E8-7C36DF240CE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17810" y="3213966"/>
                  <a:ext cx="88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020970F-FC00-40D2-A39D-BD66C78D63F5}"/>
                    </a:ext>
                  </a:extLst>
                </p14:cNvPr>
                <p14:cNvContentPartPr/>
                <p14:nvPr/>
              </p14:nvContentPartPr>
              <p14:xfrm>
                <a:off x="2701050" y="3172566"/>
                <a:ext cx="102600" cy="107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020970F-FC00-40D2-A39D-BD66C78D63F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692410" y="3163926"/>
                  <a:ext cx="120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744A1ED-1469-4288-8572-FE5525917580}"/>
                    </a:ext>
                  </a:extLst>
                </p14:cNvPr>
                <p14:cNvContentPartPr/>
                <p14:nvPr/>
              </p14:nvContentPartPr>
              <p14:xfrm>
                <a:off x="2836050" y="3090126"/>
                <a:ext cx="97560" cy="243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744A1ED-1469-4288-8572-FE552591758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27050" y="3081126"/>
                  <a:ext cx="115200" cy="26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7BBB151-9383-4573-BC62-7DB231A4F3BD}"/>
                  </a:ext>
                </a:extLst>
              </p14:cNvPr>
              <p14:cNvContentPartPr/>
              <p14:nvPr/>
            </p14:nvContentPartPr>
            <p14:xfrm>
              <a:off x="3145290" y="3194166"/>
              <a:ext cx="88560" cy="784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7BBB151-9383-4573-BC62-7DB231A4F3B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136650" y="3185526"/>
                <a:ext cx="106200" cy="9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AE835476-1187-41EF-88C6-9D32C28D39A4}"/>
              </a:ext>
            </a:extLst>
          </p:cNvPr>
          <p:cNvGrpSpPr/>
          <p:nvPr/>
        </p:nvGrpSpPr>
        <p:grpSpPr>
          <a:xfrm>
            <a:off x="3497370" y="3074286"/>
            <a:ext cx="914040" cy="320400"/>
            <a:chOff x="3497370" y="3074286"/>
            <a:chExt cx="91404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F2AFC04-0BF2-4B3F-A5E0-499AB24E72CF}"/>
                    </a:ext>
                  </a:extLst>
                </p14:cNvPr>
                <p14:cNvContentPartPr/>
                <p14:nvPr/>
              </p14:nvContentPartPr>
              <p14:xfrm>
                <a:off x="3497370" y="3123966"/>
                <a:ext cx="135000" cy="197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F2AFC04-0BF2-4B3F-A5E0-499AB24E72C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88730" y="3115326"/>
                  <a:ext cx="152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4F7051C-5A12-4DC1-976F-636C149864EC}"/>
                    </a:ext>
                  </a:extLst>
                </p14:cNvPr>
                <p14:cNvContentPartPr/>
                <p14:nvPr/>
              </p14:nvContentPartPr>
              <p14:xfrm>
                <a:off x="3705810" y="3096966"/>
                <a:ext cx="38160" cy="246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4F7051C-5A12-4DC1-976F-636C149864E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97170" y="3088326"/>
                  <a:ext cx="558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A0E20D2-633D-4048-8E76-1086F24EEE3A}"/>
                    </a:ext>
                  </a:extLst>
                </p14:cNvPr>
                <p14:cNvContentPartPr/>
                <p14:nvPr/>
              </p14:nvContentPartPr>
              <p14:xfrm>
                <a:off x="3713010" y="3088686"/>
                <a:ext cx="118800" cy="111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A0E20D2-633D-4048-8E76-1086F24EEE3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04010" y="3080046"/>
                  <a:ext cx="136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FF89044-EE6C-4B24-A5B0-051AEC8D6D0A}"/>
                    </a:ext>
                  </a:extLst>
                </p14:cNvPr>
                <p14:cNvContentPartPr/>
                <p14:nvPr/>
              </p14:nvContentPartPr>
              <p14:xfrm>
                <a:off x="3924690" y="3074286"/>
                <a:ext cx="70920" cy="260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FF89044-EE6C-4B24-A5B0-051AEC8D6D0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915690" y="3065286"/>
                  <a:ext cx="88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977AC8C-2F58-4EC8-8543-D6DD31AE6645}"/>
                    </a:ext>
                  </a:extLst>
                </p14:cNvPr>
                <p14:cNvContentPartPr/>
                <p14:nvPr/>
              </p14:nvContentPartPr>
              <p14:xfrm>
                <a:off x="4079850" y="3128286"/>
                <a:ext cx="132840" cy="231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977AC8C-2F58-4EC8-8543-D6DD31AE664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71210" y="3119646"/>
                  <a:ext cx="150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5ACF809-21BF-4168-809E-FF1D33718F2C}"/>
                    </a:ext>
                  </a:extLst>
                </p14:cNvPr>
                <p14:cNvContentPartPr/>
                <p14:nvPr/>
              </p14:nvContentPartPr>
              <p14:xfrm>
                <a:off x="4126290" y="3275166"/>
                <a:ext cx="116280" cy="119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5ACF809-21BF-4168-809E-FF1D33718F2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117650" y="3266166"/>
                  <a:ext cx="133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E025D93-AC47-4424-AF31-E9B80572A5E5}"/>
                    </a:ext>
                  </a:extLst>
                </p14:cNvPr>
                <p14:cNvContentPartPr/>
                <p14:nvPr/>
              </p14:nvContentPartPr>
              <p14:xfrm>
                <a:off x="4301970" y="3113166"/>
                <a:ext cx="109440" cy="280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E025D93-AC47-4424-AF31-E9B80572A5E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93330" y="3104526"/>
                  <a:ext cx="127080" cy="29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2B222B0-AE4F-4483-933D-C009E1D79493}"/>
                  </a:ext>
                </a:extLst>
              </p14:cNvPr>
              <p14:cNvContentPartPr/>
              <p14:nvPr/>
            </p14:nvContentPartPr>
            <p14:xfrm>
              <a:off x="4638930" y="3243126"/>
              <a:ext cx="168480" cy="252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2B222B0-AE4F-4483-933D-C009E1D7949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629930" y="3234486"/>
                <a:ext cx="18612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2C420F1-4DCE-4AC8-BA0C-12DD6ED2CF62}"/>
              </a:ext>
            </a:extLst>
          </p:cNvPr>
          <p:cNvGrpSpPr/>
          <p:nvPr/>
        </p:nvGrpSpPr>
        <p:grpSpPr>
          <a:xfrm>
            <a:off x="5014770" y="3145566"/>
            <a:ext cx="325440" cy="180000"/>
            <a:chOff x="5014770" y="3145566"/>
            <a:chExt cx="32544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7080B01-5C11-4E50-A48A-28875C454889}"/>
                    </a:ext>
                  </a:extLst>
                </p14:cNvPr>
                <p14:cNvContentPartPr/>
                <p14:nvPr/>
              </p14:nvContentPartPr>
              <p14:xfrm>
                <a:off x="5029530" y="3145566"/>
                <a:ext cx="77040" cy="1468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7080B01-5C11-4E50-A48A-28875C45488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020890" y="3136926"/>
                  <a:ext cx="94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D056C3D-6E58-483F-8692-5EBCD101D8A9}"/>
                    </a:ext>
                  </a:extLst>
                </p14:cNvPr>
                <p14:cNvContentPartPr/>
                <p14:nvPr/>
              </p14:nvContentPartPr>
              <p14:xfrm>
                <a:off x="5014770" y="3153126"/>
                <a:ext cx="110880" cy="124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D056C3D-6E58-483F-8692-5EBCD101D8A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006130" y="3144126"/>
                  <a:ext cx="128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5D0343D-6300-4B26-B42F-080723C308F4}"/>
                    </a:ext>
                  </a:extLst>
                </p14:cNvPr>
                <p14:cNvContentPartPr/>
                <p14:nvPr/>
              </p14:nvContentPartPr>
              <p14:xfrm>
                <a:off x="5169930" y="3198486"/>
                <a:ext cx="170280" cy="127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5D0343D-6300-4B26-B42F-080723C308F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61290" y="3189846"/>
                  <a:ext cx="1879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0276BC4-83DC-4D93-BA3F-85B2B98DDAE9}"/>
              </a:ext>
            </a:extLst>
          </p:cNvPr>
          <p:cNvGrpSpPr/>
          <p:nvPr/>
        </p:nvGrpSpPr>
        <p:grpSpPr>
          <a:xfrm>
            <a:off x="5491410" y="3098406"/>
            <a:ext cx="1335600" cy="333720"/>
            <a:chOff x="5491410" y="3098406"/>
            <a:chExt cx="1335600" cy="3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F8F1C07-DC35-431E-91BF-9538D016FC43}"/>
                    </a:ext>
                  </a:extLst>
                </p14:cNvPr>
                <p14:cNvContentPartPr/>
                <p14:nvPr/>
              </p14:nvContentPartPr>
              <p14:xfrm>
                <a:off x="5491410" y="3242766"/>
                <a:ext cx="110880" cy="16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F8F1C07-DC35-431E-91BF-9538D016FC4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482770" y="3233766"/>
                  <a:ext cx="128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08E4135-BC56-4CB4-8C1D-5C1D7C2D5BAA}"/>
                    </a:ext>
                  </a:extLst>
                </p14:cNvPr>
                <p14:cNvContentPartPr/>
                <p14:nvPr/>
              </p14:nvContentPartPr>
              <p14:xfrm>
                <a:off x="5939250" y="3098406"/>
                <a:ext cx="60840" cy="293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08E4135-BC56-4CB4-8C1D-5C1D7C2D5BA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30250" y="3089406"/>
                  <a:ext cx="78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AE33675-DD2F-478F-B352-A0708621303C}"/>
                    </a:ext>
                  </a:extLst>
                </p14:cNvPr>
                <p14:cNvContentPartPr/>
                <p14:nvPr/>
              </p14:nvContentPartPr>
              <p14:xfrm>
                <a:off x="6131490" y="3214326"/>
                <a:ext cx="23760" cy="1076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AE33675-DD2F-478F-B352-A0708621303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122490" y="3205686"/>
                  <a:ext cx="41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E3245B7-F1D6-4508-A62A-7C241300887D}"/>
                    </a:ext>
                  </a:extLst>
                </p14:cNvPr>
                <p14:cNvContentPartPr/>
                <p14:nvPr/>
              </p14:nvContentPartPr>
              <p14:xfrm>
                <a:off x="6239130" y="3248886"/>
                <a:ext cx="105120" cy="4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E3245B7-F1D6-4508-A62A-7C241300887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230130" y="3239886"/>
                  <a:ext cx="122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A4D2E30-8165-4277-94B3-40A97416AEB5}"/>
                    </a:ext>
                  </a:extLst>
                </p14:cNvPr>
                <p14:cNvContentPartPr/>
                <p14:nvPr/>
              </p14:nvContentPartPr>
              <p14:xfrm>
                <a:off x="6449730" y="3193086"/>
                <a:ext cx="68760" cy="135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A4D2E30-8165-4277-94B3-40A97416AEB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41090" y="3184446"/>
                  <a:ext cx="86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E75E131-F04B-4D91-9CC7-4434A5467C82}"/>
                    </a:ext>
                  </a:extLst>
                </p14:cNvPr>
                <p14:cNvContentPartPr/>
                <p14:nvPr/>
              </p14:nvContentPartPr>
              <p14:xfrm>
                <a:off x="6429570" y="3207486"/>
                <a:ext cx="81720" cy="1303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E75E131-F04B-4D91-9CC7-4434A5467C8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420930" y="3198846"/>
                  <a:ext cx="99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F1BC5C8-B4FF-4105-AF0B-B72DFA877644}"/>
                    </a:ext>
                  </a:extLst>
                </p14:cNvPr>
                <p14:cNvContentPartPr/>
                <p14:nvPr/>
              </p14:nvContentPartPr>
              <p14:xfrm>
                <a:off x="6565650" y="3276246"/>
                <a:ext cx="113760" cy="1080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F1BC5C8-B4FF-4105-AF0B-B72DFA87764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557010" y="3267606"/>
                  <a:ext cx="131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CAE6475-359C-4701-97E3-392729BB2AFD}"/>
                    </a:ext>
                  </a:extLst>
                </p14:cNvPr>
                <p14:cNvContentPartPr/>
                <p14:nvPr/>
              </p14:nvContentPartPr>
              <p14:xfrm>
                <a:off x="6731610" y="3154206"/>
                <a:ext cx="95400" cy="277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CAE6475-359C-4701-97E3-392729BB2AF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722610" y="3145566"/>
                  <a:ext cx="113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A82ABE2-1E67-4B3D-AF05-4F530D25E68D}"/>
                    </a:ext>
                  </a:extLst>
                </p14:cNvPr>
                <p14:cNvContentPartPr/>
                <p14:nvPr/>
              </p14:nvContentPartPr>
              <p14:xfrm>
                <a:off x="5749530" y="3123966"/>
                <a:ext cx="104040" cy="196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A82ABE2-1E67-4B3D-AF05-4F530D25E68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40890" y="3115326"/>
                  <a:ext cx="12168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1AE3227-E8B9-4B22-B808-7479078C4518}"/>
              </a:ext>
            </a:extLst>
          </p:cNvPr>
          <p:cNvGrpSpPr/>
          <p:nvPr/>
        </p:nvGrpSpPr>
        <p:grpSpPr>
          <a:xfrm>
            <a:off x="3225570" y="3820566"/>
            <a:ext cx="84600" cy="69120"/>
            <a:chOff x="3225570" y="3820566"/>
            <a:chExt cx="84600" cy="6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4F1820C-C720-489D-97EB-146AF3F13372}"/>
                    </a:ext>
                  </a:extLst>
                </p14:cNvPr>
                <p14:cNvContentPartPr/>
                <p14:nvPr/>
              </p14:nvContentPartPr>
              <p14:xfrm>
                <a:off x="3225570" y="3820566"/>
                <a:ext cx="84600" cy="27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4F1820C-C720-489D-97EB-146AF3F1337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216570" y="3811926"/>
                  <a:ext cx="102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7A64D77-6B3F-4CA0-B8A9-F8534C23BDCE}"/>
                    </a:ext>
                  </a:extLst>
                </p14:cNvPr>
                <p14:cNvContentPartPr/>
                <p14:nvPr/>
              </p14:nvContentPartPr>
              <p14:xfrm>
                <a:off x="3227370" y="3876366"/>
                <a:ext cx="82440" cy="13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7A64D77-6B3F-4CA0-B8A9-F8534C23BDC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218370" y="3867366"/>
                  <a:ext cx="1000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81C312B-92FE-4E29-A1F5-9D6821662FC2}"/>
              </a:ext>
            </a:extLst>
          </p:cNvPr>
          <p:cNvGrpSpPr/>
          <p:nvPr/>
        </p:nvGrpSpPr>
        <p:grpSpPr>
          <a:xfrm>
            <a:off x="3546690" y="3768006"/>
            <a:ext cx="767880" cy="299520"/>
            <a:chOff x="3546690" y="3768006"/>
            <a:chExt cx="76788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729152A-467C-4A5E-8FE0-EDCB792633C7}"/>
                    </a:ext>
                  </a:extLst>
                </p14:cNvPr>
                <p14:cNvContentPartPr/>
                <p14:nvPr/>
              </p14:nvContentPartPr>
              <p14:xfrm>
                <a:off x="3546690" y="3780966"/>
                <a:ext cx="114480" cy="204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729152A-467C-4A5E-8FE0-EDCB792633C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537690" y="3771966"/>
                  <a:ext cx="132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482561B-4739-4AC8-B57C-FD9A9FDCEFB2}"/>
                    </a:ext>
                  </a:extLst>
                </p14:cNvPr>
                <p14:cNvContentPartPr/>
                <p14:nvPr/>
              </p14:nvContentPartPr>
              <p14:xfrm>
                <a:off x="3712650" y="3824526"/>
                <a:ext cx="80640" cy="186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482561B-4739-4AC8-B57C-FD9A9FDCEFB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704010" y="3815526"/>
                  <a:ext cx="98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20A8A33-6276-497E-A94F-D499FB36CD7F}"/>
                    </a:ext>
                  </a:extLst>
                </p14:cNvPr>
                <p14:cNvContentPartPr/>
                <p14:nvPr/>
              </p14:nvContentPartPr>
              <p14:xfrm>
                <a:off x="3881490" y="3768006"/>
                <a:ext cx="110160" cy="258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20A8A33-6276-497E-A94F-D499FB36CD7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872850" y="3759006"/>
                  <a:ext cx="1278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4F402A7-1546-4BEC-9230-110E7EA99074}"/>
                    </a:ext>
                  </a:extLst>
                </p14:cNvPr>
                <p14:cNvContentPartPr/>
                <p14:nvPr/>
              </p14:nvContentPartPr>
              <p14:xfrm>
                <a:off x="4046370" y="3791046"/>
                <a:ext cx="120600" cy="1983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4F402A7-1546-4BEC-9230-110E7EA9907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037730" y="3782046"/>
                  <a:ext cx="138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87E9D79-FDEB-4FC7-A11D-E5242DB58FAF}"/>
                    </a:ext>
                  </a:extLst>
                </p14:cNvPr>
                <p14:cNvContentPartPr/>
                <p14:nvPr/>
              </p14:nvContentPartPr>
              <p14:xfrm>
                <a:off x="4137450" y="3779166"/>
                <a:ext cx="177120" cy="288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87E9D79-FDEB-4FC7-A11D-E5242DB58FA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28450" y="3770166"/>
                  <a:ext cx="194760" cy="30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D7A5064-A3B3-49B9-BB65-FABFE4E57C98}"/>
                  </a:ext>
                </a:extLst>
              </p14:cNvPr>
              <p14:cNvContentPartPr/>
              <p14:nvPr/>
            </p14:nvContentPartPr>
            <p14:xfrm>
              <a:off x="4537410" y="3921726"/>
              <a:ext cx="142560" cy="57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D7A5064-A3B3-49B9-BB65-FABFE4E57C9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528410" y="3913086"/>
                <a:ext cx="1602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6A9F187-C7F9-469A-A081-DD8F8DE2F511}"/>
                  </a:ext>
                </a:extLst>
              </p14:cNvPr>
              <p14:cNvContentPartPr/>
              <p14:nvPr/>
            </p14:nvContentPartPr>
            <p14:xfrm>
              <a:off x="4907130" y="3777006"/>
              <a:ext cx="141480" cy="2224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6A9F187-C7F9-469A-A081-DD8F8DE2F51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898130" y="3768006"/>
                <a:ext cx="15912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8439848-43EA-4020-82B9-185DEB8F518D}"/>
              </a:ext>
            </a:extLst>
          </p:cNvPr>
          <p:cNvGrpSpPr/>
          <p:nvPr/>
        </p:nvGrpSpPr>
        <p:grpSpPr>
          <a:xfrm>
            <a:off x="5239050" y="3815526"/>
            <a:ext cx="800640" cy="186840"/>
            <a:chOff x="5239050" y="3815526"/>
            <a:chExt cx="80064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BD7F4E6-C291-45D6-AF41-E7E4B98D4750}"/>
                    </a:ext>
                  </a:extLst>
                </p14:cNvPr>
                <p14:cNvContentPartPr/>
                <p14:nvPr/>
              </p14:nvContentPartPr>
              <p14:xfrm>
                <a:off x="5239050" y="3893646"/>
                <a:ext cx="145800" cy="15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BD7F4E6-C291-45D6-AF41-E7E4B98D475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230050" y="3884646"/>
                  <a:ext cx="163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EA9937E-C7CD-4CA8-B8CE-2013FDE18C74}"/>
                    </a:ext>
                  </a:extLst>
                </p14:cNvPr>
                <p14:cNvContentPartPr/>
                <p14:nvPr/>
              </p14:nvContentPartPr>
              <p14:xfrm>
                <a:off x="5322930" y="3837846"/>
                <a:ext cx="17280" cy="141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EA9937E-C7CD-4CA8-B8CE-2013FDE18C7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13930" y="3829206"/>
                  <a:ext cx="34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12BF77A-52D6-4772-8F64-76865AA51622}"/>
                    </a:ext>
                  </a:extLst>
                </p14:cNvPr>
                <p14:cNvContentPartPr/>
                <p14:nvPr/>
              </p14:nvContentPartPr>
              <p14:xfrm>
                <a:off x="5519850" y="3815526"/>
                <a:ext cx="114840" cy="163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12BF77A-52D6-4772-8F64-76865AA5162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511210" y="3806526"/>
                  <a:ext cx="132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54DC732-5304-4395-9FE8-F87FADF2FC9E}"/>
                    </a:ext>
                  </a:extLst>
                </p14:cNvPr>
                <p14:cNvContentPartPr/>
                <p14:nvPr/>
              </p14:nvContentPartPr>
              <p14:xfrm>
                <a:off x="5739090" y="3833166"/>
                <a:ext cx="55800" cy="142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54DC732-5304-4395-9FE8-F87FADF2FC9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30090" y="3824166"/>
                  <a:ext cx="73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35B87A3-D39B-40D7-B613-1E4BE401958D}"/>
                    </a:ext>
                  </a:extLst>
                </p14:cNvPr>
                <p14:cNvContentPartPr/>
                <p14:nvPr/>
              </p14:nvContentPartPr>
              <p14:xfrm>
                <a:off x="5733690" y="3817686"/>
                <a:ext cx="306000" cy="184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35B87A3-D39B-40D7-B613-1E4BE401958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725050" y="3809046"/>
                  <a:ext cx="32364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E8FD8C3-B917-4F7C-8FA2-77D679BE740D}"/>
              </a:ext>
            </a:extLst>
          </p:cNvPr>
          <p:cNvGrpSpPr/>
          <p:nvPr/>
        </p:nvGrpSpPr>
        <p:grpSpPr>
          <a:xfrm>
            <a:off x="1491090" y="4463886"/>
            <a:ext cx="1003680" cy="196920"/>
            <a:chOff x="1491090" y="4463886"/>
            <a:chExt cx="100368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E262F86-192F-4AD9-8E78-E08C0501E72A}"/>
                    </a:ext>
                  </a:extLst>
                </p14:cNvPr>
                <p14:cNvContentPartPr/>
                <p14:nvPr/>
              </p14:nvContentPartPr>
              <p14:xfrm>
                <a:off x="1491090" y="4463886"/>
                <a:ext cx="186840" cy="196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E262F86-192F-4AD9-8E78-E08C0501E72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482450" y="4455246"/>
                  <a:ext cx="204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CC45915-BD45-4033-8E42-14BF5CE02CB4}"/>
                    </a:ext>
                  </a:extLst>
                </p14:cNvPr>
                <p14:cNvContentPartPr/>
                <p14:nvPr/>
              </p14:nvContentPartPr>
              <p14:xfrm>
                <a:off x="1712130" y="4537326"/>
                <a:ext cx="113040" cy="122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CC45915-BD45-4033-8E42-14BF5CE02CB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703490" y="4528686"/>
                  <a:ext cx="130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3E3F692-2F14-4719-9E4E-06D9E7C4F47E}"/>
                    </a:ext>
                  </a:extLst>
                </p14:cNvPr>
                <p14:cNvContentPartPr/>
                <p14:nvPr/>
              </p14:nvContentPartPr>
              <p14:xfrm>
                <a:off x="1852170" y="4541646"/>
                <a:ext cx="65520" cy="101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3E3F692-2F14-4719-9E4E-06D9E7C4F47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843530" y="4532646"/>
                  <a:ext cx="83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E530D1E-BB6E-4AEE-81E9-409FCFF2058F}"/>
                    </a:ext>
                  </a:extLst>
                </p14:cNvPr>
                <p14:cNvContentPartPr/>
                <p14:nvPr/>
              </p14:nvContentPartPr>
              <p14:xfrm>
                <a:off x="1946130" y="4531206"/>
                <a:ext cx="72360" cy="109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E530D1E-BB6E-4AEE-81E9-409FCFF2058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937130" y="4522206"/>
                  <a:ext cx="90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EE80E5F-6DE8-45EF-A6E1-CE5B2A86BA39}"/>
                    </a:ext>
                  </a:extLst>
                </p14:cNvPr>
                <p14:cNvContentPartPr/>
                <p14:nvPr/>
              </p14:nvContentPartPr>
              <p14:xfrm>
                <a:off x="2057730" y="4544526"/>
                <a:ext cx="270000" cy="874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EE80E5F-6DE8-45EF-A6E1-CE5B2A86BA3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048730" y="4535526"/>
                  <a:ext cx="287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CD681D6-BDBD-415E-93DF-BC4675127C76}"/>
                    </a:ext>
                  </a:extLst>
                </p14:cNvPr>
                <p14:cNvContentPartPr/>
                <p14:nvPr/>
              </p14:nvContentPartPr>
              <p14:xfrm>
                <a:off x="2352210" y="4551366"/>
                <a:ext cx="142560" cy="91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CD681D6-BDBD-415E-93DF-BC4675127C7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343210" y="4542726"/>
                  <a:ext cx="16020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BC9972F-882C-4E84-A97D-CDAE73CB011B}"/>
              </a:ext>
            </a:extLst>
          </p:cNvPr>
          <p:cNvGrpSpPr/>
          <p:nvPr/>
        </p:nvGrpSpPr>
        <p:grpSpPr>
          <a:xfrm>
            <a:off x="2856570" y="4521846"/>
            <a:ext cx="157320" cy="129600"/>
            <a:chOff x="2856570" y="4521846"/>
            <a:chExt cx="15732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4B9CB40-62CF-4AAE-85B6-BCDAF28512D3}"/>
                    </a:ext>
                  </a:extLst>
                </p14:cNvPr>
                <p14:cNvContentPartPr/>
                <p14:nvPr/>
              </p14:nvContentPartPr>
              <p14:xfrm>
                <a:off x="2872050" y="4579446"/>
                <a:ext cx="16560" cy="69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4B9CB40-62CF-4AAE-85B6-BCDAF28512D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863050" y="4570446"/>
                  <a:ext cx="34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A758BDF-D8B7-4316-8026-E811520B05D0}"/>
                    </a:ext>
                  </a:extLst>
                </p14:cNvPr>
                <p14:cNvContentPartPr/>
                <p14:nvPr/>
              </p14:nvContentPartPr>
              <p14:xfrm>
                <a:off x="2856570" y="4521846"/>
                <a:ext cx="47160" cy="28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A758BDF-D8B7-4316-8026-E811520B05D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847930" y="4513206"/>
                  <a:ext cx="64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073D1E9-ADC6-42A0-9588-0F097FF94713}"/>
                    </a:ext>
                  </a:extLst>
                </p14:cNvPr>
                <p14:cNvContentPartPr/>
                <p14:nvPr/>
              </p14:nvContentPartPr>
              <p14:xfrm>
                <a:off x="2953770" y="4539126"/>
                <a:ext cx="60120" cy="1123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073D1E9-ADC6-42A0-9588-0F097FF9471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945130" y="4530126"/>
                  <a:ext cx="777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F8BF3F3-A77D-4081-807D-61425DDA9E5C}"/>
              </a:ext>
            </a:extLst>
          </p:cNvPr>
          <p:cNvGrpSpPr/>
          <p:nvPr/>
        </p:nvGrpSpPr>
        <p:grpSpPr>
          <a:xfrm>
            <a:off x="3516090" y="4482246"/>
            <a:ext cx="903240" cy="230400"/>
            <a:chOff x="3516090" y="4482246"/>
            <a:chExt cx="90324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C31E031-7BBD-47EC-AA60-32CE5D3E2654}"/>
                    </a:ext>
                  </a:extLst>
                </p14:cNvPr>
                <p14:cNvContentPartPr/>
                <p14:nvPr/>
              </p14:nvContentPartPr>
              <p14:xfrm>
                <a:off x="3516090" y="4482246"/>
                <a:ext cx="132120" cy="192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C31E031-7BBD-47EC-AA60-32CE5D3E265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507090" y="4473606"/>
                  <a:ext cx="149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5350A8B-3E8B-40FA-8ACF-E20A919F0A47}"/>
                    </a:ext>
                  </a:extLst>
                </p14:cNvPr>
                <p14:cNvContentPartPr/>
                <p14:nvPr/>
              </p14:nvContentPartPr>
              <p14:xfrm>
                <a:off x="3759450" y="4582686"/>
                <a:ext cx="85680" cy="29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5350A8B-3E8B-40FA-8ACF-E20A919F0A4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750810" y="4574046"/>
                  <a:ext cx="103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A8B85F5-94CC-42A1-8462-6664F79331DA}"/>
                    </a:ext>
                  </a:extLst>
                </p14:cNvPr>
                <p14:cNvContentPartPr/>
                <p14:nvPr/>
              </p14:nvContentPartPr>
              <p14:xfrm>
                <a:off x="3970050" y="4517526"/>
                <a:ext cx="114480" cy="1130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A8B85F5-94CC-42A1-8462-6664F79331D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961050" y="4508886"/>
                  <a:ext cx="132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D51D6E7-47FE-4324-80A4-E44EC4204201}"/>
                    </a:ext>
                  </a:extLst>
                </p14:cNvPr>
                <p14:cNvContentPartPr/>
                <p14:nvPr/>
              </p14:nvContentPartPr>
              <p14:xfrm>
                <a:off x="4170930" y="4501326"/>
                <a:ext cx="84240" cy="1555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D51D6E7-47FE-4324-80A4-E44EC420420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161930" y="4492326"/>
                  <a:ext cx="101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3F6324F-B19A-4153-B84A-007B75380DCA}"/>
                    </a:ext>
                  </a:extLst>
                </p14:cNvPr>
                <p14:cNvContentPartPr/>
                <p14:nvPr/>
              </p14:nvContentPartPr>
              <p14:xfrm>
                <a:off x="4114050" y="4525086"/>
                <a:ext cx="129240" cy="137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3F6324F-B19A-4153-B84A-007B75380DC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105050" y="4516446"/>
                  <a:ext cx="146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AAC624C-51C5-42E9-B8B0-D7648408AA05}"/>
                    </a:ext>
                  </a:extLst>
                </p14:cNvPr>
                <p14:cNvContentPartPr/>
                <p14:nvPr/>
              </p14:nvContentPartPr>
              <p14:xfrm>
                <a:off x="4294050" y="4598886"/>
                <a:ext cx="125280" cy="113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AAC624C-51C5-42E9-B8B0-D7648408AA0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285050" y="4590246"/>
                  <a:ext cx="14292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FE15031-DEDC-4E2E-81FC-12884AEAFFFF}"/>
              </a:ext>
            </a:extLst>
          </p:cNvPr>
          <p:cNvGrpSpPr/>
          <p:nvPr/>
        </p:nvGrpSpPr>
        <p:grpSpPr>
          <a:xfrm>
            <a:off x="4715250" y="4522926"/>
            <a:ext cx="127440" cy="187920"/>
            <a:chOff x="4715250" y="4522926"/>
            <a:chExt cx="12744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4D0620D-4E08-43A1-B277-AA1DB3BFAF9F}"/>
                    </a:ext>
                  </a:extLst>
                </p14:cNvPr>
                <p14:cNvContentPartPr/>
                <p14:nvPr/>
              </p14:nvContentPartPr>
              <p14:xfrm>
                <a:off x="4715250" y="4522926"/>
                <a:ext cx="127440" cy="120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4D0620D-4E08-43A1-B277-AA1DB3BFAF9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06250" y="4514286"/>
                  <a:ext cx="145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B9349CD-7E68-43E5-BBF5-1F064360DB31}"/>
                    </a:ext>
                  </a:extLst>
                </p14:cNvPr>
                <p14:cNvContentPartPr/>
                <p14:nvPr/>
              </p14:nvContentPartPr>
              <p14:xfrm>
                <a:off x="4731810" y="4687446"/>
                <a:ext cx="95760" cy="234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B9349CD-7E68-43E5-BBF5-1F064360DB3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722810" y="4678806"/>
                  <a:ext cx="1134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9E6DEE71-BCF3-4F59-BB3D-26C738A30763}"/>
                  </a:ext>
                </a:extLst>
              </p14:cNvPr>
              <p14:cNvContentPartPr/>
              <p14:nvPr/>
            </p14:nvContentPartPr>
            <p14:xfrm>
              <a:off x="5090370" y="4544886"/>
              <a:ext cx="159120" cy="15768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9E6DEE71-BCF3-4F59-BB3D-26C738A30763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081370" y="4536246"/>
                <a:ext cx="17676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81F2635-F898-4C8E-A640-06703BD9D384}"/>
              </a:ext>
            </a:extLst>
          </p:cNvPr>
          <p:cNvGrpSpPr/>
          <p:nvPr/>
        </p:nvGrpSpPr>
        <p:grpSpPr>
          <a:xfrm>
            <a:off x="5747010" y="4504926"/>
            <a:ext cx="810720" cy="187200"/>
            <a:chOff x="5747010" y="4504926"/>
            <a:chExt cx="81072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19D722A-55BB-4235-8611-3D7BCE7D4376}"/>
                    </a:ext>
                  </a:extLst>
                </p14:cNvPr>
                <p14:cNvContentPartPr/>
                <p14:nvPr/>
              </p14:nvContentPartPr>
              <p14:xfrm>
                <a:off x="5747010" y="4504926"/>
                <a:ext cx="90000" cy="1872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19D722A-55BB-4235-8611-3D7BCE7D437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738010" y="4496286"/>
                  <a:ext cx="107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6247E61-142A-45F3-8CEA-7FBF90A751C4}"/>
                    </a:ext>
                  </a:extLst>
                </p14:cNvPr>
                <p14:cNvContentPartPr/>
                <p14:nvPr/>
              </p14:nvContentPartPr>
              <p14:xfrm>
                <a:off x="5874090" y="4578006"/>
                <a:ext cx="100080" cy="1112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6247E61-142A-45F3-8CEA-7FBF90A751C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865450" y="4569366"/>
                  <a:ext cx="117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54325C6-6486-4BEA-BD3A-841FBFEC1BEE}"/>
                    </a:ext>
                  </a:extLst>
                </p14:cNvPr>
                <p14:cNvContentPartPr/>
                <p14:nvPr/>
              </p14:nvContentPartPr>
              <p14:xfrm>
                <a:off x="6029970" y="4576566"/>
                <a:ext cx="361800" cy="97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54325C6-6486-4BEA-BD3A-841FBFEC1BE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021330" y="4567566"/>
                  <a:ext cx="379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E6C764C-C7ED-4AC8-BC66-D2D5D6CFF1F3}"/>
                    </a:ext>
                  </a:extLst>
                </p14:cNvPr>
                <p14:cNvContentPartPr/>
                <p14:nvPr/>
              </p14:nvContentPartPr>
              <p14:xfrm>
                <a:off x="6398250" y="4574046"/>
                <a:ext cx="159480" cy="105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E6C764C-C7ED-4AC8-BC66-D2D5D6CFF1F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389250" y="4565406"/>
                  <a:ext cx="17712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8A97A01-FA2D-4CF4-994B-4EA1DB61EFC3}"/>
              </a:ext>
            </a:extLst>
          </p:cNvPr>
          <p:cNvGrpSpPr/>
          <p:nvPr/>
        </p:nvGrpSpPr>
        <p:grpSpPr>
          <a:xfrm>
            <a:off x="6787050" y="4421766"/>
            <a:ext cx="785880" cy="293040"/>
            <a:chOff x="6787050" y="4421766"/>
            <a:chExt cx="78588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2AA7FF3-0412-40D8-A561-43EBE3B8F211}"/>
                    </a:ext>
                  </a:extLst>
                </p14:cNvPr>
                <p14:cNvContentPartPr/>
                <p14:nvPr/>
              </p14:nvContentPartPr>
              <p14:xfrm>
                <a:off x="6787050" y="4558206"/>
                <a:ext cx="131040" cy="986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2AA7FF3-0412-40D8-A561-43EBE3B8F21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778050" y="4549566"/>
                  <a:ext cx="148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084F990-03C2-45CF-B681-D096C4907933}"/>
                    </a:ext>
                  </a:extLst>
                </p14:cNvPr>
                <p14:cNvContentPartPr/>
                <p14:nvPr/>
              </p14:nvContentPartPr>
              <p14:xfrm>
                <a:off x="6805410" y="4565046"/>
                <a:ext cx="113400" cy="1015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084F990-03C2-45CF-B681-D096C490793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796410" y="4556046"/>
                  <a:ext cx="131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6ADA3CD-4EBE-472B-8F9A-A0E6E54DC627}"/>
                    </a:ext>
                  </a:extLst>
                </p14:cNvPr>
                <p14:cNvContentPartPr/>
                <p14:nvPr/>
              </p14:nvContentPartPr>
              <p14:xfrm>
                <a:off x="6992610" y="4602486"/>
                <a:ext cx="82080" cy="98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6ADA3CD-4EBE-472B-8F9A-A0E6E54DC62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983970" y="4593846"/>
                  <a:ext cx="99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46ACF97-8F93-41AC-8617-4FC8A3B9306C}"/>
                    </a:ext>
                  </a:extLst>
                </p14:cNvPr>
                <p14:cNvContentPartPr/>
                <p14:nvPr/>
              </p14:nvContentPartPr>
              <p14:xfrm>
                <a:off x="7131930" y="4421766"/>
                <a:ext cx="330480" cy="234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46ACF97-8F93-41AC-8617-4FC8A3B9306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122930" y="4413126"/>
                  <a:ext cx="348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A6868E7-3A39-4687-83B2-44DE58B7F085}"/>
                    </a:ext>
                  </a:extLst>
                </p14:cNvPr>
                <p14:cNvContentPartPr/>
                <p14:nvPr/>
              </p14:nvContentPartPr>
              <p14:xfrm>
                <a:off x="7361250" y="4556766"/>
                <a:ext cx="168120" cy="262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A6868E7-3A39-4687-83B2-44DE58B7F08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352610" y="4548126"/>
                  <a:ext cx="185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6232606-EEB4-4BE8-AA2B-F98B8D9B1E87}"/>
                    </a:ext>
                  </a:extLst>
                </p14:cNvPr>
                <p14:cNvContentPartPr/>
                <p14:nvPr/>
              </p14:nvContentPartPr>
              <p14:xfrm>
                <a:off x="7426410" y="4636326"/>
                <a:ext cx="146520" cy="784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6232606-EEB4-4BE8-AA2B-F98B8D9B1E8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417770" y="4627686"/>
                  <a:ext cx="16416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C009FDE-81D8-4A0B-9BEA-EA4AE7D055A3}"/>
              </a:ext>
            </a:extLst>
          </p:cNvPr>
          <p:cNvGrpSpPr/>
          <p:nvPr/>
        </p:nvGrpSpPr>
        <p:grpSpPr>
          <a:xfrm>
            <a:off x="1401450" y="5175246"/>
            <a:ext cx="253440" cy="197280"/>
            <a:chOff x="1401450" y="5175246"/>
            <a:chExt cx="25344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952A320-1A61-4ED9-A594-46C67A2F6D49}"/>
                    </a:ext>
                  </a:extLst>
                </p14:cNvPr>
                <p14:cNvContentPartPr/>
                <p14:nvPr/>
              </p14:nvContentPartPr>
              <p14:xfrm>
                <a:off x="1401450" y="5240766"/>
                <a:ext cx="182880" cy="162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952A320-1A61-4ED9-A594-46C67A2F6D4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392810" y="5232126"/>
                  <a:ext cx="200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9C11D38-CB3C-4C8B-817D-E78FCC2A1521}"/>
                    </a:ext>
                  </a:extLst>
                </p14:cNvPr>
                <p14:cNvContentPartPr/>
                <p14:nvPr/>
              </p14:nvContentPartPr>
              <p14:xfrm>
                <a:off x="1463370" y="5311686"/>
                <a:ext cx="152640" cy="75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9C11D38-CB3C-4C8B-817D-E78FCC2A152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454370" y="5302686"/>
                  <a:ext cx="170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640763E-4620-4DF2-90D6-9F50631D8BF4}"/>
                    </a:ext>
                  </a:extLst>
                </p14:cNvPr>
                <p14:cNvContentPartPr/>
                <p14:nvPr/>
              </p14:nvContentPartPr>
              <p14:xfrm>
                <a:off x="1494330" y="5175246"/>
                <a:ext cx="160560" cy="1972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640763E-4620-4DF2-90D6-9F50631D8BF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485690" y="5166246"/>
                  <a:ext cx="17820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92DD0F4-7788-43E5-927F-5468FE58EF08}"/>
              </a:ext>
            </a:extLst>
          </p:cNvPr>
          <p:cNvGrpSpPr/>
          <p:nvPr/>
        </p:nvGrpSpPr>
        <p:grpSpPr>
          <a:xfrm>
            <a:off x="1981050" y="5233206"/>
            <a:ext cx="297000" cy="192240"/>
            <a:chOff x="1981050" y="5233206"/>
            <a:chExt cx="29700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9AD3830-40B6-49A7-9B6D-8265CFFBB314}"/>
                    </a:ext>
                  </a:extLst>
                </p14:cNvPr>
                <p14:cNvContentPartPr/>
                <p14:nvPr/>
              </p14:nvContentPartPr>
              <p14:xfrm>
                <a:off x="1981050" y="5236086"/>
                <a:ext cx="118080" cy="1893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9AD3830-40B6-49A7-9B6D-8265CFFBB31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972050" y="5227086"/>
                  <a:ext cx="135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070BF24-7126-4D41-8CAF-B42B48315288}"/>
                    </a:ext>
                  </a:extLst>
                </p14:cNvPr>
                <p14:cNvContentPartPr/>
                <p14:nvPr/>
              </p14:nvContentPartPr>
              <p14:xfrm>
                <a:off x="2162130" y="5233206"/>
                <a:ext cx="115920" cy="190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070BF24-7126-4D41-8CAF-B42B4831528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153130" y="5224206"/>
                  <a:ext cx="13356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35690E1-455A-4A05-9004-920046DB14A7}"/>
              </a:ext>
            </a:extLst>
          </p:cNvPr>
          <p:cNvGrpSpPr/>
          <p:nvPr/>
        </p:nvGrpSpPr>
        <p:grpSpPr>
          <a:xfrm>
            <a:off x="2456250" y="5130606"/>
            <a:ext cx="1449360" cy="312480"/>
            <a:chOff x="2456250" y="5130606"/>
            <a:chExt cx="144936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DA7C7C1-4577-4D73-B07E-41C224A2CA75}"/>
                    </a:ext>
                  </a:extLst>
                </p14:cNvPr>
                <p14:cNvContentPartPr/>
                <p14:nvPr/>
              </p14:nvContentPartPr>
              <p14:xfrm>
                <a:off x="2456250" y="5161206"/>
                <a:ext cx="109080" cy="2160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DA7C7C1-4577-4D73-B07E-41C224A2CA7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447250" y="5152566"/>
                  <a:ext cx="126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A77A0F3-ACC6-4A0C-9267-43E4825D5EA3}"/>
                    </a:ext>
                  </a:extLst>
                </p14:cNvPr>
                <p14:cNvContentPartPr/>
                <p14:nvPr/>
              </p14:nvContentPartPr>
              <p14:xfrm>
                <a:off x="2666130" y="5150766"/>
                <a:ext cx="142560" cy="195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A77A0F3-ACC6-4A0C-9267-43E4825D5EA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657130" y="5141766"/>
                  <a:ext cx="160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C46FCD5-7511-44CE-BA53-039ACDD19150}"/>
                    </a:ext>
                  </a:extLst>
                </p14:cNvPr>
                <p14:cNvContentPartPr/>
                <p14:nvPr/>
              </p14:nvContentPartPr>
              <p14:xfrm>
                <a:off x="2799690" y="5266326"/>
                <a:ext cx="164160" cy="1209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C46FCD5-7511-44CE-BA53-039ACDD1915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790690" y="5257326"/>
                  <a:ext cx="181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A73C2C5-7A32-41CA-BFCB-1417CC9F426D}"/>
                    </a:ext>
                  </a:extLst>
                </p14:cNvPr>
                <p14:cNvContentPartPr/>
                <p14:nvPr/>
              </p14:nvContentPartPr>
              <p14:xfrm>
                <a:off x="3035850" y="5205486"/>
                <a:ext cx="213120" cy="1317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A73C2C5-7A32-41CA-BFCB-1417CC9F426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026850" y="5196486"/>
                  <a:ext cx="230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AEA96E7-EDFC-4ED2-BB50-3BCB0C19C181}"/>
                    </a:ext>
                  </a:extLst>
                </p14:cNvPr>
                <p14:cNvContentPartPr/>
                <p14:nvPr/>
              </p14:nvContentPartPr>
              <p14:xfrm>
                <a:off x="3329970" y="5233566"/>
                <a:ext cx="110880" cy="2095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AEA96E7-EDFC-4ED2-BB50-3BCB0C19C18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320970" y="5224566"/>
                  <a:ext cx="128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79B6ED0-51BF-44BC-B624-8EFD4D5F761D}"/>
                    </a:ext>
                  </a:extLst>
                </p14:cNvPr>
                <p14:cNvContentPartPr/>
                <p14:nvPr/>
              </p14:nvContentPartPr>
              <p14:xfrm>
                <a:off x="3517530" y="5249766"/>
                <a:ext cx="53640" cy="9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79B6ED0-51BF-44BC-B624-8EFD4D5F761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508890" y="5241126"/>
                  <a:ext cx="71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761DCF4-A282-4E97-B6F5-C550C7744122}"/>
                    </a:ext>
                  </a:extLst>
                </p14:cNvPr>
                <p14:cNvContentPartPr/>
                <p14:nvPr/>
              </p14:nvContentPartPr>
              <p14:xfrm>
                <a:off x="3610770" y="5223846"/>
                <a:ext cx="140400" cy="1116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761DCF4-A282-4E97-B6F5-C550C774412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601770" y="5215206"/>
                  <a:ext cx="158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D1B7509-CED2-4780-9A78-90FC77ED6DBB}"/>
                    </a:ext>
                  </a:extLst>
                </p14:cNvPr>
                <p14:cNvContentPartPr/>
                <p14:nvPr/>
              </p14:nvContentPartPr>
              <p14:xfrm>
                <a:off x="3824610" y="5130606"/>
                <a:ext cx="81000" cy="2620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D1B7509-CED2-4780-9A78-90FC77ED6DB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815610" y="5121966"/>
                  <a:ext cx="9864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E2E1E0A-645B-4C4D-8EC9-2C9831FEFDAE}"/>
              </a:ext>
            </a:extLst>
          </p:cNvPr>
          <p:cNvGrpSpPr/>
          <p:nvPr/>
        </p:nvGrpSpPr>
        <p:grpSpPr>
          <a:xfrm>
            <a:off x="4214130" y="5208006"/>
            <a:ext cx="140400" cy="146880"/>
            <a:chOff x="4214130" y="5208006"/>
            <a:chExt cx="14040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7F38074-91DA-44B1-8BB5-BFAB59B0110B}"/>
                    </a:ext>
                  </a:extLst>
                </p14:cNvPr>
                <p14:cNvContentPartPr/>
                <p14:nvPr/>
              </p14:nvContentPartPr>
              <p14:xfrm>
                <a:off x="4214130" y="5208006"/>
                <a:ext cx="115200" cy="110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7F38074-91DA-44B1-8BB5-BFAB59B0110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205130" y="5199366"/>
                  <a:ext cx="132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7B508FE-4B3A-4696-B397-13A21CCD460A}"/>
                    </a:ext>
                  </a:extLst>
                </p14:cNvPr>
                <p14:cNvContentPartPr/>
                <p14:nvPr/>
              </p14:nvContentPartPr>
              <p14:xfrm>
                <a:off x="4268490" y="5322846"/>
                <a:ext cx="86040" cy="320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7B508FE-4B3A-4696-B397-13A21CCD460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259850" y="5313846"/>
                  <a:ext cx="1036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1D0548F8-4467-4291-BA66-4E3C26130A36}"/>
              </a:ext>
            </a:extLst>
          </p:cNvPr>
          <p:cNvGrpSpPr/>
          <p:nvPr/>
        </p:nvGrpSpPr>
        <p:grpSpPr>
          <a:xfrm>
            <a:off x="4629210" y="5191806"/>
            <a:ext cx="1312560" cy="264960"/>
            <a:chOff x="4629210" y="5191806"/>
            <a:chExt cx="131256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0657388-BBD4-4B06-8E69-F73BA402DE58}"/>
                    </a:ext>
                  </a:extLst>
                </p14:cNvPr>
                <p14:cNvContentPartPr/>
                <p14:nvPr/>
              </p14:nvContentPartPr>
              <p14:xfrm>
                <a:off x="4629210" y="5201166"/>
                <a:ext cx="131040" cy="192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0657388-BBD4-4B06-8E69-F73BA402DE5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620570" y="5192166"/>
                  <a:ext cx="148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D8DCC07-CA4A-4F68-A3DA-5FC3A9A2C1D6}"/>
                    </a:ext>
                  </a:extLst>
                </p14:cNvPr>
                <p14:cNvContentPartPr/>
                <p14:nvPr/>
              </p14:nvContentPartPr>
              <p14:xfrm>
                <a:off x="4861410" y="5225286"/>
                <a:ext cx="38160" cy="2102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D8DCC07-CA4A-4F68-A3DA-5FC3A9A2C1D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852770" y="5216646"/>
                  <a:ext cx="55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AD08E22-0608-4B9D-BE7E-155BE7481745}"/>
                    </a:ext>
                  </a:extLst>
                </p14:cNvPr>
                <p14:cNvContentPartPr/>
                <p14:nvPr/>
              </p14:nvContentPartPr>
              <p14:xfrm>
                <a:off x="4871490" y="5220246"/>
                <a:ext cx="80640" cy="103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AD08E22-0608-4B9D-BE7E-155BE748174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862850" y="5211606"/>
                  <a:ext cx="98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A530676-228E-4F1B-8915-445032DB280B}"/>
                    </a:ext>
                  </a:extLst>
                </p14:cNvPr>
                <p14:cNvContentPartPr/>
                <p14:nvPr/>
              </p14:nvContentPartPr>
              <p14:xfrm>
                <a:off x="5062290" y="5191806"/>
                <a:ext cx="191880" cy="2109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A530676-228E-4F1B-8915-445032DB280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053290" y="5183166"/>
                  <a:ext cx="209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97E3E29-8B9F-46CF-A463-2EFF809638A9}"/>
                    </a:ext>
                  </a:extLst>
                </p14:cNvPr>
                <p14:cNvContentPartPr/>
                <p14:nvPr/>
              </p14:nvContentPartPr>
              <p14:xfrm>
                <a:off x="5175330" y="5309526"/>
                <a:ext cx="147240" cy="147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97E3E29-8B9F-46CF-A463-2EFF809638A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166690" y="5300886"/>
                  <a:ext cx="164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C20ACAD-65EF-4EBE-BA1D-8D12D0279517}"/>
                    </a:ext>
                  </a:extLst>
                </p14:cNvPr>
                <p14:cNvContentPartPr/>
                <p14:nvPr/>
              </p14:nvContentPartPr>
              <p14:xfrm>
                <a:off x="5333370" y="5196846"/>
                <a:ext cx="97560" cy="2260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C20ACAD-65EF-4EBE-BA1D-8D12D027951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324370" y="5187846"/>
                  <a:ext cx="115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8A91C94-E8D1-4375-9DE3-EB7EFD8C8F5D}"/>
                    </a:ext>
                  </a:extLst>
                </p14:cNvPr>
                <p14:cNvContentPartPr/>
                <p14:nvPr/>
              </p14:nvContentPartPr>
              <p14:xfrm>
                <a:off x="5563410" y="5322846"/>
                <a:ext cx="77400" cy="64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8A91C94-E8D1-4375-9DE3-EB7EFD8C8F5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554410" y="5313846"/>
                  <a:ext cx="95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F8C9473-3E42-40F7-A2FD-3DA4AED2573C}"/>
                    </a:ext>
                  </a:extLst>
                </p14:cNvPr>
                <p14:cNvContentPartPr/>
                <p14:nvPr/>
              </p14:nvContentPartPr>
              <p14:xfrm>
                <a:off x="5757090" y="5206926"/>
                <a:ext cx="184680" cy="1458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F8C9473-3E42-40F7-A2FD-3DA4AED2573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748450" y="5197926"/>
                  <a:ext cx="20232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F706A67-BCAC-4CED-8DEE-C98B1D634892}"/>
              </a:ext>
            </a:extLst>
          </p:cNvPr>
          <p:cNvGrpSpPr/>
          <p:nvPr/>
        </p:nvGrpSpPr>
        <p:grpSpPr>
          <a:xfrm>
            <a:off x="1517730" y="5766006"/>
            <a:ext cx="307800" cy="313200"/>
            <a:chOff x="1517730" y="5766006"/>
            <a:chExt cx="30780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1718D5E-CE93-4153-91ED-0C78D4579744}"/>
                    </a:ext>
                  </a:extLst>
                </p14:cNvPr>
                <p14:cNvContentPartPr/>
                <p14:nvPr/>
              </p14:nvContentPartPr>
              <p14:xfrm>
                <a:off x="1517730" y="5766006"/>
                <a:ext cx="113400" cy="2109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1718D5E-CE93-4153-91ED-0C78D457974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508730" y="5757366"/>
                  <a:ext cx="131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73C8862-A49B-4DD4-A17A-BDC5DF4C3309}"/>
                    </a:ext>
                  </a:extLst>
                </p14:cNvPr>
                <p14:cNvContentPartPr/>
                <p14:nvPr/>
              </p14:nvContentPartPr>
              <p14:xfrm>
                <a:off x="1679730" y="5868246"/>
                <a:ext cx="145800" cy="2109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73C8862-A49B-4DD4-A17A-BDC5DF4C330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671090" y="5859606"/>
                  <a:ext cx="16344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7A6BD325-9CA4-4099-8BA4-08F063E19AF3}"/>
              </a:ext>
            </a:extLst>
          </p:cNvPr>
          <p:cNvGrpSpPr/>
          <p:nvPr/>
        </p:nvGrpSpPr>
        <p:grpSpPr>
          <a:xfrm>
            <a:off x="1985010" y="5794446"/>
            <a:ext cx="1010160" cy="189000"/>
            <a:chOff x="1985010" y="5794446"/>
            <a:chExt cx="101016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F06D3D5-4E36-4422-B613-97C9FD994367}"/>
                    </a:ext>
                  </a:extLst>
                </p14:cNvPr>
                <p14:cNvContentPartPr/>
                <p14:nvPr/>
              </p14:nvContentPartPr>
              <p14:xfrm>
                <a:off x="1992570" y="5880486"/>
                <a:ext cx="30960" cy="709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F06D3D5-4E36-4422-B613-97C9FD99436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983570" y="5871846"/>
                  <a:ext cx="48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1F5B59A-AEE4-49D3-8D15-8F8BE6E129A5}"/>
                    </a:ext>
                  </a:extLst>
                </p14:cNvPr>
                <p14:cNvContentPartPr/>
                <p14:nvPr/>
              </p14:nvContentPartPr>
              <p14:xfrm>
                <a:off x="1985010" y="5850966"/>
                <a:ext cx="206280" cy="1134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1F5B59A-AEE4-49D3-8D15-8F8BE6E129A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976010" y="5841966"/>
                  <a:ext cx="223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3820B96-DFF9-44B0-BA1E-AE2FD6E3BDC5}"/>
                    </a:ext>
                  </a:extLst>
                </p14:cNvPr>
                <p14:cNvContentPartPr/>
                <p14:nvPr/>
              </p14:nvContentPartPr>
              <p14:xfrm>
                <a:off x="2216130" y="5825046"/>
                <a:ext cx="127440" cy="1472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3820B96-DFF9-44B0-BA1E-AE2FD6E3BDC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207490" y="5816406"/>
                  <a:ext cx="145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A6215F8-7C5E-4C06-89D7-54DF7C39EF58}"/>
                    </a:ext>
                  </a:extLst>
                </p14:cNvPr>
                <p14:cNvContentPartPr/>
                <p14:nvPr/>
              </p14:nvContentPartPr>
              <p14:xfrm>
                <a:off x="2360130" y="5889846"/>
                <a:ext cx="119880" cy="878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A6215F8-7C5E-4C06-89D7-54DF7C39EF5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51490" y="5880846"/>
                  <a:ext cx="137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F059683-0F08-4C29-B4C6-C3F5899FA1E9}"/>
                    </a:ext>
                  </a:extLst>
                </p14:cNvPr>
                <p14:cNvContentPartPr/>
                <p14:nvPr/>
              </p14:nvContentPartPr>
              <p14:xfrm>
                <a:off x="2494050" y="5794446"/>
                <a:ext cx="184680" cy="1890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F059683-0F08-4C29-B4C6-C3F5899FA1E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485050" y="5785806"/>
                  <a:ext cx="202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0744775-F999-4281-935C-87CC3839713D}"/>
                    </a:ext>
                  </a:extLst>
                </p14:cNvPr>
                <p14:cNvContentPartPr/>
                <p14:nvPr/>
              </p14:nvContentPartPr>
              <p14:xfrm>
                <a:off x="2601330" y="5866806"/>
                <a:ext cx="160560" cy="986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0744775-F999-4281-935C-87CC3839713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592330" y="5857806"/>
                  <a:ext cx="178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1A66260-CEFA-43CB-BF6B-DDB09A2C7C8D}"/>
                    </a:ext>
                  </a:extLst>
                </p14:cNvPr>
                <p14:cNvContentPartPr/>
                <p14:nvPr/>
              </p14:nvContentPartPr>
              <p14:xfrm>
                <a:off x="2760450" y="5826486"/>
                <a:ext cx="234720" cy="1396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1A66260-CEFA-43CB-BF6B-DDB09A2C7C8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751450" y="5817846"/>
                  <a:ext cx="25236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B09789F-8CC3-483C-B1DD-8F3F37061C1A}"/>
              </a:ext>
            </a:extLst>
          </p:cNvPr>
          <p:cNvGrpSpPr/>
          <p:nvPr/>
        </p:nvGrpSpPr>
        <p:grpSpPr>
          <a:xfrm>
            <a:off x="3585210" y="5812086"/>
            <a:ext cx="159480" cy="174240"/>
            <a:chOff x="3585210" y="5812086"/>
            <a:chExt cx="159480" cy="1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1E74F32-AA93-4CC5-9980-7BAF267855DA}"/>
                    </a:ext>
                  </a:extLst>
                </p14:cNvPr>
                <p14:cNvContentPartPr/>
                <p14:nvPr/>
              </p14:nvContentPartPr>
              <p14:xfrm>
                <a:off x="3585210" y="5812086"/>
                <a:ext cx="159480" cy="1598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1E74F32-AA93-4CC5-9980-7BAF267855D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576210" y="5803446"/>
                  <a:ext cx="177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4CCAEF0-BE41-4054-A50A-9DABB1E259F7}"/>
                    </a:ext>
                  </a:extLst>
                </p14:cNvPr>
                <p14:cNvContentPartPr/>
                <p14:nvPr/>
              </p14:nvContentPartPr>
              <p14:xfrm>
                <a:off x="3614730" y="5895966"/>
                <a:ext cx="126720" cy="903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4CCAEF0-BE41-4054-A50A-9DABB1E259F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606090" y="5887326"/>
                  <a:ext cx="14436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2C35BEA9-59D1-48F8-94FF-FEFD2CBF8BE0}"/>
              </a:ext>
            </a:extLst>
          </p:cNvPr>
          <p:cNvGrpSpPr/>
          <p:nvPr/>
        </p:nvGrpSpPr>
        <p:grpSpPr>
          <a:xfrm>
            <a:off x="4114050" y="5873646"/>
            <a:ext cx="272160" cy="96120"/>
            <a:chOff x="4114050" y="5873646"/>
            <a:chExt cx="272160" cy="9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DE5EF3B-F74C-4294-A0E3-A9BC12AE4ECD}"/>
                    </a:ext>
                  </a:extLst>
                </p14:cNvPr>
                <p14:cNvContentPartPr/>
                <p14:nvPr/>
              </p14:nvContentPartPr>
              <p14:xfrm>
                <a:off x="4114050" y="5873646"/>
                <a:ext cx="141840" cy="961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DE5EF3B-F74C-4294-A0E3-A9BC12AE4EC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105050" y="5864646"/>
                  <a:ext cx="159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DD1B658-9E2E-4934-BA53-4DBCFEE77699}"/>
                    </a:ext>
                  </a:extLst>
                </p14:cNvPr>
                <p14:cNvContentPartPr/>
                <p14:nvPr/>
              </p14:nvContentPartPr>
              <p14:xfrm>
                <a:off x="4301970" y="5883366"/>
                <a:ext cx="84240" cy="734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DD1B658-9E2E-4934-BA53-4DBCFEE7769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293330" y="5874726"/>
                  <a:ext cx="10188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8DE1D347-0F36-4CCA-831A-38A3775A7CCD}"/>
              </a:ext>
            </a:extLst>
          </p:cNvPr>
          <p:cNvGrpSpPr/>
          <p:nvPr/>
        </p:nvGrpSpPr>
        <p:grpSpPr>
          <a:xfrm>
            <a:off x="4613010" y="5789766"/>
            <a:ext cx="904320" cy="311760"/>
            <a:chOff x="4613010" y="5789766"/>
            <a:chExt cx="90432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29A47F4-EDDE-40A9-BA5E-5C2D4F4D3967}"/>
                    </a:ext>
                  </a:extLst>
                </p14:cNvPr>
                <p14:cNvContentPartPr/>
                <p14:nvPr/>
              </p14:nvContentPartPr>
              <p14:xfrm>
                <a:off x="4639290" y="5881926"/>
                <a:ext cx="10440" cy="666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29A47F4-EDDE-40A9-BA5E-5C2D4F4D396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630650" y="5873286"/>
                  <a:ext cx="28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951DC10-9C9E-4EB3-93F4-395822445C94}"/>
                    </a:ext>
                  </a:extLst>
                </p14:cNvPr>
                <p14:cNvContentPartPr/>
                <p14:nvPr/>
              </p14:nvContentPartPr>
              <p14:xfrm>
                <a:off x="4613010" y="5814966"/>
                <a:ext cx="314640" cy="1501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951DC10-9C9E-4EB3-93F4-395822445C9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604010" y="5806326"/>
                  <a:ext cx="332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658012C-20DA-4D7C-B8CF-5D471F3EF3CD}"/>
                    </a:ext>
                  </a:extLst>
                </p14:cNvPr>
                <p14:cNvContentPartPr/>
                <p14:nvPr/>
              </p14:nvContentPartPr>
              <p14:xfrm>
                <a:off x="4961130" y="5868966"/>
                <a:ext cx="103320" cy="806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658012C-20DA-4D7C-B8CF-5D471F3EF3C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952490" y="5860326"/>
                  <a:ext cx="120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43B83E4-B495-4FC2-9FEA-26A58ECD1B04}"/>
                    </a:ext>
                  </a:extLst>
                </p14:cNvPr>
                <p14:cNvContentPartPr/>
                <p14:nvPr/>
              </p14:nvContentPartPr>
              <p14:xfrm>
                <a:off x="5086770" y="5847366"/>
                <a:ext cx="77400" cy="2541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43B83E4-B495-4FC2-9FEA-26A58ECD1B0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077770" y="5838726"/>
                  <a:ext cx="95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3679AA8-90D5-4579-8058-E1AC211EEB00}"/>
                    </a:ext>
                  </a:extLst>
                </p14:cNvPr>
                <p14:cNvContentPartPr/>
                <p14:nvPr/>
              </p14:nvContentPartPr>
              <p14:xfrm>
                <a:off x="5194410" y="5830086"/>
                <a:ext cx="88560" cy="1015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3679AA8-90D5-4579-8058-E1AC211EEB0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185410" y="5821446"/>
                  <a:ext cx="106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13724E8-A074-4086-A7F2-9FCACD67F2CA}"/>
                    </a:ext>
                  </a:extLst>
                </p14:cNvPr>
                <p14:cNvContentPartPr/>
                <p14:nvPr/>
              </p14:nvContentPartPr>
              <p14:xfrm>
                <a:off x="5324370" y="5789766"/>
                <a:ext cx="192960" cy="1936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13724E8-A074-4086-A7F2-9FCACD67F2C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315370" y="5780766"/>
                  <a:ext cx="21060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06792B8-5C23-4220-8FBC-DB738C5B6D4F}"/>
              </a:ext>
            </a:extLst>
          </p:cNvPr>
          <p:cNvGrpSpPr/>
          <p:nvPr/>
        </p:nvGrpSpPr>
        <p:grpSpPr>
          <a:xfrm>
            <a:off x="5718210" y="5778246"/>
            <a:ext cx="775800" cy="209160"/>
            <a:chOff x="5718210" y="5778246"/>
            <a:chExt cx="77580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1AFD72A-C5C3-49D9-A105-CC0B6081E2B5}"/>
                    </a:ext>
                  </a:extLst>
                </p14:cNvPr>
                <p14:cNvContentPartPr/>
                <p14:nvPr/>
              </p14:nvContentPartPr>
              <p14:xfrm>
                <a:off x="5718210" y="5818926"/>
                <a:ext cx="78480" cy="1551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1AFD72A-C5C3-49D9-A105-CC0B6081E2B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709570" y="5809926"/>
                  <a:ext cx="96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7409323-B2FF-48C2-93EC-335EE8FDFC89}"/>
                    </a:ext>
                  </a:extLst>
                </p14:cNvPr>
                <p14:cNvContentPartPr/>
                <p14:nvPr/>
              </p14:nvContentPartPr>
              <p14:xfrm>
                <a:off x="5820450" y="5867526"/>
                <a:ext cx="109440" cy="900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7409323-B2FF-48C2-93EC-335EE8FDFC8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811810" y="5858526"/>
                  <a:ext cx="127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B8A8DD1-78CD-49EA-AFD1-48D8A9082774}"/>
                    </a:ext>
                  </a:extLst>
                </p14:cNvPr>
                <p14:cNvContentPartPr/>
                <p14:nvPr/>
              </p14:nvContentPartPr>
              <p14:xfrm>
                <a:off x="5948250" y="5778246"/>
                <a:ext cx="203760" cy="2091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B8A8DD1-78CD-49EA-AFD1-48D8A908277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939610" y="5769246"/>
                  <a:ext cx="221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E09B411-29B3-48FD-9F89-5D4DD6F9961F}"/>
                    </a:ext>
                  </a:extLst>
                </p14:cNvPr>
                <p14:cNvContentPartPr/>
                <p14:nvPr/>
              </p14:nvContentPartPr>
              <p14:xfrm>
                <a:off x="6174330" y="5812806"/>
                <a:ext cx="45360" cy="1458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E09B411-29B3-48FD-9F89-5D4DD6F9961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165690" y="5803806"/>
                  <a:ext cx="63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4A8A84F-06D2-496E-8FB1-CBA2A8F835EB}"/>
                    </a:ext>
                  </a:extLst>
                </p14:cNvPr>
                <p14:cNvContentPartPr/>
                <p14:nvPr/>
              </p14:nvContentPartPr>
              <p14:xfrm>
                <a:off x="6149850" y="5876886"/>
                <a:ext cx="130680" cy="853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4A8A84F-06D2-496E-8FB1-CBA2A8F835E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141210" y="5867886"/>
                  <a:ext cx="148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8BD3C6C-1F62-4DD6-9189-7418257227D9}"/>
                    </a:ext>
                  </a:extLst>
                </p14:cNvPr>
                <p14:cNvContentPartPr/>
                <p14:nvPr/>
              </p14:nvContentPartPr>
              <p14:xfrm>
                <a:off x="6268650" y="5843766"/>
                <a:ext cx="225360" cy="1414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8BD3C6C-1F62-4DD6-9189-7418257227D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260010" y="5835126"/>
                  <a:ext cx="24300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570137A7-ED99-4078-8D3A-72FF253DB28C}"/>
              </a:ext>
            </a:extLst>
          </p:cNvPr>
          <p:cNvGrpSpPr/>
          <p:nvPr/>
        </p:nvGrpSpPr>
        <p:grpSpPr>
          <a:xfrm>
            <a:off x="8112930" y="5557206"/>
            <a:ext cx="1291320" cy="338760"/>
            <a:chOff x="8112930" y="5557206"/>
            <a:chExt cx="129132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D7ED4D3-6160-4AB1-85D9-458F50AA62B3}"/>
                    </a:ext>
                  </a:extLst>
                </p14:cNvPr>
                <p14:cNvContentPartPr/>
                <p14:nvPr/>
              </p14:nvContentPartPr>
              <p14:xfrm>
                <a:off x="8234970" y="5589966"/>
                <a:ext cx="108360" cy="1706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D7ED4D3-6160-4AB1-85D9-458F50AA62B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225970" y="5580966"/>
                  <a:ext cx="126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F3A1729-4083-413A-8515-6E199F8A7E34}"/>
                    </a:ext>
                  </a:extLst>
                </p14:cNvPr>
                <p14:cNvContentPartPr/>
                <p14:nvPr/>
              </p14:nvContentPartPr>
              <p14:xfrm>
                <a:off x="8414610" y="5583846"/>
                <a:ext cx="17280" cy="1602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F3A1729-4083-413A-8515-6E199F8A7E3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405610" y="5574846"/>
                  <a:ext cx="34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E121ABB-D4A3-4C3C-BDCD-2F267B3A93D7}"/>
                    </a:ext>
                  </a:extLst>
                </p14:cNvPr>
                <p14:cNvContentPartPr/>
                <p14:nvPr/>
              </p14:nvContentPartPr>
              <p14:xfrm>
                <a:off x="8417850" y="5572686"/>
                <a:ext cx="71280" cy="781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E121ABB-D4A3-4C3C-BDCD-2F267B3A93D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409210" y="5564046"/>
                  <a:ext cx="88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84D945C-32D6-4020-8B7D-F0BF2F0333FA}"/>
                    </a:ext>
                  </a:extLst>
                </p14:cNvPr>
                <p14:cNvContentPartPr/>
                <p14:nvPr/>
              </p14:nvContentPartPr>
              <p14:xfrm>
                <a:off x="8580930" y="5572326"/>
                <a:ext cx="187560" cy="1868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84D945C-32D6-4020-8B7D-F0BF2F0333F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571930" y="5563326"/>
                  <a:ext cx="205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991EDBE-13F8-4843-AE89-E1DCD577D776}"/>
                    </a:ext>
                  </a:extLst>
                </p14:cNvPr>
                <p14:cNvContentPartPr/>
                <p14:nvPr/>
              </p14:nvContentPartPr>
              <p14:xfrm>
                <a:off x="8713410" y="5660886"/>
                <a:ext cx="86040" cy="1144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991EDBE-13F8-4843-AE89-E1DCD577D77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704770" y="5651886"/>
                  <a:ext cx="103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D618C2D-22CF-4723-BAE9-89ED583F0D9B}"/>
                    </a:ext>
                  </a:extLst>
                </p14:cNvPr>
                <p14:cNvContentPartPr/>
                <p14:nvPr/>
              </p14:nvContentPartPr>
              <p14:xfrm>
                <a:off x="8828970" y="5557206"/>
                <a:ext cx="246240" cy="1933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D618C2D-22CF-4723-BAE9-89ED583F0D9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819970" y="5548206"/>
                  <a:ext cx="263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2CF5B92-9F19-42E2-B4DA-BD4D5CB6B430}"/>
                    </a:ext>
                  </a:extLst>
                </p14:cNvPr>
                <p14:cNvContentPartPr/>
                <p14:nvPr/>
              </p14:nvContentPartPr>
              <p14:xfrm>
                <a:off x="9153690" y="5602566"/>
                <a:ext cx="120960" cy="1411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2CF5B92-9F19-42E2-B4DA-BD4D5CB6B43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144690" y="5593926"/>
                  <a:ext cx="138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DCF0E9B-1732-4551-B577-4205F900AFAB}"/>
                    </a:ext>
                  </a:extLst>
                </p14:cNvPr>
                <p14:cNvContentPartPr/>
                <p14:nvPr/>
              </p14:nvContentPartPr>
              <p14:xfrm>
                <a:off x="8112930" y="5864646"/>
                <a:ext cx="1291320" cy="313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DCF0E9B-1732-4551-B577-4205F900AFA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103930" y="5855646"/>
                  <a:ext cx="130896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13626AED-2D71-4F7E-B20F-E793B5AD6BE4}"/>
                  </a:ext>
                </a:extLst>
              </p14:cNvPr>
              <p14:cNvContentPartPr/>
              <p14:nvPr/>
            </p14:nvContentPartPr>
            <p14:xfrm>
              <a:off x="8788290" y="6043566"/>
              <a:ext cx="179280" cy="13140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13626AED-2D71-4F7E-B20F-E793B5AD6BE4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8779290" y="6034566"/>
                <a:ext cx="19692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B269C01D-FEB9-4CBD-8EC3-81A8E858CBFF}"/>
              </a:ext>
            </a:extLst>
          </p:cNvPr>
          <p:cNvGrpSpPr/>
          <p:nvPr/>
        </p:nvGrpSpPr>
        <p:grpSpPr>
          <a:xfrm>
            <a:off x="7163250" y="5614806"/>
            <a:ext cx="722880" cy="304560"/>
            <a:chOff x="7163250" y="5614806"/>
            <a:chExt cx="72288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3ECA78E-3347-452C-8C12-D68E73E60B12}"/>
                    </a:ext>
                  </a:extLst>
                </p14:cNvPr>
                <p14:cNvContentPartPr/>
                <p14:nvPr/>
              </p14:nvContentPartPr>
              <p14:xfrm>
                <a:off x="7163250" y="5761326"/>
                <a:ext cx="91800" cy="1580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3ECA78E-3347-452C-8C12-D68E73E60B1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154250" y="5752326"/>
                  <a:ext cx="109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55565D4-97EF-4768-9930-65AF982FA3EB}"/>
                    </a:ext>
                  </a:extLst>
                </p14:cNvPr>
                <p14:cNvContentPartPr/>
                <p14:nvPr/>
              </p14:nvContentPartPr>
              <p14:xfrm>
                <a:off x="7313730" y="5806326"/>
                <a:ext cx="78480" cy="928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55565D4-97EF-4768-9930-65AF982FA3E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305090" y="5797326"/>
                  <a:ext cx="96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726F08C-6FE1-4067-9ECB-429780D1E1B9}"/>
                    </a:ext>
                  </a:extLst>
                </p14:cNvPr>
                <p14:cNvContentPartPr/>
                <p14:nvPr/>
              </p14:nvContentPartPr>
              <p14:xfrm>
                <a:off x="7463490" y="5778966"/>
                <a:ext cx="141480" cy="1324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726F08C-6FE1-4067-9ECB-429780D1E1B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454490" y="5770326"/>
                  <a:ext cx="159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7981D87-4163-4AA1-87F6-08E6FAC60320}"/>
                    </a:ext>
                  </a:extLst>
                </p14:cNvPr>
                <p14:cNvContentPartPr/>
                <p14:nvPr/>
              </p14:nvContentPartPr>
              <p14:xfrm>
                <a:off x="7757610" y="5750526"/>
                <a:ext cx="128520" cy="1310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7981D87-4163-4AA1-87F6-08E6FAC6032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748610" y="5741886"/>
                  <a:ext cx="146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626F708-4003-4606-B791-DF90EB1408EF}"/>
                    </a:ext>
                  </a:extLst>
                </p14:cNvPr>
                <p14:cNvContentPartPr/>
                <p14:nvPr/>
              </p14:nvContentPartPr>
              <p14:xfrm>
                <a:off x="7805490" y="5876526"/>
                <a:ext cx="78840" cy="306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626F708-4003-4606-B791-DF90EB1408E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796490" y="5867526"/>
                  <a:ext cx="96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0DC3192-973C-4EB5-9342-D066F87C80D8}"/>
                    </a:ext>
                  </a:extLst>
                </p14:cNvPr>
                <p14:cNvContentPartPr/>
                <p14:nvPr/>
              </p14:nvContentPartPr>
              <p14:xfrm>
                <a:off x="7541610" y="5614806"/>
                <a:ext cx="84960" cy="1015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0DC3192-973C-4EB5-9342-D066F87C80D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532970" y="5605806"/>
                  <a:ext cx="1026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C9D3076E-EF2E-4541-8D6B-965F3E5F583F}"/>
              </a:ext>
            </a:extLst>
          </p:cNvPr>
          <p:cNvGrpSpPr/>
          <p:nvPr/>
        </p:nvGrpSpPr>
        <p:grpSpPr>
          <a:xfrm>
            <a:off x="9725730" y="4615086"/>
            <a:ext cx="991080" cy="644040"/>
            <a:chOff x="9725730" y="4615086"/>
            <a:chExt cx="991080" cy="64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356CBDE-09C5-4372-94A0-0532930B8CBC}"/>
                    </a:ext>
                  </a:extLst>
                </p14:cNvPr>
                <p14:cNvContentPartPr/>
                <p14:nvPr/>
              </p14:nvContentPartPr>
              <p14:xfrm>
                <a:off x="9808530" y="4723806"/>
                <a:ext cx="171360" cy="3517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356CBDE-09C5-4372-94A0-0532930B8CB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799530" y="4715166"/>
                  <a:ext cx="1890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0D216B3-2C8C-48EF-B8E6-B57FD43BAF09}"/>
                    </a:ext>
                  </a:extLst>
                </p14:cNvPr>
                <p14:cNvContentPartPr/>
                <p14:nvPr/>
              </p14:nvContentPartPr>
              <p14:xfrm>
                <a:off x="9725730" y="4615086"/>
                <a:ext cx="204840" cy="1677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0D216B3-2C8C-48EF-B8E6-B57FD43BAF0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716730" y="4606086"/>
                  <a:ext cx="222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0D7FC5E-D97E-4318-88EE-77F27A6CA349}"/>
                    </a:ext>
                  </a:extLst>
                </p14:cNvPr>
                <p14:cNvContentPartPr/>
                <p14:nvPr/>
              </p14:nvContentPartPr>
              <p14:xfrm>
                <a:off x="10158810" y="5087406"/>
                <a:ext cx="128160" cy="1544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0D7FC5E-D97E-4318-88EE-77F27A6CA34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149810" y="5078766"/>
                  <a:ext cx="145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334FB73-8408-4AD5-BC19-400D539912E3}"/>
                    </a:ext>
                  </a:extLst>
                </p14:cNvPr>
                <p14:cNvContentPartPr/>
                <p14:nvPr/>
              </p14:nvContentPartPr>
              <p14:xfrm>
                <a:off x="10355010" y="5123046"/>
                <a:ext cx="74160" cy="982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334FB73-8408-4AD5-BC19-400D539912E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346370" y="5114406"/>
                  <a:ext cx="91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0AC4B16-2652-47EF-8AA4-51BCFF75B56F}"/>
                    </a:ext>
                  </a:extLst>
                </p14:cNvPr>
                <p14:cNvContentPartPr/>
                <p14:nvPr/>
              </p14:nvContentPartPr>
              <p14:xfrm>
                <a:off x="10504050" y="5115846"/>
                <a:ext cx="114480" cy="1432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0AC4B16-2652-47EF-8AA4-51BCFF75B56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495050" y="5106846"/>
                  <a:ext cx="132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0098EDF-8A12-4E72-B48A-499987150A5B}"/>
                    </a:ext>
                  </a:extLst>
                </p14:cNvPr>
                <p14:cNvContentPartPr/>
                <p14:nvPr/>
              </p14:nvContentPartPr>
              <p14:xfrm>
                <a:off x="10595850" y="4961406"/>
                <a:ext cx="120960" cy="932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0098EDF-8A12-4E72-B48A-499987150A5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586850" y="4952766"/>
                  <a:ext cx="13860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37DA4F63-78EA-4923-87A0-5C9B249815C9}"/>
              </a:ext>
            </a:extLst>
          </p:cNvPr>
          <p:cNvGrpSpPr/>
          <p:nvPr/>
        </p:nvGrpSpPr>
        <p:grpSpPr>
          <a:xfrm>
            <a:off x="9617730" y="5870766"/>
            <a:ext cx="115920" cy="82080"/>
            <a:chOff x="9617730" y="5870766"/>
            <a:chExt cx="115920" cy="8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C6E1689-5A98-47BC-B1FA-CE3F58601A55}"/>
                    </a:ext>
                  </a:extLst>
                </p14:cNvPr>
                <p14:cNvContentPartPr/>
                <p14:nvPr/>
              </p14:nvContentPartPr>
              <p14:xfrm>
                <a:off x="9617730" y="5870766"/>
                <a:ext cx="111960" cy="248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C6E1689-5A98-47BC-B1FA-CE3F58601A5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609090" y="5861766"/>
                  <a:ext cx="129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60AADEA-227F-45A7-A3E4-558F26BF3969}"/>
                    </a:ext>
                  </a:extLst>
                </p14:cNvPr>
                <p14:cNvContentPartPr/>
                <p14:nvPr/>
              </p14:nvContentPartPr>
              <p14:xfrm>
                <a:off x="9636090" y="5938086"/>
                <a:ext cx="97560" cy="147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60AADEA-227F-45A7-A3E4-558F26BF396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627090" y="5929446"/>
                  <a:ext cx="1152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143497F5-DE3F-49E5-AE78-B355F63EFC19}"/>
              </a:ext>
            </a:extLst>
          </p:cNvPr>
          <p:cNvGrpSpPr/>
          <p:nvPr/>
        </p:nvGrpSpPr>
        <p:grpSpPr>
          <a:xfrm>
            <a:off x="10067010" y="5665566"/>
            <a:ext cx="1049760" cy="545760"/>
            <a:chOff x="10067010" y="5665566"/>
            <a:chExt cx="1049760" cy="54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5F5999B-B1A4-49DC-86C3-22C2B7A60874}"/>
                    </a:ext>
                  </a:extLst>
                </p14:cNvPr>
                <p14:cNvContentPartPr/>
                <p14:nvPr/>
              </p14:nvContentPartPr>
              <p14:xfrm>
                <a:off x="10078170" y="5696886"/>
                <a:ext cx="72720" cy="1314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5F5999B-B1A4-49DC-86C3-22C2B7A6087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069170" y="5687886"/>
                  <a:ext cx="90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0F0811B-9AE6-432B-8A52-0C53F0148E0D}"/>
                    </a:ext>
                  </a:extLst>
                </p14:cNvPr>
                <p14:cNvContentPartPr/>
                <p14:nvPr/>
              </p14:nvContentPartPr>
              <p14:xfrm>
                <a:off x="10229730" y="5669526"/>
                <a:ext cx="84600" cy="1598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0F0811B-9AE6-432B-8A52-0C53F0148E0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221090" y="5660526"/>
                  <a:ext cx="102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0E08E61-0A68-48F1-BE25-7F02AA709F60}"/>
                    </a:ext>
                  </a:extLst>
                </p14:cNvPr>
                <p14:cNvContentPartPr/>
                <p14:nvPr/>
              </p14:nvContentPartPr>
              <p14:xfrm>
                <a:off x="10266090" y="5771046"/>
                <a:ext cx="70920" cy="158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0E08E61-0A68-48F1-BE25-7F02AA709F6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257090" y="5762046"/>
                  <a:ext cx="88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445E6CD-764D-40D4-8576-7AB2AFD3D046}"/>
                    </a:ext>
                  </a:extLst>
                </p14:cNvPr>
                <p14:cNvContentPartPr/>
                <p14:nvPr/>
              </p14:nvContentPartPr>
              <p14:xfrm>
                <a:off x="10250970" y="5665566"/>
                <a:ext cx="43920" cy="2156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445E6CD-764D-40D4-8576-7AB2AFD3D04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242330" y="5656566"/>
                  <a:ext cx="61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C09E86F-F6DA-4618-8FD0-871A31AB8FDC}"/>
                    </a:ext>
                  </a:extLst>
                </p14:cNvPr>
                <p14:cNvContentPartPr/>
                <p14:nvPr/>
              </p14:nvContentPartPr>
              <p14:xfrm>
                <a:off x="10234770" y="5694726"/>
                <a:ext cx="130320" cy="810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C09E86F-F6DA-4618-8FD0-871A31AB8FD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225770" y="5685726"/>
                  <a:ext cx="147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C1671DB-59A5-4CEC-BA88-2403EFFAEF7B}"/>
                    </a:ext>
                  </a:extLst>
                </p14:cNvPr>
                <p14:cNvContentPartPr/>
                <p14:nvPr/>
              </p14:nvContentPartPr>
              <p14:xfrm>
                <a:off x="10426290" y="5669526"/>
                <a:ext cx="75600" cy="1753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C1671DB-59A5-4CEC-BA88-2403EFFAEF7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417290" y="5660526"/>
                  <a:ext cx="93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7348611-169A-46C8-B72B-8D3F5D78EED7}"/>
                    </a:ext>
                  </a:extLst>
                </p14:cNvPr>
                <p14:cNvContentPartPr/>
                <p14:nvPr/>
              </p14:nvContentPartPr>
              <p14:xfrm>
                <a:off x="10521330" y="5683206"/>
                <a:ext cx="202320" cy="2419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7348611-169A-46C8-B72B-8D3F5D78EED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512330" y="5674566"/>
                  <a:ext cx="219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F997A9B-20AE-4899-ABB6-63D65F20C420}"/>
                    </a:ext>
                  </a:extLst>
                </p14:cNvPr>
                <p14:cNvContentPartPr/>
                <p14:nvPr/>
              </p14:nvContentPartPr>
              <p14:xfrm>
                <a:off x="10067010" y="5974086"/>
                <a:ext cx="652320" cy="399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F997A9B-20AE-4899-ABB6-63D65F20C42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058370" y="5965086"/>
                  <a:ext cx="669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61A3A21-DC89-4F3A-AAD7-DB3C36308ABD}"/>
                    </a:ext>
                  </a:extLst>
                </p14:cNvPr>
                <p14:cNvContentPartPr/>
                <p14:nvPr/>
              </p14:nvContentPartPr>
              <p14:xfrm>
                <a:off x="10410810" y="6083166"/>
                <a:ext cx="175680" cy="1281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61A3A21-DC89-4F3A-AAD7-DB3C36308AB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402170" y="6074166"/>
                  <a:ext cx="193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1851928-CDF6-480C-A58B-1943C408284C}"/>
                    </a:ext>
                  </a:extLst>
                </p14:cNvPr>
                <p14:cNvContentPartPr/>
                <p14:nvPr/>
              </p14:nvContentPartPr>
              <p14:xfrm>
                <a:off x="10877370" y="5992806"/>
                <a:ext cx="124560" cy="115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1851928-CDF6-480C-A58B-1943C408284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868730" y="5983806"/>
                  <a:ext cx="142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BEA08A6-4C91-4631-8420-3E0805100782}"/>
                    </a:ext>
                  </a:extLst>
                </p14:cNvPr>
                <p14:cNvContentPartPr/>
                <p14:nvPr/>
              </p14:nvContentPartPr>
              <p14:xfrm>
                <a:off x="11093010" y="5895606"/>
                <a:ext cx="23760" cy="2422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BEA08A6-4C91-4631-8420-3E080510078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084370" y="5886606"/>
                  <a:ext cx="4140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FA677239-F14E-4A6C-AC30-861878A43B92}"/>
              </a:ext>
            </a:extLst>
          </p:cNvPr>
          <p:cNvGrpSpPr/>
          <p:nvPr/>
        </p:nvGrpSpPr>
        <p:grpSpPr>
          <a:xfrm>
            <a:off x="1686210" y="6274686"/>
            <a:ext cx="834480" cy="351360"/>
            <a:chOff x="1686210" y="6274686"/>
            <a:chExt cx="83448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F68D814-62F2-4535-8D9A-2FF379358756}"/>
                    </a:ext>
                  </a:extLst>
                </p14:cNvPr>
                <p14:cNvContentPartPr/>
                <p14:nvPr/>
              </p14:nvContentPartPr>
              <p14:xfrm>
                <a:off x="1686210" y="6428046"/>
                <a:ext cx="146160" cy="1789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F68D814-62F2-4535-8D9A-2FF37935875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677210" y="6419406"/>
                  <a:ext cx="163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D2E5E5B-2F06-445D-81DC-00B35123E3C1}"/>
                    </a:ext>
                  </a:extLst>
                </p14:cNvPr>
                <p14:cNvContentPartPr/>
                <p14:nvPr/>
              </p14:nvContentPartPr>
              <p14:xfrm>
                <a:off x="1899330" y="6475566"/>
                <a:ext cx="111960" cy="1155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D2E5E5B-2F06-445D-81DC-00B35123E3C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890690" y="6466566"/>
                  <a:ext cx="129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0307C50-0EFD-4270-BB6F-7AFAFEA3806F}"/>
                    </a:ext>
                  </a:extLst>
                </p14:cNvPr>
                <p14:cNvContentPartPr/>
                <p14:nvPr/>
              </p14:nvContentPartPr>
              <p14:xfrm>
                <a:off x="2066370" y="6470166"/>
                <a:ext cx="138240" cy="1558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0307C50-0EFD-4270-BB6F-7AFAFEA3806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057370" y="6461526"/>
                  <a:ext cx="155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36AD6BE-F502-4391-8517-162EA88D8C8E}"/>
                    </a:ext>
                  </a:extLst>
                </p14:cNvPr>
                <p14:cNvContentPartPr/>
                <p14:nvPr/>
              </p14:nvContentPartPr>
              <p14:xfrm>
                <a:off x="2181570" y="6274686"/>
                <a:ext cx="61200" cy="856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36AD6BE-F502-4391-8517-162EA88D8C8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172930" y="6266046"/>
                  <a:ext cx="78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7D70B99-D7AF-4EDB-AD71-BFDB3C48649B}"/>
                    </a:ext>
                  </a:extLst>
                </p14:cNvPr>
                <p14:cNvContentPartPr/>
                <p14:nvPr/>
              </p14:nvContentPartPr>
              <p14:xfrm>
                <a:off x="2366250" y="6421566"/>
                <a:ext cx="154440" cy="1486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7D70B99-D7AF-4EDB-AD71-BFDB3C48649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357250" y="6412566"/>
                  <a:ext cx="17208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3EBBCBD8-7C8B-44D2-A3B3-109585BB8CFB}"/>
              </a:ext>
            </a:extLst>
          </p:cNvPr>
          <p:cNvGrpSpPr/>
          <p:nvPr/>
        </p:nvGrpSpPr>
        <p:grpSpPr>
          <a:xfrm>
            <a:off x="2752530" y="6448206"/>
            <a:ext cx="445680" cy="262080"/>
            <a:chOff x="2752530" y="6448206"/>
            <a:chExt cx="44568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E4289C2-F74D-40E5-83BA-4C118CF06BB5}"/>
                    </a:ext>
                  </a:extLst>
                </p14:cNvPr>
                <p14:cNvContentPartPr/>
                <p14:nvPr/>
              </p14:nvContentPartPr>
              <p14:xfrm>
                <a:off x="2754690" y="6448206"/>
                <a:ext cx="92880" cy="1116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E4289C2-F74D-40E5-83BA-4C118CF06BB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745690" y="6439566"/>
                  <a:ext cx="110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22AAD16-FE32-40DB-95CC-F7DC1E3389AB}"/>
                    </a:ext>
                  </a:extLst>
                </p14:cNvPr>
                <p14:cNvContentPartPr/>
                <p14:nvPr/>
              </p14:nvContentPartPr>
              <p14:xfrm>
                <a:off x="2752530" y="6450006"/>
                <a:ext cx="113760" cy="1090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22AAD16-FE32-40DB-95CC-F7DC1E3389A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743890" y="6441366"/>
                  <a:ext cx="131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F6B1362-0EB3-4A2A-B253-A4AA64DF252A}"/>
                    </a:ext>
                  </a:extLst>
                </p14:cNvPr>
                <p14:cNvContentPartPr/>
                <p14:nvPr/>
              </p14:nvContentPartPr>
              <p14:xfrm>
                <a:off x="2922090" y="6451446"/>
                <a:ext cx="106560" cy="2588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F6B1362-0EB3-4A2A-B253-A4AA64DF252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913450" y="6442806"/>
                  <a:ext cx="124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F49F7FB-3C7A-4A15-94E4-668D32865EA4}"/>
                    </a:ext>
                  </a:extLst>
                </p14:cNvPr>
                <p14:cNvContentPartPr/>
                <p14:nvPr/>
              </p14:nvContentPartPr>
              <p14:xfrm>
                <a:off x="3087690" y="6450366"/>
                <a:ext cx="110520" cy="1231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F49F7FB-3C7A-4A15-94E4-668D32865EA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078690" y="6441366"/>
                  <a:ext cx="12816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2482A952-3B91-410E-8E5E-0A3E2A886888}"/>
              </a:ext>
            </a:extLst>
          </p:cNvPr>
          <p:cNvGrpSpPr/>
          <p:nvPr/>
        </p:nvGrpSpPr>
        <p:grpSpPr>
          <a:xfrm>
            <a:off x="3730650" y="6411486"/>
            <a:ext cx="137880" cy="165960"/>
            <a:chOff x="3730650" y="6411486"/>
            <a:chExt cx="13788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AFBDFF0-A54D-443C-A01A-5DD7B40564AC}"/>
                    </a:ext>
                  </a:extLst>
                </p14:cNvPr>
                <p14:cNvContentPartPr/>
                <p14:nvPr/>
              </p14:nvContentPartPr>
              <p14:xfrm>
                <a:off x="3730650" y="6483126"/>
                <a:ext cx="26280" cy="943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AFBDFF0-A54D-443C-A01A-5DD7B40564A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722010" y="6474486"/>
                  <a:ext cx="43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EE7EDA4-D840-4BF3-A377-521A2BF621C8}"/>
                    </a:ext>
                  </a:extLst>
                </p14:cNvPr>
                <p14:cNvContentPartPr/>
                <p14:nvPr/>
              </p14:nvContentPartPr>
              <p14:xfrm>
                <a:off x="3732090" y="6411486"/>
                <a:ext cx="54000" cy="392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EE7EDA4-D840-4BF3-A377-521A2BF621C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723450" y="6402486"/>
                  <a:ext cx="71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D249A9E-CC54-461A-AD75-AC687C407B0E}"/>
                    </a:ext>
                  </a:extLst>
                </p14:cNvPr>
                <p14:cNvContentPartPr/>
                <p14:nvPr/>
              </p14:nvContentPartPr>
              <p14:xfrm>
                <a:off x="3811650" y="6447486"/>
                <a:ext cx="56880" cy="1141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D249A9E-CC54-461A-AD75-AC687C407B0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803010" y="6438846"/>
                  <a:ext cx="7452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AFAFA944-CB88-428E-8C5F-39A5505E0A9D}"/>
                  </a:ext>
                </a:extLst>
              </p14:cNvPr>
              <p14:cNvContentPartPr/>
              <p14:nvPr/>
            </p14:nvContentPartPr>
            <p14:xfrm>
              <a:off x="4221330" y="6462246"/>
              <a:ext cx="134280" cy="10836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AFAFA944-CB88-428E-8C5F-39A5505E0A9D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4212690" y="6453606"/>
                <a:ext cx="15192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2DB9BBFE-3DFE-4C01-8D0B-AA93674F87CE}"/>
              </a:ext>
            </a:extLst>
          </p:cNvPr>
          <p:cNvGrpSpPr/>
          <p:nvPr/>
        </p:nvGrpSpPr>
        <p:grpSpPr>
          <a:xfrm>
            <a:off x="4555410" y="6410406"/>
            <a:ext cx="815040" cy="200880"/>
            <a:chOff x="4555410" y="6410406"/>
            <a:chExt cx="81504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EFFFB0A-0478-40F3-8F14-918A168FB702}"/>
                    </a:ext>
                  </a:extLst>
                </p14:cNvPr>
                <p14:cNvContentPartPr/>
                <p14:nvPr/>
              </p14:nvContentPartPr>
              <p14:xfrm>
                <a:off x="4555410" y="6457926"/>
                <a:ext cx="66600" cy="1213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EFFFB0A-0478-40F3-8F14-918A168FB70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546770" y="6449286"/>
                  <a:ext cx="84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F18C518-1EC9-46F1-A814-81E171BE1E9B}"/>
                    </a:ext>
                  </a:extLst>
                </p14:cNvPr>
                <p14:cNvContentPartPr/>
                <p14:nvPr/>
              </p14:nvContentPartPr>
              <p14:xfrm>
                <a:off x="4664850" y="6410406"/>
                <a:ext cx="161640" cy="1742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F18C518-1EC9-46F1-A814-81E171BE1E9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656210" y="6401406"/>
                  <a:ext cx="179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5A71D9A-D77B-4E6E-9C0F-77C5C09302E2}"/>
                    </a:ext>
                  </a:extLst>
                </p14:cNvPr>
                <p14:cNvContentPartPr/>
                <p14:nvPr/>
              </p14:nvContentPartPr>
              <p14:xfrm>
                <a:off x="4859970" y="6436326"/>
                <a:ext cx="243720" cy="1738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5A71D9A-D77B-4E6E-9C0F-77C5C09302E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851330" y="6427326"/>
                  <a:ext cx="261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516F8CD-B892-43E7-BE51-E676419445EE}"/>
                    </a:ext>
                  </a:extLst>
                </p14:cNvPr>
                <p14:cNvContentPartPr/>
                <p14:nvPr/>
              </p14:nvContentPartPr>
              <p14:xfrm>
                <a:off x="4999650" y="6488886"/>
                <a:ext cx="133200" cy="752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516F8CD-B892-43E7-BE51-E676419445E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990650" y="6480246"/>
                  <a:ext cx="150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6858B94-008B-4E41-A027-AA71984D6272}"/>
                    </a:ext>
                  </a:extLst>
                </p14:cNvPr>
                <p14:cNvContentPartPr/>
                <p14:nvPr/>
              </p14:nvContentPartPr>
              <p14:xfrm>
                <a:off x="5167050" y="6452886"/>
                <a:ext cx="203400" cy="1584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6858B94-008B-4E41-A027-AA71984D627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158410" y="6444246"/>
                  <a:ext cx="2210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DF367204-CC60-43B0-BDE2-4D3F425D9AA0}"/>
              </a:ext>
            </a:extLst>
          </p:cNvPr>
          <p:cNvGrpSpPr/>
          <p:nvPr/>
        </p:nvGrpSpPr>
        <p:grpSpPr>
          <a:xfrm>
            <a:off x="5792010" y="6385566"/>
            <a:ext cx="522720" cy="175320"/>
            <a:chOff x="5792010" y="6385566"/>
            <a:chExt cx="52272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B905EBD-AEDF-4229-B54D-9D16FABC1958}"/>
                    </a:ext>
                  </a:extLst>
                </p14:cNvPr>
                <p14:cNvContentPartPr/>
                <p14:nvPr/>
              </p14:nvContentPartPr>
              <p14:xfrm>
                <a:off x="5792010" y="6479526"/>
                <a:ext cx="148680" cy="799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B905EBD-AEDF-4229-B54D-9D16FABC195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783370" y="6470886"/>
                  <a:ext cx="166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00D39B4-FBBB-4AA2-8035-59E49BC06C29}"/>
                    </a:ext>
                  </a:extLst>
                </p14:cNvPr>
                <p14:cNvContentPartPr/>
                <p14:nvPr/>
              </p14:nvContentPartPr>
              <p14:xfrm>
                <a:off x="5978850" y="6487806"/>
                <a:ext cx="35280" cy="680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00D39B4-FBBB-4AA2-8035-59E49BC06C2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970210" y="6479166"/>
                  <a:ext cx="52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BEAD73F-1CF4-4423-AD78-6ED600126767}"/>
                    </a:ext>
                  </a:extLst>
                </p14:cNvPr>
                <p14:cNvContentPartPr/>
                <p14:nvPr/>
              </p14:nvContentPartPr>
              <p14:xfrm>
                <a:off x="5972010" y="6395646"/>
                <a:ext cx="7920" cy="21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BEAD73F-1CF4-4423-AD78-6ED60012676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963010" y="6386646"/>
                  <a:ext cx="25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AC2CFC6-C8A1-4A3A-9523-C29127B0C0FA}"/>
                    </a:ext>
                  </a:extLst>
                </p14:cNvPr>
                <p14:cNvContentPartPr/>
                <p14:nvPr/>
              </p14:nvContentPartPr>
              <p14:xfrm>
                <a:off x="6045450" y="6396366"/>
                <a:ext cx="148320" cy="1645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AC2CFC6-C8A1-4A3A-9523-C29127B0C0F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036810" y="6387726"/>
                  <a:ext cx="165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62B7563-6C39-4064-A5B7-9AB39B699095}"/>
                    </a:ext>
                  </a:extLst>
                </p14:cNvPr>
                <p14:cNvContentPartPr/>
                <p14:nvPr/>
              </p14:nvContentPartPr>
              <p14:xfrm>
                <a:off x="6218610" y="6385566"/>
                <a:ext cx="96120" cy="1695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62B7563-6C39-4064-A5B7-9AB39B69909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209610" y="6376566"/>
                  <a:ext cx="11376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FF5A5FFB-AB32-452A-BD52-2F675EF501A8}"/>
              </a:ext>
            </a:extLst>
          </p:cNvPr>
          <p:cNvGrpSpPr/>
          <p:nvPr/>
        </p:nvGrpSpPr>
        <p:grpSpPr>
          <a:xfrm>
            <a:off x="6615330" y="6356406"/>
            <a:ext cx="576360" cy="191880"/>
            <a:chOff x="6615330" y="6356406"/>
            <a:chExt cx="57636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AF5E749-B52F-44A4-9E4B-E50B85E47CF0}"/>
                    </a:ext>
                  </a:extLst>
                </p14:cNvPr>
                <p14:cNvContentPartPr/>
                <p14:nvPr/>
              </p14:nvContentPartPr>
              <p14:xfrm>
                <a:off x="6615330" y="6416166"/>
                <a:ext cx="114120" cy="1119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AF5E749-B52F-44A4-9E4B-E50B85E47CF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606330" y="6407166"/>
                  <a:ext cx="131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5DF6DC6-113C-4B4E-9546-2C8883AFA007}"/>
                    </a:ext>
                  </a:extLst>
                </p14:cNvPr>
                <p14:cNvContentPartPr/>
                <p14:nvPr/>
              </p14:nvContentPartPr>
              <p14:xfrm>
                <a:off x="6781650" y="6356406"/>
                <a:ext cx="138600" cy="1702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5DF6DC6-113C-4B4E-9546-2C8883AFA00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772650" y="6347406"/>
                  <a:ext cx="156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64C783C-93BE-4017-9153-92D0B15DDF96}"/>
                    </a:ext>
                  </a:extLst>
                </p14:cNvPr>
                <p14:cNvContentPartPr/>
                <p14:nvPr/>
              </p14:nvContentPartPr>
              <p14:xfrm>
                <a:off x="6951930" y="6444246"/>
                <a:ext cx="239760" cy="1040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64C783C-93BE-4017-9153-92D0B15DDF9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943290" y="6435606"/>
                  <a:ext cx="25740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51A9756A-18C8-44B4-95EF-9BBE5CCAD738}"/>
                  </a:ext>
                </a:extLst>
              </p14:cNvPr>
              <p14:cNvContentPartPr/>
              <p14:nvPr/>
            </p14:nvContentPartPr>
            <p14:xfrm>
              <a:off x="8550690" y="6742686"/>
              <a:ext cx="4680" cy="432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51A9756A-18C8-44B4-95EF-9BBE5CCAD738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8541690" y="6734046"/>
                <a:ext cx="2232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1C66F905-0998-42AD-AB81-B0E9877D187A}"/>
              </a:ext>
            </a:extLst>
          </p:cNvPr>
          <p:cNvGrpSpPr/>
          <p:nvPr/>
        </p:nvGrpSpPr>
        <p:grpSpPr>
          <a:xfrm>
            <a:off x="7448010" y="6248046"/>
            <a:ext cx="792360" cy="511200"/>
            <a:chOff x="7448010" y="6248046"/>
            <a:chExt cx="792360" cy="51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C1E536A-4954-4A19-A74C-E6C03BA310C4}"/>
                    </a:ext>
                  </a:extLst>
                </p14:cNvPr>
                <p14:cNvContentPartPr/>
                <p14:nvPr/>
              </p14:nvContentPartPr>
              <p14:xfrm>
                <a:off x="7674810" y="6301326"/>
                <a:ext cx="120600" cy="1368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C1E536A-4954-4A19-A74C-E6C03BA310C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665810" y="6292686"/>
                  <a:ext cx="138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F20C2ED-2C9F-44AB-9052-CBBF0DCEC74D}"/>
                    </a:ext>
                  </a:extLst>
                </p14:cNvPr>
                <p14:cNvContentPartPr/>
                <p14:nvPr/>
              </p14:nvContentPartPr>
              <p14:xfrm>
                <a:off x="7810530" y="6290526"/>
                <a:ext cx="19440" cy="1566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F20C2ED-2C9F-44AB-9052-CBBF0DCEC74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801890" y="6281886"/>
                  <a:ext cx="37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BA36F21-EFEB-4C6F-98B1-3176A0C3943E}"/>
                    </a:ext>
                  </a:extLst>
                </p14:cNvPr>
                <p14:cNvContentPartPr/>
                <p14:nvPr/>
              </p14:nvContentPartPr>
              <p14:xfrm>
                <a:off x="7781010" y="6281166"/>
                <a:ext cx="190080" cy="1681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BA36F21-EFEB-4C6F-98B1-3176A0C3943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772010" y="6272166"/>
                  <a:ext cx="207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7FEBF7D-51D0-4EA6-8E00-9C0D77A34E89}"/>
                    </a:ext>
                  </a:extLst>
                </p14:cNvPr>
                <p14:cNvContentPartPr/>
                <p14:nvPr/>
              </p14:nvContentPartPr>
              <p14:xfrm>
                <a:off x="8001330" y="6319326"/>
                <a:ext cx="124200" cy="1414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7FEBF7D-51D0-4EA6-8E00-9C0D77A34E8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992690" y="6310686"/>
                  <a:ext cx="141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B7EEBF1-325E-4435-9003-73C8F30552D8}"/>
                    </a:ext>
                  </a:extLst>
                </p14:cNvPr>
                <p14:cNvContentPartPr/>
                <p14:nvPr/>
              </p14:nvContentPartPr>
              <p14:xfrm>
                <a:off x="8165850" y="6248046"/>
                <a:ext cx="74520" cy="2408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B7EEBF1-325E-4435-9003-73C8F30552D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157210" y="6239046"/>
                  <a:ext cx="92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4F7AB76-9067-4A70-8395-BF7C23311A3F}"/>
                    </a:ext>
                  </a:extLst>
                </p14:cNvPr>
                <p14:cNvContentPartPr/>
                <p14:nvPr/>
              </p14:nvContentPartPr>
              <p14:xfrm>
                <a:off x="7666530" y="6524526"/>
                <a:ext cx="500040" cy="478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4F7AB76-9067-4A70-8395-BF7C23311A3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657890" y="6515526"/>
                  <a:ext cx="517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D2F7F94-2492-49C1-BAA2-D599E1C2E098}"/>
                    </a:ext>
                  </a:extLst>
                </p14:cNvPr>
                <p14:cNvContentPartPr/>
                <p14:nvPr/>
              </p14:nvContentPartPr>
              <p14:xfrm>
                <a:off x="7927170" y="6653046"/>
                <a:ext cx="160200" cy="10620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D2F7F94-2492-49C1-BAA2-D599E1C2E09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918170" y="6644406"/>
                  <a:ext cx="177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75A103D-D4DF-4ED8-8347-5E1B984E442E}"/>
                    </a:ext>
                  </a:extLst>
                </p14:cNvPr>
                <p14:cNvContentPartPr/>
                <p14:nvPr/>
              </p14:nvContentPartPr>
              <p14:xfrm>
                <a:off x="7448010" y="6421926"/>
                <a:ext cx="100800" cy="1098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75A103D-D4DF-4ED8-8347-5E1B984E442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439370" y="6413286"/>
                  <a:ext cx="118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D8663A2-45B2-485A-906A-FCB3CBA2BC82}"/>
                    </a:ext>
                  </a:extLst>
                </p14:cNvPr>
                <p14:cNvContentPartPr/>
                <p14:nvPr/>
              </p14:nvContentPartPr>
              <p14:xfrm>
                <a:off x="7467810" y="6542166"/>
                <a:ext cx="79560" cy="327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D8663A2-45B2-485A-906A-FCB3CBA2BC8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458810" y="6533166"/>
                  <a:ext cx="972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A6D99E25-0738-46EA-8BE0-8AD44B0A93A4}"/>
              </a:ext>
            </a:extLst>
          </p:cNvPr>
          <p:cNvGrpSpPr/>
          <p:nvPr/>
        </p:nvGrpSpPr>
        <p:grpSpPr>
          <a:xfrm>
            <a:off x="8811330" y="6639366"/>
            <a:ext cx="151920" cy="146160"/>
            <a:chOff x="8811330" y="6639366"/>
            <a:chExt cx="15192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D09D8F3-7803-412A-9706-7810E062CD73}"/>
                    </a:ext>
                  </a:extLst>
                </p14:cNvPr>
                <p14:cNvContentPartPr/>
                <p14:nvPr/>
              </p14:nvContentPartPr>
              <p14:xfrm>
                <a:off x="8811330" y="6658806"/>
                <a:ext cx="24840" cy="1267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D09D8F3-7803-412A-9706-7810E062CD7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802330" y="6650166"/>
                  <a:ext cx="42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7D6F61D-869B-40E3-ACC8-13604E14DA1E}"/>
                    </a:ext>
                  </a:extLst>
                </p14:cNvPr>
                <p14:cNvContentPartPr/>
                <p14:nvPr/>
              </p14:nvContentPartPr>
              <p14:xfrm>
                <a:off x="8825010" y="6639366"/>
                <a:ext cx="138240" cy="1393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7D6F61D-869B-40E3-ACC8-13604E14DA1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816370" y="6630366"/>
                  <a:ext cx="155880" cy="15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0885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General Assignment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37921"/>
                <a:ext cx="10941912" cy="5621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Input</a:t>
                </a:r>
                <a:r>
                  <a:rPr lang="en-CA" sz="2000" dirty="0"/>
                  <a:t>: 	There are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machines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jobs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There is a total available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on each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If we assign job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/>
                  <a:t> to machine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, then the cost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CA" sz="2000" dirty="0"/>
                  <a:t> and the processing time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Output</a:t>
                </a:r>
                <a:r>
                  <a:rPr lang="en-CA" sz="2000" dirty="0"/>
                  <a:t>:	Assign each job to a machine, to minimize the total cost,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while satisfying all the time constraints.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Suppose there is an assignment with total cost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 that satisfies all the time constraints.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There is a polynomial time algorithm to find an assignment with total cost C,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while every time constraint is violated by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Note that it is NP-hard to find an assignment that satisfies all the time constraints.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37921"/>
                <a:ext cx="10941912" cy="5621667"/>
              </a:xfrm>
              <a:prstGeom prst="rect">
                <a:avLst/>
              </a:prstGeom>
              <a:blipFill>
                <a:blip r:embed="rId2"/>
                <a:stretch>
                  <a:fillRect l="-557" b="-9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A049F0-9BFE-472C-BAD0-2ECD72C466F1}"/>
                  </a:ext>
                </a:extLst>
              </p14:cNvPr>
              <p14:cNvContentPartPr/>
              <p14:nvPr/>
            </p14:nvContentPartPr>
            <p14:xfrm>
              <a:off x="9142170" y="1613766"/>
              <a:ext cx="105480" cy="10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A049F0-9BFE-472C-BAD0-2ECD72C466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33530" y="1604766"/>
                <a:ext cx="1231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19A623-F49F-4B96-9FE2-67E2103A9BC6}"/>
                  </a:ext>
                </a:extLst>
              </p14:cNvPr>
              <p14:cNvContentPartPr/>
              <p14:nvPr/>
            </p14:nvContentPartPr>
            <p14:xfrm>
              <a:off x="9483120" y="4772160"/>
              <a:ext cx="503640" cy="823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19A623-F49F-4B96-9FE2-67E2103A9B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3760" y="4762800"/>
                <a:ext cx="522360" cy="84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036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Linear Programming Relaxation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468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There is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CA" sz="2000" dirty="0"/>
                  <a:t> which indicates whether job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/>
                  <a:t> is assigned to machine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 be the set of all possible pairs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/>
                  <a:t>.  Initially, every pair is possible, but we will delete pairs.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sz="200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  : 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1                  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  : 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Preprocessing</a:t>
                </a:r>
                <a:r>
                  <a:rPr lang="en-CA" sz="2000" dirty="0"/>
                  <a:t>: Remove all pairs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468485"/>
              </a:xfrm>
              <a:prstGeom prst="rect">
                <a:avLst/>
              </a:prstGeom>
              <a:blipFill>
                <a:blip r:embed="rId2"/>
                <a:stretch>
                  <a:fillRect l="-557" b="-14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C88D107-F3A7-4BB3-A599-218D95082235}"/>
                  </a:ext>
                </a:extLst>
              </p:cNvPr>
              <p:cNvSpPr/>
              <p:nvPr/>
            </p:nvSpPr>
            <p:spPr>
              <a:xfrm>
                <a:off x="7436819" y="3531573"/>
                <a:ext cx="9632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C88D107-F3A7-4BB3-A599-218D95082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819" y="3531573"/>
                <a:ext cx="963277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05A3FA-0A34-4F6C-9E99-45F798B485B0}"/>
                  </a:ext>
                </a:extLst>
              </p:cNvPr>
              <p:cNvSpPr/>
              <p:nvPr/>
            </p:nvSpPr>
            <p:spPr>
              <a:xfrm>
                <a:off x="7457337" y="4387360"/>
                <a:ext cx="10773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05A3FA-0A34-4F6C-9E99-45F798B48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337" y="4387360"/>
                <a:ext cx="107734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B2B4EF-AF56-49DF-A2EA-039A95E6F243}"/>
                  </a:ext>
                </a:extLst>
              </p:cNvPr>
              <p:cNvSpPr/>
              <p:nvPr/>
            </p:nvSpPr>
            <p:spPr>
              <a:xfrm>
                <a:off x="7473457" y="5111258"/>
                <a:ext cx="11125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B2B4EF-AF56-49DF-A2EA-039A95E6F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457" y="5111258"/>
                <a:ext cx="1112549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3ADB57-E437-4380-B700-0FB851112651}"/>
                  </a:ext>
                </a:extLst>
              </p14:cNvPr>
              <p14:cNvContentPartPr/>
              <p14:nvPr/>
            </p14:nvContentPartPr>
            <p14:xfrm>
              <a:off x="9607290" y="431526"/>
              <a:ext cx="49680" cy="90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3ADB57-E437-4380-B700-0FB8511126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98290" y="422886"/>
                <a:ext cx="673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A5D2BB0-F4C1-434D-9A1D-2ABD35D60DD2}"/>
                  </a:ext>
                </a:extLst>
              </p14:cNvPr>
              <p14:cNvContentPartPr/>
              <p14:nvPr/>
            </p14:nvContentPartPr>
            <p14:xfrm>
              <a:off x="9635730" y="675606"/>
              <a:ext cx="55080" cy="82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A5D2BB0-F4C1-434D-9A1D-2ABD35D60D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26730" y="666606"/>
                <a:ext cx="727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5ED858-2891-4B46-8B4A-2F81AAFA5591}"/>
                  </a:ext>
                </a:extLst>
              </p14:cNvPr>
              <p14:cNvContentPartPr/>
              <p14:nvPr/>
            </p14:nvContentPartPr>
            <p14:xfrm>
              <a:off x="9651930" y="876126"/>
              <a:ext cx="60480" cy="70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5ED858-2891-4B46-8B4A-2F81AAFA55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43290" y="867126"/>
                <a:ext cx="781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122535-ABF7-40F6-BEF8-44C7CF2439C1}"/>
                  </a:ext>
                </a:extLst>
              </p14:cNvPr>
              <p14:cNvContentPartPr/>
              <p14:nvPr/>
            </p14:nvContentPartPr>
            <p14:xfrm>
              <a:off x="9667770" y="1044606"/>
              <a:ext cx="55080" cy="45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122535-ABF7-40F6-BEF8-44C7CF2439C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58770" y="1035606"/>
                <a:ext cx="727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7F9F0D4-4D1B-46F4-8E08-0E22D319774E}"/>
                  </a:ext>
                </a:extLst>
              </p14:cNvPr>
              <p14:cNvContentPartPr/>
              <p14:nvPr/>
            </p14:nvContentPartPr>
            <p14:xfrm>
              <a:off x="9687570" y="1186446"/>
              <a:ext cx="45720" cy="62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7F9F0D4-4D1B-46F4-8E08-0E22D31977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78930" y="1177806"/>
                <a:ext cx="633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A0C1BED-3DA0-44D1-B9B0-DFA3BC1F35CB}"/>
                  </a:ext>
                </a:extLst>
              </p14:cNvPr>
              <p14:cNvContentPartPr/>
              <p14:nvPr/>
            </p14:nvContentPartPr>
            <p14:xfrm>
              <a:off x="10306410" y="188166"/>
              <a:ext cx="55080" cy="87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A0C1BED-3DA0-44D1-B9B0-DFA3BC1F35C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97410" y="179166"/>
                <a:ext cx="727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DC7834C-C449-4398-BBDA-B3CA66C5AB71}"/>
                  </a:ext>
                </a:extLst>
              </p14:cNvPr>
              <p14:cNvContentPartPr/>
              <p14:nvPr/>
            </p14:nvContentPartPr>
            <p14:xfrm>
              <a:off x="10344570" y="433686"/>
              <a:ext cx="91440" cy="69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DC7834C-C449-4398-BBDA-B3CA66C5AB7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35930" y="424686"/>
                <a:ext cx="1090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FF3109D-DBEC-4758-A773-BE92BE0FD973}"/>
                  </a:ext>
                </a:extLst>
              </p14:cNvPr>
              <p14:cNvContentPartPr/>
              <p14:nvPr/>
            </p14:nvContentPartPr>
            <p14:xfrm>
              <a:off x="10359690" y="664806"/>
              <a:ext cx="71640" cy="67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FF3109D-DBEC-4758-A773-BE92BE0FD9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51050" y="655806"/>
                <a:ext cx="892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F12E387-D68F-4585-A4B1-E22AD506D7FA}"/>
                  </a:ext>
                </a:extLst>
              </p14:cNvPr>
              <p14:cNvContentPartPr/>
              <p14:nvPr/>
            </p14:nvContentPartPr>
            <p14:xfrm>
              <a:off x="10382370" y="895926"/>
              <a:ext cx="56160" cy="73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F12E387-D68F-4585-A4B1-E22AD506D7F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373370" y="886926"/>
                <a:ext cx="738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C1DEC00-E8BE-40BB-AD09-F4517A10FF6E}"/>
                  </a:ext>
                </a:extLst>
              </p14:cNvPr>
              <p14:cNvContentPartPr/>
              <p14:nvPr/>
            </p14:nvContentPartPr>
            <p14:xfrm>
              <a:off x="10370130" y="1115526"/>
              <a:ext cx="70560" cy="57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C1DEC00-E8BE-40BB-AD09-F4517A10FF6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361130" y="1106526"/>
                <a:ext cx="8820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4BC20EF-C8BF-4B89-97E3-807AA1F78A8F}"/>
              </a:ext>
            </a:extLst>
          </p:cNvPr>
          <p:cNvGrpSpPr/>
          <p:nvPr/>
        </p:nvGrpSpPr>
        <p:grpSpPr>
          <a:xfrm>
            <a:off x="9302010" y="1321446"/>
            <a:ext cx="193320" cy="155160"/>
            <a:chOff x="9302010" y="1321446"/>
            <a:chExt cx="193320" cy="1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478F2B0-0D8B-4251-BF8B-F393AD621220}"/>
                    </a:ext>
                  </a:extLst>
                </p14:cNvPr>
                <p14:cNvContentPartPr/>
                <p14:nvPr/>
              </p14:nvContentPartPr>
              <p14:xfrm>
                <a:off x="9311370" y="1340526"/>
                <a:ext cx="23760" cy="136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478F2B0-0D8B-4251-BF8B-F393AD62122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302370" y="1331886"/>
                  <a:ext cx="41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3DF901D-9A97-4B51-80A7-A929D5DB0EB4}"/>
                    </a:ext>
                  </a:extLst>
                </p14:cNvPr>
                <p14:cNvContentPartPr/>
                <p14:nvPr/>
              </p14:nvContentPartPr>
              <p14:xfrm>
                <a:off x="9302010" y="1321446"/>
                <a:ext cx="193320" cy="128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3DF901D-9A97-4B51-80A7-A929D5DB0E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93370" y="1312806"/>
                  <a:ext cx="2109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59595A-58D7-4CDD-9484-0BCA166099DF}"/>
              </a:ext>
            </a:extLst>
          </p:cNvPr>
          <p:cNvGrpSpPr/>
          <p:nvPr/>
        </p:nvGrpSpPr>
        <p:grpSpPr>
          <a:xfrm>
            <a:off x="10391370" y="1321806"/>
            <a:ext cx="393480" cy="269280"/>
            <a:chOff x="10391370" y="1321806"/>
            <a:chExt cx="39348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A893F14-28F9-4F79-BE40-A6139462DB57}"/>
                    </a:ext>
                  </a:extLst>
                </p14:cNvPr>
                <p14:cNvContentPartPr/>
                <p14:nvPr/>
              </p14:nvContentPartPr>
              <p14:xfrm>
                <a:off x="10391370" y="1321806"/>
                <a:ext cx="54000" cy="59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A893F14-28F9-4F79-BE40-A6139462DB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382730" y="1312806"/>
                  <a:ext cx="71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C528F2-79EE-4B58-850F-F9B859E3012A}"/>
                    </a:ext>
                  </a:extLst>
                </p14:cNvPr>
                <p14:cNvContentPartPr/>
                <p14:nvPr/>
              </p14:nvContentPartPr>
              <p14:xfrm>
                <a:off x="10436370" y="1504326"/>
                <a:ext cx="62280" cy="86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CC528F2-79EE-4B58-850F-F9B859E3012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27370" y="1495686"/>
                  <a:ext cx="79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BF0FE9-037A-47EE-87C5-D503E33BC00B}"/>
                    </a:ext>
                  </a:extLst>
                </p14:cNvPr>
                <p14:cNvContentPartPr/>
                <p14:nvPr/>
              </p14:nvContentPartPr>
              <p14:xfrm>
                <a:off x="10649850" y="1363206"/>
                <a:ext cx="135000" cy="19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BF0FE9-037A-47EE-87C5-D503E33BC00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41210" y="1354206"/>
                  <a:ext cx="152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D4A6C0F-2368-4AE9-A9E3-BE4256B0E125}"/>
                    </a:ext>
                  </a:extLst>
                </p14:cNvPr>
                <p14:cNvContentPartPr/>
                <p14:nvPr/>
              </p14:nvContentPartPr>
              <p14:xfrm>
                <a:off x="10603050" y="1398126"/>
                <a:ext cx="126000" cy="160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D4A6C0F-2368-4AE9-A9E3-BE4256B0E1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94050" y="1389486"/>
                  <a:ext cx="14364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F0ACCF-56AB-4A56-AC21-36A8F8F3A8FE}"/>
              </a:ext>
            </a:extLst>
          </p:cNvPr>
          <p:cNvGrpSpPr/>
          <p:nvPr/>
        </p:nvGrpSpPr>
        <p:grpSpPr>
          <a:xfrm>
            <a:off x="8694690" y="3622926"/>
            <a:ext cx="275760" cy="155880"/>
            <a:chOff x="8694690" y="3622926"/>
            <a:chExt cx="27576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C90122D-D7FA-4BE9-BB2D-2FA2571DFF71}"/>
                    </a:ext>
                  </a:extLst>
                </p14:cNvPr>
                <p14:cNvContentPartPr/>
                <p14:nvPr/>
              </p14:nvContentPartPr>
              <p14:xfrm>
                <a:off x="8735370" y="3670446"/>
                <a:ext cx="235080" cy="33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C90122D-D7FA-4BE9-BB2D-2FA2571DFF7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26370" y="3661446"/>
                  <a:ext cx="252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42D1A6-14BF-41B3-B213-7289D241EAC4}"/>
                    </a:ext>
                  </a:extLst>
                </p14:cNvPr>
                <p14:cNvContentPartPr/>
                <p14:nvPr/>
              </p14:nvContentPartPr>
              <p14:xfrm>
                <a:off x="8694690" y="3622926"/>
                <a:ext cx="89640" cy="155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42D1A6-14BF-41B3-B213-7289D241EAC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85690" y="3613926"/>
                  <a:ext cx="10728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11A96AC-3474-4375-9FFE-AEF194CF835B}"/>
              </a:ext>
            </a:extLst>
          </p:cNvPr>
          <p:cNvGrpSpPr/>
          <p:nvPr/>
        </p:nvGrpSpPr>
        <p:grpSpPr>
          <a:xfrm>
            <a:off x="9269970" y="3511326"/>
            <a:ext cx="479520" cy="171720"/>
            <a:chOff x="9269970" y="3511326"/>
            <a:chExt cx="47952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8905F50-9B71-4381-9176-4CCB2474B770}"/>
                    </a:ext>
                  </a:extLst>
                </p14:cNvPr>
                <p14:cNvContentPartPr/>
                <p14:nvPr/>
              </p14:nvContentPartPr>
              <p14:xfrm>
                <a:off x="9269970" y="3574686"/>
                <a:ext cx="138240" cy="108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8905F50-9B71-4381-9176-4CCB2474B7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61330" y="3566046"/>
                  <a:ext cx="155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DC530D-D198-452C-B183-B1D27AD02C39}"/>
                    </a:ext>
                  </a:extLst>
                </p14:cNvPr>
                <p14:cNvContentPartPr/>
                <p14:nvPr/>
              </p14:nvContentPartPr>
              <p14:xfrm>
                <a:off x="9447090" y="3580446"/>
                <a:ext cx="97560" cy="90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DC530D-D198-452C-B183-B1D27AD02C3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38090" y="3571446"/>
                  <a:ext cx="115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645F319-2730-4F62-9666-5C2213C474D7}"/>
                    </a:ext>
                  </a:extLst>
                </p14:cNvPr>
                <p14:cNvContentPartPr/>
                <p14:nvPr/>
              </p14:nvContentPartPr>
              <p14:xfrm>
                <a:off x="9578130" y="3577926"/>
                <a:ext cx="60120" cy="65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645F319-2730-4F62-9666-5C2213C474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69130" y="3568926"/>
                  <a:ext cx="77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1476F96-EF78-4009-9151-75912CFBC6F7}"/>
                    </a:ext>
                  </a:extLst>
                </p14:cNvPr>
                <p14:cNvContentPartPr/>
                <p14:nvPr/>
              </p14:nvContentPartPr>
              <p14:xfrm>
                <a:off x="9674250" y="3511326"/>
                <a:ext cx="75240" cy="136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1476F96-EF78-4009-9151-75912CFBC6F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65250" y="3502326"/>
                  <a:ext cx="9288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D13CE24-4F2F-48F9-ADE2-42D57E69962A}"/>
              </a:ext>
            </a:extLst>
          </p:cNvPr>
          <p:cNvGrpSpPr/>
          <p:nvPr/>
        </p:nvGrpSpPr>
        <p:grpSpPr>
          <a:xfrm>
            <a:off x="10043610" y="3503046"/>
            <a:ext cx="313920" cy="246600"/>
            <a:chOff x="10043610" y="3503046"/>
            <a:chExt cx="31392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3C07D9A-C6E2-4970-BC7A-D564C385E2F9}"/>
                    </a:ext>
                  </a:extLst>
                </p14:cNvPr>
                <p14:cNvContentPartPr/>
                <p14:nvPr/>
              </p14:nvContentPartPr>
              <p14:xfrm>
                <a:off x="10043610" y="3517086"/>
                <a:ext cx="68760" cy="232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3C07D9A-C6E2-4970-BC7A-D564C385E2F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034610" y="3508086"/>
                  <a:ext cx="86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6A0C8B3-A73A-4402-8A7A-50280E997B68}"/>
                    </a:ext>
                  </a:extLst>
                </p14:cNvPr>
                <p14:cNvContentPartPr/>
                <p14:nvPr/>
              </p14:nvContentPartPr>
              <p14:xfrm>
                <a:off x="10150890" y="3572886"/>
                <a:ext cx="80640" cy="65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6A0C8B3-A73A-4402-8A7A-50280E997B6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41890" y="3564246"/>
                  <a:ext cx="98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F80A3A7-168B-425F-9979-7902AE116E50}"/>
                    </a:ext>
                  </a:extLst>
                </p14:cNvPr>
                <p14:cNvContentPartPr/>
                <p14:nvPr/>
              </p14:nvContentPartPr>
              <p14:xfrm>
                <a:off x="10294170" y="3503046"/>
                <a:ext cx="63360" cy="143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F80A3A7-168B-425F-9979-7902AE116E5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85170" y="3494406"/>
                  <a:ext cx="8100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C3A83E8-6E92-4443-9C2B-B5BC699C5482}"/>
              </a:ext>
            </a:extLst>
          </p:cNvPr>
          <p:cNvGrpSpPr/>
          <p:nvPr/>
        </p:nvGrpSpPr>
        <p:grpSpPr>
          <a:xfrm>
            <a:off x="9300930" y="3891846"/>
            <a:ext cx="794160" cy="218880"/>
            <a:chOff x="9300930" y="3891846"/>
            <a:chExt cx="79416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7219647-64C5-45C8-ACB7-190E55895D59}"/>
                    </a:ext>
                  </a:extLst>
                </p14:cNvPr>
                <p14:cNvContentPartPr/>
                <p14:nvPr/>
              </p14:nvContentPartPr>
              <p14:xfrm>
                <a:off x="9300930" y="3945846"/>
                <a:ext cx="113760" cy="93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7219647-64C5-45C8-ACB7-190E55895D5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291930" y="3936846"/>
                  <a:ext cx="131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9037F0D-111C-4AC9-A4DD-E8D972863751}"/>
                    </a:ext>
                  </a:extLst>
                </p14:cNvPr>
                <p14:cNvContentPartPr/>
                <p14:nvPr/>
              </p14:nvContentPartPr>
              <p14:xfrm>
                <a:off x="9442050" y="3932166"/>
                <a:ext cx="59760" cy="94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9037F0D-111C-4AC9-A4DD-E8D9728637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33050" y="3923526"/>
                  <a:ext cx="77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EDE342C-F774-4957-A7FB-88458E3B1793}"/>
                    </a:ext>
                  </a:extLst>
                </p14:cNvPr>
                <p14:cNvContentPartPr/>
                <p14:nvPr/>
              </p14:nvContentPartPr>
              <p14:xfrm>
                <a:off x="9547890" y="3914166"/>
                <a:ext cx="115560" cy="115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EDE342C-F774-4957-A7FB-88458E3B179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39250" y="3905166"/>
                  <a:ext cx="133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6B671C8-242D-497B-8016-BC5929E90C47}"/>
                    </a:ext>
                  </a:extLst>
                </p14:cNvPr>
                <p14:cNvContentPartPr/>
                <p14:nvPr/>
              </p14:nvContentPartPr>
              <p14:xfrm>
                <a:off x="9697650" y="3935766"/>
                <a:ext cx="66240" cy="174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6B671C8-242D-497B-8016-BC5929E90C4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89010" y="3927126"/>
                  <a:ext cx="83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F0286A-FE0A-4E2A-B7F0-E70C9445DE2A}"/>
                    </a:ext>
                  </a:extLst>
                </p14:cNvPr>
                <p14:cNvContentPartPr/>
                <p14:nvPr/>
              </p14:nvContentPartPr>
              <p14:xfrm>
                <a:off x="9797370" y="3935046"/>
                <a:ext cx="47160" cy="76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F0286A-FE0A-4E2A-B7F0-E70C9445DE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88730" y="3926406"/>
                  <a:ext cx="64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81ADB94-B5D5-4A2B-9E88-47F1D5CEBD0C}"/>
                    </a:ext>
                  </a:extLst>
                </p14:cNvPr>
                <p14:cNvContentPartPr/>
                <p14:nvPr/>
              </p14:nvContentPartPr>
              <p14:xfrm>
                <a:off x="9896730" y="3931806"/>
                <a:ext cx="46080" cy="76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81ADB94-B5D5-4A2B-9E88-47F1D5CEBD0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88090" y="3923166"/>
                  <a:ext cx="63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D1FF9C8-6BB5-4625-9363-13AD81AED32F}"/>
                    </a:ext>
                  </a:extLst>
                </p14:cNvPr>
                <p14:cNvContentPartPr/>
                <p14:nvPr/>
              </p14:nvContentPartPr>
              <p14:xfrm>
                <a:off x="9979890" y="3891846"/>
                <a:ext cx="115200" cy="126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D1FF9C8-6BB5-4625-9363-13AD81AED3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71250" y="3883206"/>
                  <a:ext cx="13284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3EB9923-C072-4D69-8E67-97C11CD35B80}"/>
              </a:ext>
            </a:extLst>
          </p:cNvPr>
          <p:cNvGrpSpPr/>
          <p:nvPr/>
        </p:nvGrpSpPr>
        <p:grpSpPr>
          <a:xfrm>
            <a:off x="10312170" y="3893646"/>
            <a:ext cx="173880" cy="122040"/>
            <a:chOff x="10312170" y="3893646"/>
            <a:chExt cx="173880" cy="1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293623C-68F4-4780-B919-F8E1966FA735}"/>
                    </a:ext>
                  </a:extLst>
                </p14:cNvPr>
                <p14:cNvContentPartPr/>
                <p14:nvPr/>
              </p14:nvContentPartPr>
              <p14:xfrm>
                <a:off x="10351050" y="3893646"/>
                <a:ext cx="29520" cy="122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293623C-68F4-4780-B919-F8E1966FA73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42410" y="3884646"/>
                  <a:ext cx="47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2C61B6-91A5-4FB9-8E71-490FB61F4C14}"/>
                    </a:ext>
                  </a:extLst>
                </p14:cNvPr>
                <p14:cNvContentPartPr/>
                <p14:nvPr/>
              </p14:nvContentPartPr>
              <p14:xfrm>
                <a:off x="10312170" y="3945846"/>
                <a:ext cx="173880" cy="68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2C61B6-91A5-4FB9-8E71-490FB61F4C1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03530" y="3936846"/>
                  <a:ext cx="19152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F5FE7DD-7374-4009-89A4-BA6321E8D153}"/>
              </a:ext>
            </a:extLst>
          </p:cNvPr>
          <p:cNvGrpSpPr/>
          <p:nvPr/>
        </p:nvGrpSpPr>
        <p:grpSpPr>
          <a:xfrm>
            <a:off x="10688010" y="3910566"/>
            <a:ext cx="285840" cy="78480"/>
            <a:chOff x="10688010" y="3910566"/>
            <a:chExt cx="285840" cy="7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7FEBDC3-3A2E-4B96-A15D-CFD8203E0A17}"/>
                    </a:ext>
                  </a:extLst>
                </p14:cNvPr>
                <p14:cNvContentPartPr/>
                <p14:nvPr/>
              </p14:nvContentPartPr>
              <p14:xfrm>
                <a:off x="10688010" y="3920646"/>
                <a:ext cx="147240" cy="68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7FEBDC3-3A2E-4B96-A15D-CFD8203E0A1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79370" y="3911646"/>
                  <a:ext cx="164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F349A37-681F-4116-A765-98DEE6D71D47}"/>
                    </a:ext>
                  </a:extLst>
                </p14:cNvPr>
                <p14:cNvContentPartPr/>
                <p14:nvPr/>
              </p14:nvContentPartPr>
              <p14:xfrm>
                <a:off x="10865130" y="3910566"/>
                <a:ext cx="108720" cy="70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F349A37-681F-4116-A765-98DEE6D71D4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56130" y="3901566"/>
                  <a:ext cx="12636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C666934-F3DE-465A-9EF1-D3E15EABF004}"/>
              </a:ext>
            </a:extLst>
          </p:cNvPr>
          <p:cNvGrpSpPr/>
          <p:nvPr/>
        </p:nvGrpSpPr>
        <p:grpSpPr>
          <a:xfrm>
            <a:off x="11201370" y="3819126"/>
            <a:ext cx="743040" cy="163800"/>
            <a:chOff x="11201370" y="3819126"/>
            <a:chExt cx="74304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9BA06CB-0277-413A-A68E-FFE4F2659227}"/>
                    </a:ext>
                  </a:extLst>
                </p14:cNvPr>
                <p14:cNvContentPartPr/>
                <p14:nvPr/>
              </p14:nvContentPartPr>
              <p14:xfrm>
                <a:off x="11201370" y="3869886"/>
                <a:ext cx="168120" cy="79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9BA06CB-0277-413A-A68E-FFE4F26592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92370" y="3861246"/>
                  <a:ext cx="185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17085A7-72BB-4939-A0ED-CDEA7E404DD9}"/>
                    </a:ext>
                  </a:extLst>
                </p14:cNvPr>
                <p14:cNvContentPartPr/>
                <p14:nvPr/>
              </p14:nvContentPartPr>
              <p14:xfrm>
                <a:off x="11390370" y="3869886"/>
                <a:ext cx="62640" cy="75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17085A7-72BB-4939-A0ED-CDEA7E404DD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381370" y="3861246"/>
                  <a:ext cx="80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30FFDEE-172F-4A14-83A9-D33E1563DC83}"/>
                    </a:ext>
                  </a:extLst>
                </p14:cNvPr>
                <p14:cNvContentPartPr/>
                <p14:nvPr/>
              </p14:nvContentPartPr>
              <p14:xfrm>
                <a:off x="11498370" y="3875286"/>
                <a:ext cx="67320" cy="63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30FFDEE-172F-4A14-83A9-D33E1563DC8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489370" y="3866646"/>
                  <a:ext cx="84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74611D0-6C0C-4CD5-95E8-26D524104940}"/>
                    </a:ext>
                  </a:extLst>
                </p14:cNvPr>
                <p14:cNvContentPartPr/>
                <p14:nvPr/>
              </p14:nvContentPartPr>
              <p14:xfrm>
                <a:off x="11590530" y="3819126"/>
                <a:ext cx="124560" cy="126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74611D0-6C0C-4CD5-95E8-26D52410494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581890" y="3810486"/>
                  <a:ext cx="142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BCE443A-1A50-44BD-99AD-2F48BB378EE3}"/>
                    </a:ext>
                  </a:extLst>
                </p14:cNvPr>
                <p14:cNvContentPartPr/>
                <p14:nvPr/>
              </p14:nvContentPartPr>
              <p14:xfrm>
                <a:off x="11695650" y="3839646"/>
                <a:ext cx="131760" cy="121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BCE443A-1A50-44BD-99AD-2F48BB378EE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686650" y="3831006"/>
                  <a:ext cx="149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27CD867-91A0-4D9E-A2B9-F4E172A92DB8}"/>
                    </a:ext>
                  </a:extLst>
                </p14:cNvPr>
                <p14:cNvContentPartPr/>
                <p14:nvPr/>
              </p14:nvContentPartPr>
              <p14:xfrm>
                <a:off x="11853690" y="3880326"/>
                <a:ext cx="90720" cy="102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27CD867-91A0-4D9E-A2B9-F4E172A92DB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844690" y="3871326"/>
                  <a:ext cx="10836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F3F638E-82DB-4606-A828-5FA095981DE7}"/>
              </a:ext>
            </a:extLst>
          </p:cNvPr>
          <p:cNvGrpSpPr/>
          <p:nvPr/>
        </p:nvGrpSpPr>
        <p:grpSpPr>
          <a:xfrm>
            <a:off x="1136130" y="3409806"/>
            <a:ext cx="988920" cy="821880"/>
            <a:chOff x="1136130" y="3409806"/>
            <a:chExt cx="988920" cy="82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C8B6CF0-6AA8-4F37-9CB8-5E1B276845FB}"/>
                    </a:ext>
                  </a:extLst>
                </p14:cNvPr>
                <p14:cNvContentPartPr/>
                <p14:nvPr/>
              </p14:nvContentPartPr>
              <p14:xfrm>
                <a:off x="2020290" y="3736686"/>
                <a:ext cx="72000" cy="104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C8B6CF0-6AA8-4F37-9CB8-5E1B276845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11290" y="3728046"/>
                  <a:ext cx="89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DBF9778-DD50-4CCB-B76E-427E5C4F5A54}"/>
                    </a:ext>
                  </a:extLst>
                </p14:cNvPr>
                <p14:cNvContentPartPr/>
                <p14:nvPr/>
              </p14:nvContentPartPr>
              <p14:xfrm>
                <a:off x="2060970" y="3940446"/>
                <a:ext cx="64080" cy="178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DBF9778-DD50-4CCB-B76E-427E5C4F5A5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52330" y="3931446"/>
                  <a:ext cx="81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E7F7BE8-2F2B-40B5-BA63-4D3E59101ECF}"/>
                    </a:ext>
                  </a:extLst>
                </p14:cNvPr>
                <p14:cNvContentPartPr/>
                <p14:nvPr/>
              </p14:nvContentPartPr>
              <p14:xfrm>
                <a:off x="2059530" y="3895086"/>
                <a:ext cx="25920" cy="15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E7F7BE8-2F2B-40B5-BA63-4D3E59101EC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50890" y="3886086"/>
                  <a:ext cx="43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3A3268D-C581-4EEA-9241-95A745ED09C0}"/>
                    </a:ext>
                  </a:extLst>
                </p14:cNvPr>
                <p14:cNvContentPartPr/>
                <p14:nvPr/>
              </p14:nvContentPartPr>
              <p14:xfrm>
                <a:off x="1428810" y="3516006"/>
                <a:ext cx="567720" cy="228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3A3268D-C581-4EEA-9241-95A745ED09C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20170" y="3507006"/>
                  <a:ext cx="585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14C958-FCDC-4CF8-A7DD-7F616DC8CBE4}"/>
                    </a:ext>
                  </a:extLst>
                </p14:cNvPr>
                <p14:cNvContentPartPr/>
                <p14:nvPr/>
              </p14:nvContentPartPr>
              <p14:xfrm>
                <a:off x="1317930" y="3769446"/>
                <a:ext cx="613080" cy="41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14C958-FCDC-4CF8-A7DD-7F616DC8CBE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09290" y="3760806"/>
                  <a:ext cx="630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79C1930-3A1A-404D-B418-1C04E1EB4CF5}"/>
                    </a:ext>
                  </a:extLst>
                </p14:cNvPr>
                <p14:cNvContentPartPr/>
                <p14:nvPr/>
              </p14:nvContentPartPr>
              <p14:xfrm>
                <a:off x="1396050" y="3858726"/>
                <a:ext cx="629640" cy="372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79C1930-3A1A-404D-B418-1C04E1EB4CF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87410" y="3849726"/>
                  <a:ext cx="6472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AC60AEF-A68B-4D07-AAE6-AE6432BDE602}"/>
                    </a:ext>
                  </a:extLst>
                </p14:cNvPr>
                <p14:cNvContentPartPr/>
                <p14:nvPr/>
              </p14:nvContentPartPr>
              <p14:xfrm>
                <a:off x="1421610" y="3497646"/>
                <a:ext cx="504000" cy="217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AC60AEF-A68B-4D07-AAE6-AE6432BDE60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12610" y="3489006"/>
                  <a:ext cx="521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FA0D6F4-D0FF-4DEB-B89F-8987332AC832}"/>
                    </a:ext>
                  </a:extLst>
                </p14:cNvPr>
                <p14:cNvContentPartPr/>
                <p14:nvPr/>
              </p14:nvContentPartPr>
              <p14:xfrm>
                <a:off x="1333770" y="3442566"/>
                <a:ext cx="59040" cy="98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FA0D6F4-D0FF-4DEB-B89F-8987332AC83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24770" y="3433926"/>
                  <a:ext cx="76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350C776-BC73-4850-9224-959CD7319879}"/>
                    </a:ext>
                  </a:extLst>
                </p14:cNvPr>
                <p14:cNvContentPartPr/>
                <p14:nvPr/>
              </p14:nvContentPartPr>
              <p14:xfrm>
                <a:off x="1136130" y="3409806"/>
                <a:ext cx="32040" cy="71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350C776-BC73-4850-9224-959CD731987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27130" y="3400806"/>
                  <a:ext cx="4968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E9C69D8-6A36-44AB-A1ED-96DE9A20233F}"/>
                  </a:ext>
                </a:extLst>
              </p14:cNvPr>
              <p14:cNvContentPartPr/>
              <p14:nvPr/>
            </p14:nvContentPartPr>
            <p14:xfrm>
              <a:off x="1100130" y="3277686"/>
              <a:ext cx="45360" cy="230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E9C69D8-6A36-44AB-A1ED-96DE9A20233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91490" y="3268686"/>
                <a:ext cx="6300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AA57BCDC-3C68-42B8-AEE4-0E3479241600}"/>
              </a:ext>
            </a:extLst>
          </p:cNvPr>
          <p:cNvGrpSpPr/>
          <p:nvPr/>
        </p:nvGrpSpPr>
        <p:grpSpPr>
          <a:xfrm>
            <a:off x="1131810" y="4562526"/>
            <a:ext cx="885960" cy="695520"/>
            <a:chOff x="1131810" y="4562526"/>
            <a:chExt cx="885960" cy="69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10C25C2-448E-442E-9F58-DC74B17B4FE8}"/>
                    </a:ext>
                  </a:extLst>
                </p14:cNvPr>
                <p14:cNvContentPartPr/>
                <p14:nvPr/>
              </p14:nvContentPartPr>
              <p14:xfrm>
                <a:off x="1331250" y="4946646"/>
                <a:ext cx="64080" cy="95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10C25C2-448E-442E-9F58-DC74B17B4FE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22250" y="4937646"/>
                  <a:ext cx="81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3BDDEE9-FE9D-4A11-9735-BC370BF30306}"/>
                    </a:ext>
                  </a:extLst>
                </p14:cNvPr>
                <p14:cNvContentPartPr/>
                <p14:nvPr/>
              </p14:nvContentPartPr>
              <p14:xfrm>
                <a:off x="1182930" y="5093886"/>
                <a:ext cx="18720" cy="97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3BDDEE9-FE9D-4A11-9735-BC370BF3030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74290" y="5084886"/>
                  <a:ext cx="36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03C41B1-1344-4848-9770-0943B9CFCA6A}"/>
                    </a:ext>
                  </a:extLst>
                </p14:cNvPr>
                <p14:cNvContentPartPr/>
                <p14:nvPr/>
              </p14:nvContentPartPr>
              <p14:xfrm>
                <a:off x="1131810" y="5007846"/>
                <a:ext cx="60840" cy="15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03C41B1-1344-4848-9770-0943B9CFCA6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23170" y="4999206"/>
                  <a:ext cx="78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F5AC4F6-C9C2-4AA6-98B5-E665202038A3}"/>
                    </a:ext>
                  </a:extLst>
                </p14:cNvPr>
                <p14:cNvContentPartPr/>
                <p14:nvPr/>
              </p14:nvContentPartPr>
              <p14:xfrm>
                <a:off x="1465530" y="4562526"/>
                <a:ext cx="459720" cy="266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F5AC4F6-C9C2-4AA6-98B5-E665202038A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456530" y="4553526"/>
                  <a:ext cx="4773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039033F-A16D-4467-996E-7EF17E113C90}"/>
                    </a:ext>
                  </a:extLst>
                </p14:cNvPr>
                <p14:cNvContentPartPr/>
                <p14:nvPr/>
              </p14:nvContentPartPr>
              <p14:xfrm>
                <a:off x="1469130" y="4845486"/>
                <a:ext cx="499320" cy="30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039033F-A16D-4467-996E-7EF17E113C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60490" y="4836486"/>
                  <a:ext cx="516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57C4070-2F68-445F-A633-ECE509975B54}"/>
                    </a:ext>
                  </a:extLst>
                </p14:cNvPr>
                <p14:cNvContentPartPr/>
                <p14:nvPr/>
              </p14:nvContentPartPr>
              <p14:xfrm>
                <a:off x="1526730" y="5001006"/>
                <a:ext cx="433800" cy="61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57C4070-2F68-445F-A633-ECE509975B5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18090" y="4992006"/>
                  <a:ext cx="451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D624911-BC4C-47B3-8837-5FCB133059CE}"/>
                    </a:ext>
                  </a:extLst>
                </p14:cNvPr>
                <p14:cNvContentPartPr/>
                <p14:nvPr/>
              </p14:nvContentPartPr>
              <p14:xfrm>
                <a:off x="1477410" y="5069766"/>
                <a:ext cx="540360" cy="188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D624911-BC4C-47B3-8837-5FCB133059C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68770" y="5060766"/>
                  <a:ext cx="55800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6A0B1B7-CEAF-4595-88D9-B0B9271646EA}"/>
              </a:ext>
            </a:extLst>
          </p:cNvPr>
          <p:cNvGrpSpPr/>
          <p:nvPr/>
        </p:nvGrpSpPr>
        <p:grpSpPr>
          <a:xfrm>
            <a:off x="7246410" y="6181806"/>
            <a:ext cx="733680" cy="173520"/>
            <a:chOff x="7246410" y="6181806"/>
            <a:chExt cx="73368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B8A0707-A6A7-4F04-9499-211F54221D99}"/>
                    </a:ext>
                  </a:extLst>
                </p14:cNvPr>
                <p14:cNvContentPartPr/>
                <p14:nvPr/>
              </p14:nvContentPartPr>
              <p14:xfrm>
                <a:off x="7246410" y="6240486"/>
                <a:ext cx="104400" cy="114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B8A0707-A6A7-4F04-9499-211F54221D9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37410" y="6231486"/>
                  <a:ext cx="122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C484FF2-8610-424A-A7BE-313DBE4EE43E}"/>
                    </a:ext>
                  </a:extLst>
                </p14:cNvPr>
                <p14:cNvContentPartPr/>
                <p14:nvPr/>
              </p14:nvContentPartPr>
              <p14:xfrm>
                <a:off x="7422810" y="6207006"/>
                <a:ext cx="59400" cy="143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C484FF2-8610-424A-A7BE-313DBE4EE43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13810" y="6198006"/>
                  <a:ext cx="77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1F2556E-7564-47A4-9112-29918090A389}"/>
                    </a:ext>
                  </a:extLst>
                </p14:cNvPr>
                <p14:cNvContentPartPr/>
                <p14:nvPr/>
              </p14:nvContentPartPr>
              <p14:xfrm>
                <a:off x="7546290" y="6181806"/>
                <a:ext cx="47520" cy="127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1F2556E-7564-47A4-9112-29918090A38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37650" y="6173166"/>
                  <a:ext cx="65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F346CE2-042C-466E-AA60-DF815BC40303}"/>
                    </a:ext>
                  </a:extLst>
                </p14:cNvPr>
                <p14:cNvContentPartPr/>
                <p14:nvPr/>
              </p14:nvContentPartPr>
              <p14:xfrm>
                <a:off x="7638090" y="6210246"/>
                <a:ext cx="82800" cy="108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F346CE2-042C-466E-AA60-DF815BC4030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29450" y="6201246"/>
                  <a:ext cx="100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405A6D1-6BE2-4822-BA77-2A917ECC4588}"/>
                    </a:ext>
                  </a:extLst>
                </p14:cNvPr>
                <p14:cNvContentPartPr/>
                <p14:nvPr/>
              </p14:nvContentPartPr>
              <p14:xfrm>
                <a:off x="7766610" y="6209166"/>
                <a:ext cx="213480" cy="117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405A6D1-6BE2-4822-BA77-2A917ECC458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57610" y="6200166"/>
                  <a:ext cx="23112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40807C0-FE8D-41CA-B7D5-8809C1B199D6}"/>
              </a:ext>
            </a:extLst>
          </p:cNvPr>
          <p:cNvGrpSpPr/>
          <p:nvPr/>
        </p:nvGrpSpPr>
        <p:grpSpPr>
          <a:xfrm>
            <a:off x="8375010" y="6191886"/>
            <a:ext cx="299160" cy="277200"/>
            <a:chOff x="8375010" y="6191886"/>
            <a:chExt cx="299160" cy="27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9AC3B94-EA79-4D6B-AE57-F902FED8DCEC}"/>
                    </a:ext>
                  </a:extLst>
                </p14:cNvPr>
                <p14:cNvContentPartPr/>
                <p14:nvPr/>
              </p14:nvContentPartPr>
              <p14:xfrm>
                <a:off x="8375010" y="6212406"/>
                <a:ext cx="47160" cy="204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9AC3B94-EA79-4D6B-AE57-F902FED8DCE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66010" y="6203766"/>
                  <a:ext cx="64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CA0D834-4B4F-412B-9343-F9581E70C362}"/>
                    </a:ext>
                  </a:extLst>
                </p14:cNvPr>
                <p14:cNvContentPartPr/>
                <p14:nvPr/>
              </p14:nvContentPartPr>
              <p14:xfrm>
                <a:off x="8382210" y="6206286"/>
                <a:ext cx="164520" cy="140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CA0D834-4B4F-412B-9343-F9581E70C36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73210" y="6197646"/>
                  <a:ext cx="182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E2FF01D-61BD-48CC-BF5F-A8D1BDEC837A}"/>
                    </a:ext>
                  </a:extLst>
                </p14:cNvPr>
                <p14:cNvContentPartPr/>
                <p14:nvPr/>
              </p14:nvContentPartPr>
              <p14:xfrm>
                <a:off x="8574090" y="6191886"/>
                <a:ext cx="100080" cy="277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E2FF01D-61BD-48CC-BF5F-A8D1BDEC837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65450" y="6183246"/>
                  <a:ext cx="11772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F608AB5-419D-43B7-8D45-907ECE7E4B47}"/>
              </a:ext>
            </a:extLst>
          </p:cNvPr>
          <p:cNvGrpSpPr/>
          <p:nvPr/>
        </p:nvGrpSpPr>
        <p:grpSpPr>
          <a:xfrm>
            <a:off x="8814930" y="6191166"/>
            <a:ext cx="397440" cy="243360"/>
            <a:chOff x="8814930" y="6191166"/>
            <a:chExt cx="39744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7F312C2-6295-4BF9-8D73-46FB2411EBE8}"/>
                    </a:ext>
                  </a:extLst>
                </p14:cNvPr>
                <p14:cNvContentPartPr/>
                <p14:nvPr/>
              </p14:nvContentPartPr>
              <p14:xfrm>
                <a:off x="8814930" y="6210966"/>
                <a:ext cx="98640" cy="86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7F312C2-6295-4BF9-8D73-46FB2411EBE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05930" y="6202326"/>
                  <a:ext cx="116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77052A0-3D24-4817-A036-744FA12E75D7}"/>
                    </a:ext>
                  </a:extLst>
                </p14:cNvPr>
                <p14:cNvContentPartPr/>
                <p14:nvPr/>
              </p14:nvContentPartPr>
              <p14:xfrm>
                <a:off x="8835450" y="6191166"/>
                <a:ext cx="291960" cy="147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77052A0-3D24-4817-A036-744FA12E75D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26810" y="6182166"/>
                  <a:ext cx="309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54A6149-BF78-47B7-8D6D-3AE233FE2D9D}"/>
                    </a:ext>
                  </a:extLst>
                </p14:cNvPr>
                <p14:cNvContentPartPr/>
                <p14:nvPr/>
              </p14:nvContentPartPr>
              <p14:xfrm>
                <a:off x="9048210" y="6199086"/>
                <a:ext cx="164160" cy="235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54A6149-BF78-47B7-8D6D-3AE233FE2D9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039570" y="6190446"/>
                  <a:ext cx="18180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07114DE-159D-448A-BC7F-0E797C574F15}"/>
              </a:ext>
            </a:extLst>
          </p:cNvPr>
          <p:cNvGrpSpPr/>
          <p:nvPr/>
        </p:nvGrpSpPr>
        <p:grpSpPr>
          <a:xfrm>
            <a:off x="9480210" y="6268566"/>
            <a:ext cx="708120" cy="189720"/>
            <a:chOff x="9480210" y="6268566"/>
            <a:chExt cx="70812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C2E6CDF-8E5D-4848-9BA6-726B27D84E37}"/>
                    </a:ext>
                  </a:extLst>
                </p14:cNvPr>
                <p14:cNvContentPartPr/>
                <p14:nvPr/>
              </p14:nvContentPartPr>
              <p14:xfrm>
                <a:off x="9480210" y="6271086"/>
                <a:ext cx="161640" cy="109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C2E6CDF-8E5D-4848-9BA6-726B27D84E3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71210" y="6262086"/>
                  <a:ext cx="179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851E18E-1CA3-436D-B1EC-B472BE97925B}"/>
                    </a:ext>
                  </a:extLst>
                </p14:cNvPr>
                <p14:cNvContentPartPr/>
                <p14:nvPr/>
              </p14:nvContentPartPr>
              <p14:xfrm>
                <a:off x="9735090" y="6282606"/>
                <a:ext cx="95760" cy="111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851E18E-1CA3-436D-B1EC-B472BE97925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26090" y="6273606"/>
                  <a:ext cx="113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9CCC5B5-C5D2-4226-BD4A-AFE83C987F3C}"/>
                    </a:ext>
                  </a:extLst>
                </p14:cNvPr>
                <p14:cNvContentPartPr/>
                <p14:nvPr/>
              </p14:nvContentPartPr>
              <p14:xfrm>
                <a:off x="9868650" y="6282246"/>
                <a:ext cx="82440" cy="106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9CCC5B5-C5D2-4226-BD4A-AFE83C987F3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59650" y="6273246"/>
                  <a:ext cx="100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B5F24BA-30CF-437A-8087-29A4F7301D21}"/>
                    </a:ext>
                  </a:extLst>
                </p14:cNvPr>
                <p14:cNvContentPartPr/>
                <p14:nvPr/>
              </p14:nvContentPartPr>
              <p14:xfrm>
                <a:off x="9992490" y="6268566"/>
                <a:ext cx="120600" cy="185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B5F24BA-30CF-437A-8087-29A4F7301D2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83490" y="6259926"/>
                  <a:ext cx="138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0716467-8056-4CF6-9A89-C161A4CCF0B4}"/>
                    </a:ext>
                  </a:extLst>
                </p14:cNvPr>
                <p14:cNvContentPartPr/>
                <p14:nvPr/>
              </p14:nvContentPartPr>
              <p14:xfrm>
                <a:off x="10185450" y="6433446"/>
                <a:ext cx="2880" cy="24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0716467-8056-4CF6-9A89-C161A4CCF0B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76450" y="6424446"/>
                  <a:ext cx="20520" cy="4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42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Iterative Relaxation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473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While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CA" sz="2000" dirty="0"/>
                  <a:t> do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(1) Compute an optimal basic solution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.  If infeasible, return “impossible”.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(2) Delete all pairs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(3)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000" dirty="0"/>
                  <a:t>, assign job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/>
                  <a:t> to machine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. 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(4) If there is a machine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with degree 1, remove the time constraint from machine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(5) If there is a machine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with degree 2 and fractional degree at least 1,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remove the time constraint from machine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Return the assignment.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New idea is to remove constraints.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4735399"/>
              </a:xfrm>
              <a:prstGeom prst="rect">
                <a:avLst/>
              </a:prstGeom>
              <a:blipFill>
                <a:blip r:embed="rId2"/>
                <a:stretch>
                  <a:fillRect l="-557" b="-12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F4272F4-22C6-438F-A64F-F02F080A2810}"/>
              </a:ext>
            </a:extLst>
          </p:cNvPr>
          <p:cNvSpPr/>
          <p:nvPr/>
        </p:nvSpPr>
        <p:spPr>
          <a:xfrm>
            <a:off x="729762" y="1029128"/>
            <a:ext cx="10379319" cy="4004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F9D437-8D6A-4181-A0CF-BDF0C2C8B820}"/>
                  </a:ext>
                </a:extLst>
              </p14:cNvPr>
              <p14:cNvContentPartPr/>
              <p14:nvPr/>
            </p14:nvContentPartPr>
            <p14:xfrm>
              <a:off x="9696240" y="3185280"/>
              <a:ext cx="2321640" cy="1571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F9D437-8D6A-4181-A0CF-BDF0C2C8B8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86880" y="3175920"/>
                <a:ext cx="2340360" cy="159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8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Performance Guarantee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14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First we prove the theorem, assuming that the algorithm will always terminate successfully.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Since we only assign a job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/>
                  <a:t> to a machine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000" dirty="0"/>
                  <a:t>, the cost is no more than the optimal cost.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 it remains to consider the time violation.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1466684"/>
              </a:xfrm>
              <a:prstGeom prst="rect">
                <a:avLst/>
              </a:prstGeom>
              <a:blipFill>
                <a:blip r:embed="rId2"/>
                <a:stretch>
                  <a:fillRect l="-557"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762EADC-AAC4-4A49-8675-4EA16D3C6D91}"/>
              </a:ext>
            </a:extLst>
          </p:cNvPr>
          <p:cNvGrpSpPr/>
          <p:nvPr/>
        </p:nvGrpSpPr>
        <p:grpSpPr>
          <a:xfrm>
            <a:off x="5460810" y="1945686"/>
            <a:ext cx="796320" cy="90360"/>
            <a:chOff x="5460810" y="1945686"/>
            <a:chExt cx="79632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72FFEAA-DDFA-4E83-A2B3-2C65CFC75893}"/>
                    </a:ext>
                  </a:extLst>
                </p14:cNvPr>
                <p14:cNvContentPartPr/>
                <p14:nvPr/>
              </p14:nvContentPartPr>
              <p14:xfrm>
                <a:off x="5460810" y="1963686"/>
                <a:ext cx="796320" cy="72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72FFEAA-DDFA-4E83-A2B3-2C65CFC7589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51810" y="1955046"/>
                  <a:ext cx="813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983A829-71B1-4420-9736-AEEA5CA14523}"/>
                    </a:ext>
                  </a:extLst>
                </p14:cNvPr>
                <p14:cNvContentPartPr/>
                <p14:nvPr/>
              </p14:nvContentPartPr>
              <p14:xfrm>
                <a:off x="5489250" y="1945686"/>
                <a:ext cx="752400" cy="76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983A829-71B1-4420-9736-AEEA5CA1452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80250" y="1936686"/>
                  <a:ext cx="77004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4CC942-CF0A-4242-A445-894CCC8B0139}"/>
              </a:ext>
            </a:extLst>
          </p:cNvPr>
          <p:cNvGrpSpPr/>
          <p:nvPr/>
        </p:nvGrpSpPr>
        <p:grpSpPr>
          <a:xfrm>
            <a:off x="2192730" y="2784486"/>
            <a:ext cx="491400" cy="538560"/>
            <a:chOff x="2192730" y="2784486"/>
            <a:chExt cx="491400" cy="53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0EDC228-5B36-4D51-880E-036F43BBBF1D}"/>
                    </a:ext>
                  </a:extLst>
                </p14:cNvPr>
                <p14:cNvContentPartPr/>
                <p14:nvPr/>
              </p14:nvContentPartPr>
              <p14:xfrm>
                <a:off x="2382090" y="2950806"/>
                <a:ext cx="179640" cy="117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0EDC228-5B36-4D51-880E-036F43BBBF1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73450" y="2941806"/>
                  <a:ext cx="197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F7CCF3F-6F4F-4B60-8E20-0F644FA274F9}"/>
                    </a:ext>
                  </a:extLst>
                </p14:cNvPr>
                <p14:cNvContentPartPr/>
                <p14:nvPr/>
              </p14:nvContentPartPr>
              <p14:xfrm>
                <a:off x="2495490" y="2983566"/>
                <a:ext cx="11520" cy="189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F7CCF3F-6F4F-4B60-8E20-0F644FA274F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86490" y="2974566"/>
                  <a:ext cx="29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66F8955-8617-4BEF-A13B-3E6C663E76FF}"/>
                    </a:ext>
                  </a:extLst>
                </p14:cNvPr>
                <p14:cNvContentPartPr/>
                <p14:nvPr/>
              </p14:nvContentPartPr>
              <p14:xfrm>
                <a:off x="2192730" y="2784486"/>
                <a:ext cx="491400" cy="538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66F8955-8617-4BEF-A13B-3E6C663E76F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84090" y="2775846"/>
                  <a:ext cx="509040" cy="55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5FA29F-8EBF-4BDE-99E1-90ACF762AE6F}"/>
              </a:ext>
            </a:extLst>
          </p:cNvPr>
          <p:cNvGrpSpPr/>
          <p:nvPr/>
        </p:nvGrpSpPr>
        <p:grpSpPr>
          <a:xfrm>
            <a:off x="3643530" y="2489286"/>
            <a:ext cx="1333080" cy="959040"/>
            <a:chOff x="3643530" y="2489286"/>
            <a:chExt cx="1333080" cy="95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A161AB5-741E-4BE4-9EE7-0798A7A157F8}"/>
                    </a:ext>
                  </a:extLst>
                </p14:cNvPr>
                <p14:cNvContentPartPr/>
                <p14:nvPr/>
              </p14:nvContentPartPr>
              <p14:xfrm>
                <a:off x="3643530" y="3124686"/>
                <a:ext cx="127800" cy="114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A161AB5-741E-4BE4-9EE7-0798A7A157F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34530" y="3115686"/>
                  <a:ext cx="145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0F4052-766F-4044-99A9-1987DFA82DCC}"/>
                    </a:ext>
                  </a:extLst>
                </p14:cNvPr>
                <p14:cNvContentPartPr/>
                <p14:nvPr/>
              </p14:nvContentPartPr>
              <p14:xfrm>
                <a:off x="3677010" y="3336006"/>
                <a:ext cx="32760" cy="112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0F4052-766F-4044-99A9-1987DFA82DC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68370" y="3327006"/>
                  <a:ext cx="50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F1F755A-6578-4766-98A6-8A73E7A864DA}"/>
                    </a:ext>
                  </a:extLst>
                </p14:cNvPr>
                <p14:cNvContentPartPr/>
                <p14:nvPr/>
              </p14:nvContentPartPr>
              <p14:xfrm>
                <a:off x="3652170" y="3273726"/>
                <a:ext cx="42120" cy="9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F1F755A-6578-4766-98A6-8A73E7A864D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43530" y="3264726"/>
                  <a:ext cx="59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2E9C383-9AE3-4863-897D-CDD1F642F1B5}"/>
                    </a:ext>
                  </a:extLst>
                </p14:cNvPr>
                <p14:cNvContentPartPr/>
                <p14:nvPr/>
              </p14:nvContentPartPr>
              <p14:xfrm>
                <a:off x="3858810" y="2806806"/>
                <a:ext cx="848520" cy="296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2E9C383-9AE3-4863-897D-CDD1F642F1B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49810" y="2798166"/>
                  <a:ext cx="8661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FF08700-2115-4DF1-B182-ADD4AC28E2FB}"/>
                    </a:ext>
                  </a:extLst>
                </p14:cNvPr>
                <p14:cNvContentPartPr/>
                <p14:nvPr/>
              </p14:nvContentPartPr>
              <p14:xfrm>
                <a:off x="4695450" y="2755326"/>
                <a:ext cx="66240" cy="81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FF08700-2115-4DF1-B182-ADD4AC28E2F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86450" y="2746686"/>
                  <a:ext cx="83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6D8600-8B70-427B-A364-0C6005A06C35}"/>
                    </a:ext>
                  </a:extLst>
                </p14:cNvPr>
                <p14:cNvContentPartPr/>
                <p14:nvPr/>
              </p14:nvContentPartPr>
              <p14:xfrm>
                <a:off x="4899930" y="2607366"/>
                <a:ext cx="76680" cy="166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6D8600-8B70-427B-A364-0C6005A06C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90930" y="2598726"/>
                  <a:ext cx="94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FF6F3B-E39F-4C30-B0A7-12A1F824C682}"/>
                    </a:ext>
                  </a:extLst>
                </p14:cNvPr>
                <p14:cNvContentPartPr/>
                <p14:nvPr/>
              </p14:nvContentPartPr>
              <p14:xfrm>
                <a:off x="4919010" y="2489286"/>
                <a:ext cx="36720" cy="23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FF6F3B-E39F-4C30-B0A7-12A1F824C68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10370" y="2480286"/>
                  <a:ext cx="5436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4177497-8C3E-45AF-B985-79CEB94B06C2}"/>
                  </a:ext>
                </a:extLst>
              </p14:cNvPr>
              <p14:cNvContentPartPr/>
              <p14:nvPr/>
            </p14:nvContentPartPr>
            <p14:xfrm>
              <a:off x="7141290" y="2998686"/>
              <a:ext cx="88920" cy="39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4177497-8C3E-45AF-B985-79CEB94B06C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32650" y="2990046"/>
                <a:ext cx="10656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827DB076-E4E3-4162-ADF0-59BE5532B07A}"/>
              </a:ext>
            </a:extLst>
          </p:cNvPr>
          <p:cNvGrpSpPr/>
          <p:nvPr/>
        </p:nvGrpSpPr>
        <p:grpSpPr>
          <a:xfrm>
            <a:off x="7910610" y="2335566"/>
            <a:ext cx="624240" cy="290160"/>
            <a:chOff x="7910610" y="2335566"/>
            <a:chExt cx="62424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5290213-5EC9-47EC-9679-05E1E8E972A5}"/>
                    </a:ext>
                  </a:extLst>
                </p14:cNvPr>
                <p14:cNvContentPartPr/>
                <p14:nvPr/>
              </p14:nvContentPartPr>
              <p14:xfrm>
                <a:off x="7910610" y="2363646"/>
                <a:ext cx="23760" cy="169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5290213-5EC9-47EC-9679-05E1E8E972A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01970" y="2355006"/>
                  <a:ext cx="41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82ED81F-3067-4A63-AD85-F6BEB0072E53}"/>
                    </a:ext>
                  </a:extLst>
                </p14:cNvPr>
                <p14:cNvContentPartPr/>
                <p14:nvPr/>
              </p14:nvContentPartPr>
              <p14:xfrm>
                <a:off x="7911690" y="2380206"/>
                <a:ext cx="122400" cy="117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82ED81F-3067-4A63-AD85-F6BEB0072E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02690" y="2371566"/>
                  <a:ext cx="140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8A18123-0BA1-4AE2-8559-F909E8CCF861}"/>
                    </a:ext>
                  </a:extLst>
                </p14:cNvPr>
                <p14:cNvContentPartPr/>
                <p14:nvPr/>
              </p14:nvContentPartPr>
              <p14:xfrm>
                <a:off x="8016450" y="2364366"/>
                <a:ext cx="100440" cy="261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8A18123-0BA1-4AE2-8559-F909E8CCF86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07810" y="2355366"/>
                  <a:ext cx="118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55D775-AAFE-414A-B43D-9FBBF9F95F67}"/>
                    </a:ext>
                  </a:extLst>
                </p14:cNvPr>
                <p14:cNvContentPartPr/>
                <p14:nvPr/>
              </p14:nvContentPartPr>
              <p14:xfrm>
                <a:off x="8191410" y="2373366"/>
                <a:ext cx="82800" cy="81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55D775-AAFE-414A-B43D-9FBBF9F95F6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82410" y="2364366"/>
                  <a:ext cx="100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1B88BE9-DEB9-434E-9A9B-32F23EBC9994}"/>
                    </a:ext>
                  </a:extLst>
                </p14:cNvPr>
                <p14:cNvContentPartPr/>
                <p14:nvPr/>
              </p14:nvContentPartPr>
              <p14:xfrm>
                <a:off x="8341890" y="2335566"/>
                <a:ext cx="172440" cy="207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1B88BE9-DEB9-434E-9A9B-32F23EBC999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32890" y="2326566"/>
                  <a:ext cx="190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F87E775-B958-4FB3-913D-ACBA4C402049}"/>
                    </a:ext>
                  </a:extLst>
                </p14:cNvPr>
                <p14:cNvContentPartPr/>
                <p14:nvPr/>
              </p14:nvContentPartPr>
              <p14:xfrm>
                <a:off x="8494890" y="2416926"/>
                <a:ext cx="39960" cy="17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F87E775-B958-4FB3-913D-ACBA4C40204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86250" y="2407926"/>
                  <a:ext cx="576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980A092-5E93-4031-8F7E-FD153680F3A0}"/>
              </a:ext>
            </a:extLst>
          </p:cNvPr>
          <p:cNvGrpSpPr/>
          <p:nvPr/>
        </p:nvGrpSpPr>
        <p:grpSpPr>
          <a:xfrm>
            <a:off x="5759610" y="2783766"/>
            <a:ext cx="2712240" cy="1238760"/>
            <a:chOff x="5759610" y="2783766"/>
            <a:chExt cx="2712240" cy="12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1D7BA8-462B-4F5F-8B01-D0468B49DC71}"/>
                    </a:ext>
                  </a:extLst>
                </p14:cNvPr>
                <p14:cNvContentPartPr/>
                <p14:nvPr/>
              </p14:nvContentPartPr>
              <p14:xfrm>
                <a:off x="6603090" y="3668286"/>
                <a:ext cx="21600" cy="100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C1D7BA8-462B-4F5F-8B01-D0468B49DC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94450" y="3659646"/>
                  <a:ext cx="39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2BC65EE-E53B-48A3-8F24-4EE7BE275A77}"/>
                    </a:ext>
                  </a:extLst>
                </p14:cNvPr>
                <p14:cNvContentPartPr/>
                <p14:nvPr/>
              </p14:nvContentPartPr>
              <p14:xfrm>
                <a:off x="6582570" y="3594126"/>
                <a:ext cx="48600" cy="12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2BC65EE-E53B-48A3-8F24-4EE7BE275A7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73570" y="3585486"/>
                  <a:ext cx="66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5678184-3660-4AD0-9C42-4F3EB0D0F64E}"/>
                    </a:ext>
                  </a:extLst>
                </p14:cNvPr>
                <p14:cNvContentPartPr/>
                <p14:nvPr/>
              </p14:nvContentPartPr>
              <p14:xfrm>
                <a:off x="5806050" y="3094446"/>
                <a:ext cx="20160" cy="370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5678184-3660-4AD0-9C42-4F3EB0D0F64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97410" y="3085806"/>
                  <a:ext cx="378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759089A-0457-4219-BE2A-153418EE2B7D}"/>
                    </a:ext>
                  </a:extLst>
                </p14:cNvPr>
                <p14:cNvContentPartPr/>
                <p14:nvPr/>
              </p14:nvContentPartPr>
              <p14:xfrm>
                <a:off x="5759610" y="3025686"/>
                <a:ext cx="1517400" cy="413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759089A-0457-4219-BE2A-153418EE2B7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50970" y="3017046"/>
                  <a:ext cx="15350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267D219-B818-4BD4-BED6-4ED77CEF7AD5}"/>
                    </a:ext>
                  </a:extLst>
                </p14:cNvPr>
                <p14:cNvContentPartPr/>
                <p14:nvPr/>
              </p14:nvContentPartPr>
              <p14:xfrm>
                <a:off x="5837010" y="3426366"/>
                <a:ext cx="1459080" cy="33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267D219-B818-4BD4-BED6-4ED77CEF7AD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28370" y="3417366"/>
                  <a:ext cx="1476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634C471-8119-4EA4-90C8-16A97794074C}"/>
                    </a:ext>
                  </a:extLst>
                </p14:cNvPr>
                <p14:cNvContentPartPr/>
                <p14:nvPr/>
              </p14:nvContentPartPr>
              <p14:xfrm>
                <a:off x="6165330" y="3080046"/>
                <a:ext cx="18720" cy="334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634C471-8119-4EA4-90C8-16A97794074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56330" y="3071046"/>
                  <a:ext cx="363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14EA0DC-A097-4CC8-B9FF-8BC514E53262}"/>
                    </a:ext>
                  </a:extLst>
                </p14:cNvPr>
                <p14:cNvContentPartPr/>
                <p14:nvPr/>
              </p14:nvContentPartPr>
              <p14:xfrm>
                <a:off x="5959410" y="3187326"/>
                <a:ext cx="90720" cy="159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14EA0DC-A097-4CC8-B9FF-8BC514E5326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50770" y="3178326"/>
                  <a:ext cx="108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DB23985-3C60-4F96-B403-5D482D909383}"/>
                    </a:ext>
                  </a:extLst>
                </p14:cNvPr>
                <p14:cNvContentPartPr/>
                <p14:nvPr/>
              </p14:nvContentPartPr>
              <p14:xfrm>
                <a:off x="6490770" y="3102006"/>
                <a:ext cx="26280" cy="285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DB23985-3C60-4F96-B403-5D482D90938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81770" y="3093006"/>
                  <a:ext cx="43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7D1DEDC-A6E4-44A0-BE92-E8B8E32E9B2F}"/>
                    </a:ext>
                  </a:extLst>
                </p14:cNvPr>
                <p14:cNvContentPartPr/>
                <p14:nvPr/>
              </p14:nvContentPartPr>
              <p14:xfrm>
                <a:off x="6287010" y="3160326"/>
                <a:ext cx="122760" cy="104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7D1DEDC-A6E4-44A0-BE92-E8B8E32E9B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78370" y="3151326"/>
                  <a:ext cx="140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0FED92A-D638-4CD2-9240-131FA7A37C90}"/>
                    </a:ext>
                  </a:extLst>
                </p14:cNvPr>
                <p14:cNvContentPartPr/>
                <p14:nvPr/>
              </p14:nvContentPartPr>
              <p14:xfrm>
                <a:off x="6365130" y="3218646"/>
                <a:ext cx="9000" cy="100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0FED92A-D638-4CD2-9240-131FA7A37C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56130" y="3210006"/>
                  <a:ext cx="26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5148DF-2394-4EAB-A794-BA3F13F37D8B}"/>
                    </a:ext>
                  </a:extLst>
                </p14:cNvPr>
                <p14:cNvContentPartPr/>
                <p14:nvPr/>
              </p14:nvContentPartPr>
              <p14:xfrm>
                <a:off x="6785970" y="3059166"/>
                <a:ext cx="45720" cy="345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5148DF-2394-4EAB-A794-BA3F13F37D8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77330" y="3050526"/>
                  <a:ext cx="633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104DBA7-532F-40EC-B2FC-F12A93FD5E5E}"/>
                    </a:ext>
                  </a:extLst>
                </p14:cNvPr>
                <p14:cNvContentPartPr/>
                <p14:nvPr/>
              </p14:nvContentPartPr>
              <p14:xfrm>
                <a:off x="6665010" y="3163566"/>
                <a:ext cx="48240" cy="151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104DBA7-532F-40EC-B2FC-F12A93FD5E5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56010" y="3154926"/>
                  <a:ext cx="65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0640BC-0986-465F-99B7-305E041913C0}"/>
                    </a:ext>
                  </a:extLst>
                </p14:cNvPr>
                <p14:cNvContentPartPr/>
                <p14:nvPr/>
              </p14:nvContentPartPr>
              <p14:xfrm>
                <a:off x="6665370" y="3177966"/>
                <a:ext cx="97200" cy="15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0640BC-0986-465F-99B7-305E041913C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56730" y="3168966"/>
                  <a:ext cx="114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BCAC419-3191-4A04-8C1C-0221EA7D8239}"/>
                    </a:ext>
                  </a:extLst>
                </p14:cNvPr>
                <p14:cNvContentPartPr/>
                <p14:nvPr/>
              </p14:nvContentPartPr>
              <p14:xfrm>
                <a:off x="7122930" y="3066726"/>
                <a:ext cx="10440" cy="400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BCAC419-3191-4A04-8C1C-0221EA7D823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13930" y="3058086"/>
                  <a:ext cx="280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9989D76-E391-4E6C-AEE3-385B12EA37FE}"/>
                    </a:ext>
                  </a:extLst>
                </p14:cNvPr>
                <p14:cNvContentPartPr/>
                <p14:nvPr/>
              </p14:nvContentPartPr>
              <p14:xfrm>
                <a:off x="6935010" y="3153126"/>
                <a:ext cx="84240" cy="152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9989D76-E391-4E6C-AEE3-385B12EA37F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26370" y="3144126"/>
                  <a:ext cx="101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CE7C00E-5BDD-44A0-A034-5C7265A501D9}"/>
                    </a:ext>
                  </a:extLst>
                </p14:cNvPr>
                <p14:cNvContentPartPr/>
                <p14:nvPr/>
              </p14:nvContentPartPr>
              <p14:xfrm>
                <a:off x="7353330" y="3149166"/>
                <a:ext cx="519120" cy="81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CE7C00E-5BDD-44A0-A034-5C7265A501D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44330" y="3140526"/>
                  <a:ext cx="536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712BFE8-D919-43E3-AA29-9D0469A51DC4}"/>
                    </a:ext>
                  </a:extLst>
                </p14:cNvPr>
                <p14:cNvContentPartPr/>
                <p14:nvPr/>
              </p14:nvContentPartPr>
              <p14:xfrm>
                <a:off x="7343250" y="3118566"/>
                <a:ext cx="114840" cy="174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712BFE8-D919-43E3-AA29-9D0469A51DC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34250" y="3109926"/>
                  <a:ext cx="132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66BB121-1D7E-4823-BF21-48EEC7491DFD}"/>
                    </a:ext>
                  </a:extLst>
                </p14:cNvPr>
                <p14:cNvContentPartPr/>
                <p14:nvPr/>
              </p14:nvContentPartPr>
              <p14:xfrm>
                <a:off x="7958490" y="3209286"/>
                <a:ext cx="73440" cy="164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66BB121-1D7E-4823-BF21-48EEC7491DF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49850" y="3200286"/>
                  <a:ext cx="91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87C3D94-2C5B-4458-ACF0-B8CB7813A9E4}"/>
                    </a:ext>
                  </a:extLst>
                </p14:cNvPr>
                <p14:cNvContentPartPr/>
                <p14:nvPr/>
              </p14:nvContentPartPr>
              <p14:xfrm>
                <a:off x="8024730" y="3075366"/>
                <a:ext cx="26640" cy="10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87C3D94-2C5B-4458-ACF0-B8CB7813A9E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15730" y="3066726"/>
                  <a:ext cx="44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7759509-17E7-42C7-84D3-1FC588E61D86}"/>
                    </a:ext>
                  </a:extLst>
                </p14:cNvPr>
                <p14:cNvContentPartPr/>
                <p14:nvPr/>
              </p14:nvContentPartPr>
              <p14:xfrm>
                <a:off x="7136610" y="3008766"/>
                <a:ext cx="1198440" cy="449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7759509-17E7-42C7-84D3-1FC588E61D8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27970" y="3000126"/>
                  <a:ext cx="12160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EA5402D-7119-462C-A8B4-F6267CBF4135}"/>
                    </a:ext>
                  </a:extLst>
                </p14:cNvPr>
                <p14:cNvContentPartPr/>
                <p14:nvPr/>
              </p14:nvContentPartPr>
              <p14:xfrm>
                <a:off x="7152810" y="3436806"/>
                <a:ext cx="1319040" cy="47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EA5402D-7119-462C-A8B4-F6267CBF413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44170" y="3427806"/>
                  <a:ext cx="1336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6803B79-8E96-46B6-9C41-7E8D341FD149}"/>
                    </a:ext>
                  </a:extLst>
                </p14:cNvPr>
                <p14:cNvContentPartPr/>
                <p14:nvPr/>
              </p14:nvContentPartPr>
              <p14:xfrm>
                <a:off x="7237770" y="2783766"/>
                <a:ext cx="50040" cy="966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6803B79-8E96-46B6-9C41-7E8D341FD14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28770" y="2774766"/>
                  <a:ext cx="67680" cy="9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645FAE6-0B61-47D7-B563-444CAF4683A0}"/>
                    </a:ext>
                  </a:extLst>
                </p14:cNvPr>
                <p14:cNvContentPartPr/>
                <p14:nvPr/>
              </p14:nvContentPartPr>
              <p14:xfrm>
                <a:off x="7360890" y="3611046"/>
                <a:ext cx="921600" cy="150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645FAE6-0B61-47D7-B563-444CAF4683A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351890" y="3602046"/>
                  <a:ext cx="939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D1B86B5-0D68-4AB2-89FE-B2CB070A12AF}"/>
                    </a:ext>
                  </a:extLst>
                </p14:cNvPr>
                <p14:cNvContentPartPr/>
                <p14:nvPr/>
              </p14:nvContentPartPr>
              <p14:xfrm>
                <a:off x="7784610" y="3869166"/>
                <a:ext cx="90360" cy="112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D1B86B5-0D68-4AB2-89FE-B2CB070A12A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75970" y="3860166"/>
                  <a:ext cx="108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F38D454-DF3D-496D-9C14-2EDEDAE8AC44}"/>
                    </a:ext>
                  </a:extLst>
                </p14:cNvPr>
                <p14:cNvContentPartPr/>
                <p14:nvPr/>
              </p14:nvContentPartPr>
              <p14:xfrm>
                <a:off x="7786050" y="3825606"/>
                <a:ext cx="369000" cy="188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F38D454-DF3D-496D-9C14-2EDEDAE8AC4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77410" y="3816606"/>
                  <a:ext cx="386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D45FA79-068D-446B-B088-9BB29BC91D87}"/>
                    </a:ext>
                  </a:extLst>
                </p14:cNvPr>
                <p14:cNvContentPartPr/>
                <p14:nvPr/>
              </p14:nvContentPartPr>
              <p14:xfrm>
                <a:off x="8076930" y="3843606"/>
                <a:ext cx="132120" cy="178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D45FA79-068D-446B-B088-9BB29BC91D8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67930" y="3834966"/>
                  <a:ext cx="14976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24CA5A7-5CA3-47C2-BF3E-E1BE58B0036C}"/>
              </a:ext>
            </a:extLst>
          </p:cNvPr>
          <p:cNvGrpSpPr/>
          <p:nvPr/>
        </p:nvGrpSpPr>
        <p:grpSpPr>
          <a:xfrm>
            <a:off x="2285250" y="4429326"/>
            <a:ext cx="439920" cy="457920"/>
            <a:chOff x="2285250" y="4429326"/>
            <a:chExt cx="439920" cy="45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11A4B28-E047-49AC-B2EC-6153FB87214E}"/>
                    </a:ext>
                  </a:extLst>
                </p14:cNvPr>
                <p14:cNvContentPartPr/>
                <p14:nvPr/>
              </p14:nvContentPartPr>
              <p14:xfrm>
                <a:off x="2427450" y="4554966"/>
                <a:ext cx="75240" cy="197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11A4B28-E047-49AC-B2EC-6153FB87214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18450" y="4545966"/>
                  <a:ext cx="92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EB51085-A175-4EEC-A432-FDC19B9E4425}"/>
                    </a:ext>
                  </a:extLst>
                </p14:cNvPr>
                <p14:cNvContentPartPr/>
                <p14:nvPr/>
              </p14:nvContentPartPr>
              <p14:xfrm>
                <a:off x="2456610" y="4566846"/>
                <a:ext cx="96480" cy="10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EB51085-A175-4EEC-A432-FDC19B9E442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47970" y="4558206"/>
                  <a:ext cx="114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4AB3DB3-F09D-449D-95CE-F5395BF1834D}"/>
                    </a:ext>
                  </a:extLst>
                </p14:cNvPr>
                <p14:cNvContentPartPr/>
                <p14:nvPr/>
              </p14:nvContentPartPr>
              <p14:xfrm>
                <a:off x="2285250" y="4429326"/>
                <a:ext cx="439920" cy="457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4AB3DB3-F09D-449D-95CE-F5395BF1834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276610" y="4420686"/>
                  <a:ext cx="457560" cy="47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BF6CFA7-CE5E-4575-B6C6-33C00B3B2697}"/>
              </a:ext>
            </a:extLst>
          </p:cNvPr>
          <p:cNvGrpSpPr/>
          <p:nvPr/>
        </p:nvGrpSpPr>
        <p:grpSpPr>
          <a:xfrm>
            <a:off x="3621930" y="4191366"/>
            <a:ext cx="1498320" cy="1933200"/>
            <a:chOff x="3621930" y="4191366"/>
            <a:chExt cx="1498320" cy="19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EB030B5-44A6-47F9-A41B-917A35A573FE}"/>
                    </a:ext>
                  </a:extLst>
                </p14:cNvPr>
                <p14:cNvContentPartPr/>
                <p14:nvPr/>
              </p14:nvContentPartPr>
              <p14:xfrm>
                <a:off x="3676650" y="5144646"/>
                <a:ext cx="101880" cy="105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EB030B5-44A6-47F9-A41B-917A35A573F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68010" y="5136006"/>
                  <a:ext cx="119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BC70A12-5CC6-4DC8-8E37-73176998F1AC}"/>
                    </a:ext>
                  </a:extLst>
                </p14:cNvPr>
                <p14:cNvContentPartPr/>
                <p14:nvPr/>
              </p14:nvContentPartPr>
              <p14:xfrm>
                <a:off x="3655050" y="5425806"/>
                <a:ext cx="26280" cy="116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BC70A12-5CC6-4DC8-8E37-73176998F1A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46050" y="5416806"/>
                  <a:ext cx="43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ABC8972-248A-4BA1-B246-02AA30B80F22}"/>
                    </a:ext>
                  </a:extLst>
                </p14:cNvPr>
                <p14:cNvContentPartPr/>
                <p14:nvPr/>
              </p14:nvContentPartPr>
              <p14:xfrm>
                <a:off x="3621930" y="5362446"/>
                <a:ext cx="15120" cy="2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ABC8972-248A-4BA1-B246-02AA30B80F2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613290" y="5353446"/>
                  <a:ext cx="32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5BE1F5F-49AF-45C3-9457-834B9CE313E1}"/>
                    </a:ext>
                  </a:extLst>
                </p14:cNvPr>
                <p14:cNvContentPartPr/>
                <p14:nvPr/>
              </p14:nvContentPartPr>
              <p14:xfrm>
                <a:off x="3867450" y="4600686"/>
                <a:ext cx="863280" cy="496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5BE1F5F-49AF-45C3-9457-834B9CE313E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58450" y="4592046"/>
                  <a:ext cx="8809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09978C6-34DA-4918-8085-668E186A4948}"/>
                    </a:ext>
                  </a:extLst>
                </p14:cNvPr>
                <p14:cNvContentPartPr/>
                <p14:nvPr/>
              </p14:nvContentPartPr>
              <p14:xfrm>
                <a:off x="4708770" y="4550286"/>
                <a:ext cx="87840" cy="74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09978C6-34DA-4918-8085-668E186A494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00130" y="4541286"/>
                  <a:ext cx="105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A98D187-7C64-4C78-8DCB-3ECB807E4F39}"/>
                    </a:ext>
                  </a:extLst>
                </p14:cNvPr>
                <p14:cNvContentPartPr/>
                <p14:nvPr/>
              </p14:nvContentPartPr>
              <p14:xfrm>
                <a:off x="4769970" y="4314486"/>
                <a:ext cx="60840" cy="198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A98D187-7C64-4C78-8DCB-3ECB807E4F3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61330" y="4305486"/>
                  <a:ext cx="78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742DD8-7512-422A-891A-38BFAAEB891F}"/>
                    </a:ext>
                  </a:extLst>
                </p14:cNvPr>
                <p14:cNvContentPartPr/>
                <p14:nvPr/>
              </p14:nvContentPartPr>
              <p14:xfrm>
                <a:off x="4766370" y="4191366"/>
                <a:ext cx="38160" cy="46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742DD8-7512-422A-891A-38BFAAEB891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57370" y="4182726"/>
                  <a:ext cx="55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6B7AD72-B1C9-4F22-BAC1-66E869C78D10}"/>
                    </a:ext>
                  </a:extLst>
                </p14:cNvPr>
                <p14:cNvContentPartPr/>
                <p14:nvPr/>
              </p14:nvContentPartPr>
              <p14:xfrm>
                <a:off x="4946010" y="4468206"/>
                <a:ext cx="13680" cy="66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6B7AD72-B1C9-4F22-BAC1-66E869C78D1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37010" y="4459566"/>
                  <a:ext cx="31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CE33627-4EE7-4471-81D2-E63C453E37E5}"/>
                    </a:ext>
                  </a:extLst>
                </p14:cNvPr>
                <p14:cNvContentPartPr/>
                <p14:nvPr/>
              </p14:nvContentPartPr>
              <p14:xfrm>
                <a:off x="3898770" y="5276766"/>
                <a:ext cx="929880" cy="379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CE33627-4EE7-4471-81D2-E63C453E37E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90130" y="5267766"/>
                  <a:ext cx="9475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20A6DE3-2E54-4F00-A2A5-9817F2E04DE1}"/>
                    </a:ext>
                  </a:extLst>
                </p14:cNvPr>
                <p14:cNvContentPartPr/>
                <p14:nvPr/>
              </p14:nvContentPartPr>
              <p14:xfrm>
                <a:off x="4798770" y="5590326"/>
                <a:ext cx="113040" cy="100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20A6DE3-2E54-4F00-A2A5-9817F2E04DE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789770" y="5581686"/>
                  <a:ext cx="130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737FF7A-9828-4210-BBE9-72EFB38D9232}"/>
                    </a:ext>
                  </a:extLst>
                </p14:cNvPr>
                <p14:cNvContentPartPr/>
                <p14:nvPr/>
              </p14:nvContentPartPr>
              <p14:xfrm>
                <a:off x="4899570" y="5877966"/>
                <a:ext cx="50040" cy="246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737FF7A-9828-4210-BBE9-72EFB38D923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90570" y="5868966"/>
                  <a:ext cx="676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B1D979F-D9C9-4375-AAC8-16FE1E30BE4C}"/>
                    </a:ext>
                  </a:extLst>
                </p14:cNvPr>
                <p14:cNvContentPartPr/>
                <p14:nvPr/>
              </p14:nvContentPartPr>
              <p14:xfrm>
                <a:off x="4909650" y="5767806"/>
                <a:ext cx="39600" cy="44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B1D979F-D9C9-4375-AAC8-16FE1E30BE4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00650" y="5758806"/>
                  <a:ext cx="57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6A7226B-7385-42A5-B2D2-5618481F520B}"/>
                    </a:ext>
                  </a:extLst>
                </p14:cNvPr>
                <p14:cNvContentPartPr/>
                <p14:nvPr/>
              </p14:nvContentPartPr>
              <p14:xfrm>
                <a:off x="5030250" y="5917926"/>
                <a:ext cx="90000" cy="79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6A7226B-7385-42A5-B2D2-5618481F520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021250" y="5909286"/>
                  <a:ext cx="10764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CF5C364-2EC6-40AC-A7A0-BA846F6CF998}"/>
              </a:ext>
            </a:extLst>
          </p:cNvPr>
          <p:cNvGrpSpPr/>
          <p:nvPr/>
        </p:nvGrpSpPr>
        <p:grpSpPr>
          <a:xfrm>
            <a:off x="5927730" y="4198926"/>
            <a:ext cx="4014360" cy="2196720"/>
            <a:chOff x="5927730" y="4198926"/>
            <a:chExt cx="4014360" cy="219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796CEF-16E9-4AFC-BEE8-DB08FE4198F9}"/>
                    </a:ext>
                  </a:extLst>
                </p14:cNvPr>
                <p14:cNvContentPartPr/>
                <p14:nvPr/>
              </p14:nvContentPartPr>
              <p14:xfrm>
                <a:off x="6998730" y="5853486"/>
                <a:ext cx="175320" cy="12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796CEF-16E9-4AFC-BEE8-DB08FE4198F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90090" y="5844486"/>
                  <a:ext cx="192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3D91D79-C990-40C2-AEF4-2EA27F4656F8}"/>
                    </a:ext>
                  </a:extLst>
                </p14:cNvPr>
                <p14:cNvContentPartPr/>
                <p14:nvPr/>
              </p14:nvContentPartPr>
              <p14:xfrm>
                <a:off x="7090890" y="5859966"/>
                <a:ext cx="119160" cy="243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3D91D79-C990-40C2-AEF4-2EA27F4656F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81890" y="5851326"/>
                  <a:ext cx="136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1719E80-0BC8-4C0F-A505-1BECCE487245}"/>
                    </a:ext>
                  </a:extLst>
                </p14:cNvPr>
                <p14:cNvContentPartPr/>
                <p14:nvPr/>
              </p14:nvContentPartPr>
              <p14:xfrm>
                <a:off x="7270890" y="5970846"/>
                <a:ext cx="71280" cy="15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1719E80-0BC8-4C0F-A505-1BECCE48724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61890" y="5961846"/>
                  <a:ext cx="88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2268AF3-18A6-4F8E-9D2F-A4B7427D1ADA}"/>
                    </a:ext>
                  </a:extLst>
                </p14:cNvPr>
                <p14:cNvContentPartPr/>
                <p14:nvPr/>
              </p14:nvContentPartPr>
              <p14:xfrm>
                <a:off x="7309050" y="5901366"/>
                <a:ext cx="201600" cy="139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2268AF3-18A6-4F8E-9D2F-A4B7427D1AD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00410" y="5892366"/>
                  <a:ext cx="219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61FEFA4-9232-47B2-8916-EEDDD6A7FDC4}"/>
                    </a:ext>
                  </a:extLst>
                </p14:cNvPr>
                <p14:cNvContentPartPr/>
                <p14:nvPr/>
              </p14:nvContentPartPr>
              <p14:xfrm>
                <a:off x="7593090" y="5849166"/>
                <a:ext cx="119520" cy="219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61FEFA4-9232-47B2-8916-EEDDD6A7FDC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584090" y="5840166"/>
                  <a:ext cx="137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C2A3766-DC8F-492D-841E-2208FF849801}"/>
                    </a:ext>
                  </a:extLst>
                </p14:cNvPr>
                <p14:cNvContentPartPr/>
                <p14:nvPr/>
              </p14:nvContentPartPr>
              <p14:xfrm>
                <a:off x="5946810" y="5076606"/>
                <a:ext cx="48600" cy="425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C2A3766-DC8F-492D-841E-2208FF84980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37810" y="5067606"/>
                  <a:ext cx="662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20E59DF-E6D7-47BF-AC5A-F0720C5A5E21}"/>
                    </a:ext>
                  </a:extLst>
                </p14:cNvPr>
                <p14:cNvContentPartPr/>
                <p14:nvPr/>
              </p14:nvContentPartPr>
              <p14:xfrm>
                <a:off x="5927730" y="4997406"/>
                <a:ext cx="2285640" cy="547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20E59DF-E6D7-47BF-AC5A-F0720C5A5E2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919090" y="4988766"/>
                  <a:ext cx="230328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281603F-4AC2-4951-B5E2-FB497EC6EAEE}"/>
                    </a:ext>
                  </a:extLst>
                </p14:cNvPr>
                <p14:cNvContentPartPr/>
                <p14:nvPr/>
              </p14:nvContentPartPr>
              <p14:xfrm>
                <a:off x="5973450" y="5398446"/>
                <a:ext cx="2283120" cy="108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281603F-4AC2-4951-B5E2-FB497EC6EAE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64810" y="5389806"/>
                  <a:ext cx="2300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F5B9434-7CF7-4109-8E0F-22838EA9FB4D}"/>
                    </a:ext>
                  </a:extLst>
                </p14:cNvPr>
                <p14:cNvContentPartPr/>
                <p14:nvPr/>
              </p14:nvContentPartPr>
              <p14:xfrm>
                <a:off x="6402570" y="5062206"/>
                <a:ext cx="31680" cy="423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F5B9434-7CF7-4109-8E0F-22838EA9FB4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93930" y="5053206"/>
                  <a:ext cx="493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8231736-5411-4F72-871E-B94373093A6B}"/>
                    </a:ext>
                  </a:extLst>
                </p14:cNvPr>
                <p14:cNvContentPartPr/>
                <p14:nvPr/>
              </p14:nvContentPartPr>
              <p14:xfrm>
                <a:off x="6158490" y="5200446"/>
                <a:ext cx="153720" cy="163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8231736-5411-4F72-871E-B94373093A6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49490" y="5191806"/>
                  <a:ext cx="171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ECD8F6B-D0B2-44A7-8FCD-2285CE10110F}"/>
                    </a:ext>
                  </a:extLst>
                </p14:cNvPr>
                <p14:cNvContentPartPr/>
                <p14:nvPr/>
              </p14:nvContentPartPr>
              <p14:xfrm>
                <a:off x="6803250" y="5048526"/>
                <a:ext cx="51480" cy="403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ECD8F6B-D0B2-44A7-8FCD-2285CE10110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794610" y="5039886"/>
                  <a:ext cx="691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C904DA8-5D71-4C82-84BF-129B6E97C890}"/>
                    </a:ext>
                  </a:extLst>
                </p14:cNvPr>
                <p14:cNvContentPartPr/>
                <p14:nvPr/>
              </p14:nvContentPartPr>
              <p14:xfrm>
                <a:off x="6576450" y="5137446"/>
                <a:ext cx="145440" cy="193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C904DA8-5D71-4C82-84BF-129B6E97C89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567450" y="5128446"/>
                  <a:ext cx="163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A563F49-BF99-4859-8FA4-D9A35A06F240}"/>
                    </a:ext>
                  </a:extLst>
                </p14:cNvPr>
                <p14:cNvContentPartPr/>
                <p14:nvPr/>
              </p14:nvContentPartPr>
              <p14:xfrm>
                <a:off x="7227690" y="5038086"/>
                <a:ext cx="42120" cy="358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A563F49-BF99-4859-8FA4-D9A35A06F24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19050" y="5029446"/>
                  <a:ext cx="597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3D93F9D-C58E-4C96-9E23-45488A970411}"/>
                    </a:ext>
                  </a:extLst>
                </p14:cNvPr>
                <p14:cNvContentPartPr/>
                <p14:nvPr/>
              </p14:nvContentPartPr>
              <p14:xfrm>
                <a:off x="7026090" y="5142126"/>
                <a:ext cx="115200" cy="173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3D93F9D-C58E-4C96-9E23-45488A97041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17090" y="5133126"/>
                  <a:ext cx="132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E334C24-4D0D-426E-AC8E-6F7518043027}"/>
                    </a:ext>
                  </a:extLst>
                </p14:cNvPr>
                <p14:cNvContentPartPr/>
                <p14:nvPr/>
              </p14:nvContentPartPr>
              <p14:xfrm>
                <a:off x="8279610" y="4521846"/>
                <a:ext cx="569880" cy="408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E334C24-4D0D-426E-AC8E-6F751804302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70610" y="4513206"/>
                  <a:ext cx="5875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D4041FD-2F8A-43ED-A152-B0D95773A3CE}"/>
                    </a:ext>
                  </a:extLst>
                </p14:cNvPr>
                <p14:cNvContentPartPr/>
                <p14:nvPr/>
              </p14:nvContentPartPr>
              <p14:xfrm>
                <a:off x="8273490" y="4759446"/>
                <a:ext cx="166680" cy="168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D4041FD-2F8A-43ED-A152-B0D95773A3C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264490" y="4750446"/>
                  <a:ext cx="184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6A41852-E624-4B09-91EC-EB48304E76F8}"/>
                    </a:ext>
                  </a:extLst>
                </p14:cNvPr>
                <p14:cNvContentPartPr/>
                <p14:nvPr/>
              </p14:nvContentPartPr>
              <p14:xfrm>
                <a:off x="9047490" y="4263366"/>
                <a:ext cx="21240" cy="336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6A41852-E624-4B09-91EC-EB48304E76F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038490" y="4254366"/>
                  <a:ext cx="388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239E628-726E-4CE7-BB09-4BBA47C2A2C5}"/>
                    </a:ext>
                  </a:extLst>
                </p14:cNvPr>
                <p14:cNvContentPartPr/>
                <p14:nvPr/>
              </p14:nvContentPartPr>
              <p14:xfrm>
                <a:off x="9000690" y="4198926"/>
                <a:ext cx="547920" cy="499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239E628-726E-4CE7-BB09-4BBA47C2A2C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991690" y="4190286"/>
                  <a:ext cx="56556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64448F0-C4D7-4322-BEBF-0927C1FE02AD}"/>
                    </a:ext>
                  </a:extLst>
                </p14:cNvPr>
                <p14:cNvContentPartPr/>
                <p14:nvPr/>
              </p14:nvContentPartPr>
              <p14:xfrm>
                <a:off x="9136410" y="4617966"/>
                <a:ext cx="338040" cy="30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64448F0-C4D7-4322-BEBF-0927C1FE02A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127770" y="4609326"/>
                  <a:ext cx="355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E2FCDA9-D508-482C-B2F9-FE86F28C2F00}"/>
                    </a:ext>
                  </a:extLst>
                </p14:cNvPr>
                <p14:cNvContentPartPr/>
                <p14:nvPr/>
              </p14:nvContentPartPr>
              <p14:xfrm>
                <a:off x="9277530" y="4319886"/>
                <a:ext cx="177120" cy="1350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E2FCDA9-D508-482C-B2F9-FE86F28C2F0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68890" y="4310886"/>
                  <a:ext cx="194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AE210AE-96E1-4D01-B9ED-FBEC8D9A2F66}"/>
                    </a:ext>
                  </a:extLst>
                </p14:cNvPr>
                <p14:cNvContentPartPr/>
                <p14:nvPr/>
              </p14:nvContentPartPr>
              <p14:xfrm>
                <a:off x="9356730" y="4377846"/>
                <a:ext cx="32040" cy="2167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AE210AE-96E1-4D01-B9ED-FBEC8D9A2F6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348090" y="4368846"/>
                  <a:ext cx="49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26B8F83-7532-4E88-A9BE-816D49BE10EC}"/>
                    </a:ext>
                  </a:extLst>
                </p14:cNvPr>
                <p14:cNvContentPartPr/>
                <p14:nvPr/>
              </p14:nvContentPartPr>
              <p14:xfrm>
                <a:off x="8465370" y="5622726"/>
                <a:ext cx="694440" cy="326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26B8F83-7532-4E88-A9BE-816D49BE10E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456370" y="5614086"/>
                  <a:ext cx="7120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D379C65-CC23-4B0C-A07B-73AFF97DC1A7}"/>
                    </a:ext>
                  </a:extLst>
                </p14:cNvPr>
                <p14:cNvContentPartPr/>
                <p14:nvPr/>
              </p14:nvContentPartPr>
              <p14:xfrm>
                <a:off x="8412090" y="5538486"/>
                <a:ext cx="167400" cy="304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D379C65-CC23-4B0C-A07B-73AFF97DC1A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03090" y="5529846"/>
                  <a:ext cx="1850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8E3AB81-A865-4291-B46F-66D64EEC63B6}"/>
                    </a:ext>
                  </a:extLst>
                </p14:cNvPr>
                <p14:cNvContentPartPr/>
                <p14:nvPr/>
              </p14:nvContentPartPr>
              <p14:xfrm>
                <a:off x="9253050" y="5836926"/>
                <a:ext cx="36000" cy="4428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8E3AB81-A865-4291-B46F-66D64EEC63B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244410" y="5828286"/>
                  <a:ext cx="5364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3A3E0CC-F74D-49F3-8FFA-BFDAE9B7D9A1}"/>
                    </a:ext>
                  </a:extLst>
                </p14:cNvPr>
                <p14:cNvContentPartPr/>
                <p14:nvPr/>
              </p14:nvContentPartPr>
              <p14:xfrm>
                <a:off x="9233250" y="5789406"/>
                <a:ext cx="708840" cy="606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3A3E0CC-F74D-49F3-8FFA-BFDAE9B7D9A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24250" y="5780766"/>
                  <a:ext cx="72648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6131A65-73D3-47F1-BB9E-36C85F0365EF}"/>
                    </a:ext>
                  </a:extLst>
                </p14:cNvPr>
                <p14:cNvContentPartPr/>
                <p14:nvPr/>
              </p14:nvContentPartPr>
              <p14:xfrm>
                <a:off x="9299130" y="6018006"/>
                <a:ext cx="510480" cy="317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6131A65-73D3-47F1-BB9E-36C85F0365E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90130" y="6009366"/>
                  <a:ext cx="528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37309F6-5CFA-4A3B-A2C5-AB84173E82D6}"/>
                    </a:ext>
                  </a:extLst>
                </p14:cNvPr>
                <p14:cNvContentPartPr/>
                <p14:nvPr/>
              </p14:nvContentPartPr>
              <p14:xfrm>
                <a:off x="9663450" y="6050406"/>
                <a:ext cx="93960" cy="1486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37309F6-5CFA-4A3B-A2C5-AB84173E82D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54450" y="6041766"/>
                  <a:ext cx="111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3FC9780-B5B9-47A6-8C1D-1771E270467F}"/>
                    </a:ext>
                  </a:extLst>
                </p14:cNvPr>
                <p14:cNvContentPartPr/>
                <p14:nvPr/>
              </p14:nvContentPartPr>
              <p14:xfrm>
                <a:off x="8468610" y="4263366"/>
                <a:ext cx="117360" cy="109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3FC9780-B5B9-47A6-8C1D-1771E270467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459970" y="4254366"/>
                  <a:ext cx="135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DD36839-24CD-4071-B76E-C4852BA5EFCF}"/>
                    </a:ext>
                  </a:extLst>
                </p14:cNvPr>
                <p14:cNvContentPartPr/>
                <p14:nvPr/>
              </p14:nvContentPartPr>
              <p14:xfrm>
                <a:off x="8429010" y="4406286"/>
                <a:ext cx="194400" cy="147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DD36839-24CD-4071-B76E-C4852BA5EFC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20010" y="4397646"/>
                  <a:ext cx="212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A084683-B8D6-4A18-887E-2B2E2C59A006}"/>
                    </a:ext>
                  </a:extLst>
                </p14:cNvPr>
                <p14:cNvContentPartPr/>
                <p14:nvPr/>
              </p14:nvContentPartPr>
              <p14:xfrm>
                <a:off x="8501010" y="4467486"/>
                <a:ext cx="70200" cy="104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A084683-B8D6-4A18-887E-2B2E2C59A00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492010" y="4458846"/>
                  <a:ext cx="87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CBE1F28-BF1B-4E9A-B15E-45BB71DD1EEC}"/>
                    </a:ext>
                  </a:extLst>
                </p14:cNvPr>
                <p14:cNvContentPartPr/>
                <p14:nvPr/>
              </p14:nvContentPartPr>
              <p14:xfrm>
                <a:off x="8843730" y="5474406"/>
                <a:ext cx="19080" cy="133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CBE1F28-BF1B-4E9A-B15E-45BB71DD1EE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35090" y="5465766"/>
                  <a:ext cx="36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1376C94-B4A0-405E-9CEA-AB3FAFAC3380}"/>
                    </a:ext>
                  </a:extLst>
                </p14:cNvPr>
                <p14:cNvContentPartPr/>
                <p14:nvPr/>
              </p14:nvContentPartPr>
              <p14:xfrm>
                <a:off x="8779650" y="5591046"/>
                <a:ext cx="181440" cy="15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1376C94-B4A0-405E-9CEA-AB3FAFAC338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770650" y="5582046"/>
                  <a:ext cx="199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0DB41C1-C4E9-4617-B4FB-2B0B40C57D1A}"/>
                    </a:ext>
                  </a:extLst>
                </p14:cNvPr>
                <p14:cNvContentPartPr/>
                <p14:nvPr/>
              </p14:nvContentPartPr>
              <p14:xfrm>
                <a:off x="8828610" y="5667006"/>
                <a:ext cx="98280" cy="131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0DB41C1-C4E9-4617-B4FB-2B0B40C57D1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819610" y="5658366"/>
                  <a:ext cx="115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BFB7F07-27E3-4769-8B7B-B08622E505D7}"/>
                    </a:ext>
                  </a:extLst>
                </p14:cNvPr>
                <p14:cNvContentPartPr/>
                <p14:nvPr/>
              </p14:nvContentPartPr>
              <p14:xfrm>
                <a:off x="7723770" y="5040606"/>
                <a:ext cx="34920" cy="371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BFB7F07-27E3-4769-8B7B-B08622E505D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714770" y="5031606"/>
                  <a:ext cx="525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B879459-5114-4DD0-8708-037E8B0BBBF7}"/>
                    </a:ext>
                  </a:extLst>
                </p14:cNvPr>
                <p14:cNvContentPartPr/>
                <p14:nvPr/>
              </p14:nvContentPartPr>
              <p14:xfrm>
                <a:off x="7477170" y="5132046"/>
                <a:ext cx="150120" cy="118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B879459-5114-4DD0-8708-037E8B0BBBF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468530" y="5123406"/>
                  <a:ext cx="167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981F182-FA9C-4B81-9511-CE474EF87C9D}"/>
                    </a:ext>
                  </a:extLst>
                </p14:cNvPr>
                <p14:cNvContentPartPr/>
                <p14:nvPr/>
              </p14:nvContentPartPr>
              <p14:xfrm>
                <a:off x="7549890" y="5174166"/>
                <a:ext cx="33480" cy="1310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981F182-FA9C-4B81-9511-CE474EF87C9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41250" y="5165526"/>
                  <a:ext cx="5112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A21E62D-DC7C-475A-82E3-F1AA5E83926E}"/>
              </a:ext>
            </a:extLst>
          </p:cNvPr>
          <p:cNvGrpSpPr/>
          <p:nvPr/>
        </p:nvGrpSpPr>
        <p:grpSpPr>
          <a:xfrm>
            <a:off x="4125930" y="4502766"/>
            <a:ext cx="168480" cy="289800"/>
            <a:chOff x="4125930" y="4502766"/>
            <a:chExt cx="16848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31CC9E1-A354-4FBD-A91F-8FBCA1A52229}"/>
                    </a:ext>
                  </a:extLst>
                </p14:cNvPr>
                <p14:cNvContentPartPr/>
                <p14:nvPr/>
              </p14:nvContentPartPr>
              <p14:xfrm>
                <a:off x="4125930" y="4502766"/>
                <a:ext cx="137880" cy="84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31CC9E1-A354-4FBD-A91F-8FBCA1A5222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16930" y="4494126"/>
                  <a:ext cx="155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3A88DD6-64E0-4C63-8F61-3B242CB8E84F}"/>
                    </a:ext>
                  </a:extLst>
                </p14:cNvPr>
                <p14:cNvContentPartPr/>
                <p14:nvPr/>
              </p14:nvContentPartPr>
              <p14:xfrm>
                <a:off x="4165170" y="4631646"/>
                <a:ext cx="129240" cy="20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3A88DD6-64E0-4C63-8F61-3B242CB8E84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156170" y="4622646"/>
                  <a:ext cx="146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2BD399D-4BD8-4250-9F59-3D18E91C3E50}"/>
                    </a:ext>
                  </a:extLst>
                </p14:cNvPr>
                <p14:cNvContentPartPr/>
                <p14:nvPr/>
              </p14:nvContentPartPr>
              <p14:xfrm>
                <a:off x="4203330" y="4694286"/>
                <a:ext cx="72000" cy="98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2BD399D-4BD8-4250-9F59-3D18E91C3E5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194690" y="4685646"/>
                  <a:ext cx="8964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1574D61-6F93-4EF0-9BFD-292789A48802}"/>
              </a:ext>
            </a:extLst>
          </p:cNvPr>
          <p:cNvGrpSpPr/>
          <p:nvPr/>
        </p:nvGrpSpPr>
        <p:grpSpPr>
          <a:xfrm>
            <a:off x="4259490" y="5566926"/>
            <a:ext cx="158400" cy="335520"/>
            <a:chOff x="4259490" y="5566926"/>
            <a:chExt cx="15840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B10E2F9-B50C-4A25-926C-886050FEF356}"/>
                    </a:ext>
                  </a:extLst>
                </p14:cNvPr>
                <p14:cNvContentPartPr/>
                <p14:nvPr/>
              </p14:nvContentPartPr>
              <p14:xfrm>
                <a:off x="4311690" y="5566926"/>
                <a:ext cx="40680" cy="961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B10E2F9-B50C-4A25-926C-886050FEF35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03050" y="5558286"/>
                  <a:ext cx="58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5A388A1-DBF1-469D-82EA-264A8B9C3972}"/>
                    </a:ext>
                  </a:extLst>
                </p14:cNvPr>
                <p14:cNvContentPartPr/>
                <p14:nvPr/>
              </p14:nvContentPartPr>
              <p14:xfrm>
                <a:off x="4259490" y="5658366"/>
                <a:ext cx="158400" cy="244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5A388A1-DBF1-469D-82EA-264A8B9C397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250850" y="5649726"/>
                  <a:ext cx="176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6F76493-C7D4-4F1F-95FF-072A6CD4378E}"/>
                    </a:ext>
                  </a:extLst>
                </p14:cNvPr>
                <p14:cNvContentPartPr/>
                <p14:nvPr/>
              </p14:nvContentPartPr>
              <p14:xfrm>
                <a:off x="4297290" y="5742246"/>
                <a:ext cx="107280" cy="160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6F76493-C7D4-4F1F-95FF-072A6CD4378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288650" y="5733606"/>
                  <a:ext cx="124920" cy="17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932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Basic Solution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146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would like to show that one of (2),(3),(4),(5) must apply in a basic solution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Suppose (2) and (3) don’t apply.  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Recall that there are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CA" sz="2000" dirty="0"/>
                  <a:t> linear independent tight constraints for a basic solution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1466684"/>
              </a:xfrm>
              <a:prstGeom prst="rect">
                <a:avLst/>
              </a:prstGeom>
              <a:blipFill>
                <a:blip r:embed="rId2"/>
                <a:stretch>
                  <a:fillRect l="-557"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62B8B3F-51D3-4179-81FE-F00A396EE11D}"/>
              </a:ext>
            </a:extLst>
          </p:cNvPr>
          <p:cNvGrpSpPr/>
          <p:nvPr/>
        </p:nvGrpSpPr>
        <p:grpSpPr>
          <a:xfrm>
            <a:off x="7441170" y="1484526"/>
            <a:ext cx="570960" cy="71280"/>
            <a:chOff x="7441170" y="1484526"/>
            <a:chExt cx="570960" cy="7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29C4B22-4FB4-409F-8B7A-AC0BFE9DB2B5}"/>
                    </a:ext>
                  </a:extLst>
                </p14:cNvPr>
                <p14:cNvContentPartPr/>
                <p14:nvPr/>
              </p14:nvContentPartPr>
              <p14:xfrm>
                <a:off x="7466730" y="1484526"/>
                <a:ext cx="450000" cy="43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29C4B22-4FB4-409F-8B7A-AC0BFE9DB2B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58090" y="1475526"/>
                  <a:ext cx="467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F59D0B4-4FFB-430D-92C3-6CA4C4DA502A}"/>
                    </a:ext>
                  </a:extLst>
                </p14:cNvPr>
                <p14:cNvContentPartPr/>
                <p14:nvPr/>
              </p14:nvContentPartPr>
              <p14:xfrm>
                <a:off x="7441170" y="1539246"/>
                <a:ext cx="570960" cy="16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F59D0B4-4FFB-430D-92C3-6CA4C4DA502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32530" y="1530246"/>
                  <a:ext cx="5886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DF276A-A2F6-45B7-A8D8-D2078840AB3F}"/>
              </a:ext>
            </a:extLst>
          </p:cNvPr>
          <p:cNvGrpSpPr/>
          <p:nvPr/>
        </p:nvGrpSpPr>
        <p:grpSpPr>
          <a:xfrm>
            <a:off x="1360410" y="2640126"/>
            <a:ext cx="300240" cy="162360"/>
            <a:chOff x="1360410" y="2640126"/>
            <a:chExt cx="30024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8FD44E-FE74-45F9-9A71-0DD7355951AD}"/>
                    </a:ext>
                  </a:extLst>
                </p14:cNvPr>
                <p14:cNvContentPartPr/>
                <p14:nvPr/>
              </p14:nvContentPartPr>
              <p14:xfrm>
                <a:off x="1360410" y="2658846"/>
                <a:ext cx="20520" cy="143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8FD44E-FE74-45F9-9A71-0DD7355951A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51410" y="2649846"/>
                  <a:ext cx="38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9C62AE-C763-4E47-91D9-921509A85FB0}"/>
                    </a:ext>
                  </a:extLst>
                </p14:cNvPr>
                <p14:cNvContentPartPr/>
                <p14:nvPr/>
              </p14:nvContentPartPr>
              <p14:xfrm>
                <a:off x="1401450" y="2707446"/>
                <a:ext cx="107280" cy="95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9C62AE-C763-4E47-91D9-921509A85FB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92810" y="2698806"/>
                  <a:ext cx="124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38CDB2-21F6-4537-95AF-F52B20B5717A}"/>
                    </a:ext>
                  </a:extLst>
                </p14:cNvPr>
                <p14:cNvContentPartPr/>
                <p14:nvPr/>
              </p14:nvContentPartPr>
              <p14:xfrm>
                <a:off x="1567050" y="2640126"/>
                <a:ext cx="93600" cy="130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38CDB2-21F6-4537-95AF-F52B20B5717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58410" y="2631126"/>
                  <a:ext cx="11124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ADFFFF-8CE3-47E2-9262-DFFA1A750ECA}"/>
              </a:ext>
            </a:extLst>
          </p:cNvPr>
          <p:cNvGrpSpPr/>
          <p:nvPr/>
        </p:nvGrpSpPr>
        <p:grpSpPr>
          <a:xfrm>
            <a:off x="2050530" y="2549046"/>
            <a:ext cx="272520" cy="299520"/>
            <a:chOff x="2050530" y="2549046"/>
            <a:chExt cx="27252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F87F9B9-A775-4852-A76D-EBC46FA47F5D}"/>
                    </a:ext>
                  </a:extLst>
                </p14:cNvPr>
                <p14:cNvContentPartPr/>
                <p14:nvPr/>
              </p14:nvContentPartPr>
              <p14:xfrm>
                <a:off x="2050530" y="2670366"/>
                <a:ext cx="135720" cy="178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F87F9B9-A775-4852-A76D-EBC46FA47F5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41890" y="2661366"/>
                  <a:ext cx="153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87F9870-7D58-498D-B12F-B7C9497F24CA}"/>
                    </a:ext>
                  </a:extLst>
                </p14:cNvPr>
                <p14:cNvContentPartPr/>
                <p14:nvPr/>
              </p14:nvContentPartPr>
              <p14:xfrm>
                <a:off x="2211450" y="2549046"/>
                <a:ext cx="111600" cy="113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87F9870-7D58-498D-B12F-B7C9497F24C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02450" y="2540406"/>
                  <a:ext cx="129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84067F1-63CE-49C7-9D4B-11033085AFD6}"/>
                    </a:ext>
                  </a:extLst>
                </p14:cNvPr>
                <p14:cNvContentPartPr/>
                <p14:nvPr/>
              </p14:nvContentPartPr>
              <p14:xfrm>
                <a:off x="2249250" y="2565246"/>
                <a:ext cx="61560" cy="99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84067F1-63CE-49C7-9D4B-11033085AFD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40610" y="2556606"/>
                  <a:ext cx="7920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C46CAF-C79F-408E-9259-AA4B5EA205D4}"/>
              </a:ext>
            </a:extLst>
          </p:cNvPr>
          <p:cNvGrpSpPr/>
          <p:nvPr/>
        </p:nvGrpSpPr>
        <p:grpSpPr>
          <a:xfrm>
            <a:off x="2569290" y="2666766"/>
            <a:ext cx="539640" cy="240120"/>
            <a:chOff x="2569290" y="2666766"/>
            <a:chExt cx="53964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764D24E-6FD9-44CE-AF17-F099AB5E7A2E}"/>
                    </a:ext>
                  </a:extLst>
                </p14:cNvPr>
                <p14:cNvContentPartPr/>
                <p14:nvPr/>
              </p14:nvContentPartPr>
              <p14:xfrm>
                <a:off x="2569290" y="2708526"/>
                <a:ext cx="114840" cy="117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764D24E-6FD9-44CE-AF17-F099AB5E7A2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60290" y="2699886"/>
                  <a:ext cx="132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CB45A5-0864-4699-BDE4-912C3F252B9D}"/>
                    </a:ext>
                  </a:extLst>
                </p14:cNvPr>
                <p14:cNvContentPartPr/>
                <p14:nvPr/>
              </p14:nvContentPartPr>
              <p14:xfrm>
                <a:off x="2705730" y="2700246"/>
                <a:ext cx="46800" cy="110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CB45A5-0864-4699-BDE4-912C3F252B9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96730" y="2691606"/>
                  <a:ext cx="64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148690-CD67-49CF-8871-3F2EDABD2C1E}"/>
                    </a:ext>
                  </a:extLst>
                </p14:cNvPr>
                <p14:cNvContentPartPr/>
                <p14:nvPr/>
              </p14:nvContentPartPr>
              <p14:xfrm>
                <a:off x="2822010" y="2685126"/>
                <a:ext cx="180720" cy="221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148690-CD67-49CF-8871-3F2EDABD2C1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13010" y="2676126"/>
                  <a:ext cx="198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27180D1-6C58-4D7D-96EA-6351449FA869}"/>
                    </a:ext>
                  </a:extLst>
                </p14:cNvPr>
                <p14:cNvContentPartPr/>
                <p14:nvPr/>
              </p14:nvContentPartPr>
              <p14:xfrm>
                <a:off x="3027930" y="2666766"/>
                <a:ext cx="81000" cy="148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27180D1-6C58-4D7D-96EA-6351449FA86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19290" y="2658126"/>
                  <a:ext cx="9864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97C94B-A9D5-43D2-80BE-CBBD447CA871}"/>
              </a:ext>
            </a:extLst>
          </p:cNvPr>
          <p:cNvGrpSpPr/>
          <p:nvPr/>
        </p:nvGrpSpPr>
        <p:grpSpPr>
          <a:xfrm>
            <a:off x="3403050" y="2641206"/>
            <a:ext cx="343440" cy="244080"/>
            <a:chOff x="3403050" y="2641206"/>
            <a:chExt cx="34344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2A3FFE-A641-4ED3-BC3C-78B5599D126D}"/>
                    </a:ext>
                  </a:extLst>
                </p14:cNvPr>
                <p14:cNvContentPartPr/>
                <p14:nvPr/>
              </p14:nvContentPartPr>
              <p14:xfrm>
                <a:off x="3403050" y="2689086"/>
                <a:ext cx="72360" cy="196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2A3FFE-A641-4ED3-BC3C-78B5599D126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94410" y="2680086"/>
                  <a:ext cx="90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CA2FC0B-E22D-4667-8E80-FA4790921BC2}"/>
                    </a:ext>
                  </a:extLst>
                </p14:cNvPr>
                <p14:cNvContentPartPr/>
                <p14:nvPr/>
              </p14:nvContentPartPr>
              <p14:xfrm>
                <a:off x="3506730" y="2725806"/>
                <a:ext cx="104040" cy="88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CA2FC0B-E22D-4667-8E80-FA4790921B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97730" y="2716806"/>
                  <a:ext cx="121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8D28751-4367-41C5-B688-D72D2721DEEE}"/>
                    </a:ext>
                  </a:extLst>
                </p14:cNvPr>
                <p14:cNvContentPartPr/>
                <p14:nvPr/>
              </p14:nvContentPartPr>
              <p14:xfrm>
                <a:off x="3648930" y="2641206"/>
                <a:ext cx="97560" cy="169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8D28751-4367-41C5-B688-D72D2721DEE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39930" y="2632206"/>
                  <a:ext cx="11520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BE8D727-9DCF-4275-9760-9F11BC389419}"/>
                  </a:ext>
                </a:extLst>
              </p14:cNvPr>
              <p14:cNvContentPartPr/>
              <p14:nvPr/>
            </p14:nvContentPartPr>
            <p14:xfrm>
              <a:off x="4097490" y="2814366"/>
              <a:ext cx="49320" cy="66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BE8D727-9DCF-4275-9760-9F11BC38941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88850" y="2805726"/>
                <a:ext cx="66960" cy="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B21F4391-3C1D-4DBC-8B31-5EB243220DAE}"/>
              </a:ext>
            </a:extLst>
          </p:cNvPr>
          <p:cNvGrpSpPr/>
          <p:nvPr/>
        </p:nvGrpSpPr>
        <p:grpSpPr>
          <a:xfrm>
            <a:off x="4633170" y="2541486"/>
            <a:ext cx="288720" cy="252720"/>
            <a:chOff x="4633170" y="2541486"/>
            <a:chExt cx="28872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A775BF-4099-4EC1-9179-3384B6C873D5}"/>
                    </a:ext>
                  </a:extLst>
                </p14:cNvPr>
                <p14:cNvContentPartPr/>
                <p14:nvPr/>
              </p14:nvContentPartPr>
              <p14:xfrm>
                <a:off x="4633170" y="2680446"/>
                <a:ext cx="27360" cy="110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A775BF-4099-4EC1-9179-3384B6C873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624170" y="2671446"/>
                  <a:ext cx="45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8C9D6E7-7FFD-4E76-AEBB-93B79E26AA54}"/>
                    </a:ext>
                  </a:extLst>
                </p14:cNvPr>
                <p14:cNvContentPartPr/>
                <p14:nvPr/>
              </p14:nvContentPartPr>
              <p14:xfrm>
                <a:off x="4634970" y="2582166"/>
                <a:ext cx="286920" cy="212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8C9D6E7-7FFD-4E76-AEBB-93B79E26AA5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26330" y="2573166"/>
                  <a:ext cx="304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27F438E-B484-4ADC-A3FF-AAF1933089A3}"/>
                    </a:ext>
                  </a:extLst>
                </p14:cNvPr>
                <p14:cNvContentPartPr/>
                <p14:nvPr/>
              </p14:nvContentPartPr>
              <p14:xfrm>
                <a:off x="4850610" y="2541486"/>
                <a:ext cx="62280" cy="125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27F438E-B484-4ADC-A3FF-AAF1933089A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41610" y="2532486"/>
                  <a:ext cx="7992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FBFACF-A257-4CD4-A7E7-AFCE465B35D7}"/>
              </a:ext>
            </a:extLst>
          </p:cNvPr>
          <p:cNvGrpSpPr/>
          <p:nvPr/>
        </p:nvGrpSpPr>
        <p:grpSpPr>
          <a:xfrm>
            <a:off x="5164890" y="2644446"/>
            <a:ext cx="500400" cy="245880"/>
            <a:chOff x="5164890" y="2644446"/>
            <a:chExt cx="50040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6C0CFF7-051E-4267-8466-6B7B7A8B53FD}"/>
                    </a:ext>
                  </a:extLst>
                </p14:cNvPr>
                <p14:cNvContentPartPr/>
                <p14:nvPr/>
              </p14:nvContentPartPr>
              <p14:xfrm>
                <a:off x="5164890" y="2675046"/>
                <a:ext cx="108720" cy="127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6C0CFF7-051E-4267-8466-6B7B7A8B53F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55890" y="2666046"/>
                  <a:ext cx="126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0528A7B-FF2D-4E32-B5CE-D006BC5878E8}"/>
                    </a:ext>
                  </a:extLst>
                </p14:cNvPr>
                <p14:cNvContentPartPr/>
                <p14:nvPr/>
              </p14:nvContentPartPr>
              <p14:xfrm>
                <a:off x="5289810" y="2685126"/>
                <a:ext cx="140760" cy="205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0528A7B-FF2D-4E32-B5CE-D006BC5878E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80810" y="2676126"/>
                  <a:ext cx="158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BC7347C-5683-4FB9-A4EA-08EF1D00AB3A}"/>
                    </a:ext>
                  </a:extLst>
                </p14:cNvPr>
                <p14:cNvContentPartPr/>
                <p14:nvPr/>
              </p14:nvContentPartPr>
              <p14:xfrm>
                <a:off x="5491050" y="2644446"/>
                <a:ext cx="86400" cy="146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BC7347C-5683-4FB9-A4EA-08EF1D00AB3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82050" y="2635446"/>
                  <a:ext cx="104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D41B7BA-19C5-45E1-BF8C-C249F9ED4996}"/>
                    </a:ext>
                  </a:extLst>
                </p14:cNvPr>
                <p14:cNvContentPartPr/>
                <p14:nvPr/>
              </p14:nvContentPartPr>
              <p14:xfrm>
                <a:off x="5589690" y="2645166"/>
                <a:ext cx="75600" cy="149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D41B7BA-19C5-45E1-BF8C-C249F9ED499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80690" y="2636526"/>
                  <a:ext cx="932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9CD621C-22C0-4795-9FDB-564FCC18B150}"/>
              </a:ext>
            </a:extLst>
          </p:cNvPr>
          <p:cNvGrpSpPr/>
          <p:nvPr/>
        </p:nvGrpSpPr>
        <p:grpSpPr>
          <a:xfrm>
            <a:off x="5984250" y="2617086"/>
            <a:ext cx="768240" cy="155880"/>
            <a:chOff x="5984250" y="2617086"/>
            <a:chExt cx="76824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14CF934-55A6-4428-B6F2-01528BBA1857}"/>
                    </a:ext>
                  </a:extLst>
                </p14:cNvPr>
                <p14:cNvContentPartPr/>
                <p14:nvPr/>
              </p14:nvContentPartPr>
              <p14:xfrm>
                <a:off x="5984250" y="2692326"/>
                <a:ext cx="133200" cy="70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14CF934-55A6-4428-B6F2-01528BBA185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975250" y="2683326"/>
                  <a:ext cx="150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1085B9E-97DC-4ED0-95D5-99124DF59C50}"/>
                    </a:ext>
                  </a:extLst>
                </p14:cNvPr>
                <p14:cNvContentPartPr/>
                <p14:nvPr/>
              </p14:nvContentPartPr>
              <p14:xfrm>
                <a:off x="6140130" y="2691966"/>
                <a:ext cx="86400" cy="63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1085B9E-97DC-4ED0-95D5-99124DF59C5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31490" y="2682966"/>
                  <a:ext cx="104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CA9AE7C-1682-4D72-88E7-4C72AA52B51E}"/>
                    </a:ext>
                  </a:extLst>
                </p14:cNvPr>
                <p14:cNvContentPartPr/>
                <p14:nvPr/>
              </p14:nvContentPartPr>
              <p14:xfrm>
                <a:off x="6270810" y="2682606"/>
                <a:ext cx="38520" cy="58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CA9AE7C-1682-4D72-88E7-4C72AA52B51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62170" y="2673606"/>
                  <a:ext cx="56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84BEC97-A7F3-4BD4-83C9-4C21926C11F3}"/>
                    </a:ext>
                  </a:extLst>
                </p14:cNvPr>
                <p14:cNvContentPartPr/>
                <p14:nvPr/>
              </p14:nvContentPartPr>
              <p14:xfrm>
                <a:off x="6292770" y="2695566"/>
                <a:ext cx="1800" cy="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84BEC97-A7F3-4BD4-83C9-4C21926C11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83770" y="2686926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70DD5BF-BDE6-43D5-98F3-1633E53CDAE1}"/>
                    </a:ext>
                  </a:extLst>
                </p14:cNvPr>
                <p14:cNvContentPartPr/>
                <p14:nvPr/>
              </p14:nvContentPartPr>
              <p14:xfrm>
                <a:off x="6276570" y="2682246"/>
                <a:ext cx="69480" cy="70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70DD5BF-BDE6-43D5-98F3-1633E53CDAE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67570" y="2673246"/>
                  <a:ext cx="87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38CDA1A-2C26-4199-BCC0-B616FB02EEC6}"/>
                    </a:ext>
                  </a:extLst>
                </p14:cNvPr>
                <p14:cNvContentPartPr/>
                <p14:nvPr/>
              </p14:nvContentPartPr>
              <p14:xfrm>
                <a:off x="6371250" y="2617086"/>
                <a:ext cx="126360" cy="135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38CDA1A-2C26-4199-BCC0-B616FB02EEC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62610" y="2608086"/>
                  <a:ext cx="144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100BE39-857F-4566-8342-1ABF6E4E2E31}"/>
                    </a:ext>
                  </a:extLst>
                </p14:cNvPr>
                <p14:cNvContentPartPr/>
                <p14:nvPr/>
              </p14:nvContentPartPr>
              <p14:xfrm>
                <a:off x="6485730" y="2624646"/>
                <a:ext cx="118080" cy="100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100BE39-857F-4566-8342-1ABF6E4E2E3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77090" y="2616006"/>
                  <a:ext cx="135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18BA56F-DBE8-4006-9905-8A330CFB7ACC}"/>
                    </a:ext>
                  </a:extLst>
                </p14:cNvPr>
                <p14:cNvContentPartPr/>
                <p14:nvPr/>
              </p14:nvContentPartPr>
              <p14:xfrm>
                <a:off x="6627570" y="2667846"/>
                <a:ext cx="124920" cy="105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18BA56F-DBE8-4006-9905-8A330CFB7AC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18570" y="2659206"/>
                  <a:ext cx="1425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98943E1-6B90-42C7-A550-D05125CD0E4A}"/>
              </a:ext>
            </a:extLst>
          </p:cNvPr>
          <p:cNvGrpSpPr/>
          <p:nvPr/>
        </p:nvGrpSpPr>
        <p:grpSpPr>
          <a:xfrm>
            <a:off x="1506930" y="3265446"/>
            <a:ext cx="759960" cy="143640"/>
            <a:chOff x="1506930" y="3265446"/>
            <a:chExt cx="759960" cy="14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AC9E9D5-EA02-4F01-8513-DC1186746194}"/>
                    </a:ext>
                  </a:extLst>
                </p14:cNvPr>
                <p14:cNvContentPartPr/>
                <p14:nvPr/>
              </p14:nvContentPartPr>
              <p14:xfrm>
                <a:off x="1506930" y="3265446"/>
                <a:ext cx="82440" cy="139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AC9E9D5-EA02-4F01-8513-DC118674619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97930" y="3256446"/>
                  <a:ext cx="100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61DA189-3AA6-4940-945D-39D76D87F6AE}"/>
                    </a:ext>
                  </a:extLst>
                </p14:cNvPr>
                <p14:cNvContentPartPr/>
                <p14:nvPr/>
              </p14:nvContentPartPr>
              <p14:xfrm>
                <a:off x="1624290" y="3303606"/>
                <a:ext cx="122040" cy="98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61DA189-3AA6-4940-945D-39D76D87F6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15290" y="3294606"/>
                  <a:ext cx="139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7656E7F-28FE-466D-9239-51A9C8C95091}"/>
                    </a:ext>
                  </a:extLst>
                </p14:cNvPr>
                <p14:cNvContentPartPr/>
                <p14:nvPr/>
              </p14:nvContentPartPr>
              <p14:xfrm>
                <a:off x="1785570" y="3320166"/>
                <a:ext cx="200880" cy="88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7656E7F-28FE-466D-9239-51A9C8C950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776930" y="3311166"/>
                  <a:ext cx="218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B75A48-86B7-4FE9-9BA4-DA3F6E016C63}"/>
                    </a:ext>
                  </a:extLst>
                </p14:cNvPr>
                <p14:cNvContentPartPr/>
                <p14:nvPr/>
              </p14:nvContentPartPr>
              <p14:xfrm>
                <a:off x="2006970" y="3338526"/>
                <a:ext cx="94320" cy="68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B75A48-86B7-4FE9-9BA4-DA3F6E016C6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97970" y="3329526"/>
                  <a:ext cx="111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D47A30B-F4EA-48C7-BD86-349D956C4975}"/>
                    </a:ext>
                  </a:extLst>
                </p14:cNvPr>
                <p14:cNvContentPartPr/>
                <p14:nvPr/>
              </p14:nvContentPartPr>
              <p14:xfrm>
                <a:off x="2128650" y="3319086"/>
                <a:ext cx="138240" cy="88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D47A30B-F4EA-48C7-BD86-349D956C497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19650" y="3310446"/>
                  <a:ext cx="15588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AE11979-F6F4-44CD-B846-B7FAE30C02FC}"/>
              </a:ext>
            </a:extLst>
          </p:cNvPr>
          <p:cNvGrpSpPr/>
          <p:nvPr/>
        </p:nvGrpSpPr>
        <p:grpSpPr>
          <a:xfrm>
            <a:off x="2540130" y="3298566"/>
            <a:ext cx="471240" cy="237240"/>
            <a:chOff x="2540130" y="3298566"/>
            <a:chExt cx="47124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3151F67-7ED0-4D33-810A-EF3391756EBC}"/>
                    </a:ext>
                  </a:extLst>
                </p14:cNvPr>
                <p14:cNvContentPartPr/>
                <p14:nvPr/>
              </p14:nvContentPartPr>
              <p14:xfrm>
                <a:off x="2540130" y="3298566"/>
                <a:ext cx="86400" cy="109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3151F67-7ED0-4D33-810A-EF3391756EB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531130" y="3289926"/>
                  <a:ext cx="104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EA84B3E-0EC9-4F68-B989-87A6B590588A}"/>
                    </a:ext>
                  </a:extLst>
                </p14:cNvPr>
                <p14:cNvContentPartPr/>
                <p14:nvPr/>
              </p14:nvContentPartPr>
              <p14:xfrm>
                <a:off x="2542290" y="3318366"/>
                <a:ext cx="160200" cy="123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EA84B3E-0EC9-4F68-B989-87A6B590588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533650" y="3309366"/>
                  <a:ext cx="177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1B022E0-678C-4A45-9721-E29F170E0867}"/>
                    </a:ext>
                  </a:extLst>
                </p14:cNvPr>
                <p14:cNvContentPartPr/>
                <p14:nvPr/>
              </p14:nvContentPartPr>
              <p14:xfrm>
                <a:off x="2743170" y="3357966"/>
                <a:ext cx="60840" cy="177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1B022E0-678C-4A45-9721-E29F170E086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734170" y="3349326"/>
                  <a:ext cx="78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C6373E-6BE0-47F4-8072-053FC66A60B6}"/>
                    </a:ext>
                  </a:extLst>
                </p14:cNvPr>
                <p14:cNvContentPartPr/>
                <p14:nvPr/>
              </p14:nvContentPartPr>
              <p14:xfrm>
                <a:off x="2741730" y="3302886"/>
                <a:ext cx="269640" cy="118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C6373E-6BE0-47F4-8072-053FC66A60B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32730" y="3294246"/>
                  <a:ext cx="2872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8B841FF-29A0-4AAE-9212-E2B05E9C3243}"/>
              </a:ext>
            </a:extLst>
          </p:cNvPr>
          <p:cNvGrpSpPr/>
          <p:nvPr/>
        </p:nvGrpSpPr>
        <p:grpSpPr>
          <a:xfrm>
            <a:off x="3137370" y="3260766"/>
            <a:ext cx="924840" cy="255240"/>
            <a:chOff x="3137370" y="3260766"/>
            <a:chExt cx="92484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031F191-D498-46BA-B1FF-A97A2947C438}"/>
                    </a:ext>
                  </a:extLst>
                </p14:cNvPr>
                <p14:cNvContentPartPr/>
                <p14:nvPr/>
              </p14:nvContentPartPr>
              <p14:xfrm>
                <a:off x="3137370" y="3292086"/>
                <a:ext cx="408960" cy="160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031F191-D498-46BA-B1FF-A97A2947C43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28370" y="3283086"/>
                  <a:ext cx="426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D608091-2F7A-4A10-BAC6-7FC7131FEE52}"/>
                    </a:ext>
                  </a:extLst>
                </p14:cNvPr>
                <p14:cNvContentPartPr/>
                <p14:nvPr/>
              </p14:nvContentPartPr>
              <p14:xfrm>
                <a:off x="3453090" y="3373806"/>
                <a:ext cx="72360" cy="10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D608091-2F7A-4A10-BAC6-7FC7131FEE5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44090" y="3365166"/>
                  <a:ext cx="90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313ECCB-0EE2-4A45-B6D9-EE4B2E84AB68}"/>
                    </a:ext>
                  </a:extLst>
                </p14:cNvPr>
                <p14:cNvContentPartPr/>
                <p14:nvPr/>
              </p14:nvContentPartPr>
              <p14:xfrm>
                <a:off x="3633090" y="3293886"/>
                <a:ext cx="134640" cy="222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313ECCB-0EE2-4A45-B6D9-EE4B2E84AB6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24090" y="3284886"/>
                  <a:ext cx="152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DE302C8-225D-4A4F-8A0A-3725BD560EA6}"/>
                    </a:ext>
                  </a:extLst>
                </p14:cNvPr>
                <p14:cNvContentPartPr/>
                <p14:nvPr/>
              </p14:nvContentPartPr>
              <p14:xfrm>
                <a:off x="3737850" y="3260766"/>
                <a:ext cx="207360" cy="146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DE302C8-225D-4A4F-8A0A-3725BD560EA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29210" y="3252126"/>
                  <a:ext cx="225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6D9EAB4-7A94-47DA-8E68-DC6FD7903550}"/>
                    </a:ext>
                  </a:extLst>
                </p14:cNvPr>
                <p14:cNvContentPartPr/>
                <p14:nvPr/>
              </p14:nvContentPartPr>
              <p14:xfrm>
                <a:off x="3875370" y="3276246"/>
                <a:ext cx="180360" cy="152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6D9EAB4-7A94-47DA-8E68-DC6FD790355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66730" y="3267246"/>
                  <a:ext cx="198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675E522-252A-404A-83D9-83A01B79D508}"/>
                    </a:ext>
                  </a:extLst>
                </p14:cNvPr>
                <p14:cNvContentPartPr/>
                <p14:nvPr/>
              </p14:nvContentPartPr>
              <p14:xfrm>
                <a:off x="4004250" y="3359406"/>
                <a:ext cx="57960" cy="60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675E522-252A-404A-83D9-83A01B79D50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95250" y="3350766"/>
                  <a:ext cx="7560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FEFA5B2-EE40-4A2E-8F98-916D275996A5}"/>
                  </a:ext>
                </a:extLst>
              </p14:cNvPr>
              <p14:cNvContentPartPr/>
              <p14:nvPr/>
            </p14:nvContentPartPr>
            <p14:xfrm>
              <a:off x="4238970" y="3427086"/>
              <a:ext cx="55080" cy="352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FEFA5B2-EE40-4A2E-8F98-916D275996A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229970" y="3418086"/>
                <a:ext cx="7272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254593B7-FE31-4420-9ABE-2142C6D7E421}"/>
              </a:ext>
            </a:extLst>
          </p:cNvPr>
          <p:cNvGrpSpPr/>
          <p:nvPr/>
        </p:nvGrpSpPr>
        <p:grpSpPr>
          <a:xfrm>
            <a:off x="4844130" y="3253566"/>
            <a:ext cx="1060920" cy="297360"/>
            <a:chOff x="4844130" y="3253566"/>
            <a:chExt cx="106092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F6B06C7-DE51-4CED-93FA-2DED9BC1F0EF}"/>
                    </a:ext>
                  </a:extLst>
                </p14:cNvPr>
                <p14:cNvContentPartPr/>
                <p14:nvPr/>
              </p14:nvContentPartPr>
              <p14:xfrm>
                <a:off x="4844130" y="3253566"/>
                <a:ext cx="128160" cy="156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F6B06C7-DE51-4CED-93FA-2DED9BC1F0E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835490" y="3244926"/>
                  <a:ext cx="145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3FB1F28-71D9-46D2-9E77-6BBE1EFCA7A3}"/>
                    </a:ext>
                  </a:extLst>
                </p14:cNvPr>
                <p14:cNvContentPartPr/>
                <p14:nvPr/>
              </p14:nvContentPartPr>
              <p14:xfrm>
                <a:off x="4984170" y="3323406"/>
                <a:ext cx="91800" cy="93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3FB1F28-71D9-46D2-9E77-6BBE1EFCA7A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75530" y="3314766"/>
                  <a:ext cx="109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A2E45D-1A16-471B-A6FB-B989CEB98E9E}"/>
                    </a:ext>
                  </a:extLst>
                </p14:cNvPr>
                <p14:cNvContentPartPr/>
                <p14:nvPr/>
              </p14:nvContentPartPr>
              <p14:xfrm>
                <a:off x="5078130" y="3351846"/>
                <a:ext cx="64080" cy="199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A2E45D-1A16-471B-A6FB-B989CEB98E9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69130" y="3342846"/>
                  <a:ext cx="81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AECC589-F430-42AA-9B1B-FE5AF5EFBBF3}"/>
                    </a:ext>
                  </a:extLst>
                </p14:cNvPr>
                <p14:cNvContentPartPr/>
                <p14:nvPr/>
              </p14:nvContentPartPr>
              <p14:xfrm>
                <a:off x="5217450" y="3277686"/>
                <a:ext cx="150120" cy="233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AECC589-F430-42AA-9B1B-FE5AF5EFBBF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208810" y="3268686"/>
                  <a:ext cx="167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904AE5C-7F06-4C32-B086-850A88F0D4EE}"/>
                    </a:ext>
                  </a:extLst>
                </p14:cNvPr>
                <p14:cNvContentPartPr/>
                <p14:nvPr/>
              </p14:nvContentPartPr>
              <p14:xfrm>
                <a:off x="5306370" y="3257166"/>
                <a:ext cx="189360" cy="198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904AE5C-7F06-4C32-B086-850A88F0D4E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97730" y="3248526"/>
                  <a:ext cx="207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5512EFA-0850-47E6-8168-65C003EBCF89}"/>
                    </a:ext>
                  </a:extLst>
                </p14:cNvPr>
                <p14:cNvContentPartPr/>
                <p14:nvPr/>
              </p14:nvContentPartPr>
              <p14:xfrm>
                <a:off x="5573130" y="3311166"/>
                <a:ext cx="81000" cy="96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5512EFA-0850-47E6-8168-65C003EBCF8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64490" y="3302166"/>
                  <a:ext cx="98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DB46CBD-DB06-4C8E-8550-9808909CD14E}"/>
                    </a:ext>
                  </a:extLst>
                </p14:cNvPr>
                <p14:cNvContentPartPr/>
                <p14:nvPr/>
              </p14:nvContentPartPr>
              <p14:xfrm>
                <a:off x="5615970" y="3306846"/>
                <a:ext cx="289080" cy="119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DB46CBD-DB06-4C8E-8550-9808909CD14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606970" y="3297846"/>
                  <a:ext cx="3067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41E63C-C410-4946-8AE9-42FC2B3184D1}"/>
              </a:ext>
            </a:extLst>
          </p:cNvPr>
          <p:cNvGrpSpPr/>
          <p:nvPr/>
        </p:nvGrpSpPr>
        <p:grpSpPr>
          <a:xfrm>
            <a:off x="6249210" y="3137646"/>
            <a:ext cx="857160" cy="393120"/>
            <a:chOff x="6249210" y="3137646"/>
            <a:chExt cx="85716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83CDE4C-BC9C-4651-ABC4-9858FA57F7B1}"/>
                    </a:ext>
                  </a:extLst>
                </p14:cNvPr>
                <p14:cNvContentPartPr/>
                <p14:nvPr/>
              </p14:nvContentPartPr>
              <p14:xfrm>
                <a:off x="6249210" y="3254286"/>
                <a:ext cx="117360" cy="165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83CDE4C-BC9C-4651-ABC4-9858FA57F7B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40210" y="3245286"/>
                  <a:ext cx="135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564155B-0D26-4852-B666-2EC3124273D1}"/>
                    </a:ext>
                  </a:extLst>
                </p14:cNvPr>
                <p14:cNvContentPartPr/>
                <p14:nvPr/>
              </p14:nvContentPartPr>
              <p14:xfrm>
                <a:off x="6271170" y="3333486"/>
                <a:ext cx="302400" cy="197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564155B-0D26-4852-B666-2EC3124273D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262530" y="3324846"/>
                  <a:ext cx="320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716BB35-4EB2-4164-92E6-895E90213970}"/>
                    </a:ext>
                  </a:extLst>
                </p14:cNvPr>
                <p14:cNvContentPartPr/>
                <p14:nvPr/>
              </p14:nvContentPartPr>
              <p14:xfrm>
                <a:off x="6498330" y="3266886"/>
                <a:ext cx="34920" cy="29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716BB35-4EB2-4164-92E6-895E9021397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89330" y="3258246"/>
                  <a:ext cx="52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4093979-87AF-4E45-A6A0-5266745DFBEF}"/>
                    </a:ext>
                  </a:extLst>
                </p14:cNvPr>
                <p14:cNvContentPartPr/>
                <p14:nvPr/>
              </p14:nvContentPartPr>
              <p14:xfrm>
                <a:off x="6625050" y="3266166"/>
                <a:ext cx="277560" cy="132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4093979-87AF-4E45-A6A0-5266745DFBE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616410" y="3257166"/>
                  <a:ext cx="295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7B49B32-5499-4062-B8AB-8F080575DF6E}"/>
                    </a:ext>
                  </a:extLst>
                </p14:cNvPr>
                <p14:cNvContentPartPr/>
                <p14:nvPr/>
              </p14:nvContentPartPr>
              <p14:xfrm>
                <a:off x="6820890" y="3295686"/>
                <a:ext cx="71640" cy="167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7B49B32-5499-4062-B8AB-8F080575DF6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812250" y="3287046"/>
                  <a:ext cx="89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7DBCC1C-E5CA-4B33-A09E-01183118D25A}"/>
                    </a:ext>
                  </a:extLst>
                </p14:cNvPr>
                <p14:cNvContentPartPr/>
                <p14:nvPr/>
              </p14:nvContentPartPr>
              <p14:xfrm>
                <a:off x="6943290" y="3137646"/>
                <a:ext cx="163080" cy="172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7DBCC1C-E5CA-4B33-A09E-01183118D25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34290" y="3129006"/>
                  <a:ext cx="18072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FC1F96-92E3-4CB2-ADA7-F9E18CA223C6}"/>
              </a:ext>
            </a:extLst>
          </p:cNvPr>
          <p:cNvGrpSpPr/>
          <p:nvPr/>
        </p:nvGrpSpPr>
        <p:grpSpPr>
          <a:xfrm>
            <a:off x="7950930" y="3192366"/>
            <a:ext cx="1098000" cy="267840"/>
            <a:chOff x="7950930" y="3192366"/>
            <a:chExt cx="109800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1383EB4-2203-4C1C-98BE-2174C78A334F}"/>
                    </a:ext>
                  </a:extLst>
                </p14:cNvPr>
                <p14:cNvContentPartPr/>
                <p14:nvPr/>
              </p14:nvContentPartPr>
              <p14:xfrm>
                <a:off x="7980450" y="3308646"/>
                <a:ext cx="58320" cy="97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1383EB4-2203-4C1C-98BE-2174C78A334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71450" y="3300006"/>
                  <a:ext cx="75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B4A8CD1-B76A-4B88-9E37-14CDB3D3D413}"/>
                    </a:ext>
                  </a:extLst>
                </p14:cNvPr>
                <p14:cNvContentPartPr/>
                <p14:nvPr/>
              </p14:nvContentPartPr>
              <p14:xfrm>
                <a:off x="7950930" y="3284166"/>
                <a:ext cx="106200" cy="126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B4A8CD1-B76A-4B88-9E37-14CDB3D3D41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942290" y="3275526"/>
                  <a:ext cx="123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9BF9E2-ABA1-48D8-978F-CE0420566BEF}"/>
                    </a:ext>
                  </a:extLst>
                </p14:cNvPr>
                <p14:cNvContentPartPr/>
                <p14:nvPr/>
              </p14:nvContentPartPr>
              <p14:xfrm>
                <a:off x="8123370" y="3243846"/>
                <a:ext cx="60840" cy="189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9BF9E2-ABA1-48D8-978F-CE0420566BE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14370" y="3234846"/>
                  <a:ext cx="78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F72B423-F261-450E-9C04-23C7A780A8B3}"/>
                    </a:ext>
                  </a:extLst>
                </p14:cNvPr>
                <p14:cNvContentPartPr/>
                <p14:nvPr/>
              </p14:nvContentPartPr>
              <p14:xfrm>
                <a:off x="8251170" y="3213246"/>
                <a:ext cx="80280" cy="174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F72B423-F261-450E-9C04-23C7A780A8B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42530" y="3204606"/>
                  <a:ext cx="97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51FBDF9-0CAA-4B59-BC4D-AAADCD4899A0}"/>
                    </a:ext>
                  </a:extLst>
                </p14:cNvPr>
                <p14:cNvContentPartPr/>
                <p14:nvPr/>
              </p14:nvContentPartPr>
              <p14:xfrm>
                <a:off x="8376810" y="3248166"/>
                <a:ext cx="52200" cy="121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51FBDF9-0CAA-4B59-BC4D-AAADCD4899A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67810" y="3239526"/>
                  <a:ext cx="69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C393E29-283C-4DA7-917A-8C1FF03454FF}"/>
                    </a:ext>
                  </a:extLst>
                </p14:cNvPr>
                <p14:cNvContentPartPr/>
                <p14:nvPr/>
              </p14:nvContentPartPr>
              <p14:xfrm>
                <a:off x="8446290" y="3300006"/>
                <a:ext cx="84960" cy="160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C393E29-283C-4DA7-917A-8C1FF03454F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37290" y="3291366"/>
                  <a:ext cx="102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DBA0EDF-C0E7-4E91-997A-F97B965884DE}"/>
                    </a:ext>
                  </a:extLst>
                </p14:cNvPr>
                <p14:cNvContentPartPr/>
                <p14:nvPr/>
              </p14:nvContentPartPr>
              <p14:xfrm>
                <a:off x="8515770" y="3236286"/>
                <a:ext cx="75960" cy="107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DBA0EDF-C0E7-4E91-997A-F97B965884D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06770" y="3227646"/>
                  <a:ext cx="93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C472FB9-5389-4E2B-9F21-D62B0C501A89}"/>
                    </a:ext>
                  </a:extLst>
                </p14:cNvPr>
                <p14:cNvContentPartPr/>
                <p14:nvPr/>
              </p14:nvContentPartPr>
              <p14:xfrm>
                <a:off x="8466450" y="3211086"/>
                <a:ext cx="10080" cy="3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C472FB9-5389-4E2B-9F21-D62B0C501A8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457450" y="3202086"/>
                  <a:ext cx="27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0F56A27-3AAE-4992-9E35-418A9EFFA004}"/>
                    </a:ext>
                  </a:extLst>
                </p14:cNvPr>
                <p14:cNvContentPartPr/>
                <p14:nvPr/>
              </p14:nvContentPartPr>
              <p14:xfrm>
                <a:off x="8619810" y="3192366"/>
                <a:ext cx="80280" cy="198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0F56A27-3AAE-4992-9E35-418A9EFFA00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611170" y="3183366"/>
                  <a:ext cx="97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19939C8-0889-42EB-A185-37985B09C61B}"/>
                    </a:ext>
                  </a:extLst>
                </p14:cNvPr>
                <p14:cNvContentPartPr/>
                <p14:nvPr/>
              </p14:nvContentPartPr>
              <p14:xfrm>
                <a:off x="8833290" y="3292086"/>
                <a:ext cx="77040" cy="7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19939C8-0889-42EB-A185-37985B09C61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824290" y="3283086"/>
                  <a:ext cx="94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4B4A04E-23CE-4276-BC38-7965C9392C5F}"/>
                    </a:ext>
                  </a:extLst>
                </p14:cNvPr>
                <p14:cNvContentPartPr/>
                <p14:nvPr/>
              </p14:nvContentPartPr>
              <p14:xfrm>
                <a:off x="8873970" y="3315846"/>
                <a:ext cx="70200" cy="26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4B4A04E-23CE-4276-BC38-7965C9392C5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864970" y="3307206"/>
                  <a:ext cx="87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EDE4739-25C8-439C-ADA1-9202CEF20624}"/>
                    </a:ext>
                  </a:extLst>
                </p14:cNvPr>
                <p14:cNvContentPartPr/>
                <p14:nvPr/>
              </p14:nvContentPartPr>
              <p14:xfrm>
                <a:off x="9041010" y="3249246"/>
                <a:ext cx="7920" cy="133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EDE4739-25C8-439C-ADA1-9202CEF2062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032370" y="3240606"/>
                  <a:ext cx="255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708AC06-62ED-4A77-99F5-AFAC7695A748}"/>
              </a:ext>
            </a:extLst>
          </p:cNvPr>
          <p:cNvGrpSpPr/>
          <p:nvPr/>
        </p:nvGrpSpPr>
        <p:grpSpPr>
          <a:xfrm>
            <a:off x="1607370" y="3895806"/>
            <a:ext cx="545400" cy="177480"/>
            <a:chOff x="1607370" y="3895806"/>
            <a:chExt cx="54540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F734BED-6B84-40B0-8DF0-B225DC737A9C}"/>
                    </a:ext>
                  </a:extLst>
                </p14:cNvPr>
                <p14:cNvContentPartPr/>
                <p14:nvPr/>
              </p14:nvContentPartPr>
              <p14:xfrm>
                <a:off x="1607370" y="3952326"/>
                <a:ext cx="131760" cy="111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F734BED-6B84-40B0-8DF0-B225DC737A9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98370" y="3943326"/>
                  <a:ext cx="149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5856E46-4ACA-4F57-8512-07CBB2ABE78B}"/>
                    </a:ext>
                  </a:extLst>
                </p14:cNvPr>
                <p14:cNvContentPartPr/>
                <p14:nvPr/>
              </p14:nvContentPartPr>
              <p14:xfrm>
                <a:off x="1824450" y="3962406"/>
                <a:ext cx="94680" cy="79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5856E46-4ACA-4F57-8512-07CBB2ABE78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15810" y="3953406"/>
                  <a:ext cx="112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FA82E67-2538-49FB-9CD5-92471305DFF4}"/>
                    </a:ext>
                  </a:extLst>
                </p14:cNvPr>
                <p14:cNvContentPartPr/>
                <p14:nvPr/>
              </p14:nvContentPartPr>
              <p14:xfrm>
                <a:off x="1974210" y="3957726"/>
                <a:ext cx="75240" cy="86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FA82E67-2538-49FB-9CD5-92471305DFF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65570" y="3948726"/>
                  <a:ext cx="92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A1C8E13-0764-4B83-BAF3-BF678EB47DB4}"/>
                    </a:ext>
                  </a:extLst>
                </p14:cNvPr>
                <p14:cNvContentPartPr/>
                <p14:nvPr/>
              </p14:nvContentPartPr>
              <p14:xfrm>
                <a:off x="2071770" y="3895806"/>
                <a:ext cx="81000" cy="177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A1C8E13-0764-4B83-BAF3-BF678EB47DB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062770" y="3887166"/>
                  <a:ext cx="9864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02E0C5F-479C-48C6-A3D7-3D11FB1051D2}"/>
              </a:ext>
            </a:extLst>
          </p:cNvPr>
          <p:cNvGrpSpPr/>
          <p:nvPr/>
        </p:nvGrpSpPr>
        <p:grpSpPr>
          <a:xfrm>
            <a:off x="2380290" y="3945846"/>
            <a:ext cx="789840" cy="134280"/>
            <a:chOff x="2380290" y="3945846"/>
            <a:chExt cx="789840" cy="1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DF9FF2E-F687-4CBE-BCC7-79937091A87C}"/>
                    </a:ext>
                  </a:extLst>
                </p14:cNvPr>
                <p14:cNvContentPartPr/>
                <p14:nvPr/>
              </p14:nvContentPartPr>
              <p14:xfrm>
                <a:off x="2380290" y="3988686"/>
                <a:ext cx="149040" cy="72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DF9FF2E-F687-4CBE-BCC7-79937091A87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71650" y="3980046"/>
                  <a:ext cx="166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0D8F4FB-8996-4CAA-A8E6-CFBDF8E81FB2}"/>
                    </a:ext>
                  </a:extLst>
                </p14:cNvPr>
                <p14:cNvContentPartPr/>
                <p14:nvPr/>
              </p14:nvContentPartPr>
              <p14:xfrm>
                <a:off x="2553090" y="4009566"/>
                <a:ext cx="86040" cy="579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0D8F4FB-8996-4CAA-A8E6-CFBDF8E81FB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544090" y="4000566"/>
                  <a:ext cx="103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02A82C0-6D0F-410F-96FA-6698DA8EBE2D}"/>
                    </a:ext>
                  </a:extLst>
                </p14:cNvPr>
                <p14:cNvContentPartPr/>
                <p14:nvPr/>
              </p14:nvContentPartPr>
              <p14:xfrm>
                <a:off x="2684850" y="3989406"/>
                <a:ext cx="76680" cy="79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02A82C0-6D0F-410F-96FA-6698DA8EBE2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675850" y="3980766"/>
                  <a:ext cx="94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0AF464E-8768-4D6E-8BE6-C0DD420957A8}"/>
                    </a:ext>
                  </a:extLst>
                </p14:cNvPr>
                <p14:cNvContentPartPr/>
                <p14:nvPr/>
              </p14:nvContentPartPr>
              <p14:xfrm>
                <a:off x="2801130" y="3945846"/>
                <a:ext cx="145080" cy="129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0AF464E-8768-4D6E-8BE6-C0DD420957A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792130" y="3936846"/>
                  <a:ext cx="162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1B8D63A-7C0A-4C85-8CD3-17358F06A172}"/>
                    </a:ext>
                  </a:extLst>
                </p14:cNvPr>
                <p14:cNvContentPartPr/>
                <p14:nvPr/>
              </p14:nvContentPartPr>
              <p14:xfrm>
                <a:off x="2930730" y="3972846"/>
                <a:ext cx="239400" cy="1072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1B8D63A-7C0A-4C85-8CD3-17358F06A17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922090" y="3964206"/>
                  <a:ext cx="25704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7D2E5E8-8F32-4BF3-9A44-DFA2D8444042}"/>
                  </a:ext>
                </a:extLst>
              </p14:cNvPr>
              <p14:cNvContentPartPr/>
              <p14:nvPr/>
            </p14:nvContentPartPr>
            <p14:xfrm>
              <a:off x="3427170" y="3957366"/>
              <a:ext cx="48240" cy="1378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7D2E5E8-8F32-4BF3-9A44-DFA2D844404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418170" y="3948366"/>
                <a:ext cx="658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05CDD37-6978-4C32-BC2B-1B44E7EA0127}"/>
                  </a:ext>
                </a:extLst>
              </p14:cNvPr>
              <p14:cNvContentPartPr/>
              <p14:nvPr/>
            </p14:nvContentPartPr>
            <p14:xfrm>
              <a:off x="3696810" y="4100286"/>
              <a:ext cx="55800" cy="349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05CDD37-6978-4C32-BC2B-1B44E7EA012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687810" y="4091646"/>
                <a:ext cx="7344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EBAB364-A5BC-4D43-B2EC-79163BA260B5}"/>
              </a:ext>
            </a:extLst>
          </p:cNvPr>
          <p:cNvGrpSpPr/>
          <p:nvPr/>
        </p:nvGrpSpPr>
        <p:grpSpPr>
          <a:xfrm>
            <a:off x="4177770" y="3883926"/>
            <a:ext cx="221760" cy="293400"/>
            <a:chOff x="4177770" y="3883926"/>
            <a:chExt cx="22176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80E8149-FBDB-46D7-8C1B-D411E48B7A05}"/>
                    </a:ext>
                  </a:extLst>
                </p14:cNvPr>
                <p14:cNvContentPartPr/>
                <p14:nvPr/>
              </p14:nvContentPartPr>
              <p14:xfrm>
                <a:off x="4190370" y="3955926"/>
                <a:ext cx="14760" cy="108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80E8149-FBDB-46D7-8C1B-D411E48B7A0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181730" y="3946926"/>
                  <a:ext cx="32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99EAAFD-C34D-48B5-91B5-8BC38B41E6BF}"/>
                    </a:ext>
                  </a:extLst>
                </p14:cNvPr>
                <p14:cNvContentPartPr/>
                <p14:nvPr/>
              </p14:nvContentPartPr>
              <p14:xfrm>
                <a:off x="4177770" y="3883926"/>
                <a:ext cx="221760" cy="293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99EAAFD-C34D-48B5-91B5-8BC38B41E6B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168770" y="3874926"/>
                  <a:ext cx="239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004D72F-8762-4A11-B733-856EFB7AEA9C}"/>
                    </a:ext>
                  </a:extLst>
                </p14:cNvPr>
                <p14:cNvContentPartPr/>
                <p14:nvPr/>
              </p14:nvContentPartPr>
              <p14:xfrm>
                <a:off x="4258410" y="4016046"/>
                <a:ext cx="102240" cy="5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004D72F-8762-4A11-B733-856EFB7AEA9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249770" y="4007406"/>
                  <a:ext cx="1198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BA36F25-52A3-4956-968B-AA7AD37E9C1A}"/>
              </a:ext>
            </a:extLst>
          </p:cNvPr>
          <p:cNvGrpSpPr/>
          <p:nvPr/>
        </p:nvGrpSpPr>
        <p:grpSpPr>
          <a:xfrm>
            <a:off x="4681050" y="3939366"/>
            <a:ext cx="956880" cy="270720"/>
            <a:chOff x="4681050" y="3939366"/>
            <a:chExt cx="956880" cy="27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AFD58FD-AC72-439F-85C9-36F8795B7577}"/>
                    </a:ext>
                  </a:extLst>
                </p14:cNvPr>
                <p14:cNvContentPartPr/>
                <p14:nvPr/>
              </p14:nvContentPartPr>
              <p14:xfrm>
                <a:off x="4681050" y="3939366"/>
                <a:ext cx="120600" cy="150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AFD58FD-AC72-439F-85C9-36F8795B757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72410" y="3930366"/>
                  <a:ext cx="138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FD30E49-8CDA-4FA9-B261-0E4674DB5D34}"/>
                    </a:ext>
                  </a:extLst>
                </p14:cNvPr>
                <p14:cNvContentPartPr/>
                <p14:nvPr/>
              </p14:nvContentPartPr>
              <p14:xfrm>
                <a:off x="4830810" y="4003086"/>
                <a:ext cx="81000" cy="95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FD30E49-8CDA-4FA9-B261-0E4674DB5D3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822170" y="3994446"/>
                  <a:ext cx="98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4D614B9-4582-458B-A7F6-9DEB6B7D188C}"/>
                    </a:ext>
                  </a:extLst>
                </p14:cNvPr>
                <p14:cNvContentPartPr/>
                <p14:nvPr/>
              </p14:nvContentPartPr>
              <p14:xfrm>
                <a:off x="4922250" y="4001286"/>
                <a:ext cx="82440" cy="208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4D614B9-4582-458B-A7F6-9DEB6B7D188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913610" y="3992646"/>
                  <a:ext cx="100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878726D-3686-412C-98B3-A9950764F676}"/>
                    </a:ext>
                  </a:extLst>
                </p14:cNvPr>
                <p14:cNvContentPartPr/>
                <p14:nvPr/>
              </p14:nvContentPartPr>
              <p14:xfrm>
                <a:off x="5063730" y="3969966"/>
                <a:ext cx="74520" cy="151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878726D-3686-412C-98B3-A9950764F67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054730" y="3961326"/>
                  <a:ext cx="92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20E1D3E-DA7A-4141-9E67-21B344089808}"/>
                    </a:ext>
                  </a:extLst>
                </p14:cNvPr>
                <p14:cNvContentPartPr/>
                <p14:nvPr/>
              </p14:nvContentPartPr>
              <p14:xfrm>
                <a:off x="5156250" y="3945846"/>
                <a:ext cx="172800" cy="171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20E1D3E-DA7A-4141-9E67-21B34408980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147250" y="3936846"/>
                  <a:ext cx="190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407BD55-DB38-4DE1-A1F4-DB189F462D18}"/>
                    </a:ext>
                  </a:extLst>
                </p14:cNvPr>
                <p14:cNvContentPartPr/>
                <p14:nvPr/>
              </p14:nvContentPartPr>
              <p14:xfrm>
                <a:off x="5405730" y="4014966"/>
                <a:ext cx="94680" cy="20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407BD55-DB38-4DE1-A1F4-DB189F462D1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96730" y="4006326"/>
                  <a:ext cx="112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66E5FFE-073E-4E11-80A7-4509F2264CB5}"/>
                    </a:ext>
                  </a:extLst>
                </p14:cNvPr>
                <p14:cNvContentPartPr/>
                <p14:nvPr/>
              </p14:nvContentPartPr>
              <p14:xfrm>
                <a:off x="5451810" y="3967086"/>
                <a:ext cx="186120" cy="176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66E5FFE-073E-4E11-80A7-4509F2264CB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442810" y="3958446"/>
                  <a:ext cx="203760" cy="1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BEA4FE3-5BCE-4171-9EE0-5F83B83DC2F9}"/>
                  </a:ext>
                </a:extLst>
              </p14:cNvPr>
              <p14:cNvContentPartPr/>
              <p14:nvPr/>
            </p14:nvContentPartPr>
            <p14:xfrm>
              <a:off x="5826210" y="4153926"/>
              <a:ext cx="69840" cy="428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BEA4FE3-5BCE-4171-9EE0-5F83B83DC2F9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817570" y="4145286"/>
                <a:ext cx="8748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7F133C0-8DED-4BB6-A7A1-A6526FC521EF}"/>
              </a:ext>
            </a:extLst>
          </p:cNvPr>
          <p:cNvGrpSpPr/>
          <p:nvPr/>
        </p:nvGrpSpPr>
        <p:grpSpPr>
          <a:xfrm>
            <a:off x="6261810" y="4040526"/>
            <a:ext cx="308520" cy="102960"/>
            <a:chOff x="6261810" y="4040526"/>
            <a:chExt cx="308520" cy="10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3438656-70FC-41B4-B247-DEE9850E897E}"/>
                    </a:ext>
                  </a:extLst>
                </p14:cNvPr>
                <p14:cNvContentPartPr/>
                <p14:nvPr/>
              </p14:nvContentPartPr>
              <p14:xfrm>
                <a:off x="6261810" y="4047006"/>
                <a:ext cx="164520" cy="964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3438656-70FC-41B4-B247-DEE9850E897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52810" y="4038366"/>
                  <a:ext cx="182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AA32FBF-F7CA-46EC-8979-B50BA81482D0}"/>
                    </a:ext>
                  </a:extLst>
                </p14:cNvPr>
                <p14:cNvContentPartPr/>
                <p14:nvPr/>
              </p14:nvContentPartPr>
              <p14:xfrm>
                <a:off x="6481770" y="4040526"/>
                <a:ext cx="88560" cy="87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AA32FBF-F7CA-46EC-8979-B50BA81482D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473130" y="4031526"/>
                  <a:ext cx="10620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D4E8D21-E3AC-465B-994F-96A297C36FF9}"/>
              </a:ext>
            </a:extLst>
          </p:cNvPr>
          <p:cNvGrpSpPr/>
          <p:nvPr/>
        </p:nvGrpSpPr>
        <p:grpSpPr>
          <a:xfrm>
            <a:off x="6793170" y="4038366"/>
            <a:ext cx="369360" cy="104040"/>
            <a:chOff x="6793170" y="4038366"/>
            <a:chExt cx="369360" cy="1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DE9E813-B541-4D2B-97C5-65AE8DE73495}"/>
                    </a:ext>
                  </a:extLst>
                </p14:cNvPr>
                <p14:cNvContentPartPr/>
                <p14:nvPr/>
              </p14:nvContentPartPr>
              <p14:xfrm>
                <a:off x="6793170" y="4038366"/>
                <a:ext cx="127080" cy="95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DE9E813-B541-4D2B-97C5-65AE8DE7349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84170" y="4029726"/>
                  <a:ext cx="144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98847B8-5724-49C4-B33F-7A0093F87387}"/>
                    </a:ext>
                  </a:extLst>
                </p14:cNvPr>
                <p14:cNvContentPartPr/>
                <p14:nvPr/>
              </p14:nvContentPartPr>
              <p14:xfrm>
                <a:off x="6959490" y="4043046"/>
                <a:ext cx="61560" cy="92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98847B8-5724-49C4-B33F-7A0093F8738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50490" y="4034046"/>
                  <a:ext cx="79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4989E57-0C7E-4274-B13D-8DE0A74DB952}"/>
                    </a:ext>
                  </a:extLst>
                </p14:cNvPr>
                <p14:cNvContentPartPr/>
                <p14:nvPr/>
              </p14:nvContentPartPr>
              <p14:xfrm>
                <a:off x="7064970" y="4046646"/>
                <a:ext cx="97560" cy="95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4989E57-0C7E-4274-B13D-8DE0A74DB95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56330" y="4038006"/>
                  <a:ext cx="11520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446FF7E-1200-4099-AE99-C40AAC0C56B5}"/>
              </a:ext>
            </a:extLst>
          </p:cNvPr>
          <p:cNvGrpSpPr/>
          <p:nvPr/>
        </p:nvGrpSpPr>
        <p:grpSpPr>
          <a:xfrm>
            <a:off x="7452330" y="4032966"/>
            <a:ext cx="171000" cy="115200"/>
            <a:chOff x="7452330" y="4032966"/>
            <a:chExt cx="171000" cy="11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4F9D28B-9B8D-4E1C-B2C4-767953D4FD74}"/>
                    </a:ext>
                  </a:extLst>
                </p14:cNvPr>
                <p14:cNvContentPartPr/>
                <p14:nvPr/>
              </p14:nvContentPartPr>
              <p14:xfrm>
                <a:off x="7473570" y="4074006"/>
                <a:ext cx="15120" cy="48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4F9D28B-9B8D-4E1C-B2C4-767953D4FD7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64570" y="4065366"/>
                  <a:ext cx="32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3B4F01C-5C5D-4A27-A190-853E73538453}"/>
                    </a:ext>
                  </a:extLst>
                </p14:cNvPr>
                <p14:cNvContentPartPr/>
                <p14:nvPr/>
              </p14:nvContentPartPr>
              <p14:xfrm>
                <a:off x="7452330" y="4032966"/>
                <a:ext cx="171000" cy="115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3B4F01C-5C5D-4A27-A190-853E7353845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43690" y="4023966"/>
                  <a:ext cx="18864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BCB9F4E-6E03-4378-B7BF-6E6C4103E8C3}"/>
              </a:ext>
            </a:extLst>
          </p:cNvPr>
          <p:cNvGrpSpPr/>
          <p:nvPr/>
        </p:nvGrpSpPr>
        <p:grpSpPr>
          <a:xfrm>
            <a:off x="7896930" y="4040526"/>
            <a:ext cx="406800" cy="94680"/>
            <a:chOff x="7896930" y="4040526"/>
            <a:chExt cx="406800" cy="9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A932357-1ACA-4396-8175-F906531DFA68}"/>
                    </a:ext>
                  </a:extLst>
                </p14:cNvPr>
                <p14:cNvContentPartPr/>
                <p14:nvPr/>
              </p14:nvContentPartPr>
              <p14:xfrm>
                <a:off x="7896930" y="4040526"/>
                <a:ext cx="238320" cy="94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A932357-1ACA-4396-8175-F906531DFA6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887930" y="4031886"/>
                  <a:ext cx="255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9F35C97-107E-4E8C-AC73-9517B3467C23}"/>
                    </a:ext>
                  </a:extLst>
                </p14:cNvPr>
                <p14:cNvContentPartPr/>
                <p14:nvPr/>
              </p14:nvContentPartPr>
              <p14:xfrm>
                <a:off x="8153970" y="4049526"/>
                <a:ext cx="149760" cy="81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9F35C97-107E-4E8C-AC73-9517B3467C2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145330" y="4040526"/>
                  <a:ext cx="16740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6F94105-B2F3-4036-BFC0-9D66C6A1EA9D}"/>
              </a:ext>
            </a:extLst>
          </p:cNvPr>
          <p:cNvGrpSpPr/>
          <p:nvPr/>
        </p:nvGrpSpPr>
        <p:grpSpPr>
          <a:xfrm>
            <a:off x="8463570" y="3874926"/>
            <a:ext cx="346680" cy="333360"/>
            <a:chOff x="8463570" y="3874926"/>
            <a:chExt cx="346680" cy="33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310C897-DE37-4B44-8841-6252CE57EE08}"/>
                    </a:ext>
                  </a:extLst>
                </p14:cNvPr>
                <p14:cNvContentPartPr/>
                <p14:nvPr/>
              </p14:nvContentPartPr>
              <p14:xfrm>
                <a:off x="8562570" y="3972846"/>
                <a:ext cx="145080" cy="111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310C897-DE37-4B44-8841-6252CE57EE0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553570" y="3963846"/>
                  <a:ext cx="162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016A7D2-507A-4A3C-A6CA-408D3B6E46FC}"/>
                    </a:ext>
                  </a:extLst>
                </p14:cNvPr>
                <p14:cNvContentPartPr/>
                <p14:nvPr/>
              </p14:nvContentPartPr>
              <p14:xfrm>
                <a:off x="8463570" y="3874926"/>
                <a:ext cx="346680" cy="333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016A7D2-507A-4A3C-A6CA-408D3B6E46F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454570" y="3865926"/>
                  <a:ext cx="36432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12CE3AC-E294-4C0B-A0CA-704EB52AD9F2}"/>
              </a:ext>
            </a:extLst>
          </p:cNvPr>
          <p:cNvGrpSpPr/>
          <p:nvPr/>
        </p:nvGrpSpPr>
        <p:grpSpPr>
          <a:xfrm>
            <a:off x="1722570" y="4475406"/>
            <a:ext cx="1133640" cy="182520"/>
            <a:chOff x="1722570" y="4475406"/>
            <a:chExt cx="113364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A8F5B46-7ACE-4A4C-9890-BF96CC9AEF2F}"/>
                    </a:ext>
                  </a:extLst>
                </p14:cNvPr>
                <p14:cNvContentPartPr/>
                <p14:nvPr/>
              </p14:nvContentPartPr>
              <p14:xfrm>
                <a:off x="1722570" y="4553166"/>
                <a:ext cx="99360" cy="96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A8F5B46-7ACE-4A4C-9890-BF96CC9AEF2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713570" y="4544166"/>
                  <a:ext cx="117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C1D4D40-9212-4DBC-AE59-0DE4F05AFB5E}"/>
                    </a:ext>
                  </a:extLst>
                </p14:cNvPr>
                <p14:cNvContentPartPr/>
                <p14:nvPr/>
              </p14:nvContentPartPr>
              <p14:xfrm>
                <a:off x="1848210" y="4498446"/>
                <a:ext cx="97200" cy="159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C1D4D40-9212-4DBC-AE59-0DE4F05AFB5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839570" y="4489446"/>
                  <a:ext cx="114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23D6C0E-F0E6-4E20-8F12-E173A434877F}"/>
                    </a:ext>
                  </a:extLst>
                </p14:cNvPr>
                <p14:cNvContentPartPr/>
                <p14:nvPr/>
              </p14:nvContentPartPr>
              <p14:xfrm>
                <a:off x="1962690" y="4475406"/>
                <a:ext cx="236160" cy="182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23D6C0E-F0E6-4E20-8F12-E173A434877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954050" y="4466766"/>
                  <a:ext cx="253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21AFFF3-4572-49C6-92F6-ED0855616C45}"/>
                    </a:ext>
                  </a:extLst>
                </p14:cNvPr>
                <p14:cNvContentPartPr/>
                <p14:nvPr/>
              </p14:nvContentPartPr>
              <p14:xfrm>
                <a:off x="2256810" y="4569366"/>
                <a:ext cx="169560" cy="673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21AFFF3-4572-49C6-92F6-ED0855616C4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248170" y="4560726"/>
                  <a:ext cx="187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A93B1C7-8114-4303-BD4F-E3E83C656CBA}"/>
                    </a:ext>
                  </a:extLst>
                </p14:cNvPr>
                <p14:cNvContentPartPr/>
                <p14:nvPr/>
              </p14:nvContentPartPr>
              <p14:xfrm>
                <a:off x="2434650" y="4544886"/>
                <a:ext cx="57960" cy="99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A93B1C7-8114-4303-BD4F-E3E83C656CB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425650" y="4535886"/>
                  <a:ext cx="75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0701106-B98E-4AF7-82FC-7E1E1CAEA6E9}"/>
                    </a:ext>
                  </a:extLst>
                </p14:cNvPr>
                <p14:cNvContentPartPr/>
                <p14:nvPr/>
              </p14:nvContentPartPr>
              <p14:xfrm>
                <a:off x="2527170" y="4539126"/>
                <a:ext cx="159480" cy="96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0701106-B98E-4AF7-82FC-7E1E1CAEA6E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518170" y="4530126"/>
                  <a:ext cx="177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8AA8C5C-BBA0-420C-925E-04C9FA0A67D7}"/>
                    </a:ext>
                  </a:extLst>
                </p14:cNvPr>
                <p14:cNvContentPartPr/>
                <p14:nvPr/>
              </p14:nvContentPartPr>
              <p14:xfrm>
                <a:off x="2796090" y="4627326"/>
                <a:ext cx="60120" cy="147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8AA8C5C-BBA0-420C-925E-04C9FA0A67D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787450" y="4618326"/>
                  <a:ext cx="777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F75C37E-F052-4C45-BC27-17A69DDC0A79}"/>
              </a:ext>
            </a:extLst>
          </p:cNvPr>
          <p:cNvGrpSpPr/>
          <p:nvPr/>
        </p:nvGrpSpPr>
        <p:grpSpPr>
          <a:xfrm>
            <a:off x="3244650" y="4436526"/>
            <a:ext cx="1141560" cy="284040"/>
            <a:chOff x="3244650" y="4436526"/>
            <a:chExt cx="114156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FD7FA8C-0D3F-4E8E-9E8F-6594C572B842}"/>
                    </a:ext>
                  </a:extLst>
                </p14:cNvPr>
                <p14:cNvContentPartPr/>
                <p14:nvPr/>
              </p14:nvContentPartPr>
              <p14:xfrm>
                <a:off x="3244650" y="4436526"/>
                <a:ext cx="117360" cy="181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FD7FA8C-0D3F-4E8E-9E8F-6594C572B84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35650" y="4427526"/>
                  <a:ext cx="135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2FDEBA7-2266-4F9E-B6E0-69A592D4FA60}"/>
                    </a:ext>
                  </a:extLst>
                </p14:cNvPr>
                <p14:cNvContentPartPr/>
                <p14:nvPr/>
              </p14:nvContentPartPr>
              <p14:xfrm>
                <a:off x="3401970" y="4502406"/>
                <a:ext cx="120960" cy="90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2FDEBA7-2266-4F9E-B6E0-69A592D4FA6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93330" y="4493406"/>
                  <a:ext cx="138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9031135-6E05-4034-85BF-22CB2214E4D1}"/>
                    </a:ext>
                  </a:extLst>
                </p14:cNvPr>
                <p14:cNvContentPartPr/>
                <p14:nvPr/>
              </p14:nvContentPartPr>
              <p14:xfrm>
                <a:off x="3570450" y="4499166"/>
                <a:ext cx="66960" cy="221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9031135-6E05-4034-85BF-22CB2214E4D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561450" y="4490166"/>
                  <a:ext cx="84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97DE9D2-0F59-4CAB-896B-0090B5820E61}"/>
                    </a:ext>
                  </a:extLst>
                </p14:cNvPr>
                <p14:cNvContentPartPr/>
                <p14:nvPr/>
              </p14:nvContentPartPr>
              <p14:xfrm>
                <a:off x="3668370" y="4452006"/>
                <a:ext cx="160920" cy="1695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97DE9D2-0F59-4CAB-896B-0090B5820E6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659730" y="4443006"/>
                  <a:ext cx="178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32F62FD-3A15-4DBF-BFD7-1DDDAB102E10}"/>
                    </a:ext>
                  </a:extLst>
                </p14:cNvPr>
                <p14:cNvContentPartPr/>
                <p14:nvPr/>
              </p14:nvContentPartPr>
              <p14:xfrm>
                <a:off x="3875370" y="4463166"/>
                <a:ext cx="72720" cy="147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32F62FD-3A15-4DBF-BFD7-1DDDAB102E1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866730" y="4454526"/>
                  <a:ext cx="90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E6D56AE-9881-49BB-8569-2258CE68AAD9}"/>
                    </a:ext>
                  </a:extLst>
                </p14:cNvPr>
                <p14:cNvContentPartPr/>
                <p14:nvPr/>
              </p14:nvContentPartPr>
              <p14:xfrm>
                <a:off x="4020810" y="4460646"/>
                <a:ext cx="138240" cy="136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E6D56AE-9881-49BB-8569-2258CE68AAD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012170" y="4451646"/>
                  <a:ext cx="155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2976411-D052-4C18-B5E9-F83FAAA7737E}"/>
                    </a:ext>
                  </a:extLst>
                </p14:cNvPr>
                <p14:cNvContentPartPr/>
                <p14:nvPr/>
              </p14:nvContentPartPr>
              <p14:xfrm>
                <a:off x="4208730" y="4463886"/>
                <a:ext cx="177480" cy="1393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2976411-D052-4C18-B5E9-F83FAAA7737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200090" y="4455246"/>
                  <a:ext cx="19512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06B38BA-B69C-4C8C-AE3D-111B7D953B25}"/>
              </a:ext>
            </a:extLst>
          </p:cNvPr>
          <p:cNvGrpSpPr/>
          <p:nvPr/>
        </p:nvGrpSpPr>
        <p:grpSpPr>
          <a:xfrm>
            <a:off x="4728210" y="4379286"/>
            <a:ext cx="905400" cy="268560"/>
            <a:chOff x="4728210" y="4379286"/>
            <a:chExt cx="90540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149C28D-CA60-4C0E-B04C-8CFB23A20AF8}"/>
                    </a:ext>
                  </a:extLst>
                </p14:cNvPr>
                <p14:cNvContentPartPr/>
                <p14:nvPr/>
              </p14:nvContentPartPr>
              <p14:xfrm>
                <a:off x="4728210" y="4456686"/>
                <a:ext cx="116280" cy="144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149C28D-CA60-4C0E-B04C-8CFB23A20AF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719570" y="4448046"/>
                  <a:ext cx="133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EEA0CD6-DC79-4ADF-B315-18439447EF87}"/>
                    </a:ext>
                  </a:extLst>
                </p14:cNvPr>
                <p14:cNvContentPartPr/>
                <p14:nvPr/>
              </p14:nvContentPartPr>
              <p14:xfrm>
                <a:off x="4740450" y="4530846"/>
                <a:ext cx="258120" cy="885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EEA0CD6-DC79-4ADF-B315-18439447EF8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731450" y="4522206"/>
                  <a:ext cx="275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2368690-F4C1-47B5-AE0D-DE0F7D62DB3A}"/>
                    </a:ext>
                  </a:extLst>
                </p14:cNvPr>
                <p14:cNvContentPartPr/>
                <p14:nvPr/>
              </p14:nvContentPartPr>
              <p14:xfrm>
                <a:off x="4944570" y="4484406"/>
                <a:ext cx="258480" cy="155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2368690-F4C1-47B5-AE0D-DE0F7D62DB3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935570" y="4475766"/>
                  <a:ext cx="276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F706BCB-FB01-42E8-A5E7-75FB226A8EF0}"/>
                    </a:ext>
                  </a:extLst>
                </p14:cNvPr>
                <p14:cNvContentPartPr/>
                <p14:nvPr/>
              </p14:nvContentPartPr>
              <p14:xfrm>
                <a:off x="5137890" y="4575126"/>
                <a:ext cx="83160" cy="190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F706BCB-FB01-42E8-A5E7-75FB226A8EF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129250" y="4566126"/>
                  <a:ext cx="100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B4C5FB6-7E0F-4D7B-ACBF-7E36919C250D}"/>
                    </a:ext>
                  </a:extLst>
                </p14:cNvPr>
                <p14:cNvContentPartPr/>
                <p14:nvPr/>
              </p14:nvContentPartPr>
              <p14:xfrm>
                <a:off x="5316450" y="4470726"/>
                <a:ext cx="181440" cy="1771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B4C5FB6-7E0F-4D7B-ACBF-7E36919C250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307810" y="4461726"/>
                  <a:ext cx="199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BBAB27A-F5D7-4FEF-944E-1D3470AF0150}"/>
                    </a:ext>
                  </a:extLst>
                </p14:cNvPr>
                <p14:cNvContentPartPr/>
                <p14:nvPr/>
              </p14:nvContentPartPr>
              <p14:xfrm>
                <a:off x="5493210" y="4379286"/>
                <a:ext cx="131040" cy="1278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BBAB27A-F5D7-4FEF-944E-1D3470AF015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484570" y="4370286"/>
                  <a:ext cx="148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D03384B-1435-488D-A2AA-2404B420D053}"/>
                    </a:ext>
                  </a:extLst>
                </p14:cNvPr>
                <p14:cNvContentPartPr/>
                <p14:nvPr/>
              </p14:nvContentPartPr>
              <p14:xfrm>
                <a:off x="5537490" y="4390806"/>
                <a:ext cx="96120" cy="1238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D03384B-1435-488D-A2AA-2404B420D05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528490" y="4381806"/>
                  <a:ext cx="1137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8CDE827-2E31-4BF8-ADDF-B38D329D6AD3}"/>
              </a:ext>
            </a:extLst>
          </p:cNvPr>
          <p:cNvGrpSpPr/>
          <p:nvPr/>
        </p:nvGrpSpPr>
        <p:grpSpPr>
          <a:xfrm>
            <a:off x="1436730" y="4986966"/>
            <a:ext cx="1432440" cy="282240"/>
            <a:chOff x="1436730" y="4986966"/>
            <a:chExt cx="143244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9C2ACA9-D2E1-46B8-AE01-40B1D78332B5}"/>
                    </a:ext>
                  </a:extLst>
                </p14:cNvPr>
                <p14:cNvContentPartPr/>
                <p14:nvPr/>
              </p14:nvContentPartPr>
              <p14:xfrm>
                <a:off x="1436730" y="5067246"/>
                <a:ext cx="20160" cy="1879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9C2ACA9-D2E1-46B8-AE01-40B1D78332B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427730" y="5058246"/>
                  <a:ext cx="37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98D0F06-5D3E-471D-98A8-7604D3C7FE0D}"/>
                    </a:ext>
                  </a:extLst>
                </p14:cNvPr>
                <p14:cNvContentPartPr/>
                <p14:nvPr/>
              </p14:nvContentPartPr>
              <p14:xfrm>
                <a:off x="1542930" y="5083806"/>
                <a:ext cx="129240" cy="167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98D0F06-5D3E-471D-98A8-7604D3C7FE0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533930" y="5075166"/>
                  <a:ext cx="146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5E01C14-597A-4681-BCA2-230C1B720673}"/>
                    </a:ext>
                  </a:extLst>
                </p14:cNvPr>
                <p14:cNvContentPartPr/>
                <p14:nvPr/>
              </p14:nvContentPartPr>
              <p14:xfrm>
                <a:off x="1708530" y="4986966"/>
                <a:ext cx="120960" cy="1378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5E01C14-597A-4681-BCA2-230C1B72067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699530" y="4977966"/>
                  <a:ext cx="138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5862850-3B4F-497C-A034-C246AC1B9F58}"/>
                    </a:ext>
                  </a:extLst>
                </p14:cNvPr>
                <p14:cNvContentPartPr/>
                <p14:nvPr/>
              </p14:nvContentPartPr>
              <p14:xfrm>
                <a:off x="1881330" y="5104686"/>
                <a:ext cx="29880" cy="1566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5862850-3B4F-497C-A034-C246AC1B9F5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872690" y="5096046"/>
                  <a:ext cx="47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B28826B-9E70-4179-9222-1F767D883F94}"/>
                    </a:ext>
                  </a:extLst>
                </p14:cNvPr>
                <p14:cNvContentPartPr/>
                <p14:nvPr/>
              </p14:nvContentPartPr>
              <p14:xfrm>
                <a:off x="1960530" y="5178126"/>
                <a:ext cx="131760" cy="133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B28826B-9E70-4179-9222-1F767D883F9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951530" y="5169126"/>
                  <a:ext cx="149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5C14F9A-3DCA-4E34-90A2-802B372B81C9}"/>
                    </a:ext>
                  </a:extLst>
                </p14:cNvPr>
                <p14:cNvContentPartPr/>
                <p14:nvPr/>
              </p14:nvContentPartPr>
              <p14:xfrm>
                <a:off x="2018850" y="5110086"/>
                <a:ext cx="188280" cy="1515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5C14F9A-3DCA-4E34-90A2-802B372B81C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010210" y="5101086"/>
                  <a:ext cx="205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25C1D53-4590-4F98-8342-54EF224E4010}"/>
                    </a:ext>
                  </a:extLst>
                </p14:cNvPr>
                <p14:cNvContentPartPr/>
                <p14:nvPr/>
              </p14:nvContentPartPr>
              <p14:xfrm>
                <a:off x="2246010" y="5115846"/>
                <a:ext cx="37800" cy="1191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25C1D53-4590-4F98-8342-54EF224E401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237010" y="5106846"/>
                  <a:ext cx="55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7C16BF4-1C08-4E06-84FD-A9B9AC5C10F6}"/>
                    </a:ext>
                  </a:extLst>
                </p14:cNvPr>
                <p14:cNvContentPartPr/>
                <p14:nvPr/>
              </p14:nvContentPartPr>
              <p14:xfrm>
                <a:off x="2234850" y="5056806"/>
                <a:ext cx="282600" cy="1980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7C16BF4-1C08-4E06-84FD-A9B9AC5C10F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226210" y="5048166"/>
                  <a:ext cx="300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0F8E0B7-55CE-425D-A422-C846534A9CE8}"/>
                    </a:ext>
                  </a:extLst>
                </p14:cNvPr>
                <p14:cNvContentPartPr/>
                <p14:nvPr/>
              </p14:nvContentPartPr>
              <p14:xfrm>
                <a:off x="2435010" y="5018646"/>
                <a:ext cx="65160" cy="1238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0F8E0B7-55CE-425D-A422-C846534A9CE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426370" y="5009646"/>
                  <a:ext cx="82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3E9EFC6-6188-4AF9-9498-368261E78E82}"/>
                    </a:ext>
                  </a:extLst>
                </p14:cNvPr>
                <p14:cNvContentPartPr/>
                <p14:nvPr/>
              </p14:nvContentPartPr>
              <p14:xfrm>
                <a:off x="2568570" y="5021886"/>
                <a:ext cx="36720" cy="2473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3E9EFC6-6188-4AF9-9498-368261E78E8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559930" y="5013246"/>
                  <a:ext cx="54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5D01AB7-B6EA-4F4E-BD1B-68F30D75E13C}"/>
                    </a:ext>
                  </a:extLst>
                </p14:cNvPr>
                <p14:cNvContentPartPr/>
                <p14:nvPr/>
              </p14:nvContentPartPr>
              <p14:xfrm>
                <a:off x="2711130" y="5060766"/>
                <a:ext cx="158040" cy="1436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5D01AB7-B6EA-4F4E-BD1B-68F30D75E13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702490" y="5051766"/>
                  <a:ext cx="17568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D30CA7E-1329-494B-80F1-0D24F009EA01}"/>
              </a:ext>
            </a:extLst>
          </p:cNvPr>
          <p:cNvGrpSpPr/>
          <p:nvPr/>
        </p:nvGrpSpPr>
        <p:grpSpPr>
          <a:xfrm>
            <a:off x="3085890" y="4998486"/>
            <a:ext cx="349920" cy="241560"/>
            <a:chOff x="3085890" y="4998486"/>
            <a:chExt cx="34992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1A983F2-6B06-4796-A901-C0384D53873E}"/>
                    </a:ext>
                  </a:extLst>
                </p14:cNvPr>
                <p14:cNvContentPartPr/>
                <p14:nvPr/>
              </p14:nvContentPartPr>
              <p14:xfrm>
                <a:off x="3085890" y="5055006"/>
                <a:ext cx="20160" cy="1641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1A983F2-6B06-4796-A901-C0384D53873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077250" y="5046006"/>
                  <a:ext cx="37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42FCC10-00FC-4E00-86AE-FA5233240A79}"/>
                    </a:ext>
                  </a:extLst>
                </p14:cNvPr>
                <p14:cNvContentPartPr/>
                <p14:nvPr/>
              </p14:nvContentPartPr>
              <p14:xfrm>
                <a:off x="3166890" y="5048166"/>
                <a:ext cx="129240" cy="1774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42FCC10-00FC-4E00-86AE-FA5233240A7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158250" y="5039526"/>
                  <a:ext cx="146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77D5443-CD19-4149-A0DD-18C1F074A9DD}"/>
                    </a:ext>
                  </a:extLst>
                </p14:cNvPr>
                <p14:cNvContentPartPr/>
                <p14:nvPr/>
              </p14:nvContentPartPr>
              <p14:xfrm>
                <a:off x="3197490" y="5154006"/>
                <a:ext cx="135360" cy="86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77D5443-CD19-4149-A0DD-18C1F074A9D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188850" y="5145366"/>
                  <a:ext cx="153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5E204AC-F219-449F-83DD-2DAB02830963}"/>
                    </a:ext>
                  </a:extLst>
                </p14:cNvPr>
                <p14:cNvContentPartPr/>
                <p14:nvPr/>
              </p14:nvContentPartPr>
              <p14:xfrm>
                <a:off x="3399450" y="4998486"/>
                <a:ext cx="36360" cy="2412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5E204AC-F219-449F-83DD-2DAB0283096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390450" y="4989486"/>
                  <a:ext cx="5400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2618A98-8156-41F1-A0B7-699E1EBF0530}"/>
              </a:ext>
            </a:extLst>
          </p:cNvPr>
          <p:cNvGrpSpPr/>
          <p:nvPr/>
        </p:nvGrpSpPr>
        <p:grpSpPr>
          <a:xfrm>
            <a:off x="3614730" y="5110446"/>
            <a:ext cx="120960" cy="52200"/>
            <a:chOff x="3614730" y="5110446"/>
            <a:chExt cx="120960" cy="5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0AAD486-0DA6-48F7-9C33-380A2FEC34E3}"/>
                    </a:ext>
                  </a:extLst>
                </p14:cNvPr>
                <p14:cNvContentPartPr/>
                <p14:nvPr/>
              </p14:nvContentPartPr>
              <p14:xfrm>
                <a:off x="3614730" y="5110446"/>
                <a:ext cx="116280" cy="122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0AAD486-0DA6-48F7-9C33-380A2FEC34E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606090" y="5101806"/>
                  <a:ext cx="133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876168F-A906-4039-A0D8-41A79F81BCF4}"/>
                    </a:ext>
                  </a:extLst>
                </p14:cNvPr>
                <p14:cNvContentPartPr/>
                <p14:nvPr/>
              </p14:nvContentPartPr>
              <p14:xfrm>
                <a:off x="3636330" y="5150406"/>
                <a:ext cx="99360" cy="122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876168F-A906-4039-A0D8-41A79F81BCF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627690" y="5141406"/>
                  <a:ext cx="1170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997313BA-DCE3-4AC5-9899-910059A1B82D}"/>
              </a:ext>
            </a:extLst>
          </p:cNvPr>
          <p:cNvGrpSpPr/>
          <p:nvPr/>
        </p:nvGrpSpPr>
        <p:grpSpPr>
          <a:xfrm>
            <a:off x="3917850" y="4969686"/>
            <a:ext cx="420480" cy="379080"/>
            <a:chOff x="3917850" y="4969686"/>
            <a:chExt cx="420480" cy="37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648CB43-CBCA-4E75-88C8-4D9183FC033F}"/>
                    </a:ext>
                  </a:extLst>
                </p14:cNvPr>
                <p14:cNvContentPartPr/>
                <p14:nvPr/>
              </p14:nvContentPartPr>
              <p14:xfrm>
                <a:off x="4002810" y="4969686"/>
                <a:ext cx="28440" cy="1558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648CB43-CBCA-4E75-88C8-4D9183FC033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993810" y="4961046"/>
                  <a:ext cx="46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91973B0-BBD1-4778-88C4-3D715912FFB2}"/>
                    </a:ext>
                  </a:extLst>
                </p14:cNvPr>
                <p14:cNvContentPartPr/>
                <p14:nvPr/>
              </p14:nvContentPartPr>
              <p14:xfrm>
                <a:off x="3917850" y="5115126"/>
                <a:ext cx="237240" cy="151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91973B0-BBD1-4778-88C4-3D715912FFB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909210" y="5106126"/>
                  <a:ext cx="254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A133E49-1EC4-46A6-9B22-D83EBFB07A8F}"/>
                    </a:ext>
                  </a:extLst>
                </p14:cNvPr>
                <p14:cNvContentPartPr/>
                <p14:nvPr/>
              </p14:nvContentPartPr>
              <p14:xfrm>
                <a:off x="3990210" y="5211246"/>
                <a:ext cx="113400" cy="1252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A133E49-1EC4-46A6-9B22-D83EBFB07A8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981570" y="5202246"/>
                  <a:ext cx="131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27CECB7-FCA5-4695-AD57-88972D12AB8F}"/>
                    </a:ext>
                  </a:extLst>
                </p14:cNvPr>
                <p14:cNvContentPartPr/>
                <p14:nvPr/>
              </p14:nvContentPartPr>
              <p14:xfrm>
                <a:off x="4260570" y="5019366"/>
                <a:ext cx="77760" cy="3294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27CECB7-FCA5-4695-AD57-88972D12AB8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251570" y="5010366"/>
                  <a:ext cx="9540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B707D16-A2B0-4DB9-937F-CC22EA4FEF86}"/>
              </a:ext>
            </a:extLst>
          </p:cNvPr>
          <p:cNvGrpSpPr/>
          <p:nvPr/>
        </p:nvGrpSpPr>
        <p:grpSpPr>
          <a:xfrm>
            <a:off x="4501410" y="5021166"/>
            <a:ext cx="1110240" cy="371160"/>
            <a:chOff x="4501410" y="5021166"/>
            <a:chExt cx="111024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24F96E6-8ABD-4A0F-A033-ED0CF4840EF2}"/>
                    </a:ext>
                  </a:extLst>
                </p14:cNvPr>
                <p14:cNvContentPartPr/>
                <p14:nvPr/>
              </p14:nvContentPartPr>
              <p14:xfrm>
                <a:off x="4516890" y="5033046"/>
                <a:ext cx="166320" cy="136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24F96E6-8ABD-4A0F-A033-ED0CF4840EF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508250" y="5024046"/>
                  <a:ext cx="183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AF2A22A-CBEE-4FB8-85A6-5A06CA99DE99}"/>
                    </a:ext>
                  </a:extLst>
                </p14:cNvPr>
                <p14:cNvContentPartPr/>
                <p14:nvPr/>
              </p14:nvContentPartPr>
              <p14:xfrm>
                <a:off x="4527690" y="5021166"/>
                <a:ext cx="182160" cy="152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AF2A22A-CBEE-4FB8-85A6-5A06CA99DE9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519050" y="5012526"/>
                  <a:ext cx="199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18D626F-7C29-4FA7-974F-E1534E4CD075}"/>
                    </a:ext>
                  </a:extLst>
                </p14:cNvPr>
                <p14:cNvContentPartPr/>
                <p14:nvPr/>
              </p14:nvContentPartPr>
              <p14:xfrm>
                <a:off x="4515810" y="5311326"/>
                <a:ext cx="27360" cy="712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18D626F-7C29-4FA7-974F-E1534E4CD07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06810" y="5302326"/>
                  <a:ext cx="45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969DEED-7161-4D0B-B050-42ACE2D686F9}"/>
                    </a:ext>
                  </a:extLst>
                </p14:cNvPr>
                <p14:cNvContentPartPr/>
                <p14:nvPr/>
              </p14:nvContentPartPr>
              <p14:xfrm>
                <a:off x="4501410" y="5224566"/>
                <a:ext cx="165960" cy="1594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969DEED-7161-4D0B-B050-42ACE2D686F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492410" y="5215566"/>
                  <a:ext cx="183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08EC23D-CED4-4B8B-A0D5-C5DC0746189A}"/>
                    </a:ext>
                  </a:extLst>
                </p14:cNvPr>
                <p14:cNvContentPartPr/>
                <p14:nvPr/>
              </p14:nvContentPartPr>
              <p14:xfrm>
                <a:off x="4617330" y="5274246"/>
                <a:ext cx="117720" cy="1029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08EC23D-CED4-4B8B-A0D5-C5DC0746189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608330" y="5265606"/>
                  <a:ext cx="135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CF5A4C9-F70E-4E3C-8761-5D61A130ED0F}"/>
                    </a:ext>
                  </a:extLst>
                </p14:cNvPr>
                <p14:cNvContentPartPr/>
                <p14:nvPr/>
              </p14:nvContentPartPr>
              <p14:xfrm>
                <a:off x="4704450" y="5256606"/>
                <a:ext cx="132120" cy="1357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CF5A4C9-F70E-4E3C-8761-5D61A130ED0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695810" y="5247606"/>
                  <a:ext cx="149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A93698D-4260-4215-AD2C-F89E04A23FFB}"/>
                    </a:ext>
                  </a:extLst>
                </p14:cNvPr>
                <p14:cNvContentPartPr/>
                <p14:nvPr/>
              </p14:nvContentPartPr>
              <p14:xfrm>
                <a:off x="4813170" y="5185326"/>
                <a:ext cx="96120" cy="1166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A93698D-4260-4215-AD2C-F89E04A23FF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804530" y="5176326"/>
                  <a:ext cx="113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E045C59-1D9E-4B47-B92C-BA8D7F726854}"/>
                    </a:ext>
                  </a:extLst>
                </p14:cNvPr>
                <p14:cNvContentPartPr/>
                <p14:nvPr/>
              </p14:nvContentPartPr>
              <p14:xfrm>
                <a:off x="4829370" y="5199726"/>
                <a:ext cx="74520" cy="900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E045C59-1D9E-4B47-B92C-BA8D7F72685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820730" y="5190726"/>
                  <a:ext cx="92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8A56671-A5E4-42AF-B0B5-D9C83141F967}"/>
                    </a:ext>
                  </a:extLst>
                </p14:cNvPr>
                <p14:cNvContentPartPr/>
                <p14:nvPr/>
              </p14:nvContentPartPr>
              <p14:xfrm>
                <a:off x="4994970" y="5049966"/>
                <a:ext cx="142560" cy="1656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8A56671-A5E4-42AF-B0B5-D9C83141F96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985970" y="5041326"/>
                  <a:ext cx="160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42A8911-A6E0-405D-AE23-C7E56D7106BB}"/>
                    </a:ext>
                  </a:extLst>
                </p14:cNvPr>
                <p14:cNvContentPartPr/>
                <p14:nvPr/>
              </p14:nvContentPartPr>
              <p14:xfrm>
                <a:off x="5146890" y="5086326"/>
                <a:ext cx="63720" cy="1227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42A8911-A6E0-405D-AE23-C7E56D7106B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137890" y="5077686"/>
                  <a:ext cx="81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9F6D244-B13E-43C9-BA86-EE8D793806A8}"/>
                    </a:ext>
                  </a:extLst>
                </p14:cNvPr>
                <p14:cNvContentPartPr/>
                <p14:nvPr/>
              </p14:nvContentPartPr>
              <p14:xfrm>
                <a:off x="5235810" y="5100366"/>
                <a:ext cx="72360" cy="2286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9F6D244-B13E-43C9-BA86-EE8D793806A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226810" y="5091366"/>
                  <a:ext cx="90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E042293-4FAE-4DF3-8F38-18D4754EE315}"/>
                    </a:ext>
                  </a:extLst>
                </p14:cNvPr>
                <p14:cNvContentPartPr/>
                <p14:nvPr/>
              </p14:nvContentPartPr>
              <p14:xfrm>
                <a:off x="5362530" y="5047446"/>
                <a:ext cx="141480" cy="1602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E042293-4FAE-4DF3-8F38-18D4754EE31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353890" y="5038446"/>
                  <a:ext cx="159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D969B9D-5993-43FB-BCEA-EBB8C1AF2B4E}"/>
                    </a:ext>
                  </a:extLst>
                </p14:cNvPr>
                <p14:cNvContentPartPr/>
                <p14:nvPr/>
              </p14:nvContentPartPr>
              <p14:xfrm>
                <a:off x="5556210" y="5033046"/>
                <a:ext cx="55440" cy="1854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D969B9D-5993-43FB-BCEA-EBB8C1AF2B4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547210" y="5024046"/>
                  <a:ext cx="7308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A4651C6-539A-416A-9890-849DFA2E6633}"/>
              </a:ext>
            </a:extLst>
          </p:cNvPr>
          <p:cNvGrpSpPr/>
          <p:nvPr/>
        </p:nvGrpSpPr>
        <p:grpSpPr>
          <a:xfrm>
            <a:off x="5808930" y="4953846"/>
            <a:ext cx="1600200" cy="519120"/>
            <a:chOff x="5808930" y="4953846"/>
            <a:chExt cx="1600200" cy="51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76645F6-C53A-48A3-BAC6-18C7D374C17E}"/>
                    </a:ext>
                  </a:extLst>
                </p14:cNvPr>
                <p14:cNvContentPartPr/>
                <p14:nvPr/>
              </p14:nvContentPartPr>
              <p14:xfrm>
                <a:off x="5808930" y="5066886"/>
                <a:ext cx="123120" cy="1162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76645F6-C53A-48A3-BAC6-18C7D374C17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800290" y="5058246"/>
                  <a:ext cx="140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18354D4-8641-4FE1-8E5E-450EA6DD3E4A}"/>
                    </a:ext>
                  </a:extLst>
                </p14:cNvPr>
                <p14:cNvContentPartPr/>
                <p14:nvPr/>
              </p14:nvContentPartPr>
              <p14:xfrm>
                <a:off x="6079290" y="5025126"/>
                <a:ext cx="145080" cy="13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18354D4-8641-4FE1-8E5E-450EA6DD3E4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070290" y="5016486"/>
                  <a:ext cx="162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693EFB5-8489-4A6B-A6F4-9B97EAD77168}"/>
                    </a:ext>
                  </a:extLst>
                </p14:cNvPr>
                <p14:cNvContentPartPr/>
                <p14:nvPr/>
              </p14:nvContentPartPr>
              <p14:xfrm>
                <a:off x="6073530" y="5043486"/>
                <a:ext cx="155520" cy="194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693EFB5-8489-4A6B-A6F4-9B97EAD7716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064890" y="5034486"/>
                  <a:ext cx="173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918416F-BD67-4EE9-94E0-4C2137A490D1}"/>
                    </a:ext>
                  </a:extLst>
                </p14:cNvPr>
                <p14:cNvContentPartPr/>
                <p14:nvPr/>
              </p14:nvContentPartPr>
              <p14:xfrm>
                <a:off x="6041850" y="5290086"/>
                <a:ext cx="70200" cy="1828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918416F-BD67-4EE9-94E0-4C2137A490D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032850" y="5281446"/>
                  <a:ext cx="87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680377B-6328-40E7-9D6F-5F5F804E8180}"/>
                    </a:ext>
                  </a:extLst>
                </p14:cNvPr>
                <p14:cNvContentPartPr/>
                <p14:nvPr/>
              </p14:nvContentPartPr>
              <p14:xfrm>
                <a:off x="6182610" y="5300166"/>
                <a:ext cx="75240" cy="103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680377B-6328-40E7-9D6F-5F5F804E818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173610" y="5291526"/>
                  <a:ext cx="92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82B279B-062B-42FD-B321-93E7A88C91B9}"/>
                    </a:ext>
                  </a:extLst>
                </p14:cNvPr>
                <p14:cNvContentPartPr/>
                <p14:nvPr/>
              </p14:nvContentPartPr>
              <p14:xfrm>
                <a:off x="6293850" y="5304126"/>
                <a:ext cx="37080" cy="1162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82B279B-062B-42FD-B321-93E7A88C91B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284850" y="5295126"/>
                  <a:ext cx="54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055E052-F14B-4F77-B067-10CD507FC0DF}"/>
                    </a:ext>
                  </a:extLst>
                </p14:cNvPr>
                <p14:cNvContentPartPr/>
                <p14:nvPr/>
              </p14:nvContentPartPr>
              <p14:xfrm>
                <a:off x="6283050" y="5281086"/>
                <a:ext cx="120600" cy="1008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055E052-F14B-4F77-B067-10CD507FC0D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274410" y="5272446"/>
                  <a:ext cx="138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279C548-38F3-446C-BAE7-F1D150E3E8D2}"/>
                    </a:ext>
                  </a:extLst>
                </p14:cNvPr>
                <p14:cNvContentPartPr/>
                <p14:nvPr/>
              </p14:nvContentPartPr>
              <p14:xfrm>
                <a:off x="6254250" y="5271366"/>
                <a:ext cx="173880" cy="1980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279C548-38F3-446C-BAE7-F1D150E3E8D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245610" y="5262366"/>
                  <a:ext cx="191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7296A7B-3D8D-4929-9789-BB81ADFEBC59}"/>
                    </a:ext>
                  </a:extLst>
                </p14:cNvPr>
                <p14:cNvContentPartPr/>
                <p14:nvPr/>
              </p14:nvContentPartPr>
              <p14:xfrm>
                <a:off x="6479970" y="5198286"/>
                <a:ext cx="87840" cy="133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7296A7B-3D8D-4929-9789-BB81ADFEBC5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471330" y="5189286"/>
                  <a:ext cx="105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5EED0AD-F884-45F1-BA7A-0FE173471BA3}"/>
                    </a:ext>
                  </a:extLst>
                </p14:cNvPr>
                <p14:cNvContentPartPr/>
                <p14:nvPr/>
              </p14:nvContentPartPr>
              <p14:xfrm>
                <a:off x="6473850" y="5165526"/>
                <a:ext cx="77400" cy="1144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5EED0AD-F884-45F1-BA7A-0FE173471BA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464850" y="5156886"/>
                  <a:ext cx="95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3A00930-5B73-4013-A42F-FF6B9B1139DD}"/>
                    </a:ext>
                  </a:extLst>
                </p14:cNvPr>
                <p14:cNvContentPartPr/>
                <p14:nvPr/>
              </p14:nvContentPartPr>
              <p14:xfrm>
                <a:off x="6684810" y="5113326"/>
                <a:ext cx="217440" cy="1332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3A00930-5B73-4013-A42F-FF6B9B1139D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676170" y="5104686"/>
                  <a:ext cx="235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79307A5-5167-4F39-BCDA-57EB8E60AB81}"/>
                    </a:ext>
                  </a:extLst>
                </p14:cNvPr>
                <p14:cNvContentPartPr/>
                <p14:nvPr/>
              </p14:nvContentPartPr>
              <p14:xfrm>
                <a:off x="6917730" y="5123046"/>
                <a:ext cx="88560" cy="2343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79307A5-5167-4F39-BCDA-57EB8E60AB8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909090" y="5114046"/>
                  <a:ext cx="106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2AC9E49-CC82-45FF-A454-ED2CC6825225}"/>
                    </a:ext>
                  </a:extLst>
                </p14:cNvPr>
                <p14:cNvContentPartPr/>
                <p14:nvPr/>
              </p14:nvContentPartPr>
              <p14:xfrm>
                <a:off x="7070010" y="5064006"/>
                <a:ext cx="65520" cy="1429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2AC9E49-CC82-45FF-A454-ED2CC682522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061370" y="5055366"/>
                  <a:ext cx="83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CF8B9A3-0398-4941-8F97-7BC63BB01D3E}"/>
                    </a:ext>
                  </a:extLst>
                </p14:cNvPr>
                <p14:cNvContentPartPr/>
                <p14:nvPr/>
              </p14:nvContentPartPr>
              <p14:xfrm>
                <a:off x="7123290" y="5053566"/>
                <a:ext cx="63720" cy="2192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CF8B9A3-0398-4941-8F97-7BC63BB01D3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114290" y="5044566"/>
                  <a:ext cx="813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C833C5A-006D-4603-8E3A-7C9840CB4B0A}"/>
                    </a:ext>
                  </a:extLst>
                </p14:cNvPr>
                <p14:cNvContentPartPr/>
                <p14:nvPr/>
              </p14:nvContentPartPr>
              <p14:xfrm>
                <a:off x="7192410" y="5017926"/>
                <a:ext cx="79920" cy="1875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C833C5A-006D-4603-8E3A-7C9840CB4B0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183410" y="5009286"/>
                  <a:ext cx="97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CC4153A-801A-4EF8-92CE-10720F225A02}"/>
                    </a:ext>
                  </a:extLst>
                </p14:cNvPr>
                <p14:cNvContentPartPr/>
                <p14:nvPr/>
              </p14:nvContentPartPr>
              <p14:xfrm>
                <a:off x="7302570" y="4953846"/>
                <a:ext cx="106560" cy="4176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CC4153A-801A-4EF8-92CE-10720F225A0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293570" y="4945206"/>
                  <a:ext cx="124200" cy="43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4EF2A439-5F31-4C10-8634-DD36B95F10D8}"/>
              </a:ext>
            </a:extLst>
          </p:cNvPr>
          <p:cNvGrpSpPr/>
          <p:nvPr/>
        </p:nvGrpSpPr>
        <p:grpSpPr>
          <a:xfrm>
            <a:off x="7732050" y="4978686"/>
            <a:ext cx="1144080" cy="305640"/>
            <a:chOff x="7732050" y="4978686"/>
            <a:chExt cx="114408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BF19B8E-3FA7-40F9-96A2-B136B452FB30}"/>
                    </a:ext>
                  </a:extLst>
                </p14:cNvPr>
                <p14:cNvContentPartPr/>
                <p14:nvPr/>
              </p14:nvContentPartPr>
              <p14:xfrm>
                <a:off x="7732050" y="5092446"/>
                <a:ext cx="132120" cy="1058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BF19B8E-3FA7-40F9-96A2-B136B452FB3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723410" y="5083446"/>
                  <a:ext cx="149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07BE3B0-5C3B-4B75-9E9B-23A9483B4086}"/>
                    </a:ext>
                  </a:extLst>
                </p14:cNvPr>
                <p14:cNvContentPartPr/>
                <p14:nvPr/>
              </p14:nvContentPartPr>
              <p14:xfrm>
                <a:off x="7738170" y="4978686"/>
                <a:ext cx="811800" cy="3056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07BE3B0-5C3B-4B75-9E9B-23A9483B408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29530" y="4970046"/>
                  <a:ext cx="8294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8C93749-8B20-4E4C-B46E-46981ADE3110}"/>
                    </a:ext>
                  </a:extLst>
                </p14:cNvPr>
                <p14:cNvContentPartPr/>
                <p14:nvPr/>
              </p14:nvContentPartPr>
              <p14:xfrm>
                <a:off x="8646810" y="5084526"/>
                <a:ext cx="9000" cy="1753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8C93749-8B20-4E4C-B46E-46981ADE311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638170" y="5075886"/>
                  <a:ext cx="26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90BC21D-EAAD-4666-8F99-053235903AF9}"/>
                    </a:ext>
                  </a:extLst>
                </p14:cNvPr>
                <p14:cNvContentPartPr/>
                <p14:nvPr/>
              </p14:nvContentPartPr>
              <p14:xfrm>
                <a:off x="8756970" y="5166606"/>
                <a:ext cx="119160" cy="46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90BC21D-EAAD-4666-8F99-053235903AF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748330" y="5157606"/>
                  <a:ext cx="136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7C04112-3DBE-40AA-84BB-3BA738E69E6B}"/>
                    </a:ext>
                  </a:extLst>
                </p14:cNvPr>
                <p14:cNvContentPartPr/>
                <p14:nvPr/>
              </p14:nvContentPartPr>
              <p14:xfrm>
                <a:off x="8814210" y="5110086"/>
                <a:ext cx="29880" cy="1166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7C04112-3DBE-40AA-84BB-3BA738E69E6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805210" y="5101086"/>
                  <a:ext cx="475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60A2754-4CA9-4953-89B7-4A882857C547}"/>
              </a:ext>
            </a:extLst>
          </p:cNvPr>
          <p:cNvGrpSpPr/>
          <p:nvPr/>
        </p:nvGrpSpPr>
        <p:grpSpPr>
          <a:xfrm>
            <a:off x="9049290" y="4962126"/>
            <a:ext cx="465120" cy="285120"/>
            <a:chOff x="9049290" y="4962126"/>
            <a:chExt cx="46512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197F1F6-AF87-49D6-819E-BFB864FEE8D5}"/>
                    </a:ext>
                  </a:extLst>
                </p14:cNvPr>
                <p14:cNvContentPartPr/>
                <p14:nvPr/>
              </p14:nvContentPartPr>
              <p14:xfrm>
                <a:off x="9049290" y="5079846"/>
                <a:ext cx="12240" cy="1652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197F1F6-AF87-49D6-819E-BFB864FEE8D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040290" y="5071206"/>
                  <a:ext cx="29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7E817FA-0172-4845-B858-8902F4954E9E}"/>
                    </a:ext>
                  </a:extLst>
                </p14:cNvPr>
                <p14:cNvContentPartPr/>
                <p14:nvPr/>
              </p14:nvContentPartPr>
              <p14:xfrm>
                <a:off x="9136410" y="5091366"/>
                <a:ext cx="24840" cy="1260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7E817FA-0172-4845-B858-8902F4954E9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127770" y="5082366"/>
                  <a:ext cx="42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A21A183-6DCA-4868-AE81-2373A9669199}"/>
                    </a:ext>
                  </a:extLst>
                </p14:cNvPr>
                <p14:cNvContentPartPr/>
                <p14:nvPr/>
              </p14:nvContentPartPr>
              <p14:xfrm>
                <a:off x="9128130" y="5049966"/>
                <a:ext cx="173160" cy="1778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A21A183-6DCA-4868-AE81-2373A966919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119490" y="5041326"/>
                  <a:ext cx="190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016C706-6822-4515-8B4F-D298F3480840}"/>
                    </a:ext>
                  </a:extLst>
                </p14:cNvPr>
                <p14:cNvContentPartPr/>
                <p14:nvPr/>
              </p14:nvContentPartPr>
              <p14:xfrm>
                <a:off x="9301650" y="4966806"/>
                <a:ext cx="137880" cy="932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016C706-6822-4515-8B4F-D298F348084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293010" y="4958166"/>
                  <a:ext cx="155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0EA1F50-5E3A-4363-BAF0-E6BC805E48B1}"/>
                    </a:ext>
                  </a:extLst>
                </p14:cNvPr>
                <p14:cNvContentPartPr/>
                <p14:nvPr/>
              </p14:nvContentPartPr>
              <p14:xfrm>
                <a:off x="9340890" y="4962126"/>
                <a:ext cx="70200" cy="1224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0EA1F50-5E3A-4363-BAF0-E6BC805E48B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332250" y="4953126"/>
                  <a:ext cx="87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879E573-F47C-4930-A389-00AC025CC7EA}"/>
                    </a:ext>
                  </a:extLst>
                </p14:cNvPr>
                <p14:cNvContentPartPr/>
                <p14:nvPr/>
              </p14:nvContentPartPr>
              <p14:xfrm>
                <a:off x="9486330" y="5022246"/>
                <a:ext cx="28080" cy="2250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879E573-F47C-4930-A389-00AC025CC7E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477330" y="5013606"/>
                  <a:ext cx="4572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80F2B468-925A-4D47-9014-A9C5299B596D}"/>
              </a:ext>
            </a:extLst>
          </p:cNvPr>
          <p:cNvGrpSpPr/>
          <p:nvPr/>
        </p:nvGrpSpPr>
        <p:grpSpPr>
          <a:xfrm>
            <a:off x="1364730" y="5705526"/>
            <a:ext cx="189000" cy="235080"/>
            <a:chOff x="1364730" y="5705526"/>
            <a:chExt cx="18900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57BBD03-6B82-4422-8160-82A8BC00CA81}"/>
                    </a:ext>
                  </a:extLst>
                </p14:cNvPr>
                <p14:cNvContentPartPr/>
                <p14:nvPr/>
              </p14:nvContentPartPr>
              <p14:xfrm>
                <a:off x="1364730" y="5791926"/>
                <a:ext cx="153720" cy="252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57BBD03-6B82-4422-8160-82A8BC00CA8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356090" y="5782926"/>
                  <a:ext cx="171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B46C574-5FCB-44EB-9F1E-1DE2F78FB8EC}"/>
                    </a:ext>
                  </a:extLst>
                </p14:cNvPr>
                <p14:cNvContentPartPr/>
                <p14:nvPr/>
              </p14:nvContentPartPr>
              <p14:xfrm>
                <a:off x="1407210" y="5847006"/>
                <a:ext cx="138960" cy="262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B46C574-5FCB-44EB-9F1E-1DE2F78FB8E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398570" y="5838366"/>
                  <a:ext cx="156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DB46AB5-F0E7-4A00-8687-66B1751AC286}"/>
                    </a:ext>
                  </a:extLst>
                </p14:cNvPr>
                <p14:cNvContentPartPr/>
                <p14:nvPr/>
              </p14:nvContentPartPr>
              <p14:xfrm>
                <a:off x="1441770" y="5705526"/>
                <a:ext cx="111960" cy="2350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DB46AB5-F0E7-4A00-8687-66B1751AC28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432770" y="5696526"/>
                  <a:ext cx="12960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CC89BE07-8131-4594-9A35-B51AAA679129}"/>
              </a:ext>
            </a:extLst>
          </p:cNvPr>
          <p:cNvGrpSpPr/>
          <p:nvPr/>
        </p:nvGrpSpPr>
        <p:grpSpPr>
          <a:xfrm>
            <a:off x="1832730" y="5701566"/>
            <a:ext cx="1041120" cy="316080"/>
            <a:chOff x="1832730" y="5701566"/>
            <a:chExt cx="104112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C13AC48-E9BF-4E5A-BB1B-594230123BA8}"/>
                    </a:ext>
                  </a:extLst>
                </p14:cNvPr>
                <p14:cNvContentPartPr/>
                <p14:nvPr/>
              </p14:nvContentPartPr>
              <p14:xfrm>
                <a:off x="1832730" y="5750166"/>
                <a:ext cx="84960" cy="1224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C13AC48-E9BF-4E5A-BB1B-594230123BA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824090" y="5741526"/>
                  <a:ext cx="102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9476E0A-E38E-4187-8C65-8606E99FA432}"/>
                    </a:ext>
                  </a:extLst>
                </p14:cNvPr>
                <p14:cNvContentPartPr/>
                <p14:nvPr/>
              </p14:nvContentPartPr>
              <p14:xfrm>
                <a:off x="1946490" y="5755206"/>
                <a:ext cx="150480" cy="2624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9476E0A-E38E-4187-8C65-8606E99FA43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937490" y="5746566"/>
                  <a:ext cx="1681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B828880-F0E6-487E-B10A-4CC3D6236542}"/>
                    </a:ext>
                  </a:extLst>
                </p14:cNvPr>
                <p14:cNvContentPartPr/>
                <p14:nvPr/>
              </p14:nvContentPartPr>
              <p14:xfrm>
                <a:off x="2087970" y="5763126"/>
                <a:ext cx="228240" cy="1098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B828880-F0E6-487E-B10A-4CC3D623654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078970" y="5754486"/>
                  <a:ext cx="245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883159B-7003-45BB-88B3-7290480F8607}"/>
                    </a:ext>
                  </a:extLst>
                </p14:cNvPr>
                <p14:cNvContentPartPr/>
                <p14:nvPr/>
              </p14:nvContentPartPr>
              <p14:xfrm>
                <a:off x="2348250" y="5701566"/>
                <a:ext cx="111960" cy="1652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883159B-7003-45BB-88B3-7290480F860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339610" y="5692566"/>
                  <a:ext cx="129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4378D59-1A64-4284-849B-6F51E32DC58F}"/>
                    </a:ext>
                  </a:extLst>
                </p14:cNvPr>
                <p14:cNvContentPartPr/>
                <p14:nvPr/>
              </p14:nvContentPartPr>
              <p14:xfrm>
                <a:off x="2527170" y="5725326"/>
                <a:ext cx="45000" cy="1702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4378D59-1A64-4284-849B-6F51E32DC58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518170" y="5716686"/>
                  <a:ext cx="62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69EBAA7-FE29-42E4-BE5C-ABF19368F506}"/>
                    </a:ext>
                  </a:extLst>
                </p14:cNvPr>
                <p14:cNvContentPartPr/>
                <p14:nvPr/>
              </p14:nvContentPartPr>
              <p14:xfrm>
                <a:off x="2503770" y="5786886"/>
                <a:ext cx="139320" cy="774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69EBAA7-FE29-42E4-BE5C-ABF19368F50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494770" y="5777886"/>
                  <a:ext cx="156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2F5907A-1210-4C72-B7F6-FE4A6D254F6A}"/>
                    </a:ext>
                  </a:extLst>
                </p14:cNvPr>
                <p14:cNvContentPartPr/>
                <p14:nvPr/>
              </p14:nvContentPartPr>
              <p14:xfrm>
                <a:off x="2600250" y="5735046"/>
                <a:ext cx="171000" cy="1490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2F5907A-1210-4C72-B7F6-FE4A6D254F6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591610" y="5726406"/>
                  <a:ext cx="188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9119DE9-EE95-48FF-980F-E4770D0865F7}"/>
                    </a:ext>
                  </a:extLst>
                </p14:cNvPr>
                <p14:cNvContentPartPr/>
                <p14:nvPr/>
              </p14:nvContentPartPr>
              <p14:xfrm>
                <a:off x="2824170" y="5776086"/>
                <a:ext cx="49680" cy="1303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9119DE9-EE95-48FF-980F-E4770D0865F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815170" y="5767446"/>
                  <a:ext cx="6732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EC092F2-D328-4572-958E-EF132390E7FB}"/>
              </a:ext>
            </a:extLst>
          </p:cNvPr>
          <p:cNvGrpSpPr/>
          <p:nvPr/>
        </p:nvGrpSpPr>
        <p:grpSpPr>
          <a:xfrm>
            <a:off x="3225930" y="5739006"/>
            <a:ext cx="267480" cy="195120"/>
            <a:chOff x="3225930" y="5739006"/>
            <a:chExt cx="26748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CBB0A2F-A2BB-49CA-B2A5-8C635DB7B4DA}"/>
                    </a:ext>
                  </a:extLst>
                </p14:cNvPr>
                <p14:cNvContentPartPr/>
                <p14:nvPr/>
              </p14:nvContentPartPr>
              <p14:xfrm>
                <a:off x="3225930" y="5820726"/>
                <a:ext cx="187560" cy="108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CBB0A2F-A2BB-49CA-B2A5-8C635DB7B4D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216930" y="5812086"/>
                  <a:ext cx="205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C7A3FD3-6B04-4928-988C-B372F507F0A2}"/>
                    </a:ext>
                  </a:extLst>
                </p14:cNvPr>
                <p14:cNvContentPartPr/>
                <p14:nvPr/>
              </p14:nvContentPartPr>
              <p14:xfrm>
                <a:off x="3276330" y="5879406"/>
                <a:ext cx="137880" cy="158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C7A3FD3-6B04-4928-988C-B372F507F0A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267330" y="5870406"/>
                  <a:ext cx="155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EC6E364-062C-4F7C-82FA-EEFEDD277A7F}"/>
                    </a:ext>
                  </a:extLst>
                </p14:cNvPr>
                <p14:cNvContentPartPr/>
                <p14:nvPr/>
              </p14:nvContentPartPr>
              <p14:xfrm>
                <a:off x="3352290" y="5739006"/>
                <a:ext cx="141120" cy="1951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EC6E364-062C-4F7C-82FA-EEFEDD277A7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343650" y="5730006"/>
                  <a:ext cx="15876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4A017D5F-9C9B-41B8-824B-5C0723A2ED83}"/>
              </a:ext>
            </a:extLst>
          </p:cNvPr>
          <p:cNvGrpSpPr/>
          <p:nvPr/>
        </p:nvGrpSpPr>
        <p:grpSpPr>
          <a:xfrm>
            <a:off x="3895170" y="5741886"/>
            <a:ext cx="1050840" cy="276480"/>
            <a:chOff x="3895170" y="5741886"/>
            <a:chExt cx="105084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52E3A6D-5383-4281-AB77-56F5603CB4B0}"/>
                    </a:ext>
                  </a:extLst>
                </p14:cNvPr>
                <p14:cNvContentPartPr/>
                <p14:nvPr/>
              </p14:nvContentPartPr>
              <p14:xfrm>
                <a:off x="3895170" y="5762406"/>
                <a:ext cx="153000" cy="1504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52E3A6D-5383-4281-AB77-56F5603CB4B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886170" y="5753406"/>
                  <a:ext cx="170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145578D-9BD4-441F-8A7D-69A8F2997162}"/>
                    </a:ext>
                  </a:extLst>
                </p14:cNvPr>
                <p14:cNvContentPartPr/>
                <p14:nvPr/>
              </p14:nvContentPartPr>
              <p14:xfrm>
                <a:off x="4060770" y="5814966"/>
                <a:ext cx="83520" cy="972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145578D-9BD4-441F-8A7D-69A8F299716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052130" y="5805966"/>
                  <a:ext cx="101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2F41A7F-55A4-4F97-8A9C-B6EDF0BD5276}"/>
                    </a:ext>
                  </a:extLst>
                </p14:cNvPr>
                <p14:cNvContentPartPr/>
                <p14:nvPr/>
              </p14:nvContentPartPr>
              <p14:xfrm>
                <a:off x="4174890" y="5813166"/>
                <a:ext cx="56520" cy="2052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2F41A7F-55A4-4F97-8A9C-B6EDF0BD527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165890" y="5804166"/>
                  <a:ext cx="74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91B5578-8903-4611-83D3-CD6898E7E32E}"/>
                    </a:ext>
                  </a:extLst>
                </p14:cNvPr>
                <p14:cNvContentPartPr/>
                <p14:nvPr/>
              </p14:nvContentPartPr>
              <p14:xfrm>
                <a:off x="4304130" y="5742606"/>
                <a:ext cx="149400" cy="1335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91B5578-8903-4611-83D3-CD6898E7E32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295130" y="5733966"/>
                  <a:ext cx="167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3F34F50-8186-4FD2-B529-811F887DB7DA}"/>
                    </a:ext>
                  </a:extLst>
                </p14:cNvPr>
                <p14:cNvContentPartPr/>
                <p14:nvPr/>
              </p14:nvContentPartPr>
              <p14:xfrm>
                <a:off x="4421490" y="5741886"/>
                <a:ext cx="173160" cy="2091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3F34F50-8186-4FD2-B529-811F887DB7D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412490" y="5732886"/>
                  <a:ext cx="190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31649BB-4036-4128-8A32-D0B786976EB0}"/>
                    </a:ext>
                  </a:extLst>
                </p14:cNvPr>
                <p14:cNvContentPartPr/>
                <p14:nvPr/>
              </p14:nvContentPartPr>
              <p14:xfrm>
                <a:off x="4667010" y="5837646"/>
                <a:ext cx="83880" cy="129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31649BB-4036-4128-8A32-D0B786976EB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658370" y="5828646"/>
                  <a:ext cx="101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A510564-8AB0-415A-BFCA-BE888252A607}"/>
                    </a:ext>
                  </a:extLst>
                </p14:cNvPr>
                <p14:cNvContentPartPr/>
                <p14:nvPr/>
              </p14:nvContentPartPr>
              <p14:xfrm>
                <a:off x="4675290" y="5894886"/>
                <a:ext cx="100800" cy="64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A510564-8AB0-415A-BFCA-BE888252A60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666290" y="5886246"/>
                  <a:ext cx="118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BF348CB-9083-4539-A786-78BBFDA6C3D2}"/>
                    </a:ext>
                  </a:extLst>
                </p14:cNvPr>
                <p14:cNvContentPartPr/>
                <p14:nvPr/>
              </p14:nvContentPartPr>
              <p14:xfrm>
                <a:off x="4812090" y="5807046"/>
                <a:ext cx="133920" cy="1224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BF348CB-9083-4539-A786-78BBFDA6C3D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803450" y="5798046"/>
                  <a:ext cx="15156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577F9A1E-71D7-40B2-AAD5-B6F6EB1247D2}"/>
              </a:ext>
            </a:extLst>
          </p:cNvPr>
          <p:cNvGrpSpPr/>
          <p:nvPr/>
        </p:nvGrpSpPr>
        <p:grpSpPr>
          <a:xfrm>
            <a:off x="5161290" y="5700126"/>
            <a:ext cx="821520" cy="232920"/>
            <a:chOff x="5161290" y="5700126"/>
            <a:chExt cx="82152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A6F2A78-0C82-4096-BB95-46AF3152BFBE}"/>
                    </a:ext>
                  </a:extLst>
                </p14:cNvPr>
                <p14:cNvContentPartPr/>
                <p14:nvPr/>
              </p14:nvContentPartPr>
              <p14:xfrm>
                <a:off x="5161290" y="5784726"/>
                <a:ext cx="130680" cy="1429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A6F2A78-0C82-4096-BB95-46AF3152BFB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152650" y="5775726"/>
                  <a:ext cx="148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4E3B933-8BBC-4A66-A0CE-1CE08E5AB878}"/>
                    </a:ext>
                  </a:extLst>
                </p14:cNvPr>
                <p14:cNvContentPartPr/>
                <p14:nvPr/>
              </p14:nvContentPartPr>
              <p14:xfrm>
                <a:off x="5388810" y="5754846"/>
                <a:ext cx="41040" cy="1530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4E3B933-8BBC-4A66-A0CE-1CE08E5AB87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380170" y="5745846"/>
                  <a:ext cx="58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81B1DFE-5D0A-48A8-9DC6-681CCBC6D9F7}"/>
                    </a:ext>
                  </a:extLst>
                </p14:cNvPr>
                <p14:cNvContentPartPr/>
                <p14:nvPr/>
              </p14:nvContentPartPr>
              <p14:xfrm>
                <a:off x="5536050" y="5784366"/>
                <a:ext cx="95040" cy="1296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81B1DFE-5D0A-48A8-9DC6-681CCBC6D9F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527050" y="5775726"/>
                  <a:ext cx="112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62205DD-2899-4D6E-A2EC-BC6840664182}"/>
                    </a:ext>
                  </a:extLst>
                </p14:cNvPr>
                <p14:cNvContentPartPr/>
                <p14:nvPr/>
              </p14:nvContentPartPr>
              <p14:xfrm>
                <a:off x="5722170" y="5786166"/>
                <a:ext cx="29160" cy="1468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62205DD-2899-4D6E-A2EC-BC684066418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713530" y="5777526"/>
                  <a:ext cx="46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DC5DF8A-71A4-4AD8-AD1E-65E8F0BDED2F}"/>
                    </a:ext>
                  </a:extLst>
                </p14:cNvPr>
                <p14:cNvContentPartPr/>
                <p14:nvPr/>
              </p14:nvContentPartPr>
              <p14:xfrm>
                <a:off x="5716050" y="5774646"/>
                <a:ext cx="168120" cy="1522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DC5DF8A-71A4-4AD8-AD1E-65E8F0BDED2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707410" y="5766006"/>
                  <a:ext cx="185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4E02484-8CED-4684-94B4-7721B021EF58}"/>
                    </a:ext>
                  </a:extLst>
                </p14:cNvPr>
                <p14:cNvContentPartPr/>
                <p14:nvPr/>
              </p14:nvContentPartPr>
              <p14:xfrm>
                <a:off x="5869410" y="5751246"/>
                <a:ext cx="107640" cy="136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4E02484-8CED-4684-94B4-7721B021EF5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860410" y="5742606"/>
                  <a:ext cx="125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D6601EE-2469-4725-ABFF-008C81EB439A}"/>
                    </a:ext>
                  </a:extLst>
                </p14:cNvPr>
                <p14:cNvContentPartPr/>
                <p14:nvPr/>
              </p14:nvContentPartPr>
              <p14:xfrm>
                <a:off x="5885250" y="5700126"/>
                <a:ext cx="97560" cy="1018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D6601EE-2469-4725-ABFF-008C81EB439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876250" y="5691126"/>
                  <a:ext cx="1152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CF7D04A-7566-4C68-87E7-538D838A9FA8}"/>
              </a:ext>
            </a:extLst>
          </p:cNvPr>
          <p:cNvGrpSpPr/>
          <p:nvPr/>
        </p:nvGrpSpPr>
        <p:grpSpPr>
          <a:xfrm>
            <a:off x="6301410" y="5702646"/>
            <a:ext cx="978480" cy="305280"/>
            <a:chOff x="6301410" y="5702646"/>
            <a:chExt cx="97848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7568E0E-9F1B-488C-BD65-758EC1FF390B}"/>
                    </a:ext>
                  </a:extLst>
                </p14:cNvPr>
                <p14:cNvContentPartPr/>
                <p14:nvPr/>
              </p14:nvContentPartPr>
              <p14:xfrm>
                <a:off x="6301410" y="5737926"/>
                <a:ext cx="171360" cy="1519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7568E0E-9F1B-488C-BD65-758EC1FF390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292770" y="5728926"/>
                  <a:ext cx="189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58DB487-070E-43CB-B876-2D0A29DE16D3}"/>
                    </a:ext>
                  </a:extLst>
                </p14:cNvPr>
                <p14:cNvContentPartPr/>
                <p14:nvPr/>
              </p14:nvContentPartPr>
              <p14:xfrm>
                <a:off x="6478530" y="5768886"/>
                <a:ext cx="114480" cy="943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58DB487-070E-43CB-B876-2D0A29DE16D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469530" y="5759886"/>
                  <a:ext cx="132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CA3B48A-3E2B-4B0B-8691-C8F1B09E09A4}"/>
                    </a:ext>
                  </a:extLst>
                </p14:cNvPr>
                <p14:cNvContentPartPr/>
                <p14:nvPr/>
              </p14:nvContentPartPr>
              <p14:xfrm>
                <a:off x="6580770" y="5764206"/>
                <a:ext cx="59760" cy="2437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CA3B48A-3E2B-4B0B-8691-C8F1B09E09A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571770" y="5755206"/>
                  <a:ext cx="77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132906F-894C-4D2C-9FC7-6C3D88DC596C}"/>
                    </a:ext>
                  </a:extLst>
                </p14:cNvPr>
                <p14:cNvContentPartPr/>
                <p14:nvPr/>
              </p14:nvContentPartPr>
              <p14:xfrm>
                <a:off x="6719370" y="5702646"/>
                <a:ext cx="146520" cy="1652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132906F-894C-4D2C-9FC7-6C3D88DC596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710730" y="5693646"/>
                  <a:ext cx="164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027627A-0F51-420C-8AFB-D0036746B3BF}"/>
                    </a:ext>
                  </a:extLst>
                </p14:cNvPr>
                <p14:cNvContentPartPr/>
                <p14:nvPr/>
              </p14:nvContentPartPr>
              <p14:xfrm>
                <a:off x="6917730" y="5714886"/>
                <a:ext cx="72360" cy="1904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027627A-0F51-420C-8AFB-D0036746B3B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909090" y="5706246"/>
                  <a:ext cx="90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35776F8-DB1A-4093-9D84-0957DCC99C16}"/>
                    </a:ext>
                  </a:extLst>
                </p14:cNvPr>
                <p14:cNvContentPartPr/>
                <p14:nvPr/>
              </p14:nvContentPartPr>
              <p14:xfrm>
                <a:off x="7034730" y="5769606"/>
                <a:ext cx="245160" cy="993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35776F8-DB1A-4093-9D84-0957DCC99C1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025730" y="5760606"/>
                  <a:ext cx="26280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407016C-68CD-453D-A2E9-09CABFE9992D}"/>
              </a:ext>
            </a:extLst>
          </p:cNvPr>
          <p:cNvGrpSpPr/>
          <p:nvPr/>
        </p:nvGrpSpPr>
        <p:grpSpPr>
          <a:xfrm>
            <a:off x="7498770" y="5681766"/>
            <a:ext cx="838080" cy="271800"/>
            <a:chOff x="7498770" y="5681766"/>
            <a:chExt cx="83808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74F9FDB-58FA-4A71-A9E7-C3FA4B84D62D}"/>
                    </a:ext>
                  </a:extLst>
                </p14:cNvPr>
                <p14:cNvContentPartPr/>
                <p14:nvPr/>
              </p14:nvContentPartPr>
              <p14:xfrm>
                <a:off x="7501290" y="5826846"/>
                <a:ext cx="17280" cy="687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74F9FDB-58FA-4A71-A9E7-C3FA4B84D62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492290" y="5818206"/>
                  <a:ext cx="34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93D3A23-7AD4-49E7-981D-3AB85562E3B3}"/>
                    </a:ext>
                  </a:extLst>
                </p14:cNvPr>
                <p14:cNvContentPartPr/>
                <p14:nvPr/>
              </p14:nvContentPartPr>
              <p14:xfrm>
                <a:off x="7498770" y="5774646"/>
                <a:ext cx="90000" cy="1386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93D3A23-7AD4-49E7-981D-3AB85562E3B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490130" y="5766006"/>
                  <a:ext cx="107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754E870-894C-4AFB-B6BD-53769E24ED96}"/>
                    </a:ext>
                  </a:extLst>
                </p14:cNvPr>
                <p14:cNvContentPartPr/>
                <p14:nvPr/>
              </p14:nvContentPartPr>
              <p14:xfrm>
                <a:off x="7503450" y="5760606"/>
                <a:ext cx="241200" cy="1508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754E870-894C-4AFB-B6BD-53769E24ED9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494810" y="5751606"/>
                  <a:ext cx="258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3857CC0-5C71-405A-B864-A63BB86B2C30}"/>
                    </a:ext>
                  </a:extLst>
                </p14:cNvPr>
                <p14:cNvContentPartPr/>
                <p14:nvPr/>
              </p14:nvContentPartPr>
              <p14:xfrm>
                <a:off x="7840410" y="5788326"/>
                <a:ext cx="85680" cy="1137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3857CC0-5C71-405A-B864-A63BB86B2C3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831410" y="5779326"/>
                  <a:ext cx="103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5AACA5A-9DC7-43EE-B2AA-4132A6FA38B9}"/>
                    </a:ext>
                  </a:extLst>
                </p14:cNvPr>
                <p14:cNvContentPartPr/>
                <p14:nvPr/>
              </p14:nvContentPartPr>
              <p14:xfrm>
                <a:off x="7819890" y="5727486"/>
                <a:ext cx="110160" cy="2095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5AACA5A-9DC7-43EE-B2AA-4132A6FA38B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810890" y="5718486"/>
                  <a:ext cx="127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AAAA11F-619D-4C5A-8131-0C2B87A4F586}"/>
                    </a:ext>
                  </a:extLst>
                </p14:cNvPr>
                <p14:cNvContentPartPr/>
                <p14:nvPr/>
              </p14:nvContentPartPr>
              <p14:xfrm>
                <a:off x="8029410" y="5794446"/>
                <a:ext cx="23400" cy="1206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AAAA11F-619D-4C5A-8131-0C2B87A4F58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020770" y="5785806"/>
                  <a:ext cx="41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253ECA9-7BEE-4E11-A3EF-258EF12ECCAB}"/>
                    </a:ext>
                  </a:extLst>
                </p14:cNvPr>
                <p14:cNvContentPartPr/>
                <p14:nvPr/>
              </p14:nvContentPartPr>
              <p14:xfrm>
                <a:off x="8004210" y="5727846"/>
                <a:ext cx="318240" cy="2257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253ECA9-7BEE-4E11-A3EF-258EF12ECCA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995210" y="5719206"/>
                  <a:ext cx="3358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71E0334-7B29-4ABC-B3C6-8AC1E5CBDEE7}"/>
                    </a:ext>
                  </a:extLst>
                </p14:cNvPr>
                <p14:cNvContentPartPr/>
                <p14:nvPr/>
              </p14:nvContentPartPr>
              <p14:xfrm>
                <a:off x="8220210" y="5681766"/>
                <a:ext cx="116640" cy="1530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71E0334-7B29-4ABC-B3C6-8AC1E5CBDEE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211210" y="5673126"/>
                  <a:ext cx="13428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2F6D2FDF-E40A-41AC-9E56-AD9F980BA424}"/>
              </a:ext>
            </a:extLst>
          </p:cNvPr>
          <p:cNvGrpSpPr/>
          <p:nvPr/>
        </p:nvGrpSpPr>
        <p:grpSpPr>
          <a:xfrm>
            <a:off x="8630250" y="5678526"/>
            <a:ext cx="937440" cy="579960"/>
            <a:chOff x="8630250" y="5678526"/>
            <a:chExt cx="937440" cy="57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72B3819-D1DB-4989-9F12-BF005DEE1F54}"/>
                    </a:ext>
                  </a:extLst>
                </p14:cNvPr>
                <p14:cNvContentPartPr/>
                <p14:nvPr/>
              </p14:nvContentPartPr>
              <p14:xfrm>
                <a:off x="8630250" y="5678526"/>
                <a:ext cx="156240" cy="1933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72B3819-D1DB-4989-9F12-BF005DEE1F5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621610" y="5669886"/>
                  <a:ext cx="173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947499F-878C-4EE8-938E-DB2F792A8AE1}"/>
                    </a:ext>
                  </a:extLst>
                </p14:cNvPr>
                <p14:cNvContentPartPr/>
                <p14:nvPr/>
              </p14:nvContentPartPr>
              <p14:xfrm>
                <a:off x="8829330" y="5754846"/>
                <a:ext cx="68400" cy="5036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947499F-878C-4EE8-938E-DB2F792A8AE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820330" y="5746206"/>
                  <a:ext cx="8604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E362CA0-23D8-4F51-950C-F6835852E97C}"/>
                    </a:ext>
                  </a:extLst>
                </p14:cNvPr>
                <p14:cNvContentPartPr/>
                <p14:nvPr/>
              </p14:nvContentPartPr>
              <p14:xfrm>
                <a:off x="8952810" y="5818926"/>
                <a:ext cx="19080" cy="457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E362CA0-23D8-4F51-950C-F6835852E97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944170" y="5809926"/>
                  <a:ext cx="36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C6FC7E0-6D85-4BAC-B633-BCC6EE98CC01}"/>
                    </a:ext>
                  </a:extLst>
                </p14:cNvPr>
                <p14:cNvContentPartPr/>
                <p14:nvPr/>
              </p14:nvContentPartPr>
              <p14:xfrm>
                <a:off x="8891970" y="5762046"/>
                <a:ext cx="94320" cy="2642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C6FC7E0-6D85-4BAC-B633-BCC6EE98CC0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882970" y="5753406"/>
                  <a:ext cx="1119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189FF3D-92CA-414D-A4C6-C02B9AE2E18F}"/>
                    </a:ext>
                  </a:extLst>
                </p14:cNvPr>
                <p14:cNvContentPartPr/>
                <p14:nvPr/>
              </p14:nvContentPartPr>
              <p14:xfrm>
                <a:off x="9036330" y="5746566"/>
                <a:ext cx="66960" cy="1335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189FF3D-92CA-414D-A4C6-C02B9AE2E18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027330" y="5737566"/>
                  <a:ext cx="84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5DBEA95-F42E-4AA1-80DD-738E1F045051}"/>
                    </a:ext>
                  </a:extLst>
                </p14:cNvPr>
                <p14:cNvContentPartPr/>
                <p14:nvPr/>
              </p14:nvContentPartPr>
              <p14:xfrm>
                <a:off x="9075570" y="5739006"/>
                <a:ext cx="65880" cy="2588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5DBEA95-F42E-4AA1-80DD-738E1F04505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066930" y="5730006"/>
                  <a:ext cx="835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05E23A7-7997-4C15-9C9D-C1D9D68D75BD}"/>
                    </a:ext>
                  </a:extLst>
                </p14:cNvPr>
                <p14:cNvContentPartPr/>
                <p14:nvPr/>
              </p14:nvContentPartPr>
              <p14:xfrm>
                <a:off x="9201930" y="5709126"/>
                <a:ext cx="191880" cy="1893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05E23A7-7997-4C15-9C9D-C1D9D68D75B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193290" y="5700486"/>
                  <a:ext cx="209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C948B43-92A4-4147-A52D-0131B4E70C58}"/>
                    </a:ext>
                  </a:extLst>
                </p14:cNvPr>
                <p14:cNvContentPartPr/>
                <p14:nvPr/>
              </p14:nvContentPartPr>
              <p14:xfrm>
                <a:off x="9342330" y="5813166"/>
                <a:ext cx="72360" cy="165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C948B43-92A4-4147-A52D-0131B4E70C5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333690" y="5804166"/>
                  <a:ext cx="90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4027214-034A-47BD-BC58-091552CF3F5D}"/>
                    </a:ext>
                  </a:extLst>
                </p14:cNvPr>
                <p14:cNvContentPartPr/>
                <p14:nvPr/>
              </p14:nvContentPartPr>
              <p14:xfrm>
                <a:off x="9474450" y="5722086"/>
                <a:ext cx="93240" cy="1288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4027214-034A-47BD-BC58-091552CF3F5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465810" y="5713446"/>
                  <a:ext cx="11088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C6475602-977F-4AF6-AB16-5BEE47F185DB}"/>
              </a:ext>
            </a:extLst>
          </p:cNvPr>
          <p:cNvGrpSpPr/>
          <p:nvPr/>
        </p:nvGrpSpPr>
        <p:grpSpPr>
          <a:xfrm>
            <a:off x="9738330" y="5557206"/>
            <a:ext cx="734400" cy="396000"/>
            <a:chOff x="9738330" y="5557206"/>
            <a:chExt cx="734400" cy="39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BB2CBF2-838D-4B76-B4E9-B7BE80E2104A}"/>
                    </a:ext>
                  </a:extLst>
                </p14:cNvPr>
                <p14:cNvContentPartPr/>
                <p14:nvPr/>
              </p14:nvContentPartPr>
              <p14:xfrm>
                <a:off x="9738330" y="5691486"/>
                <a:ext cx="123480" cy="1720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BB2CBF2-838D-4B76-B4E9-B7BE80E2104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729690" y="5682486"/>
                  <a:ext cx="141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4DD8948-F87A-4164-88F5-3D1F160D18E1}"/>
                    </a:ext>
                  </a:extLst>
                </p14:cNvPr>
                <p14:cNvContentPartPr/>
                <p14:nvPr/>
              </p14:nvContentPartPr>
              <p14:xfrm>
                <a:off x="9899250" y="5687526"/>
                <a:ext cx="115920" cy="2656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4DD8948-F87A-4164-88F5-3D1F160D18E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890610" y="5678886"/>
                  <a:ext cx="1335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1AF7646-85FE-4750-BF8C-CD936CE79CA8}"/>
                    </a:ext>
                  </a:extLst>
                </p14:cNvPr>
                <p14:cNvContentPartPr/>
                <p14:nvPr/>
              </p14:nvContentPartPr>
              <p14:xfrm>
                <a:off x="10079970" y="5724966"/>
                <a:ext cx="109080" cy="1353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1AF7646-85FE-4750-BF8C-CD936CE79CA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071330" y="5716326"/>
                  <a:ext cx="126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95E2484-6EE5-48DF-AE00-70718AB852CE}"/>
                    </a:ext>
                  </a:extLst>
                </p14:cNvPr>
                <p14:cNvContentPartPr/>
                <p14:nvPr/>
              </p14:nvContentPartPr>
              <p14:xfrm>
                <a:off x="10236570" y="5701206"/>
                <a:ext cx="106560" cy="1756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95E2484-6EE5-48DF-AE00-70718AB852C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227930" y="5692206"/>
                  <a:ext cx="124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40FED78-A4F7-48F7-97F3-C36E394A0525}"/>
                    </a:ext>
                  </a:extLst>
                </p14:cNvPr>
                <p14:cNvContentPartPr/>
                <p14:nvPr/>
              </p14:nvContentPartPr>
              <p14:xfrm>
                <a:off x="10381290" y="5557206"/>
                <a:ext cx="90360" cy="1407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40FED78-A4F7-48F7-97F3-C36E394A052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372290" y="5548566"/>
                  <a:ext cx="108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15E67E2-3904-4AAD-9E78-8637BA86E7C3}"/>
                    </a:ext>
                  </a:extLst>
                </p14:cNvPr>
                <p14:cNvContentPartPr/>
                <p14:nvPr/>
              </p14:nvContentPartPr>
              <p14:xfrm>
                <a:off x="10382730" y="5587446"/>
                <a:ext cx="90000" cy="885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15E67E2-3904-4AAD-9E78-8637BA86E7C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373730" y="5578806"/>
                  <a:ext cx="10764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0C4DCBA1-04AE-4A9D-B748-321B30C9F135}"/>
              </a:ext>
            </a:extLst>
          </p:cNvPr>
          <p:cNvGrpSpPr/>
          <p:nvPr/>
        </p:nvGrpSpPr>
        <p:grpSpPr>
          <a:xfrm>
            <a:off x="10641210" y="5575206"/>
            <a:ext cx="1515960" cy="437760"/>
            <a:chOff x="10641210" y="5575206"/>
            <a:chExt cx="1515960" cy="4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CE4D819-0EAC-476C-9DBF-E1862106DC71}"/>
                    </a:ext>
                  </a:extLst>
                </p14:cNvPr>
                <p14:cNvContentPartPr/>
                <p14:nvPr/>
              </p14:nvContentPartPr>
              <p14:xfrm>
                <a:off x="10641210" y="5713806"/>
                <a:ext cx="191520" cy="1652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CE4D819-0EAC-476C-9DBF-E1862106DC7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632210" y="5704806"/>
                  <a:ext cx="209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194EE32-B605-4A1C-A00B-ED0C77D15118}"/>
                    </a:ext>
                  </a:extLst>
                </p14:cNvPr>
                <p14:cNvContentPartPr/>
                <p14:nvPr/>
              </p14:nvContentPartPr>
              <p14:xfrm>
                <a:off x="10820850" y="5758086"/>
                <a:ext cx="97560" cy="2548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194EE32-B605-4A1C-A00B-ED0C77D1511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812210" y="5749446"/>
                  <a:ext cx="1152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A979281-2511-4681-AC43-49D481DFF259}"/>
                    </a:ext>
                  </a:extLst>
                </p14:cNvPr>
                <p14:cNvContentPartPr/>
                <p14:nvPr/>
              </p14:nvContentPartPr>
              <p14:xfrm>
                <a:off x="10967010" y="5722086"/>
                <a:ext cx="136800" cy="2444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A979281-2511-4681-AC43-49D481DFF25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958370" y="5713446"/>
                  <a:ext cx="1544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9A2757A-FD5A-4917-A35E-1C74383E642A}"/>
                    </a:ext>
                  </a:extLst>
                </p14:cNvPr>
                <p14:cNvContentPartPr/>
                <p14:nvPr/>
              </p14:nvContentPartPr>
              <p14:xfrm>
                <a:off x="11066730" y="5685726"/>
                <a:ext cx="61200" cy="745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9A2757A-FD5A-4917-A35E-1C74383E642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057730" y="5677086"/>
                  <a:ext cx="78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A1CAC7A-A877-482C-96BC-876B6450852A}"/>
                    </a:ext>
                  </a:extLst>
                </p14:cNvPr>
                <p14:cNvContentPartPr/>
                <p14:nvPr/>
              </p14:nvContentPartPr>
              <p14:xfrm>
                <a:off x="11112810" y="5733246"/>
                <a:ext cx="147960" cy="1710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A1CAC7A-A877-482C-96BC-876B6450852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103810" y="5724246"/>
                  <a:ext cx="165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B420AD3-4D6B-42F0-B847-AFE7AE51C2EA}"/>
                    </a:ext>
                  </a:extLst>
                </p14:cNvPr>
                <p14:cNvContentPartPr/>
                <p14:nvPr/>
              </p14:nvContentPartPr>
              <p14:xfrm>
                <a:off x="11207850" y="5838366"/>
                <a:ext cx="46800" cy="129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B420AD3-4D6B-42F0-B847-AFE7AE51C2E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199210" y="5829726"/>
                  <a:ext cx="64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D0B7271-FB30-4959-8DD1-9F7187BD2EBD}"/>
                    </a:ext>
                  </a:extLst>
                </p14:cNvPr>
                <p14:cNvContentPartPr/>
                <p14:nvPr/>
              </p14:nvContentPartPr>
              <p14:xfrm>
                <a:off x="11330610" y="5755206"/>
                <a:ext cx="77400" cy="1166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D0B7271-FB30-4959-8DD1-9F7187BD2EB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321970" y="5746566"/>
                  <a:ext cx="95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234B36C-493A-4B13-98DE-27EABBA39A18}"/>
                    </a:ext>
                  </a:extLst>
                </p14:cNvPr>
                <p14:cNvContentPartPr/>
                <p14:nvPr/>
              </p14:nvContentPartPr>
              <p14:xfrm>
                <a:off x="11526090" y="5702646"/>
                <a:ext cx="114120" cy="1684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234B36C-493A-4B13-98DE-27EABBA39A1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517090" y="5693646"/>
                  <a:ext cx="131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5C526E3B-FC1D-403D-A449-6BBB7178A7E1}"/>
                    </a:ext>
                  </a:extLst>
                </p14:cNvPr>
                <p14:cNvContentPartPr/>
                <p14:nvPr/>
              </p14:nvContentPartPr>
              <p14:xfrm>
                <a:off x="11702850" y="5673126"/>
                <a:ext cx="77760" cy="3020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5C526E3B-FC1D-403D-A449-6BBB7178A7E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693850" y="5664486"/>
                  <a:ext cx="95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AFC9F57-1213-49BF-AEF8-A9616A403684}"/>
                    </a:ext>
                  </a:extLst>
                </p14:cNvPr>
                <p14:cNvContentPartPr/>
                <p14:nvPr/>
              </p14:nvContentPartPr>
              <p14:xfrm>
                <a:off x="11821650" y="5760966"/>
                <a:ext cx="100800" cy="1080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AFC9F57-1213-49BF-AEF8-A9616A40368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812650" y="5751966"/>
                  <a:ext cx="118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E44E302-F105-43B1-BEEA-3887733775C3}"/>
                    </a:ext>
                  </a:extLst>
                </p14:cNvPr>
                <p14:cNvContentPartPr/>
                <p14:nvPr/>
              </p14:nvContentPartPr>
              <p14:xfrm>
                <a:off x="11858370" y="5729646"/>
                <a:ext cx="37080" cy="1868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E44E302-F105-43B1-BEEA-3887733775C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849730" y="5721006"/>
                  <a:ext cx="54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11B6403-7C0C-414D-B53F-D2D205595C0D}"/>
                    </a:ext>
                  </a:extLst>
                </p14:cNvPr>
                <p14:cNvContentPartPr/>
                <p14:nvPr/>
              </p14:nvContentPartPr>
              <p14:xfrm>
                <a:off x="11959170" y="5721726"/>
                <a:ext cx="101520" cy="219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11B6403-7C0C-414D-B53F-D2D205595C0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950170" y="5712726"/>
                  <a:ext cx="119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E62112D-BBCB-4A01-8390-B80A45DB6F9B}"/>
                    </a:ext>
                  </a:extLst>
                </p14:cNvPr>
                <p14:cNvContentPartPr/>
                <p14:nvPr/>
              </p14:nvContentPartPr>
              <p14:xfrm>
                <a:off x="11955210" y="5575206"/>
                <a:ext cx="201960" cy="3240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E62112D-BBCB-4A01-8390-B80A45DB6F9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946210" y="5566206"/>
                  <a:ext cx="2196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FAEADD5-EF40-4ADE-8569-EBBEE36AB0CF}"/>
                    </a:ext>
                  </a:extLst>
                </p14:cNvPr>
                <p14:cNvContentPartPr/>
                <p14:nvPr/>
              </p14:nvContentPartPr>
              <p14:xfrm>
                <a:off x="12080130" y="5578446"/>
                <a:ext cx="61560" cy="1310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FAEADD5-EF40-4ADE-8569-EBBEE36AB0C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2071490" y="5569446"/>
                  <a:ext cx="7920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901DA91A-B0DD-456E-847E-6F40BAE36314}"/>
              </a:ext>
            </a:extLst>
          </p:cNvPr>
          <p:cNvGrpSpPr/>
          <p:nvPr/>
        </p:nvGrpSpPr>
        <p:grpSpPr>
          <a:xfrm>
            <a:off x="9962970" y="4355166"/>
            <a:ext cx="444240" cy="689760"/>
            <a:chOff x="9962970" y="4355166"/>
            <a:chExt cx="444240" cy="68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8F52A62-0E5C-4329-B027-3CEC020B7DE4}"/>
                    </a:ext>
                  </a:extLst>
                </p14:cNvPr>
                <p14:cNvContentPartPr/>
                <p14:nvPr/>
              </p14:nvContentPartPr>
              <p14:xfrm>
                <a:off x="9993570" y="4488366"/>
                <a:ext cx="210960" cy="5565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8F52A62-0E5C-4329-B027-3CEC020B7DE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984570" y="4479726"/>
                  <a:ext cx="22860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B86AEA7-5937-42D8-ACC0-FF7EF4D22C69}"/>
                    </a:ext>
                  </a:extLst>
                </p14:cNvPr>
                <p14:cNvContentPartPr/>
                <p14:nvPr/>
              </p14:nvContentPartPr>
              <p14:xfrm>
                <a:off x="10087890" y="4470006"/>
                <a:ext cx="166320" cy="5526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B86AEA7-5937-42D8-ACC0-FF7EF4D22C6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078890" y="4461366"/>
                  <a:ext cx="18396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2B935CC-A88B-419E-B162-80B07BF2BEF6}"/>
                    </a:ext>
                  </a:extLst>
                </p14:cNvPr>
                <p14:cNvContentPartPr/>
                <p14:nvPr/>
              </p14:nvContentPartPr>
              <p14:xfrm>
                <a:off x="9962970" y="4355166"/>
                <a:ext cx="444240" cy="2721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2B935CC-A88B-419E-B162-80B07BF2BEF6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953970" y="4346166"/>
                  <a:ext cx="46188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1167CDB7-6EA4-48B2-A73F-5ED0119F8B61}"/>
              </a:ext>
            </a:extLst>
          </p:cNvPr>
          <p:cNvGrpSpPr/>
          <p:nvPr/>
        </p:nvGrpSpPr>
        <p:grpSpPr>
          <a:xfrm>
            <a:off x="9657690" y="1920846"/>
            <a:ext cx="741600" cy="988920"/>
            <a:chOff x="9657690" y="1920846"/>
            <a:chExt cx="741600" cy="9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A9A0FA4-B5F3-45A3-9C3D-55C4B5F00B6C}"/>
                    </a:ext>
                  </a:extLst>
                </p14:cNvPr>
                <p14:cNvContentPartPr/>
                <p14:nvPr/>
              </p14:nvContentPartPr>
              <p14:xfrm>
                <a:off x="10199490" y="1920846"/>
                <a:ext cx="199800" cy="9889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A9A0FA4-B5F3-45A3-9C3D-55C4B5F00B6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190850" y="1912206"/>
                  <a:ext cx="217440" cy="10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C2DCBFE2-9955-401A-B73B-178573B2F27D}"/>
                    </a:ext>
                  </a:extLst>
                </p14:cNvPr>
                <p14:cNvContentPartPr/>
                <p14:nvPr/>
              </p14:nvContentPartPr>
              <p14:xfrm>
                <a:off x="9776490" y="2339166"/>
                <a:ext cx="186120" cy="22680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C2DCBFE2-9955-401A-B73B-178573B2F27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767490" y="2330166"/>
                  <a:ext cx="203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4AED085-DFC7-4BEE-BD6E-2B41100604F5}"/>
                    </a:ext>
                  </a:extLst>
                </p14:cNvPr>
                <p14:cNvContentPartPr/>
                <p14:nvPr/>
              </p14:nvContentPartPr>
              <p14:xfrm>
                <a:off x="9657690" y="2342406"/>
                <a:ext cx="35280" cy="25128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4AED085-DFC7-4BEE-BD6E-2B41100604F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648690" y="2333766"/>
                  <a:ext cx="52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B81B132-D459-4DC1-BFE2-54A61209F04A}"/>
                    </a:ext>
                  </a:extLst>
                </p14:cNvPr>
                <p14:cNvContentPartPr/>
                <p14:nvPr/>
              </p14:nvContentPartPr>
              <p14:xfrm>
                <a:off x="9683250" y="2315406"/>
                <a:ext cx="270720" cy="2692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B81B132-D459-4DC1-BFE2-54A61209F04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674610" y="2306406"/>
                  <a:ext cx="2883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FCABFC3-137F-4500-AE42-2123692D115C}"/>
                    </a:ext>
                  </a:extLst>
                </p14:cNvPr>
                <p14:cNvContentPartPr/>
                <p14:nvPr/>
              </p14:nvContentPartPr>
              <p14:xfrm>
                <a:off x="9907170" y="2172126"/>
                <a:ext cx="157320" cy="2520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FCABFC3-137F-4500-AE42-2123692D115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898170" y="2163486"/>
                  <a:ext cx="174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89ABABB-76D3-4730-97B3-1474E7D4F09B}"/>
                    </a:ext>
                  </a:extLst>
                </p14:cNvPr>
                <p14:cNvContentPartPr/>
                <p14:nvPr/>
              </p14:nvContentPartPr>
              <p14:xfrm>
                <a:off x="9943890" y="2113086"/>
                <a:ext cx="95760" cy="14076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89ABABB-76D3-4730-97B3-1474E7D4F09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935250" y="2104446"/>
                  <a:ext cx="113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6691BEF-5BE6-4FA9-BBF0-9C116F7758DF}"/>
                    </a:ext>
                  </a:extLst>
                </p14:cNvPr>
                <p14:cNvContentPartPr/>
                <p14:nvPr/>
              </p14:nvContentPartPr>
              <p14:xfrm>
                <a:off x="9948210" y="2099406"/>
                <a:ext cx="81360" cy="1702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6691BEF-5BE6-4FA9-BBF0-9C116F7758DF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939570" y="2090406"/>
                  <a:ext cx="9900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785AE39A-AD0C-44AE-BC0D-3D5476DEC4FD}"/>
              </a:ext>
            </a:extLst>
          </p:cNvPr>
          <p:cNvGrpSpPr/>
          <p:nvPr/>
        </p:nvGrpSpPr>
        <p:grpSpPr>
          <a:xfrm>
            <a:off x="10578930" y="1952166"/>
            <a:ext cx="1530000" cy="1072800"/>
            <a:chOff x="10578930" y="1952166"/>
            <a:chExt cx="1530000" cy="10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044E203-AA01-4C93-8010-83FC279419A7}"/>
                    </a:ext>
                  </a:extLst>
                </p14:cNvPr>
                <p14:cNvContentPartPr/>
                <p14:nvPr/>
              </p14:nvContentPartPr>
              <p14:xfrm>
                <a:off x="11610690" y="1952166"/>
                <a:ext cx="155160" cy="10728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044E203-AA01-4C93-8010-83FC279419A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602050" y="1943526"/>
                  <a:ext cx="172800" cy="10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68FADCA7-6A9D-4807-BBFD-E70B10502B36}"/>
                    </a:ext>
                  </a:extLst>
                </p14:cNvPr>
                <p14:cNvContentPartPr/>
                <p14:nvPr/>
              </p14:nvContentPartPr>
              <p14:xfrm>
                <a:off x="11896890" y="2505126"/>
                <a:ext cx="154080" cy="471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68FADCA7-6A9D-4807-BBFD-E70B10502B3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887890" y="2496126"/>
                  <a:ext cx="171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7C5D58A-F91C-464D-9B38-19EAD0A4AFEE}"/>
                    </a:ext>
                  </a:extLst>
                </p14:cNvPr>
                <p14:cNvContentPartPr/>
                <p14:nvPr/>
              </p14:nvContentPartPr>
              <p14:xfrm>
                <a:off x="11909490" y="2563086"/>
                <a:ext cx="80280" cy="2397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7C5D58A-F91C-464D-9B38-19EAD0A4AFE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900850" y="2554086"/>
                  <a:ext cx="979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B5A6BD5D-8651-4E3F-87EF-790700A20BE2}"/>
                    </a:ext>
                  </a:extLst>
                </p14:cNvPr>
                <p14:cNvContentPartPr/>
                <p14:nvPr/>
              </p14:nvContentPartPr>
              <p14:xfrm>
                <a:off x="12011370" y="2375166"/>
                <a:ext cx="97560" cy="1080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B5A6BD5D-8651-4E3F-87EF-790700A20BE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2002370" y="2366526"/>
                  <a:ext cx="115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5D6E2E6-E641-472E-B36A-5F8176749B80}"/>
                    </a:ext>
                  </a:extLst>
                </p14:cNvPr>
                <p14:cNvContentPartPr/>
                <p14:nvPr/>
              </p14:nvContentPartPr>
              <p14:xfrm>
                <a:off x="12054210" y="2393886"/>
                <a:ext cx="48240" cy="18252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5D6E2E6-E641-472E-B36A-5F8176749B8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2045570" y="2385246"/>
                  <a:ext cx="65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2DDA110E-BDC0-4DFE-BDDA-8256E3C20E5F}"/>
                    </a:ext>
                  </a:extLst>
                </p14:cNvPr>
                <p14:cNvContentPartPr/>
                <p14:nvPr/>
              </p14:nvContentPartPr>
              <p14:xfrm>
                <a:off x="10601610" y="2073126"/>
                <a:ext cx="90360" cy="831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2DDA110E-BDC0-4DFE-BDDA-8256E3C20E5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592970" y="2064126"/>
                  <a:ext cx="108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A0D15F4-8C4C-45AE-9A5D-7F860A10FC86}"/>
                    </a:ext>
                  </a:extLst>
                </p14:cNvPr>
                <p14:cNvContentPartPr/>
                <p14:nvPr/>
              </p14:nvContentPartPr>
              <p14:xfrm>
                <a:off x="10591530" y="2322966"/>
                <a:ext cx="103680" cy="831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A0D15F4-8C4C-45AE-9A5D-7F860A10FC8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582530" y="2314326"/>
                  <a:ext cx="121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ECED6440-744E-4374-A7BA-6E12015684C0}"/>
                    </a:ext>
                  </a:extLst>
                </p14:cNvPr>
                <p14:cNvContentPartPr/>
                <p14:nvPr/>
              </p14:nvContentPartPr>
              <p14:xfrm>
                <a:off x="10578930" y="2608806"/>
                <a:ext cx="67320" cy="702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ECED6440-744E-4374-A7BA-6E12015684C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570290" y="2599806"/>
                  <a:ext cx="84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626B9F0-9372-4AE2-9B7B-CA9F06294A4B}"/>
                    </a:ext>
                  </a:extLst>
                </p14:cNvPr>
                <p14:cNvContentPartPr/>
                <p14:nvPr/>
              </p14:nvContentPartPr>
              <p14:xfrm>
                <a:off x="11341410" y="2076006"/>
                <a:ext cx="127800" cy="806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626B9F0-9372-4AE2-9B7B-CA9F06294A4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332770" y="2067366"/>
                  <a:ext cx="145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AF4FA2A-DBE5-4BD0-8DA1-94684A629C32}"/>
                    </a:ext>
                  </a:extLst>
                </p14:cNvPr>
                <p14:cNvContentPartPr/>
                <p14:nvPr/>
              </p14:nvContentPartPr>
              <p14:xfrm>
                <a:off x="11339250" y="2364006"/>
                <a:ext cx="107280" cy="8604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AF4FA2A-DBE5-4BD0-8DA1-94684A629C3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330250" y="2355366"/>
                  <a:ext cx="124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6FB0D88-0A80-4256-BC3C-B9F1AEEB52D0}"/>
                    </a:ext>
                  </a:extLst>
                </p14:cNvPr>
                <p14:cNvContentPartPr/>
                <p14:nvPr/>
              </p14:nvContentPartPr>
              <p14:xfrm>
                <a:off x="11286690" y="2614566"/>
                <a:ext cx="117000" cy="1029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6FB0D88-0A80-4256-BC3C-B9F1AEEB52D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277690" y="2605926"/>
                  <a:ext cx="134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F47938A-2D84-4042-8D40-937686015942}"/>
                    </a:ext>
                  </a:extLst>
                </p14:cNvPr>
                <p14:cNvContentPartPr/>
                <p14:nvPr/>
              </p14:nvContentPartPr>
              <p14:xfrm>
                <a:off x="10617090" y="2072046"/>
                <a:ext cx="699120" cy="6336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F47938A-2D84-4042-8D40-93768601594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608090" y="2063406"/>
                  <a:ext cx="716760" cy="65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00623725-B9A3-4FBD-BB08-4FEC04E50594}"/>
              </a:ext>
            </a:extLst>
          </p:cNvPr>
          <p:cNvGrpSpPr/>
          <p:nvPr/>
        </p:nvGrpSpPr>
        <p:grpSpPr>
          <a:xfrm>
            <a:off x="10625730" y="2850006"/>
            <a:ext cx="708840" cy="358200"/>
            <a:chOff x="10625730" y="2850006"/>
            <a:chExt cx="70884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4762540-92D4-4BD2-8101-A801F624478C}"/>
                    </a:ext>
                  </a:extLst>
                </p14:cNvPr>
                <p14:cNvContentPartPr/>
                <p14:nvPr/>
              </p14:nvContentPartPr>
              <p14:xfrm>
                <a:off x="10625730" y="2850366"/>
                <a:ext cx="115560" cy="640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4762540-92D4-4BD2-8101-A801F624478C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617090" y="2841726"/>
                  <a:ext cx="133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9C52260-79C3-4C9E-822F-B1333759658D}"/>
                    </a:ext>
                  </a:extLst>
                </p14:cNvPr>
                <p14:cNvContentPartPr/>
                <p14:nvPr/>
              </p14:nvContentPartPr>
              <p14:xfrm>
                <a:off x="10715010" y="2859006"/>
                <a:ext cx="556560" cy="309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9C52260-79C3-4C9E-822F-B1333759658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706370" y="2850006"/>
                  <a:ext cx="574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6DA8E7F-F50E-473C-A2D0-37848DE72B72}"/>
                    </a:ext>
                  </a:extLst>
                </p14:cNvPr>
                <p14:cNvContentPartPr/>
                <p14:nvPr/>
              </p14:nvContentPartPr>
              <p14:xfrm>
                <a:off x="11246370" y="2850006"/>
                <a:ext cx="88200" cy="496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6DA8E7F-F50E-473C-A2D0-37848DE72B72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237370" y="2841006"/>
                  <a:ext cx="105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AFDA3B2-C8FA-4FF7-9B1D-B32BC74051B1}"/>
                    </a:ext>
                  </a:extLst>
                </p14:cNvPr>
                <p14:cNvContentPartPr/>
                <p14:nvPr/>
              </p14:nvContentPartPr>
              <p14:xfrm>
                <a:off x="10726530" y="2898606"/>
                <a:ext cx="561240" cy="24984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AFDA3B2-C8FA-4FF7-9B1D-B32BC74051B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717890" y="2889606"/>
                  <a:ext cx="5788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9BF541B3-ADEC-40D1-85DC-2D68513DC0EB}"/>
                    </a:ext>
                  </a:extLst>
                </p14:cNvPr>
                <p14:cNvContentPartPr/>
                <p14:nvPr/>
              </p14:nvContentPartPr>
              <p14:xfrm>
                <a:off x="10720770" y="3118206"/>
                <a:ext cx="75600" cy="525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9BF541B3-ADEC-40D1-85DC-2D68513DC0E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712130" y="3109566"/>
                  <a:ext cx="932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D84D54B-CC1B-4D8A-903F-FFA760D130C6}"/>
                    </a:ext>
                  </a:extLst>
                </p14:cNvPr>
                <p14:cNvContentPartPr/>
                <p14:nvPr/>
              </p14:nvContentPartPr>
              <p14:xfrm>
                <a:off x="10769730" y="3126126"/>
                <a:ext cx="554760" cy="8208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D84D54B-CC1B-4D8A-903F-FFA760D130C6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761090" y="3117486"/>
                  <a:ext cx="572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F832BBCC-8ACE-4297-BC3C-84992226AD6D}"/>
                    </a:ext>
                  </a:extLst>
                </p14:cNvPr>
                <p14:cNvContentPartPr/>
                <p14:nvPr/>
              </p14:nvContentPartPr>
              <p14:xfrm>
                <a:off x="10702770" y="2923446"/>
                <a:ext cx="412920" cy="1670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F832BBCC-8ACE-4297-BC3C-84992226AD6D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694130" y="2914446"/>
                  <a:ext cx="430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A221CE9-6859-43DC-9AFA-0C62163A05A6}"/>
                    </a:ext>
                  </a:extLst>
                </p14:cNvPr>
                <p14:cNvContentPartPr/>
                <p14:nvPr/>
              </p14:nvContentPartPr>
              <p14:xfrm>
                <a:off x="11022450" y="3058806"/>
                <a:ext cx="240480" cy="795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A221CE9-6859-43DC-9AFA-0C62163A05A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1013450" y="3050166"/>
                  <a:ext cx="25812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E34263F0-335D-42FB-820E-549ED773D3D4}"/>
              </a:ext>
            </a:extLst>
          </p:cNvPr>
          <p:cNvGrpSpPr/>
          <p:nvPr/>
        </p:nvGrpSpPr>
        <p:grpSpPr>
          <a:xfrm>
            <a:off x="11247810" y="1170966"/>
            <a:ext cx="856440" cy="753120"/>
            <a:chOff x="11247810" y="1170966"/>
            <a:chExt cx="856440" cy="75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9A80B4C-1257-4FEB-913D-94ACD8D5E290}"/>
                    </a:ext>
                  </a:extLst>
                </p14:cNvPr>
                <p14:cNvContentPartPr/>
                <p14:nvPr/>
              </p14:nvContentPartPr>
              <p14:xfrm>
                <a:off x="11445090" y="1703406"/>
                <a:ext cx="83160" cy="2026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9A80B4C-1257-4FEB-913D-94ACD8D5E29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436090" y="1694766"/>
                  <a:ext cx="100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79EAFE7B-E532-472A-8DDF-0F16A156AC47}"/>
                    </a:ext>
                  </a:extLst>
                </p14:cNvPr>
                <p14:cNvContentPartPr/>
                <p14:nvPr/>
              </p14:nvContentPartPr>
              <p14:xfrm>
                <a:off x="11414850" y="1844166"/>
                <a:ext cx="113760" cy="799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79EAFE7B-E532-472A-8DDF-0F16A156AC4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1406210" y="1835166"/>
                  <a:ext cx="131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A5AE866-EBF6-4F2D-9D73-1F5A19CB24F6}"/>
                    </a:ext>
                  </a:extLst>
                </p14:cNvPr>
                <p14:cNvContentPartPr/>
                <p14:nvPr/>
              </p14:nvContentPartPr>
              <p14:xfrm>
                <a:off x="11321970" y="1170966"/>
                <a:ext cx="131040" cy="1900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A5AE866-EBF6-4F2D-9D73-1F5A19CB24F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1313330" y="1161966"/>
                  <a:ext cx="148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064CCD84-A912-45FB-B66E-EB79766C0F8A}"/>
                    </a:ext>
                  </a:extLst>
                </p14:cNvPr>
                <p14:cNvContentPartPr/>
                <p14:nvPr/>
              </p14:nvContentPartPr>
              <p14:xfrm>
                <a:off x="11247810" y="1242966"/>
                <a:ext cx="237600" cy="9360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064CCD84-A912-45FB-B66E-EB79766C0F8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238810" y="1234326"/>
                  <a:ext cx="255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F6E4483-4BC8-426F-9BBF-AA1DF4810752}"/>
                    </a:ext>
                  </a:extLst>
                </p14:cNvPr>
                <p14:cNvContentPartPr/>
                <p14:nvPr/>
              </p14:nvContentPartPr>
              <p14:xfrm>
                <a:off x="11495130" y="1261326"/>
                <a:ext cx="87480" cy="8244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F6E4483-4BC8-426F-9BBF-AA1DF481075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1486130" y="1252686"/>
                  <a:ext cx="105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3409659-93B1-441F-87FB-2A12A3ECCD9E}"/>
                    </a:ext>
                  </a:extLst>
                </p14:cNvPr>
                <p14:cNvContentPartPr/>
                <p14:nvPr/>
              </p14:nvContentPartPr>
              <p14:xfrm>
                <a:off x="11606010" y="1247646"/>
                <a:ext cx="126720" cy="13068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3409659-93B1-441F-87FB-2A12A3ECCD9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1597010" y="1239006"/>
                  <a:ext cx="144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23D8C88D-40EB-46E9-9A69-975168A37C17}"/>
                    </a:ext>
                  </a:extLst>
                </p14:cNvPr>
                <p14:cNvContentPartPr/>
                <p14:nvPr/>
              </p14:nvContentPartPr>
              <p14:xfrm>
                <a:off x="11683050" y="1269966"/>
                <a:ext cx="74520" cy="550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23D8C88D-40EB-46E9-9A69-975168A37C1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1674410" y="1260966"/>
                  <a:ext cx="92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EF8B9048-5258-45DB-A54F-AAA93350E58D}"/>
                    </a:ext>
                  </a:extLst>
                </p14:cNvPr>
                <p14:cNvContentPartPr/>
                <p14:nvPr/>
              </p14:nvContentPartPr>
              <p14:xfrm>
                <a:off x="11783490" y="1285446"/>
                <a:ext cx="320760" cy="19476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EF8B9048-5258-45DB-A54F-AAA93350E58D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1774850" y="1276806"/>
                  <a:ext cx="338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2D01743C-99A6-4988-8A22-3F80143BB27E}"/>
                    </a:ext>
                  </a:extLst>
                </p14:cNvPr>
                <p14:cNvContentPartPr/>
                <p14:nvPr/>
              </p14:nvContentPartPr>
              <p14:xfrm>
                <a:off x="11410170" y="1458966"/>
                <a:ext cx="163080" cy="9684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2D01743C-99A6-4988-8A22-3F80143BB27E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1401530" y="1449966"/>
                  <a:ext cx="180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29914A9E-7345-4F13-A5C4-579E2FCB1126}"/>
                    </a:ext>
                  </a:extLst>
                </p14:cNvPr>
                <p14:cNvContentPartPr/>
                <p14:nvPr/>
              </p14:nvContentPartPr>
              <p14:xfrm>
                <a:off x="11557770" y="1502886"/>
                <a:ext cx="81360" cy="7956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29914A9E-7345-4F13-A5C4-579E2FCB112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1549130" y="1493886"/>
                  <a:ext cx="99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DF3152AD-D3ED-4F98-8E60-217F6E32A03D}"/>
                    </a:ext>
                  </a:extLst>
                </p14:cNvPr>
                <p14:cNvContentPartPr/>
                <p14:nvPr/>
              </p14:nvContentPartPr>
              <p14:xfrm>
                <a:off x="11582970" y="1538166"/>
                <a:ext cx="95040" cy="15804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DF3152AD-D3ED-4F98-8E60-217F6E32A03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1574330" y="1529166"/>
                  <a:ext cx="112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887CB44E-FF41-4B1D-A8E6-9EE502E1B898}"/>
                    </a:ext>
                  </a:extLst>
                </p14:cNvPr>
                <p14:cNvContentPartPr/>
                <p14:nvPr/>
              </p14:nvContentPartPr>
              <p14:xfrm>
                <a:off x="11720850" y="1556166"/>
                <a:ext cx="101520" cy="9288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887CB44E-FF41-4B1D-A8E6-9EE502E1B89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1712210" y="1547166"/>
                  <a:ext cx="119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F1B2619E-E477-4419-9D07-98F94C4CCD72}"/>
                    </a:ext>
                  </a:extLst>
                </p14:cNvPr>
                <p14:cNvContentPartPr/>
                <p14:nvPr/>
              </p14:nvContentPartPr>
              <p14:xfrm>
                <a:off x="11678010" y="1539606"/>
                <a:ext cx="107640" cy="907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F1B2619E-E477-4419-9D07-98F94C4CCD72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1669370" y="1530966"/>
                  <a:ext cx="125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FE721CAF-A83F-4213-9E54-5C21ECFE6074}"/>
                    </a:ext>
                  </a:extLst>
                </p14:cNvPr>
                <p14:cNvContentPartPr/>
                <p14:nvPr/>
              </p14:nvContentPartPr>
              <p14:xfrm>
                <a:off x="11832450" y="1590006"/>
                <a:ext cx="96840" cy="925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FE721CAF-A83F-4213-9E54-5C21ECFE6074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1823810" y="1581006"/>
                  <a:ext cx="114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A64E57EB-9413-44FB-A5E1-F81A21F50E62}"/>
                    </a:ext>
                  </a:extLst>
                </p14:cNvPr>
                <p14:cNvContentPartPr/>
                <p14:nvPr/>
              </p14:nvContentPartPr>
              <p14:xfrm>
                <a:off x="11701410" y="1784406"/>
                <a:ext cx="158760" cy="907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A64E57EB-9413-44FB-A5E1-F81A21F50E6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692410" y="1775406"/>
                  <a:ext cx="176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33C27E7-DA8A-4EF4-923A-EA967DC0B1C5}"/>
                    </a:ext>
                  </a:extLst>
                </p14:cNvPr>
                <p14:cNvContentPartPr/>
                <p14:nvPr/>
              </p14:nvContentPartPr>
              <p14:xfrm>
                <a:off x="11865930" y="1833006"/>
                <a:ext cx="56520" cy="8496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33C27E7-DA8A-4EF4-923A-EA967DC0B1C5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1857290" y="1824366"/>
                  <a:ext cx="7416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1669EBF3-3E0F-477D-881B-554119C78D5E}"/>
              </a:ext>
            </a:extLst>
          </p:cNvPr>
          <p:cNvGrpSpPr/>
          <p:nvPr/>
        </p:nvGrpSpPr>
        <p:grpSpPr>
          <a:xfrm>
            <a:off x="9555450" y="1225326"/>
            <a:ext cx="214200" cy="212040"/>
            <a:chOff x="9555450" y="1225326"/>
            <a:chExt cx="21420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3473FDD9-3D79-41CF-84F4-34645E61C4E2}"/>
                    </a:ext>
                  </a:extLst>
                </p14:cNvPr>
                <p14:cNvContentPartPr/>
                <p14:nvPr/>
              </p14:nvContentPartPr>
              <p14:xfrm>
                <a:off x="9555450" y="1334766"/>
                <a:ext cx="184320" cy="576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3473FDD9-3D79-41CF-84F4-34645E61C4E2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546810" y="1326126"/>
                  <a:ext cx="201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1F70CEF7-43C7-45B5-A019-7648752E56C5}"/>
                    </a:ext>
                  </a:extLst>
                </p14:cNvPr>
                <p14:cNvContentPartPr/>
                <p14:nvPr/>
              </p14:nvContentPartPr>
              <p14:xfrm>
                <a:off x="9604770" y="1389846"/>
                <a:ext cx="141120" cy="216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1F70CEF7-43C7-45B5-A019-7648752E56C5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596130" y="1381206"/>
                  <a:ext cx="158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CA827E82-27E8-45AA-8571-06A257100951}"/>
                    </a:ext>
                  </a:extLst>
                </p14:cNvPr>
                <p14:cNvContentPartPr/>
                <p14:nvPr/>
              </p14:nvContentPartPr>
              <p14:xfrm>
                <a:off x="9661650" y="1225326"/>
                <a:ext cx="108000" cy="21204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CA827E82-27E8-45AA-8571-06A257100951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652650" y="1216326"/>
                  <a:ext cx="12564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A3F040AF-BAC3-48DF-8687-D33E591E712A}"/>
              </a:ext>
            </a:extLst>
          </p:cNvPr>
          <p:cNvGrpSpPr/>
          <p:nvPr/>
        </p:nvGrpSpPr>
        <p:grpSpPr>
          <a:xfrm>
            <a:off x="10013730" y="1052526"/>
            <a:ext cx="740880" cy="853920"/>
            <a:chOff x="10013730" y="1052526"/>
            <a:chExt cx="740880" cy="85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6820A474-CF00-4082-8AD1-8E078AA7CAB9}"/>
                    </a:ext>
                  </a:extLst>
                </p14:cNvPr>
                <p14:cNvContentPartPr/>
                <p14:nvPr/>
              </p14:nvContentPartPr>
              <p14:xfrm>
                <a:off x="10620690" y="1704126"/>
                <a:ext cx="34920" cy="1900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6820A474-CF00-4082-8AD1-8E078AA7CAB9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612050" y="1695486"/>
                  <a:ext cx="52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5B715040-9587-4115-B89E-F4F42949326E}"/>
                    </a:ext>
                  </a:extLst>
                </p14:cNvPr>
                <p14:cNvContentPartPr/>
                <p14:nvPr/>
              </p14:nvContentPartPr>
              <p14:xfrm>
                <a:off x="10591530" y="1860006"/>
                <a:ext cx="116640" cy="4644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5B715040-9587-4115-B89E-F4F42949326E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582890" y="1851006"/>
                  <a:ext cx="134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950602E2-2162-480B-8989-16B13D6086BB}"/>
                    </a:ext>
                  </a:extLst>
                </p14:cNvPr>
                <p14:cNvContentPartPr/>
                <p14:nvPr/>
              </p14:nvContentPartPr>
              <p14:xfrm>
                <a:off x="10164570" y="1052526"/>
                <a:ext cx="136080" cy="13932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950602E2-2162-480B-8989-16B13D6086B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155570" y="1043526"/>
                  <a:ext cx="153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09BB8AC-1AEA-4D91-99CB-6EACC5DABF4C}"/>
                    </a:ext>
                  </a:extLst>
                </p14:cNvPr>
                <p14:cNvContentPartPr/>
                <p14:nvPr/>
              </p14:nvContentPartPr>
              <p14:xfrm>
                <a:off x="10186170" y="1119846"/>
                <a:ext cx="92880" cy="7704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09BB8AC-1AEA-4D91-99CB-6EACC5DABF4C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177530" y="1111206"/>
                  <a:ext cx="110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A21F31DF-66E8-40D8-9314-84696DEF8192}"/>
                    </a:ext>
                  </a:extLst>
                </p14:cNvPr>
                <p14:cNvContentPartPr/>
                <p14:nvPr/>
              </p14:nvContentPartPr>
              <p14:xfrm>
                <a:off x="10447890" y="1132446"/>
                <a:ext cx="88200" cy="10944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A21F31DF-66E8-40D8-9314-84696DEF8192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439250" y="1123446"/>
                  <a:ext cx="105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D7A5D5F6-B2A8-4BAD-8D93-285D949CEA85}"/>
                    </a:ext>
                  </a:extLst>
                </p14:cNvPr>
                <p14:cNvContentPartPr/>
                <p14:nvPr/>
              </p14:nvContentPartPr>
              <p14:xfrm>
                <a:off x="10013730" y="1302726"/>
                <a:ext cx="271080" cy="7776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D7A5D5F6-B2A8-4BAD-8D93-285D949CEA85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005090" y="1293726"/>
                  <a:ext cx="288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7FF26A5B-9158-43BA-8FE1-8BA4DAED0545}"/>
                    </a:ext>
                  </a:extLst>
                </p14:cNvPr>
                <p14:cNvContentPartPr/>
                <p14:nvPr/>
              </p14:nvContentPartPr>
              <p14:xfrm>
                <a:off x="10304610" y="1292286"/>
                <a:ext cx="68760" cy="802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7FF26A5B-9158-43BA-8FE1-8BA4DAED0545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295970" y="1283646"/>
                  <a:ext cx="86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0FF7A73A-D8CC-4414-912F-3B49CD56D347}"/>
                    </a:ext>
                  </a:extLst>
                </p14:cNvPr>
                <p14:cNvContentPartPr/>
                <p14:nvPr/>
              </p14:nvContentPartPr>
              <p14:xfrm>
                <a:off x="10398930" y="1269966"/>
                <a:ext cx="61560" cy="12672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0FF7A73A-D8CC-4414-912F-3B49CD56D34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390290" y="1260966"/>
                  <a:ext cx="79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1287021E-A00C-4CA9-9ABB-349F5A9EC8BB}"/>
                    </a:ext>
                  </a:extLst>
                </p14:cNvPr>
                <p14:cNvContentPartPr/>
                <p14:nvPr/>
              </p14:nvContentPartPr>
              <p14:xfrm>
                <a:off x="10523850" y="1305606"/>
                <a:ext cx="118440" cy="9000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1287021E-A00C-4CA9-9ABB-349F5A9EC8B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0515210" y="1296606"/>
                  <a:ext cx="136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5D102EBC-5EA2-41AD-938B-99EDF0A50020}"/>
                    </a:ext>
                  </a:extLst>
                </p14:cNvPr>
                <p14:cNvContentPartPr/>
                <p14:nvPr/>
              </p14:nvContentPartPr>
              <p14:xfrm>
                <a:off x="10069890" y="1337286"/>
                <a:ext cx="684720" cy="29484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5D102EBC-5EA2-41AD-938B-99EDF0A50020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0061250" y="1328646"/>
                  <a:ext cx="702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B0E1AFF2-42CE-437D-B287-72EC40FB2A3B}"/>
                    </a:ext>
                  </a:extLst>
                </p14:cNvPr>
                <p14:cNvContentPartPr/>
                <p14:nvPr/>
              </p14:nvContentPartPr>
              <p14:xfrm>
                <a:off x="10087170" y="1497126"/>
                <a:ext cx="136800" cy="12204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B0E1AFF2-42CE-437D-B287-72EC40FB2A3B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078530" y="1488486"/>
                  <a:ext cx="154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FEFE9114-6D16-4404-A8D7-7FA1E8263634}"/>
                    </a:ext>
                  </a:extLst>
                </p14:cNvPr>
                <p14:cNvContentPartPr/>
                <p14:nvPr/>
              </p14:nvContentPartPr>
              <p14:xfrm>
                <a:off x="10177170" y="1574526"/>
                <a:ext cx="46440" cy="864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FEFE9114-6D16-4404-A8D7-7FA1E8263634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168530" y="1565526"/>
                  <a:ext cx="64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B87FDEB6-E428-4EBF-A2F3-190E9FEA220D}"/>
                    </a:ext>
                  </a:extLst>
                </p14:cNvPr>
                <p14:cNvContentPartPr/>
                <p14:nvPr/>
              </p14:nvContentPartPr>
              <p14:xfrm>
                <a:off x="10292730" y="1506846"/>
                <a:ext cx="16200" cy="12744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B87FDEB6-E428-4EBF-A2F3-190E9FEA220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283730" y="1498206"/>
                  <a:ext cx="33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CF1A7BC0-68DB-470B-B41E-7D73A0C1DC7B}"/>
                    </a:ext>
                  </a:extLst>
                </p14:cNvPr>
                <p14:cNvContentPartPr/>
                <p14:nvPr/>
              </p14:nvContentPartPr>
              <p14:xfrm>
                <a:off x="10286250" y="1480566"/>
                <a:ext cx="198720" cy="16164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CF1A7BC0-68DB-470B-B41E-7D73A0C1DC7B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277610" y="1471566"/>
                  <a:ext cx="216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854EEB32-AD49-4883-8F3D-818FC0610E14}"/>
                    </a:ext>
                  </a:extLst>
                </p14:cNvPr>
                <p14:cNvContentPartPr/>
                <p14:nvPr/>
              </p14:nvContentPartPr>
              <p14:xfrm>
                <a:off x="10394610" y="1497846"/>
                <a:ext cx="57960" cy="7524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854EEB32-AD49-4883-8F3D-818FC0610E14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385970" y="1488846"/>
                  <a:ext cx="7560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B40A1C5C-D95F-4351-AF21-5135DCB1284E}"/>
              </a:ext>
            </a:extLst>
          </p:cNvPr>
          <p:cNvGrpSpPr/>
          <p:nvPr/>
        </p:nvGrpSpPr>
        <p:grpSpPr>
          <a:xfrm>
            <a:off x="9621690" y="187806"/>
            <a:ext cx="1474920" cy="235800"/>
            <a:chOff x="9621690" y="187806"/>
            <a:chExt cx="147492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B6585E83-69C4-4980-980F-D262CAE6B3F5}"/>
                    </a:ext>
                  </a:extLst>
                </p14:cNvPr>
                <p14:cNvContentPartPr/>
                <p14:nvPr/>
              </p14:nvContentPartPr>
              <p14:xfrm>
                <a:off x="9621690" y="279966"/>
                <a:ext cx="186480" cy="10908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B6585E83-69C4-4980-980F-D262CAE6B3F5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612690" y="270966"/>
                  <a:ext cx="204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6F59A844-B58B-4F4E-8DB1-90328CFCD11D}"/>
                    </a:ext>
                  </a:extLst>
                </p14:cNvPr>
                <p14:cNvContentPartPr/>
                <p14:nvPr/>
              </p14:nvContentPartPr>
              <p14:xfrm>
                <a:off x="9807450" y="256206"/>
                <a:ext cx="142560" cy="12816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6F59A844-B58B-4F4E-8DB1-90328CFCD11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798810" y="247566"/>
                  <a:ext cx="160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10A32BA9-DF15-442B-95FC-158CB7C56ED5}"/>
                    </a:ext>
                  </a:extLst>
                </p14:cNvPr>
                <p14:cNvContentPartPr/>
                <p14:nvPr/>
              </p14:nvContentPartPr>
              <p14:xfrm>
                <a:off x="9896370" y="282846"/>
                <a:ext cx="58320" cy="720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10A32BA9-DF15-442B-95FC-158CB7C56ED5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9887730" y="273846"/>
                  <a:ext cx="75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9D56CF3E-5BB6-46BF-A7B2-9F30C95BAA57}"/>
                    </a:ext>
                  </a:extLst>
                </p14:cNvPr>
                <p14:cNvContentPartPr/>
                <p14:nvPr/>
              </p14:nvContentPartPr>
              <p14:xfrm>
                <a:off x="9997890" y="220566"/>
                <a:ext cx="72000" cy="12492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9D56CF3E-5BB6-46BF-A7B2-9F30C95BAA57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9988890" y="211566"/>
                  <a:ext cx="89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AE2BB55F-8593-4CB4-A73B-5361223B7B9E}"/>
                    </a:ext>
                  </a:extLst>
                </p14:cNvPr>
                <p14:cNvContentPartPr/>
                <p14:nvPr/>
              </p14:nvContentPartPr>
              <p14:xfrm>
                <a:off x="10191570" y="187806"/>
                <a:ext cx="201960" cy="23580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AE2BB55F-8593-4CB4-A73B-5361223B7B9E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0182930" y="178806"/>
                  <a:ext cx="2196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B808D760-C6A0-4458-9370-6A69C3F60EBA}"/>
                    </a:ext>
                  </a:extLst>
                </p14:cNvPr>
                <p14:cNvContentPartPr/>
                <p14:nvPr/>
              </p14:nvContentPartPr>
              <p14:xfrm>
                <a:off x="10421610" y="276726"/>
                <a:ext cx="60840" cy="8964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B808D760-C6A0-4458-9370-6A69C3F60EB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412970" y="267726"/>
                  <a:ext cx="78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0B9438BE-AE8E-4A9E-86B6-B732CF2BDC9A}"/>
                    </a:ext>
                  </a:extLst>
                </p14:cNvPr>
                <p14:cNvContentPartPr/>
                <p14:nvPr/>
              </p14:nvContentPartPr>
              <p14:xfrm>
                <a:off x="10554810" y="260886"/>
                <a:ext cx="51480" cy="11124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0B9438BE-AE8E-4A9E-86B6-B732CF2BDC9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546170" y="251886"/>
                  <a:ext cx="69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614046A0-9974-40A8-A360-F61DD45E217A}"/>
                    </a:ext>
                  </a:extLst>
                </p14:cNvPr>
                <p14:cNvContentPartPr/>
                <p14:nvPr/>
              </p14:nvContentPartPr>
              <p14:xfrm>
                <a:off x="10609890" y="205086"/>
                <a:ext cx="97200" cy="18900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614046A0-9974-40A8-A360-F61DD45E217A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600890" y="196086"/>
                  <a:ext cx="114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6BE4B5E3-D514-435A-9A30-0AF765C97A8B}"/>
                    </a:ext>
                  </a:extLst>
                </p14:cNvPr>
                <p14:cNvContentPartPr/>
                <p14:nvPr/>
              </p14:nvContentPartPr>
              <p14:xfrm>
                <a:off x="10725090" y="289326"/>
                <a:ext cx="7920" cy="6408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6BE4B5E3-D514-435A-9A30-0AF765C97A8B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0716450" y="280686"/>
                  <a:ext cx="25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FBA00635-BC97-4BC7-9FCB-3266481006EF}"/>
                    </a:ext>
                  </a:extLst>
                </p14:cNvPr>
                <p14:cNvContentPartPr/>
                <p14:nvPr/>
              </p14:nvContentPartPr>
              <p14:xfrm>
                <a:off x="10723650" y="222726"/>
                <a:ext cx="17640" cy="2052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FBA00635-BC97-4BC7-9FCB-3266481006EF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0715010" y="214086"/>
                  <a:ext cx="35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79D6A945-8AB6-426E-82A3-327D875C86B8}"/>
                    </a:ext>
                  </a:extLst>
                </p14:cNvPr>
                <p14:cNvContentPartPr/>
                <p14:nvPr/>
              </p14:nvContentPartPr>
              <p14:xfrm>
                <a:off x="10787010" y="273486"/>
                <a:ext cx="176040" cy="6660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79D6A945-8AB6-426E-82A3-327D875C86B8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0778370" y="264846"/>
                  <a:ext cx="193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7580D2C2-0C9D-4210-9EDE-46F18772DBA1}"/>
                    </a:ext>
                  </a:extLst>
                </p14:cNvPr>
                <p14:cNvContentPartPr/>
                <p14:nvPr/>
              </p14:nvContentPartPr>
              <p14:xfrm>
                <a:off x="10946130" y="194646"/>
                <a:ext cx="150480" cy="14400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7580D2C2-0C9D-4210-9EDE-46F18772DBA1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937130" y="185646"/>
                  <a:ext cx="16812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1EB079B5-1627-406B-AECD-85644E57B1CE}"/>
              </a:ext>
            </a:extLst>
          </p:cNvPr>
          <p:cNvGrpSpPr/>
          <p:nvPr/>
        </p:nvGrpSpPr>
        <p:grpSpPr>
          <a:xfrm>
            <a:off x="9947490" y="539886"/>
            <a:ext cx="960840" cy="216720"/>
            <a:chOff x="9947490" y="539886"/>
            <a:chExt cx="96084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37CBFEB9-8562-4649-ADF3-B656206FD9E4}"/>
                    </a:ext>
                  </a:extLst>
                </p14:cNvPr>
                <p14:cNvContentPartPr/>
                <p14:nvPr/>
              </p14:nvContentPartPr>
              <p14:xfrm>
                <a:off x="9947490" y="539886"/>
                <a:ext cx="151200" cy="12276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37CBFEB9-8562-4649-ADF3-B656206FD9E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9938490" y="531246"/>
                  <a:ext cx="168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D208B697-6D4C-4A0E-B1D5-E7B6894C7BDF}"/>
                    </a:ext>
                  </a:extLst>
                </p14:cNvPr>
                <p14:cNvContentPartPr/>
                <p14:nvPr/>
              </p14:nvContentPartPr>
              <p14:xfrm>
                <a:off x="10124250" y="609366"/>
                <a:ext cx="83520" cy="6192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D208B697-6D4C-4A0E-B1D5-E7B6894C7BDF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0115610" y="600726"/>
                  <a:ext cx="101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1CF5CE62-29E0-4AFB-A437-02E95F2E9762}"/>
                    </a:ext>
                  </a:extLst>
                </p14:cNvPr>
                <p14:cNvContentPartPr/>
                <p14:nvPr/>
              </p14:nvContentPartPr>
              <p14:xfrm>
                <a:off x="10203090" y="599286"/>
                <a:ext cx="74520" cy="15732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1CF5CE62-29E0-4AFB-A437-02E95F2E9762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194090" y="590646"/>
                  <a:ext cx="92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05722B0F-1CE1-4F8A-A310-8FCA9160D03B}"/>
                    </a:ext>
                  </a:extLst>
                </p14:cNvPr>
                <p14:cNvContentPartPr/>
                <p14:nvPr/>
              </p14:nvContentPartPr>
              <p14:xfrm>
                <a:off x="10316850" y="598566"/>
                <a:ext cx="235800" cy="8568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05722B0F-1CE1-4F8A-A310-8FCA9160D03B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0307850" y="589566"/>
                  <a:ext cx="253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15522FC2-2FFC-48BA-B808-6821C852953C}"/>
                    </a:ext>
                  </a:extLst>
                </p14:cNvPr>
                <p14:cNvContentPartPr/>
                <p14:nvPr/>
              </p14:nvContentPartPr>
              <p14:xfrm>
                <a:off x="10671810" y="561486"/>
                <a:ext cx="94320" cy="8316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15522FC2-2FFC-48BA-B808-6821C852953C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0663170" y="552486"/>
                  <a:ext cx="111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C378D102-DD80-4A30-B2EC-2C25A2466FC3}"/>
                    </a:ext>
                  </a:extLst>
                </p14:cNvPr>
                <p14:cNvContentPartPr/>
                <p14:nvPr/>
              </p14:nvContentPartPr>
              <p14:xfrm>
                <a:off x="10736970" y="544566"/>
                <a:ext cx="171360" cy="14400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C378D102-DD80-4A30-B2EC-2C25A2466FC3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0728330" y="535926"/>
                  <a:ext cx="18900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4080171D-F3AC-4807-8D76-6E98CF6424AF}"/>
              </a:ext>
            </a:extLst>
          </p:cNvPr>
          <p:cNvGrpSpPr/>
          <p:nvPr/>
        </p:nvGrpSpPr>
        <p:grpSpPr>
          <a:xfrm>
            <a:off x="1712850" y="6455766"/>
            <a:ext cx="268560" cy="225000"/>
            <a:chOff x="1712850" y="6455766"/>
            <a:chExt cx="26856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F191A7D2-687A-4FAE-B95D-4331069302E8}"/>
                    </a:ext>
                  </a:extLst>
                </p14:cNvPr>
                <p14:cNvContentPartPr/>
                <p14:nvPr/>
              </p14:nvContentPartPr>
              <p14:xfrm>
                <a:off x="1712850" y="6533886"/>
                <a:ext cx="182520" cy="2952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F191A7D2-687A-4FAE-B95D-4331069302E8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703850" y="6525246"/>
                  <a:ext cx="200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9B5B6D32-6669-4D8F-8283-83C6B185B2DA}"/>
                    </a:ext>
                  </a:extLst>
                </p14:cNvPr>
                <p14:cNvContentPartPr/>
                <p14:nvPr/>
              </p14:nvContentPartPr>
              <p14:xfrm>
                <a:off x="1765410" y="6575646"/>
                <a:ext cx="151200" cy="2736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9B5B6D32-6669-4D8F-8283-83C6B185B2D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756770" y="6566646"/>
                  <a:ext cx="168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615B8A96-8B54-47EE-A3F5-65628B0B9260}"/>
                    </a:ext>
                  </a:extLst>
                </p14:cNvPr>
                <p14:cNvContentPartPr/>
                <p14:nvPr/>
              </p14:nvContentPartPr>
              <p14:xfrm>
                <a:off x="1841010" y="6455766"/>
                <a:ext cx="140400" cy="22500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615B8A96-8B54-47EE-A3F5-65628B0B9260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832370" y="6447126"/>
                  <a:ext cx="15804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9254CEB1-4EB6-4D10-95A7-434254198935}"/>
              </a:ext>
            </a:extLst>
          </p:cNvPr>
          <p:cNvGrpSpPr/>
          <p:nvPr/>
        </p:nvGrpSpPr>
        <p:grpSpPr>
          <a:xfrm>
            <a:off x="2455890" y="6515166"/>
            <a:ext cx="456840" cy="145800"/>
            <a:chOff x="2455890" y="6515166"/>
            <a:chExt cx="456840" cy="14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887898C8-F43E-48E7-ACC5-55155AC2A3F0}"/>
                    </a:ext>
                  </a:extLst>
                </p14:cNvPr>
                <p14:cNvContentPartPr/>
                <p14:nvPr/>
              </p14:nvContentPartPr>
              <p14:xfrm>
                <a:off x="2455890" y="6515166"/>
                <a:ext cx="154800" cy="14580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887898C8-F43E-48E7-ACC5-55155AC2A3F0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446890" y="6506166"/>
                  <a:ext cx="172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BBFD7F9D-03CB-449E-9EF1-439B60F433F5}"/>
                    </a:ext>
                  </a:extLst>
                </p14:cNvPr>
                <p14:cNvContentPartPr/>
                <p14:nvPr/>
              </p14:nvContentPartPr>
              <p14:xfrm>
                <a:off x="2606010" y="6556206"/>
                <a:ext cx="82440" cy="9360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BBFD7F9D-03CB-449E-9EF1-439B60F433F5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597370" y="6547206"/>
                  <a:ext cx="100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49D5840D-8A7A-4CCD-8EC1-A2A2A5EAEC73}"/>
                    </a:ext>
                  </a:extLst>
                </p14:cNvPr>
                <p14:cNvContentPartPr/>
                <p14:nvPr/>
              </p14:nvContentPartPr>
              <p14:xfrm>
                <a:off x="2756130" y="6527766"/>
                <a:ext cx="156600" cy="11772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49D5840D-8A7A-4CCD-8EC1-A2A2A5EAEC73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747490" y="6518766"/>
                  <a:ext cx="1742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D942B60C-C883-48C4-9CEF-1791B8989D3C}"/>
              </a:ext>
            </a:extLst>
          </p:cNvPr>
          <p:cNvGrpSpPr/>
          <p:nvPr/>
        </p:nvGrpSpPr>
        <p:grpSpPr>
          <a:xfrm>
            <a:off x="3160410" y="6250206"/>
            <a:ext cx="386640" cy="465840"/>
            <a:chOff x="3160410" y="6250206"/>
            <a:chExt cx="38664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2F969D41-BD11-4664-8659-0A0459A752AF}"/>
                    </a:ext>
                  </a:extLst>
                </p14:cNvPr>
                <p14:cNvContentPartPr/>
                <p14:nvPr/>
              </p14:nvContentPartPr>
              <p14:xfrm>
                <a:off x="3256170" y="6469446"/>
                <a:ext cx="79200" cy="14040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2F969D41-BD11-4664-8659-0A0459A752AF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247170" y="6460806"/>
                  <a:ext cx="96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0F59C3FD-8520-4B11-BCBA-56708EC7D436}"/>
                    </a:ext>
                  </a:extLst>
                </p14:cNvPr>
                <p14:cNvContentPartPr/>
                <p14:nvPr/>
              </p14:nvContentPartPr>
              <p14:xfrm>
                <a:off x="3322770" y="6455046"/>
                <a:ext cx="90720" cy="1800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0F59C3FD-8520-4B11-BCBA-56708EC7D436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313770" y="6446046"/>
                  <a:ext cx="108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7DD169EA-AA0C-416A-A4E1-9D21057E61FC}"/>
                    </a:ext>
                  </a:extLst>
                </p14:cNvPr>
                <p14:cNvContentPartPr/>
                <p14:nvPr/>
              </p14:nvContentPartPr>
              <p14:xfrm>
                <a:off x="3160410" y="6250206"/>
                <a:ext cx="386640" cy="46584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7DD169EA-AA0C-416A-A4E1-9D21057E61FC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151410" y="6241566"/>
                  <a:ext cx="404280" cy="48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266D8E4A-3BC0-4AC2-9933-EFD1A96800A0}"/>
                  </a:ext>
                </a:extLst>
              </p14:cNvPr>
              <p14:cNvContentPartPr/>
              <p14:nvPr/>
            </p14:nvContentPartPr>
            <p14:xfrm>
              <a:off x="3969690" y="6344166"/>
              <a:ext cx="269640" cy="338400"/>
            </p14:xfrm>
          </p:contentPart>
        </mc:Choice>
        <mc:Fallback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266D8E4A-3BC0-4AC2-9933-EFD1A96800A0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3960690" y="6335526"/>
                <a:ext cx="287280" cy="35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9" name="Group 438">
            <a:extLst>
              <a:ext uri="{FF2B5EF4-FFF2-40B4-BE49-F238E27FC236}">
                <a16:creationId xmlns:a16="http://schemas.microsoft.com/office/drawing/2014/main" id="{36C8D5BF-7070-459D-8F85-BDAEEDDD16B4}"/>
              </a:ext>
            </a:extLst>
          </p:cNvPr>
          <p:cNvGrpSpPr/>
          <p:nvPr/>
        </p:nvGrpSpPr>
        <p:grpSpPr>
          <a:xfrm>
            <a:off x="4699770" y="6585006"/>
            <a:ext cx="159840" cy="155520"/>
            <a:chOff x="4699770" y="6585006"/>
            <a:chExt cx="159840" cy="1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AC7DEB00-42DF-4957-91FA-D4B3CB8DB812}"/>
                    </a:ext>
                  </a:extLst>
                </p14:cNvPr>
                <p14:cNvContentPartPr/>
                <p14:nvPr/>
              </p14:nvContentPartPr>
              <p14:xfrm>
                <a:off x="4714530" y="6610206"/>
                <a:ext cx="24840" cy="10908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AC7DEB00-42DF-4957-91FA-D4B3CB8DB812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705890" y="6601206"/>
                  <a:ext cx="42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6D5AA5FB-4084-486A-A1B0-210D99C7062F}"/>
                    </a:ext>
                  </a:extLst>
                </p14:cNvPr>
                <p14:cNvContentPartPr/>
                <p14:nvPr/>
              </p14:nvContentPartPr>
              <p14:xfrm>
                <a:off x="4699770" y="6585006"/>
                <a:ext cx="159840" cy="15552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6D5AA5FB-4084-486A-A1B0-210D99C7062F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690770" y="6576366"/>
                  <a:ext cx="177480" cy="17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266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Non-Bipartite Matching and Edmonds’ LP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79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simple LP is not integral for non-bipartite graphs.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Edmonds (1965) gave an exponential-sized LP and famously proved that it is integral.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CA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There is a polynomial time separation oracle for this LP, but it is quite nontrivial.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 err="1"/>
                  <a:t>Rothvoss</a:t>
                </a:r>
                <a:r>
                  <a:rPr lang="en-CA" sz="2000" dirty="0"/>
                  <a:t> (2014) proved that a large class of LP requires exponentially many constraints for matching.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792291"/>
              </a:xfrm>
              <a:prstGeom prst="rect">
                <a:avLst/>
              </a:prstGeom>
              <a:blipFill>
                <a:blip r:embed="rId2"/>
                <a:stretch>
                  <a:fillRect l="-557" b="-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436B6C-BC64-4A67-8635-D671FAE6D194}"/>
                  </a:ext>
                </a:extLst>
              </p:cNvPr>
              <p:cNvSpPr/>
              <p:nvPr/>
            </p:nvSpPr>
            <p:spPr>
              <a:xfrm>
                <a:off x="7831011" y="3363056"/>
                <a:ext cx="11346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436B6C-BC64-4A67-8635-D671FAE6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011" y="3363056"/>
                <a:ext cx="113467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8705BB-A5B0-40EB-A080-E47A9BB35A8D}"/>
                  </a:ext>
                </a:extLst>
              </p:cNvPr>
              <p:cNvSpPr/>
              <p:nvPr/>
            </p:nvSpPr>
            <p:spPr>
              <a:xfrm>
                <a:off x="7869115" y="3959463"/>
                <a:ext cx="20028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odd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8705BB-A5B0-40EB-A080-E47A9BB35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115" y="3959463"/>
                <a:ext cx="200285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72E114-F91A-4566-BE11-E723F3EBFD33}"/>
                  </a:ext>
                </a:extLst>
              </p:cNvPr>
              <p:cNvSpPr/>
              <p:nvPr/>
            </p:nvSpPr>
            <p:spPr>
              <a:xfrm>
                <a:off x="7882301" y="4530968"/>
                <a:ext cx="1065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72E114-F91A-4566-BE11-E723F3EBF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301" y="4530968"/>
                <a:ext cx="106574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A054F-8848-4AFB-A636-0EDA99C8CD9D}"/>
              </a:ext>
            </a:extLst>
          </p:cNvPr>
          <p:cNvGrpSpPr/>
          <p:nvPr/>
        </p:nvGrpSpPr>
        <p:grpSpPr>
          <a:xfrm>
            <a:off x="6817650" y="1131726"/>
            <a:ext cx="682200" cy="779040"/>
            <a:chOff x="6817650" y="1131726"/>
            <a:chExt cx="682200" cy="77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FCCF1BA-6637-4E0D-81BF-AD8B44125926}"/>
                    </a:ext>
                  </a:extLst>
                </p14:cNvPr>
                <p14:cNvContentPartPr/>
                <p14:nvPr/>
              </p14:nvContentPartPr>
              <p14:xfrm>
                <a:off x="7103130" y="1218126"/>
                <a:ext cx="95760" cy="101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FCCF1BA-6637-4E0D-81BF-AD8B441259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94130" y="1209126"/>
                  <a:ext cx="113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3170950-E486-4454-84A3-BB74CC25EFFB}"/>
                    </a:ext>
                  </a:extLst>
                </p14:cNvPr>
                <p14:cNvContentPartPr/>
                <p14:nvPr/>
              </p14:nvContentPartPr>
              <p14:xfrm>
                <a:off x="6877410" y="1344126"/>
                <a:ext cx="235800" cy="192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3170950-E486-4454-84A3-BB74CC25EF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68410" y="1335486"/>
                  <a:ext cx="253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6160B71-4F1D-4C08-B5DD-4E4325230B24}"/>
                    </a:ext>
                  </a:extLst>
                </p14:cNvPr>
                <p14:cNvContentPartPr/>
                <p14:nvPr/>
              </p14:nvContentPartPr>
              <p14:xfrm>
                <a:off x="6869490" y="1497126"/>
                <a:ext cx="84240" cy="113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6160B71-4F1D-4C08-B5DD-4E4325230B2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60850" y="1488486"/>
                  <a:ext cx="101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781AF74-1B1B-408B-AD3A-B7AB3BEC87CE}"/>
                    </a:ext>
                  </a:extLst>
                </p14:cNvPr>
                <p14:cNvContentPartPr/>
                <p14:nvPr/>
              </p14:nvContentPartPr>
              <p14:xfrm>
                <a:off x="6952650" y="1581726"/>
                <a:ext cx="390600" cy="208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781AF74-1B1B-408B-AD3A-B7AB3BEC87C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43650" y="1572726"/>
                  <a:ext cx="408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6FC672-4619-4E33-B34C-AEDAF703D77E}"/>
                    </a:ext>
                  </a:extLst>
                </p14:cNvPr>
                <p14:cNvContentPartPr/>
                <p14:nvPr/>
              </p14:nvContentPartPr>
              <p14:xfrm>
                <a:off x="7203210" y="1316046"/>
                <a:ext cx="119520" cy="424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6FC672-4619-4E33-B34C-AEDAF703D7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94210" y="1307046"/>
                  <a:ext cx="1371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21C54CE-A72E-476B-9509-CB953A3F123E}"/>
                    </a:ext>
                  </a:extLst>
                </p14:cNvPr>
                <p14:cNvContentPartPr/>
                <p14:nvPr/>
              </p14:nvContentPartPr>
              <p14:xfrm>
                <a:off x="6886770" y="1131726"/>
                <a:ext cx="22320" cy="101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21C54CE-A72E-476B-9509-CB953A3F12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77770" y="1123086"/>
                  <a:ext cx="39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CF49070-E237-4F69-88D4-EFDDEA2E177F}"/>
                    </a:ext>
                  </a:extLst>
                </p14:cNvPr>
                <p14:cNvContentPartPr/>
                <p14:nvPr/>
              </p14:nvContentPartPr>
              <p14:xfrm>
                <a:off x="6817650" y="1234686"/>
                <a:ext cx="126000" cy="11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CF49070-E237-4F69-88D4-EFDDEA2E177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09010" y="1226046"/>
                  <a:ext cx="143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0F758F-E4A4-43B2-AFC6-203AEB7219F8}"/>
                    </a:ext>
                  </a:extLst>
                </p14:cNvPr>
                <p14:cNvContentPartPr/>
                <p14:nvPr/>
              </p14:nvContentPartPr>
              <p14:xfrm>
                <a:off x="6847890" y="1301286"/>
                <a:ext cx="96120" cy="68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0F758F-E4A4-43B2-AFC6-203AEB7219F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38890" y="1292646"/>
                  <a:ext cx="113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40FBA7-4FAB-4454-A0EB-888CC8FBB5BA}"/>
                    </a:ext>
                  </a:extLst>
                </p14:cNvPr>
                <p14:cNvContentPartPr/>
                <p14:nvPr/>
              </p14:nvContentPartPr>
              <p14:xfrm>
                <a:off x="7368090" y="1325046"/>
                <a:ext cx="126000" cy="115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40FBA7-4FAB-4454-A0EB-888CC8FBB5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59090" y="1316046"/>
                  <a:ext cx="143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620A73-24ED-43AE-97C9-921F7BEF5713}"/>
                    </a:ext>
                  </a:extLst>
                </p14:cNvPr>
                <p14:cNvContentPartPr/>
                <p14:nvPr/>
              </p14:nvContentPartPr>
              <p14:xfrm>
                <a:off x="7395450" y="1475526"/>
                <a:ext cx="104400" cy="61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620A73-24ED-43AE-97C9-921F7BEF57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86450" y="1466526"/>
                  <a:ext cx="122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937E983-823A-40C1-B7C7-2B58E5ABACBF}"/>
                    </a:ext>
                  </a:extLst>
                </p14:cNvPr>
                <p14:cNvContentPartPr/>
                <p14:nvPr/>
              </p14:nvContentPartPr>
              <p14:xfrm>
                <a:off x="6984330" y="1677486"/>
                <a:ext cx="148680" cy="99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937E983-823A-40C1-B7C7-2B58E5ABACB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75690" y="1668486"/>
                  <a:ext cx="166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AEA066F-049F-4571-A31B-B062DAB59715}"/>
                    </a:ext>
                  </a:extLst>
                </p14:cNvPr>
                <p14:cNvContentPartPr/>
                <p14:nvPr/>
              </p14:nvContentPartPr>
              <p14:xfrm>
                <a:off x="7040850" y="1833726"/>
                <a:ext cx="67680" cy="77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AEA066F-049F-4571-A31B-B062DAB5971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32210" y="1825086"/>
                  <a:ext cx="8532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390847-8A89-484E-A36D-AFEEF7F9ACCB}"/>
              </a:ext>
            </a:extLst>
          </p:cNvPr>
          <p:cNvGrpSpPr/>
          <p:nvPr/>
        </p:nvGrpSpPr>
        <p:grpSpPr>
          <a:xfrm>
            <a:off x="1860450" y="3136566"/>
            <a:ext cx="655200" cy="256320"/>
            <a:chOff x="1860450" y="3136566"/>
            <a:chExt cx="65520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B8728E2-25AC-4A89-ACA4-947E2B4505EE}"/>
                    </a:ext>
                  </a:extLst>
                </p14:cNvPr>
                <p14:cNvContentPartPr/>
                <p14:nvPr/>
              </p14:nvContentPartPr>
              <p14:xfrm>
                <a:off x="1860450" y="3168246"/>
                <a:ext cx="52920" cy="224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B8728E2-25AC-4A89-ACA4-947E2B4505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51450" y="3159606"/>
                  <a:ext cx="70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A3D8FCD-A67E-4BC0-AB68-9A78191F7CA9}"/>
                    </a:ext>
                  </a:extLst>
                </p14:cNvPr>
                <p14:cNvContentPartPr/>
                <p14:nvPr/>
              </p14:nvContentPartPr>
              <p14:xfrm>
                <a:off x="1986450" y="3206766"/>
                <a:ext cx="70200" cy="150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A3D8FCD-A67E-4BC0-AB68-9A78191F7CA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77450" y="3197766"/>
                  <a:ext cx="87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153AE0E-4D63-4E8A-B1ED-F1EF3F1CF611}"/>
                    </a:ext>
                  </a:extLst>
                </p14:cNvPr>
                <p14:cNvContentPartPr/>
                <p14:nvPr/>
              </p14:nvContentPartPr>
              <p14:xfrm>
                <a:off x="2089770" y="3136566"/>
                <a:ext cx="165600" cy="218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153AE0E-4D63-4E8A-B1ED-F1EF3F1CF6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80770" y="3127926"/>
                  <a:ext cx="183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1269167-2922-4575-8B37-8BD90D8DAAB4}"/>
                    </a:ext>
                  </a:extLst>
                </p14:cNvPr>
                <p14:cNvContentPartPr/>
                <p14:nvPr/>
              </p14:nvContentPartPr>
              <p14:xfrm>
                <a:off x="2187330" y="3166086"/>
                <a:ext cx="260640" cy="156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1269167-2922-4575-8B37-8BD90D8DAAB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78690" y="3157086"/>
                  <a:ext cx="278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4889543-07BF-438C-9657-1332544CDAC6}"/>
                    </a:ext>
                  </a:extLst>
                </p14:cNvPr>
                <p14:cNvContentPartPr/>
                <p14:nvPr/>
              </p14:nvContentPartPr>
              <p14:xfrm>
                <a:off x="2382090" y="3152406"/>
                <a:ext cx="133560" cy="21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4889543-07BF-438C-9657-1332544CDA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73090" y="3143766"/>
                  <a:ext cx="1512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264731F-D063-4298-9222-1B97E15BD0A9}"/>
              </a:ext>
            </a:extLst>
          </p:cNvPr>
          <p:cNvGrpSpPr/>
          <p:nvPr/>
        </p:nvGrpSpPr>
        <p:grpSpPr>
          <a:xfrm>
            <a:off x="1590810" y="3702486"/>
            <a:ext cx="1373760" cy="1096920"/>
            <a:chOff x="1590810" y="3702486"/>
            <a:chExt cx="1373760" cy="10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76A37B9-E5CB-4187-8C6D-36DC39716A12}"/>
                    </a:ext>
                  </a:extLst>
                </p14:cNvPr>
                <p14:cNvContentPartPr/>
                <p14:nvPr/>
              </p14:nvContentPartPr>
              <p14:xfrm>
                <a:off x="1931370" y="3702486"/>
                <a:ext cx="1033200" cy="966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76A37B9-E5CB-4187-8C6D-36DC39716A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22370" y="3693486"/>
                  <a:ext cx="1050840" cy="9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4F8DF1A-C61E-4175-9FC5-43AE26472D89}"/>
                    </a:ext>
                  </a:extLst>
                </p14:cNvPr>
                <p14:cNvContentPartPr/>
                <p14:nvPr/>
              </p14:nvContentPartPr>
              <p14:xfrm>
                <a:off x="1590810" y="4155366"/>
                <a:ext cx="110880" cy="185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4F8DF1A-C61E-4175-9FC5-43AE26472D8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81810" y="4146366"/>
                  <a:ext cx="128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F1775E2-F2B7-4352-8583-53A80A835232}"/>
                    </a:ext>
                  </a:extLst>
                </p14:cNvPr>
                <p14:cNvContentPartPr/>
                <p14:nvPr/>
              </p14:nvContentPartPr>
              <p14:xfrm>
                <a:off x="1634010" y="4713726"/>
                <a:ext cx="64080" cy="65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F1775E2-F2B7-4352-8583-53A80A83523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25010" y="4705086"/>
                  <a:ext cx="81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9327DFA-A74B-4E50-90FC-3DCF23272002}"/>
                    </a:ext>
                  </a:extLst>
                </p14:cNvPr>
                <p14:cNvContentPartPr/>
                <p14:nvPr/>
              </p14:nvContentPartPr>
              <p14:xfrm>
                <a:off x="1737690" y="4652166"/>
                <a:ext cx="97200" cy="125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9327DFA-A74B-4E50-90FC-3DCF2327200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28690" y="4643526"/>
                  <a:ext cx="114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4C7142D-F576-4BBC-A136-D15C8783DB2D}"/>
                    </a:ext>
                  </a:extLst>
                </p14:cNvPr>
                <p14:cNvContentPartPr/>
                <p14:nvPr/>
              </p14:nvContentPartPr>
              <p14:xfrm>
                <a:off x="1875570" y="4605726"/>
                <a:ext cx="126720" cy="193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4C7142D-F576-4BBC-A136-D15C8783DB2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66930" y="4597086"/>
                  <a:ext cx="144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95D1C6A-56D7-4A35-810A-39196EDDDB3A}"/>
                    </a:ext>
                  </a:extLst>
                </p14:cNvPr>
                <p14:cNvContentPartPr/>
                <p14:nvPr/>
              </p14:nvContentPartPr>
              <p14:xfrm>
                <a:off x="2184450" y="4086966"/>
                <a:ext cx="65880" cy="74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95D1C6A-56D7-4A35-810A-39196EDDDB3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75450" y="4077966"/>
                  <a:ext cx="83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B5949D-F2A1-4E57-96ED-2D954CABC1E5}"/>
                    </a:ext>
                  </a:extLst>
                </p14:cNvPr>
                <p14:cNvContentPartPr/>
                <p14:nvPr/>
              </p14:nvContentPartPr>
              <p14:xfrm>
                <a:off x="2499090" y="3894366"/>
                <a:ext cx="104400" cy="93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B5949D-F2A1-4E57-96ED-2D954CABC1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90450" y="3885366"/>
                  <a:ext cx="122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F8AAF50-69A4-41C2-9E34-F6FFDFA82707}"/>
                    </a:ext>
                  </a:extLst>
                </p14:cNvPr>
                <p14:cNvContentPartPr/>
                <p14:nvPr/>
              </p14:nvContentPartPr>
              <p14:xfrm>
                <a:off x="2285970" y="4360566"/>
                <a:ext cx="60480" cy="86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F8AAF50-69A4-41C2-9E34-F6FFDFA8270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77330" y="4351566"/>
                  <a:ext cx="78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0D23C52-3D37-4B37-98A8-50D6F982DC41}"/>
                    </a:ext>
                  </a:extLst>
                </p14:cNvPr>
                <p14:cNvContentPartPr/>
                <p14:nvPr/>
              </p14:nvContentPartPr>
              <p14:xfrm>
                <a:off x="2616090" y="4224126"/>
                <a:ext cx="97920" cy="94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0D23C52-3D37-4B37-98A8-50D6F982DC4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07450" y="4215486"/>
                  <a:ext cx="115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1730D72-71A7-437F-A7F4-DC76F0C382C5}"/>
                    </a:ext>
                  </a:extLst>
                </p14:cNvPr>
                <p14:cNvContentPartPr/>
                <p14:nvPr/>
              </p14:nvContentPartPr>
              <p14:xfrm>
                <a:off x="2548050" y="4468926"/>
                <a:ext cx="73080" cy="76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1730D72-71A7-437F-A7F4-DC76F0C382C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39410" y="4459926"/>
                  <a:ext cx="90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2A9019-4C56-4503-AC55-4DB7948F37FD}"/>
                    </a:ext>
                  </a:extLst>
                </p14:cNvPr>
                <p14:cNvContentPartPr/>
                <p14:nvPr/>
              </p14:nvContentPartPr>
              <p14:xfrm>
                <a:off x="2231610" y="4157166"/>
                <a:ext cx="62640" cy="255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2A9019-4C56-4503-AC55-4DB7948F37F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22970" y="4148166"/>
                  <a:ext cx="802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E733B80-9BF3-4FF0-B2E3-237903AE986F}"/>
                    </a:ext>
                  </a:extLst>
                </p14:cNvPr>
                <p14:cNvContentPartPr/>
                <p14:nvPr/>
              </p14:nvContentPartPr>
              <p14:xfrm>
                <a:off x="2574690" y="3986886"/>
                <a:ext cx="107640" cy="248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E733B80-9BF3-4FF0-B2E3-237903AE986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66050" y="3978246"/>
                  <a:ext cx="125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88F835A-ED05-45F4-958A-E285C3267852}"/>
                    </a:ext>
                  </a:extLst>
                </p14:cNvPr>
                <p14:cNvContentPartPr/>
                <p14:nvPr/>
              </p14:nvContentPartPr>
              <p14:xfrm>
                <a:off x="2207850" y="4194246"/>
                <a:ext cx="100800" cy="198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88F835A-ED05-45F4-958A-E285C326785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98850" y="4185246"/>
                  <a:ext cx="118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AB74825-DA86-47EB-9D3A-E0906C9ACDE0}"/>
                    </a:ext>
                  </a:extLst>
                </p14:cNvPr>
                <p14:cNvContentPartPr/>
                <p14:nvPr/>
              </p14:nvContentPartPr>
              <p14:xfrm>
                <a:off x="2547690" y="4005606"/>
                <a:ext cx="122760" cy="217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AB74825-DA86-47EB-9D3A-E0906C9ACDE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39050" y="3996966"/>
                  <a:ext cx="14040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D4C05DF-FB88-4C20-A057-C33739E852FD}"/>
              </a:ext>
            </a:extLst>
          </p:cNvPr>
          <p:cNvGrpSpPr/>
          <p:nvPr/>
        </p:nvGrpSpPr>
        <p:grpSpPr>
          <a:xfrm>
            <a:off x="2603850" y="4549926"/>
            <a:ext cx="178200" cy="339480"/>
            <a:chOff x="2603850" y="4549926"/>
            <a:chExt cx="17820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7654867-704C-4FD4-A803-E4A2E407EF58}"/>
                    </a:ext>
                  </a:extLst>
                </p14:cNvPr>
                <p14:cNvContentPartPr/>
                <p14:nvPr/>
              </p14:nvContentPartPr>
              <p14:xfrm>
                <a:off x="2604570" y="4549926"/>
                <a:ext cx="177480" cy="339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7654867-704C-4FD4-A803-E4A2E407EF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95930" y="4541286"/>
                  <a:ext cx="1951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039790D-45B2-4591-8B26-68DA1C1762DC}"/>
                    </a:ext>
                  </a:extLst>
                </p14:cNvPr>
                <p14:cNvContentPartPr/>
                <p14:nvPr/>
              </p14:nvContentPartPr>
              <p14:xfrm>
                <a:off x="2603850" y="4609686"/>
                <a:ext cx="154440" cy="252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039790D-45B2-4591-8B26-68DA1C1762D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95210" y="4601046"/>
                  <a:ext cx="172080" cy="26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260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637443" y="1308587"/>
            <a:ext cx="49368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/>
              <a:t>Matching Polytopes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Bipartite matching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3-dimensional matching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Generalized assignment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Non-bipartite matching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640716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5" y="1248506"/>
            <a:ext cx="55214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Feedback for proposal will come slowly.</a:t>
            </a:r>
          </a:p>
          <a:p>
            <a:endParaRPr lang="en-CA" sz="2000" dirty="0"/>
          </a:p>
          <a:p>
            <a:r>
              <a:rPr lang="en-CA" sz="2000" dirty="0"/>
              <a:t>HW5 to be posted by Friday.</a:t>
            </a:r>
          </a:p>
          <a:p>
            <a:endParaRPr lang="en-CA" sz="2000" dirty="0"/>
          </a:p>
          <a:p>
            <a:r>
              <a:rPr lang="en-CA" sz="2000" dirty="0"/>
              <a:t>HW4 due next Monday.</a:t>
            </a:r>
          </a:p>
          <a:p>
            <a:endParaRPr lang="en-CA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We have seen how to use the rank argument to analyze the basic solutions,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to prove that an LP is integral,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or to prove that it is “close” to integral and use it to design approximation algorithms.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Next time we will see the spanning tree polytopes (lecture 21).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Then we will talk about LP duality and its many applications (lecture 22).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Then we will talk about an online multiplicative weight update method (lecture 23).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Finally, we will finish the course with some interesting results (lecture 24).</a:t>
            </a:r>
          </a:p>
        </p:txBody>
      </p:sp>
    </p:spTree>
    <p:extLst>
      <p:ext uri="{BB962C8B-B14F-4D97-AF65-F5344CB8AC3E}">
        <p14:creationId xmlns:p14="http://schemas.microsoft.com/office/powerpoint/2010/main" val="231604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Optimal Corner Points for Inequality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276959" y="1029129"/>
                <a:ext cx="11684976" cy="5122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dirty="0"/>
                  <a:t>Inequality form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 in the polytope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≔{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.  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3) </a:t>
                </a:r>
                <a:r>
                  <a:rPr lang="en-CA" sz="2000" b="1" u="sng" dirty="0"/>
                  <a:t>Basic solution</a:t>
                </a:r>
                <a:r>
                  <a:rPr lang="en-CA" sz="2000" dirty="0"/>
                  <a:t>: We say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constraint is tight 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denotes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row.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Given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sup>
                    </m:sSup>
                  </m:oMath>
                </a14:m>
                <a:r>
                  <a:rPr lang="en-CA" sz="2000" dirty="0"/>
                  <a:t> be the submatrix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formed by the tight constraints.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We say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is a basic solution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=</m:t>
                        </m:r>
                      </m:sup>
                    </m:sSup>
                  </m:oMath>
                </a14:m>
                <a:r>
                  <a:rPr lang="en-CA" sz="2000" dirty="0"/>
                  <a:t> is of full rank, i.e.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sup>
                        </m:sSup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In other words, a basic solution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 is defined by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linearly independent tight constraints.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Proposition</a:t>
                </a:r>
                <a:r>
                  <a:rPr lang="en-CA" sz="2000" dirty="0"/>
                  <a:t>.  For bounded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, for any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,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sz="2000" dirty="0"/>
                  <a:t> an optimal basic solution.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59" y="1029129"/>
                <a:ext cx="11684976" cy="5122171"/>
              </a:xfrm>
              <a:prstGeom prst="rect">
                <a:avLst/>
              </a:prstGeom>
              <a:blipFill>
                <a:blip r:embed="rId2"/>
                <a:stretch>
                  <a:fillRect l="-522" b="-1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62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Bipartite Matching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080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Consider the weighted bipartite matching problem.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≤1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will prove that there is an optimal integral solution using a rank argument.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will show that if there is an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000" dirty="0"/>
                  <a:t>, then we can reduce the problem.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If all edges satisfy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sz="2000" dirty="0"/>
                  <a:t>, then there could be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tight (degree) constraints.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will argue that these tight constraints are linear dependent, and derive a contradiction.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080622"/>
              </a:xfrm>
              <a:prstGeom prst="rect">
                <a:avLst/>
              </a:prstGeom>
              <a:blipFill>
                <a:blip r:embed="rId2"/>
                <a:stretch>
                  <a:fillRect l="-557" b="-12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CD97CC-4F11-4100-BE78-9E7F315C2755}"/>
                  </a:ext>
                </a:extLst>
              </p:cNvPr>
              <p:cNvSpPr/>
              <p:nvPr/>
            </p:nvSpPr>
            <p:spPr>
              <a:xfrm>
                <a:off x="7436819" y="2926126"/>
                <a:ext cx="1065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CD97CC-4F11-4100-BE78-9E7F315C2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819" y="2926126"/>
                <a:ext cx="106574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EA99C6-636A-4D2F-8D88-0E57D6234FFC}"/>
                  </a:ext>
                </a:extLst>
              </p:cNvPr>
              <p:cNvSpPr/>
              <p:nvPr/>
            </p:nvSpPr>
            <p:spPr>
              <a:xfrm>
                <a:off x="7436819" y="2436927"/>
                <a:ext cx="10224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EA99C6-636A-4D2F-8D88-0E57D6234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819" y="2436927"/>
                <a:ext cx="102245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509CD0-9322-4328-A164-92E25257C679}"/>
                  </a:ext>
                </a:extLst>
              </p14:cNvPr>
              <p14:cNvContentPartPr/>
              <p14:nvPr/>
            </p14:nvContentPartPr>
            <p14:xfrm>
              <a:off x="8326800" y="265680"/>
              <a:ext cx="3627720" cy="2666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509CD0-9322-4328-A164-92E25257C6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7440" y="256320"/>
                <a:ext cx="3646440" cy="268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90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Reduction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58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dirty="0"/>
                  <a:t>Case 1</a:t>
                </a:r>
                <a:r>
                  <a:rPr lang="en-CA" sz="2000" dirty="0"/>
                  <a:t>: 	There is an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CA" sz="2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 	Just delete it from the graph.  Doesn’t change the LP value and the graph becomes smaller.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By induction, there is an integral optimal solution in the smaller graph, and we’re done.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dirty="0"/>
                  <a:t>Case 2</a:t>
                </a:r>
                <a:r>
                  <a:rPr lang="en-CA" sz="2000" dirty="0"/>
                  <a:t>:	There is an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To summarize, the reduction is very simple, just follow the LP to choose an edge or remove an edge.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584606"/>
              </a:xfrm>
              <a:prstGeom prst="rect">
                <a:avLst/>
              </a:prstGeom>
              <a:blipFill>
                <a:blip r:embed="rId2"/>
                <a:stretch>
                  <a:fillRect l="-557" b="-9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94605C2-7425-44F1-859F-6975B813FA1E}"/>
              </a:ext>
            </a:extLst>
          </p:cNvPr>
          <p:cNvGrpSpPr/>
          <p:nvPr/>
        </p:nvGrpSpPr>
        <p:grpSpPr>
          <a:xfrm>
            <a:off x="7022490" y="19686"/>
            <a:ext cx="1604880" cy="1619640"/>
            <a:chOff x="7022490" y="19686"/>
            <a:chExt cx="1604880" cy="161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C5A4512-267B-4D7F-9317-FAE01FCB2960}"/>
                    </a:ext>
                  </a:extLst>
                </p14:cNvPr>
                <p14:cNvContentPartPr/>
                <p14:nvPr/>
              </p14:nvContentPartPr>
              <p14:xfrm>
                <a:off x="7401570" y="471486"/>
                <a:ext cx="91440" cy="112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C5A4512-267B-4D7F-9317-FAE01FCB296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92930" y="462486"/>
                  <a:ext cx="109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EBF561E-D023-4F2B-8A9A-B20B9E877C44}"/>
                    </a:ext>
                  </a:extLst>
                </p14:cNvPr>
                <p14:cNvContentPartPr/>
                <p14:nvPr/>
              </p14:nvContentPartPr>
              <p14:xfrm>
                <a:off x="7485090" y="447726"/>
                <a:ext cx="437400" cy="82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EBF561E-D023-4F2B-8A9A-B20B9E877C4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76090" y="438726"/>
                  <a:ext cx="455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70745CC-F103-48DC-A6DE-AF5274800706}"/>
                    </a:ext>
                  </a:extLst>
                </p14:cNvPr>
                <p14:cNvContentPartPr/>
                <p14:nvPr/>
              </p14:nvContentPartPr>
              <p14:xfrm>
                <a:off x="7897650" y="411726"/>
                <a:ext cx="100440" cy="110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70745CC-F103-48DC-A6DE-AF52748007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89010" y="402726"/>
                  <a:ext cx="118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C721B40-C658-4E1F-8C80-6DFB322C8808}"/>
                    </a:ext>
                  </a:extLst>
                </p14:cNvPr>
                <p14:cNvContentPartPr/>
                <p14:nvPr/>
              </p14:nvContentPartPr>
              <p14:xfrm>
                <a:off x="7244250" y="587406"/>
                <a:ext cx="125280" cy="89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C721B40-C658-4E1F-8C80-6DFB322C880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35250" y="578406"/>
                  <a:ext cx="142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474EF0-9FA3-4FD0-8910-B5B94605691C}"/>
                    </a:ext>
                  </a:extLst>
                </p14:cNvPr>
                <p14:cNvContentPartPr/>
                <p14:nvPr/>
              </p14:nvContentPartPr>
              <p14:xfrm>
                <a:off x="8084130" y="500286"/>
                <a:ext cx="82800" cy="110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474EF0-9FA3-4FD0-8910-B5B94605691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75130" y="491286"/>
                  <a:ext cx="100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9EEECFC-C035-4C45-87F4-DB4B5A8A5AE0}"/>
                    </a:ext>
                  </a:extLst>
                </p14:cNvPr>
                <p14:cNvContentPartPr/>
                <p14:nvPr/>
              </p14:nvContentPartPr>
              <p14:xfrm>
                <a:off x="7601370" y="229566"/>
                <a:ext cx="78480" cy="114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9EEECFC-C035-4C45-87F4-DB4B5A8A5AE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92370" y="220926"/>
                  <a:ext cx="96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6BB58EB-99E8-43C9-AD2F-750C46B72DE6}"/>
                    </a:ext>
                  </a:extLst>
                </p14:cNvPr>
                <p14:cNvContentPartPr/>
                <p14:nvPr/>
              </p14:nvContentPartPr>
              <p14:xfrm>
                <a:off x="7586610" y="237126"/>
                <a:ext cx="226800" cy="135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6BB58EB-99E8-43C9-AD2F-750C46B72DE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77610" y="228486"/>
                  <a:ext cx="244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0AEBEE-78ED-486C-AEBB-D3772DFF831B}"/>
                    </a:ext>
                  </a:extLst>
                </p14:cNvPr>
                <p14:cNvContentPartPr/>
                <p14:nvPr/>
              </p14:nvContentPartPr>
              <p14:xfrm>
                <a:off x="7836450" y="277446"/>
                <a:ext cx="84960" cy="86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0AEBEE-78ED-486C-AEBB-D3772DFF831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27810" y="268446"/>
                  <a:ext cx="102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D2A91C-31FD-4177-9DB6-8E7DF04141F8}"/>
                    </a:ext>
                  </a:extLst>
                </p14:cNvPr>
                <p14:cNvContentPartPr/>
                <p14:nvPr/>
              </p14:nvContentPartPr>
              <p14:xfrm>
                <a:off x="7954890" y="233166"/>
                <a:ext cx="86040" cy="52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D2A91C-31FD-4177-9DB6-8E7DF04141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45890" y="224526"/>
                  <a:ext cx="103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0648B3C-AE80-4614-AD14-B2C0B280BE46}"/>
                    </a:ext>
                  </a:extLst>
                </p14:cNvPr>
                <p14:cNvContentPartPr/>
                <p14:nvPr/>
              </p14:nvContentPartPr>
              <p14:xfrm>
                <a:off x="8109690" y="218406"/>
                <a:ext cx="83160" cy="104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0648B3C-AE80-4614-AD14-B2C0B280BE4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00690" y="209766"/>
                  <a:ext cx="100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B10D11-A5DE-42C7-BAEB-93DE309A10C8}"/>
                    </a:ext>
                  </a:extLst>
                </p14:cNvPr>
                <p14:cNvContentPartPr/>
                <p14:nvPr/>
              </p14:nvContentPartPr>
              <p14:xfrm>
                <a:off x="7712250" y="402366"/>
                <a:ext cx="62640" cy="160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B10D11-A5DE-42C7-BAEB-93DE309A10C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03610" y="393726"/>
                  <a:ext cx="80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48C2984-691E-41AC-A886-ED4A9723652C}"/>
                    </a:ext>
                  </a:extLst>
                </p14:cNvPr>
                <p14:cNvContentPartPr/>
                <p14:nvPr/>
              </p14:nvContentPartPr>
              <p14:xfrm>
                <a:off x="7698210" y="423606"/>
                <a:ext cx="123120" cy="122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48C2984-691E-41AC-A886-ED4A9723652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89210" y="414606"/>
                  <a:ext cx="140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659C9E5-92D8-4F5D-858F-21BBD45E8149}"/>
                    </a:ext>
                  </a:extLst>
                </p14:cNvPr>
                <p14:cNvContentPartPr/>
                <p14:nvPr/>
              </p14:nvContentPartPr>
              <p14:xfrm>
                <a:off x="7022490" y="19686"/>
                <a:ext cx="1604880" cy="1619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659C9E5-92D8-4F5D-858F-21BBD45E81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13850" y="10686"/>
                  <a:ext cx="1622520" cy="163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15189A-B2B8-485F-BD76-EB68ABE120D6}"/>
              </a:ext>
            </a:extLst>
          </p:cNvPr>
          <p:cNvGrpSpPr/>
          <p:nvPr/>
        </p:nvGrpSpPr>
        <p:grpSpPr>
          <a:xfrm>
            <a:off x="6698490" y="847326"/>
            <a:ext cx="191520" cy="243000"/>
            <a:chOff x="6698490" y="847326"/>
            <a:chExt cx="19152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A53BC8-28C3-4D11-9A46-CD90AD4CC9C4}"/>
                    </a:ext>
                  </a:extLst>
                </p14:cNvPr>
                <p14:cNvContentPartPr/>
                <p14:nvPr/>
              </p14:nvContentPartPr>
              <p14:xfrm>
                <a:off x="6698490" y="847326"/>
                <a:ext cx="156960" cy="186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A53BC8-28C3-4D11-9A46-CD90AD4CC9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89490" y="838686"/>
                  <a:ext cx="174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7A33D11-C1DE-42A7-9087-A84447636EFD}"/>
                    </a:ext>
                  </a:extLst>
                </p14:cNvPr>
                <p14:cNvContentPartPr/>
                <p14:nvPr/>
              </p14:nvContentPartPr>
              <p14:xfrm>
                <a:off x="6788850" y="961446"/>
                <a:ext cx="100800" cy="19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7A33D11-C1DE-42A7-9087-A84447636EF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80210" y="952446"/>
                  <a:ext cx="118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2896AC7-3436-47B5-8291-37F91AA9B64B}"/>
                    </a:ext>
                  </a:extLst>
                </p14:cNvPr>
                <p14:cNvContentPartPr/>
                <p14:nvPr/>
              </p14:nvContentPartPr>
              <p14:xfrm>
                <a:off x="6856890" y="974766"/>
                <a:ext cx="33120" cy="115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2896AC7-3436-47B5-8291-37F91AA9B64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47890" y="965766"/>
                  <a:ext cx="5076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8F6B9F-2335-469A-AFDC-3404DE4DC6BB}"/>
              </a:ext>
            </a:extLst>
          </p:cNvPr>
          <p:cNvGrpSpPr/>
          <p:nvPr/>
        </p:nvGrpSpPr>
        <p:grpSpPr>
          <a:xfrm>
            <a:off x="9403530" y="340086"/>
            <a:ext cx="252720" cy="424800"/>
            <a:chOff x="9403530" y="340086"/>
            <a:chExt cx="252720" cy="4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B78B57-1E84-4389-B4B2-D8FC0A75DC33}"/>
                    </a:ext>
                  </a:extLst>
                </p14:cNvPr>
                <p14:cNvContentPartPr/>
                <p14:nvPr/>
              </p14:nvContentPartPr>
              <p14:xfrm>
                <a:off x="9403530" y="477246"/>
                <a:ext cx="118800" cy="242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B78B57-1E84-4389-B4B2-D8FC0A75DC3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94530" y="468606"/>
                  <a:ext cx="136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F7FA57D-940E-414D-A13A-F79012AF821C}"/>
                    </a:ext>
                  </a:extLst>
                </p14:cNvPr>
                <p14:cNvContentPartPr/>
                <p14:nvPr/>
              </p14:nvContentPartPr>
              <p14:xfrm>
                <a:off x="9430890" y="625206"/>
                <a:ext cx="139680" cy="20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F7FA57D-940E-414D-A13A-F79012AF821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22250" y="616206"/>
                  <a:ext cx="157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8685A5D-3432-4209-9262-98349213524A}"/>
                    </a:ext>
                  </a:extLst>
                </p14:cNvPr>
                <p14:cNvContentPartPr/>
                <p14:nvPr/>
              </p14:nvContentPartPr>
              <p14:xfrm>
                <a:off x="9533850" y="340086"/>
                <a:ext cx="122400" cy="424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8685A5D-3432-4209-9262-98349213524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25210" y="331446"/>
                  <a:ext cx="140040" cy="44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135FD7D-6E29-4019-BEEB-AD867347E727}"/>
              </a:ext>
            </a:extLst>
          </p:cNvPr>
          <p:cNvGrpSpPr/>
          <p:nvPr/>
        </p:nvGrpSpPr>
        <p:grpSpPr>
          <a:xfrm>
            <a:off x="9245130" y="1052886"/>
            <a:ext cx="1634760" cy="341640"/>
            <a:chOff x="9245130" y="1052886"/>
            <a:chExt cx="163476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4237A53-CB5D-4FA1-B020-883FEDC8904B}"/>
                    </a:ext>
                  </a:extLst>
                </p14:cNvPr>
                <p14:cNvContentPartPr/>
                <p14:nvPr/>
              </p14:nvContentPartPr>
              <p14:xfrm>
                <a:off x="9245130" y="1140006"/>
                <a:ext cx="119160" cy="157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4237A53-CB5D-4FA1-B020-883FEDC8904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36130" y="1131366"/>
                  <a:ext cx="136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EAF49B8-065C-49EB-A7C2-57FEB3731B40}"/>
                    </a:ext>
                  </a:extLst>
                </p14:cNvPr>
                <p14:cNvContentPartPr/>
                <p14:nvPr/>
              </p14:nvContentPartPr>
              <p14:xfrm>
                <a:off x="9413610" y="1144326"/>
                <a:ext cx="7920" cy="159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EAF49B8-065C-49EB-A7C2-57FEB3731B4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04970" y="1135326"/>
                  <a:ext cx="25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CC54EA1-CAC6-445C-A1F1-BA25944065E4}"/>
                    </a:ext>
                  </a:extLst>
                </p14:cNvPr>
                <p14:cNvContentPartPr/>
                <p14:nvPr/>
              </p14:nvContentPartPr>
              <p14:xfrm>
                <a:off x="9402090" y="1095006"/>
                <a:ext cx="203760" cy="229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CC54EA1-CAC6-445C-A1F1-BA25944065E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93450" y="1086006"/>
                  <a:ext cx="2214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2CF4234-1FF7-4ADD-BBBF-7B1C97AA0B14}"/>
                    </a:ext>
                  </a:extLst>
                </p14:cNvPr>
                <p14:cNvContentPartPr/>
                <p14:nvPr/>
              </p14:nvContentPartPr>
              <p14:xfrm>
                <a:off x="9636810" y="1151166"/>
                <a:ext cx="87120" cy="185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2CF4234-1FF7-4ADD-BBBF-7B1C97AA0B1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27810" y="1142526"/>
                  <a:ext cx="104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3BA77AB-6395-4A8F-9B80-D690616B33F8}"/>
                    </a:ext>
                  </a:extLst>
                </p14:cNvPr>
                <p14:cNvContentPartPr/>
                <p14:nvPr/>
              </p14:nvContentPartPr>
              <p14:xfrm>
                <a:off x="9679650" y="1052886"/>
                <a:ext cx="160920" cy="310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3BA77AB-6395-4A8F-9B80-D690616B33F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70650" y="1043886"/>
                  <a:ext cx="1785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1217454-7BEB-4721-81C2-164FE0131469}"/>
                    </a:ext>
                  </a:extLst>
                </p14:cNvPr>
                <p14:cNvContentPartPr/>
                <p14:nvPr/>
              </p14:nvContentPartPr>
              <p14:xfrm>
                <a:off x="9849930" y="1155846"/>
                <a:ext cx="32400" cy="163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1217454-7BEB-4721-81C2-164FE013146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41290" y="1146846"/>
                  <a:ext cx="50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356DA19-200B-4C14-9588-5B7F0C0F2B20}"/>
                    </a:ext>
                  </a:extLst>
                </p14:cNvPr>
                <p14:cNvContentPartPr/>
                <p14:nvPr/>
              </p14:nvContentPartPr>
              <p14:xfrm>
                <a:off x="9972690" y="1226766"/>
                <a:ext cx="81000" cy="75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356DA19-200B-4C14-9588-5B7F0C0F2B2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64050" y="1217766"/>
                  <a:ext cx="98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E563AC6-BBA1-4AA1-B5CE-CA60ECD62F85}"/>
                    </a:ext>
                  </a:extLst>
                </p14:cNvPr>
                <p14:cNvContentPartPr/>
                <p14:nvPr/>
              </p14:nvContentPartPr>
              <p14:xfrm>
                <a:off x="10189770" y="1154766"/>
                <a:ext cx="173160" cy="179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E563AC6-BBA1-4AA1-B5CE-CA60ECD62F8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80770" y="1146126"/>
                  <a:ext cx="190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18DADD-ACE1-4A82-87F1-307755288181}"/>
                    </a:ext>
                  </a:extLst>
                </p14:cNvPr>
                <p14:cNvContentPartPr/>
                <p14:nvPr/>
              </p14:nvContentPartPr>
              <p14:xfrm>
                <a:off x="10339530" y="1151526"/>
                <a:ext cx="105480" cy="88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18DADD-ACE1-4A82-87F1-3077552881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30890" y="1142886"/>
                  <a:ext cx="123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7C3C8D1-26D4-4982-BF63-657F398D7419}"/>
                    </a:ext>
                  </a:extLst>
                </p14:cNvPr>
                <p14:cNvContentPartPr/>
                <p14:nvPr/>
              </p14:nvContentPartPr>
              <p14:xfrm>
                <a:off x="10502970" y="1143246"/>
                <a:ext cx="87480" cy="210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7C3C8D1-26D4-4982-BF63-657F398D741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94330" y="1134606"/>
                  <a:ext cx="105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4A6CD8C-1510-4D9F-97E6-C33F44AE07C3}"/>
                    </a:ext>
                  </a:extLst>
                </p14:cNvPr>
                <p14:cNvContentPartPr/>
                <p14:nvPr/>
              </p14:nvContentPartPr>
              <p14:xfrm>
                <a:off x="10636170" y="1173486"/>
                <a:ext cx="93240" cy="165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4A6CD8C-1510-4D9F-97E6-C33F44AE07C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627170" y="1164486"/>
                  <a:ext cx="110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595AB2F-9DA0-4FD9-A651-DB2D7B4B2100}"/>
                    </a:ext>
                  </a:extLst>
                </p14:cNvPr>
                <p14:cNvContentPartPr/>
                <p14:nvPr/>
              </p14:nvContentPartPr>
              <p14:xfrm>
                <a:off x="10699170" y="1267446"/>
                <a:ext cx="68040" cy="103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595AB2F-9DA0-4FD9-A651-DB2D7B4B210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90530" y="1258446"/>
                  <a:ext cx="85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7CD63B2-54F9-454A-A3F9-5585F0B45F06}"/>
                    </a:ext>
                  </a:extLst>
                </p14:cNvPr>
                <p14:cNvContentPartPr/>
                <p14:nvPr/>
              </p14:nvContentPartPr>
              <p14:xfrm>
                <a:off x="10814370" y="1114086"/>
                <a:ext cx="65520" cy="280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7CD63B2-54F9-454A-A3F9-5585F0B45F0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05370" y="1105446"/>
                  <a:ext cx="8316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0A2010A-00F1-4DD9-B8FD-2EF8C87EA102}"/>
              </a:ext>
            </a:extLst>
          </p:cNvPr>
          <p:cNvGrpSpPr/>
          <p:nvPr/>
        </p:nvGrpSpPr>
        <p:grpSpPr>
          <a:xfrm>
            <a:off x="6709290" y="2605566"/>
            <a:ext cx="1898280" cy="1931400"/>
            <a:chOff x="6709290" y="2605566"/>
            <a:chExt cx="1898280" cy="19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89CFFFB-D981-4572-9DC8-0B9C2DD44BEA}"/>
                    </a:ext>
                  </a:extLst>
                </p14:cNvPr>
                <p14:cNvContentPartPr/>
                <p14:nvPr/>
              </p14:nvContentPartPr>
              <p14:xfrm>
                <a:off x="7162530" y="2917326"/>
                <a:ext cx="112320" cy="111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89CFFFB-D981-4572-9DC8-0B9C2DD44BE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53890" y="2908326"/>
                  <a:ext cx="129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19BF77A-E0C3-4CF6-83EB-BB3D064A356F}"/>
                    </a:ext>
                  </a:extLst>
                </p14:cNvPr>
                <p14:cNvContentPartPr/>
                <p14:nvPr/>
              </p14:nvContentPartPr>
              <p14:xfrm>
                <a:off x="7288170" y="2880246"/>
                <a:ext cx="556200" cy="79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19BF77A-E0C3-4CF6-83EB-BB3D064A356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79170" y="2871246"/>
                  <a:ext cx="573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E18386-4A8B-4564-8877-E6E41CDE9DB5}"/>
                    </a:ext>
                  </a:extLst>
                </p14:cNvPr>
                <p14:cNvContentPartPr/>
                <p14:nvPr/>
              </p14:nvContentPartPr>
              <p14:xfrm>
                <a:off x="7862730" y="2834526"/>
                <a:ext cx="86760" cy="95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E18386-4A8B-4564-8877-E6E41CDE9D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54090" y="2825526"/>
                  <a:ext cx="104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9AA6788-D898-4F81-BCF5-CB051887F86C}"/>
                    </a:ext>
                  </a:extLst>
                </p14:cNvPr>
                <p14:cNvContentPartPr/>
                <p14:nvPr/>
              </p14:nvContentPartPr>
              <p14:xfrm>
                <a:off x="7078650" y="2736246"/>
                <a:ext cx="119520" cy="88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9AA6788-D898-4F81-BCF5-CB051887F86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69650" y="2727606"/>
                  <a:ext cx="137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48FDFA0-EBAB-40EF-BFB5-2B4B84A0D72E}"/>
                    </a:ext>
                  </a:extLst>
                </p14:cNvPr>
                <p14:cNvContentPartPr/>
                <p14:nvPr/>
              </p14:nvContentPartPr>
              <p14:xfrm>
                <a:off x="7925730" y="2653446"/>
                <a:ext cx="97200" cy="91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48FDFA0-EBAB-40EF-BFB5-2B4B84A0D72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16730" y="2644806"/>
                  <a:ext cx="114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805E20C-96A6-4D90-BE54-0C1F27717ECA}"/>
                    </a:ext>
                  </a:extLst>
                </p14:cNvPr>
                <p14:cNvContentPartPr/>
                <p14:nvPr/>
              </p14:nvContentPartPr>
              <p14:xfrm>
                <a:off x="7459890" y="2605566"/>
                <a:ext cx="70200" cy="112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805E20C-96A6-4D90-BE54-0C1F27717EC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51250" y="2596566"/>
                  <a:ext cx="87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781B272-5B5B-4B2B-A4D1-F32270BFD41E}"/>
                    </a:ext>
                  </a:extLst>
                </p14:cNvPr>
                <p14:cNvContentPartPr/>
                <p14:nvPr/>
              </p14:nvContentPartPr>
              <p14:xfrm>
                <a:off x="7462410" y="2618166"/>
                <a:ext cx="60120" cy="113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781B272-5B5B-4B2B-A4D1-F32270BFD41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53410" y="2609166"/>
                  <a:ext cx="77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6C2F202-D9DF-40A0-84DC-B9D2E5248F4F}"/>
                    </a:ext>
                  </a:extLst>
                </p14:cNvPr>
                <p14:cNvContentPartPr/>
                <p14:nvPr/>
              </p14:nvContentPartPr>
              <p14:xfrm>
                <a:off x="7543050" y="2667126"/>
                <a:ext cx="94680" cy="95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6C2F202-D9DF-40A0-84DC-B9D2E5248F4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34410" y="2658486"/>
                  <a:ext cx="112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68D1BD9-8E2C-4ECF-91D0-3EC245D72A28}"/>
                    </a:ext>
                  </a:extLst>
                </p14:cNvPr>
                <p14:cNvContentPartPr/>
                <p14:nvPr/>
              </p14:nvContentPartPr>
              <p14:xfrm>
                <a:off x="7651050" y="2648046"/>
                <a:ext cx="90720" cy="61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68D1BD9-8E2C-4ECF-91D0-3EC245D72A2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42410" y="2639406"/>
                  <a:ext cx="108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19BD321-3426-4857-AF71-F5A1B8C39F38}"/>
                    </a:ext>
                  </a:extLst>
                </p14:cNvPr>
                <p14:cNvContentPartPr/>
                <p14:nvPr/>
              </p14:nvContentPartPr>
              <p14:xfrm>
                <a:off x="7768050" y="2613126"/>
                <a:ext cx="23040" cy="155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19BD321-3426-4857-AF71-F5A1B8C39F3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59050" y="2604486"/>
                  <a:ext cx="40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39F3369-4DDF-4DCD-A6EB-8F172440FCB4}"/>
                    </a:ext>
                  </a:extLst>
                </p14:cNvPr>
                <p14:cNvContentPartPr/>
                <p14:nvPr/>
              </p14:nvContentPartPr>
              <p14:xfrm>
                <a:off x="7135170" y="3075006"/>
                <a:ext cx="720" cy="3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39F3369-4DDF-4DCD-A6EB-8F172440FCB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126530" y="3066006"/>
                  <a:ext cx="18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16B0783-A927-4AF9-B9E8-0C719A1E6A96}"/>
                    </a:ext>
                  </a:extLst>
                </p14:cNvPr>
                <p14:cNvContentPartPr/>
                <p14:nvPr/>
              </p14:nvContentPartPr>
              <p14:xfrm>
                <a:off x="7115730" y="3101646"/>
                <a:ext cx="216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16B0783-A927-4AF9-B9E8-0C719A1E6A9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106730" y="3093006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CE10131-7775-4293-A91A-147585698699}"/>
                    </a:ext>
                  </a:extLst>
                </p14:cNvPr>
                <p14:cNvContentPartPr/>
                <p14:nvPr/>
              </p14:nvContentPartPr>
              <p14:xfrm>
                <a:off x="6973530" y="3070326"/>
                <a:ext cx="165960" cy="336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CE10131-7775-4293-A91A-14758569869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64530" y="3061326"/>
                  <a:ext cx="1836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8449ED5-B2A6-4B60-BD8C-577DDEACD4B9}"/>
                    </a:ext>
                  </a:extLst>
                </p14:cNvPr>
                <p14:cNvContentPartPr/>
                <p14:nvPr/>
              </p14:nvContentPartPr>
              <p14:xfrm>
                <a:off x="7161090" y="3109566"/>
                <a:ext cx="28440" cy="312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8449ED5-B2A6-4B60-BD8C-577DDEACD4B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52090" y="3100566"/>
                  <a:ext cx="460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09EF61A-C350-4832-8746-6DDECDCD4B29}"/>
                    </a:ext>
                  </a:extLst>
                </p14:cNvPr>
                <p14:cNvContentPartPr/>
                <p14:nvPr/>
              </p14:nvContentPartPr>
              <p14:xfrm>
                <a:off x="7256490" y="3098406"/>
                <a:ext cx="67680" cy="302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09EF61A-C350-4832-8746-6DDECDCD4B2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47850" y="3089766"/>
                  <a:ext cx="853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4E7830B-8F71-463A-AE6B-A7ACA801C438}"/>
                    </a:ext>
                  </a:extLst>
                </p14:cNvPr>
                <p14:cNvContentPartPr/>
                <p14:nvPr/>
              </p14:nvContentPartPr>
              <p14:xfrm>
                <a:off x="7853010" y="2978886"/>
                <a:ext cx="75960" cy="371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4E7830B-8F71-463A-AE6B-A7ACA801C43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44370" y="2969886"/>
                  <a:ext cx="936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49B679C-8E05-45E9-A90E-747B4DCBBD11}"/>
                    </a:ext>
                  </a:extLst>
                </p14:cNvPr>
                <p14:cNvContentPartPr/>
                <p14:nvPr/>
              </p14:nvContentPartPr>
              <p14:xfrm>
                <a:off x="7947690" y="2993646"/>
                <a:ext cx="120960" cy="3942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49B679C-8E05-45E9-A90E-747B4DCBBD1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38690" y="2984646"/>
                  <a:ext cx="1386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B3FB293-B9D8-4461-9F06-991359545402}"/>
                    </a:ext>
                  </a:extLst>
                </p14:cNvPr>
                <p14:cNvContentPartPr/>
                <p14:nvPr/>
              </p14:nvContentPartPr>
              <p14:xfrm>
                <a:off x="7966410" y="2961606"/>
                <a:ext cx="255600" cy="3801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B3FB293-B9D8-4461-9F06-99135954540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57410" y="2952606"/>
                  <a:ext cx="2732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E0AC537-5839-4F88-B1B6-B17CDE6AEF22}"/>
                    </a:ext>
                  </a:extLst>
                </p14:cNvPr>
                <p14:cNvContentPartPr/>
                <p14:nvPr/>
              </p14:nvContentPartPr>
              <p14:xfrm>
                <a:off x="6878130" y="3169326"/>
                <a:ext cx="68400" cy="97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E0AC537-5839-4F88-B1B6-B17CDE6AEF2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869490" y="3160686"/>
                  <a:ext cx="86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5DD42CE-35C6-422D-A540-60CE49D4DAE2}"/>
                    </a:ext>
                  </a:extLst>
                </p14:cNvPr>
                <p14:cNvContentPartPr/>
                <p14:nvPr/>
              </p14:nvContentPartPr>
              <p14:xfrm>
                <a:off x="7082250" y="3240966"/>
                <a:ext cx="57600" cy="85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5DD42CE-35C6-422D-A540-60CE49D4DAE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73610" y="3231966"/>
                  <a:ext cx="75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A25F1C6-5724-4224-8FC7-37C279376DB7}"/>
                    </a:ext>
                  </a:extLst>
                </p14:cNvPr>
                <p14:cNvContentPartPr/>
                <p14:nvPr/>
              </p14:nvContentPartPr>
              <p14:xfrm>
                <a:off x="7319130" y="3201006"/>
                <a:ext cx="85320" cy="90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A25F1C6-5724-4224-8FC7-37C279376DB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10490" y="3192366"/>
                  <a:ext cx="102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9676E99-45FF-4EBB-96CD-E5E40C90B427}"/>
                    </a:ext>
                  </a:extLst>
                </p14:cNvPr>
                <p14:cNvContentPartPr/>
                <p14:nvPr/>
              </p14:nvContentPartPr>
              <p14:xfrm>
                <a:off x="7737810" y="3125766"/>
                <a:ext cx="62640" cy="88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9676E99-45FF-4EBB-96CD-E5E40C90B42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729170" y="3116766"/>
                  <a:ext cx="80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E094518-E264-484F-9354-6992D077376D}"/>
                    </a:ext>
                  </a:extLst>
                </p14:cNvPr>
                <p14:cNvContentPartPr/>
                <p14:nvPr/>
              </p14:nvContentPartPr>
              <p14:xfrm>
                <a:off x="8033010" y="3173646"/>
                <a:ext cx="77760" cy="79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E094518-E264-484F-9354-6992D077376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024010" y="3164646"/>
                  <a:ext cx="95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BE346B0-7DDD-4E11-81BF-797A42C53075}"/>
                    </a:ext>
                  </a:extLst>
                </p14:cNvPr>
                <p14:cNvContentPartPr/>
                <p14:nvPr/>
              </p14:nvContentPartPr>
              <p14:xfrm>
                <a:off x="8180970" y="3111366"/>
                <a:ext cx="52200" cy="86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BE346B0-7DDD-4E11-81BF-797A42C5307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72330" y="3102726"/>
                  <a:ext cx="69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4D2D506-410A-4A07-9D59-100DA79423B5}"/>
                    </a:ext>
                  </a:extLst>
                </p14:cNvPr>
                <p14:cNvContentPartPr/>
                <p14:nvPr/>
              </p14:nvContentPartPr>
              <p14:xfrm>
                <a:off x="6709290" y="3320886"/>
                <a:ext cx="1898280" cy="1216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4D2D506-410A-4A07-9D59-100DA79423B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700290" y="3311886"/>
                  <a:ext cx="1915920" cy="12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6E9D193-B7DA-47DE-B69D-2EC691B9F8A8}"/>
              </a:ext>
            </a:extLst>
          </p:cNvPr>
          <p:cNvGrpSpPr/>
          <p:nvPr/>
        </p:nvGrpSpPr>
        <p:grpSpPr>
          <a:xfrm>
            <a:off x="1780170" y="3724086"/>
            <a:ext cx="499680" cy="177840"/>
            <a:chOff x="1780170" y="3724086"/>
            <a:chExt cx="499680" cy="1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86EBF3F-2393-46F8-A80D-75F685E9EF81}"/>
                    </a:ext>
                  </a:extLst>
                </p14:cNvPr>
                <p14:cNvContentPartPr/>
                <p14:nvPr/>
              </p14:nvContentPartPr>
              <p14:xfrm>
                <a:off x="1780170" y="3801486"/>
                <a:ext cx="136080" cy="100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86EBF3F-2393-46F8-A80D-75F685E9EF8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71530" y="3792846"/>
                  <a:ext cx="153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01A6D55-53B9-4F03-B2C2-26E32A20865E}"/>
                    </a:ext>
                  </a:extLst>
                </p14:cNvPr>
                <p14:cNvContentPartPr/>
                <p14:nvPr/>
              </p14:nvContentPartPr>
              <p14:xfrm>
                <a:off x="1933170" y="3740286"/>
                <a:ext cx="130320" cy="153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01A6D55-53B9-4F03-B2C2-26E32A20865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924170" y="3731286"/>
                  <a:ext cx="147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FCD0636-5B37-441A-B3AE-33D3B522B093}"/>
                    </a:ext>
                  </a:extLst>
                </p14:cNvPr>
                <p14:cNvContentPartPr/>
                <p14:nvPr/>
              </p14:nvContentPartPr>
              <p14:xfrm>
                <a:off x="2119650" y="3724086"/>
                <a:ext cx="160200" cy="154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FCD0636-5B37-441A-B3AE-33D3B522B09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111010" y="3715086"/>
                  <a:ext cx="17784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0EDD80C-1170-47DA-9368-46423FCA5A11}"/>
              </a:ext>
            </a:extLst>
          </p:cNvPr>
          <p:cNvGrpSpPr/>
          <p:nvPr/>
        </p:nvGrpSpPr>
        <p:grpSpPr>
          <a:xfrm>
            <a:off x="2558130" y="3761886"/>
            <a:ext cx="232200" cy="136800"/>
            <a:chOff x="2558130" y="3761886"/>
            <a:chExt cx="23220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F552DEE-4C99-443F-BF66-75CEF3449B4F}"/>
                    </a:ext>
                  </a:extLst>
                </p14:cNvPr>
                <p14:cNvContentPartPr/>
                <p14:nvPr/>
              </p14:nvContentPartPr>
              <p14:xfrm>
                <a:off x="2558130" y="3761886"/>
                <a:ext cx="142560" cy="136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F552DEE-4C99-443F-BF66-75CEF3449B4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549490" y="3752886"/>
                  <a:ext cx="160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538FB6D-F91A-4BC2-8522-D29C0FC04F87}"/>
                    </a:ext>
                  </a:extLst>
                </p14:cNvPr>
                <p14:cNvContentPartPr/>
                <p14:nvPr/>
              </p14:nvContentPartPr>
              <p14:xfrm>
                <a:off x="2721570" y="3801486"/>
                <a:ext cx="68760" cy="91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538FB6D-F91A-4BC2-8522-D29C0FC04F8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12570" y="3792846"/>
                  <a:ext cx="8640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9EBFCB9-DBF5-491F-9D4A-3FF42652FFDA}"/>
              </a:ext>
            </a:extLst>
          </p:cNvPr>
          <p:cNvGrpSpPr/>
          <p:nvPr/>
        </p:nvGrpSpPr>
        <p:grpSpPr>
          <a:xfrm>
            <a:off x="3108930" y="3765486"/>
            <a:ext cx="200520" cy="146880"/>
            <a:chOff x="3108930" y="3765486"/>
            <a:chExt cx="20052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3DADA07-9C4D-458A-B1F8-B4E860827EBA}"/>
                    </a:ext>
                  </a:extLst>
                </p14:cNvPr>
                <p14:cNvContentPartPr/>
                <p14:nvPr/>
              </p14:nvContentPartPr>
              <p14:xfrm>
                <a:off x="3157890" y="3765486"/>
                <a:ext cx="40680" cy="146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3DADA07-9C4D-458A-B1F8-B4E860827EB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48890" y="3756846"/>
                  <a:ext cx="58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84CBB6F-BFB4-4A84-A9C1-B09C603CE68D}"/>
                    </a:ext>
                  </a:extLst>
                </p14:cNvPr>
                <p14:cNvContentPartPr/>
                <p14:nvPr/>
              </p14:nvContentPartPr>
              <p14:xfrm>
                <a:off x="3108930" y="3814086"/>
                <a:ext cx="200520" cy="60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84CBB6F-BFB4-4A84-A9C1-B09C603CE68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100290" y="3805086"/>
                  <a:ext cx="21816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B57FB36-FF04-4DBA-B1F9-118EE710D575}"/>
              </a:ext>
            </a:extLst>
          </p:cNvPr>
          <p:cNvGrpSpPr/>
          <p:nvPr/>
        </p:nvGrpSpPr>
        <p:grpSpPr>
          <a:xfrm>
            <a:off x="3621930" y="3758286"/>
            <a:ext cx="281520" cy="139320"/>
            <a:chOff x="3621930" y="3758286"/>
            <a:chExt cx="281520" cy="13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1872E17-C68D-42AB-B02F-CB2161D5964D}"/>
                    </a:ext>
                  </a:extLst>
                </p14:cNvPr>
                <p14:cNvContentPartPr/>
                <p14:nvPr/>
              </p14:nvContentPartPr>
              <p14:xfrm>
                <a:off x="3640290" y="3800766"/>
                <a:ext cx="55440" cy="96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1872E17-C68D-42AB-B02F-CB2161D5964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631650" y="3791766"/>
                  <a:ext cx="73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59EB5D5-9CDD-45FF-A684-E4A84453B9C5}"/>
                    </a:ext>
                  </a:extLst>
                </p14:cNvPr>
                <p14:cNvContentPartPr/>
                <p14:nvPr/>
              </p14:nvContentPartPr>
              <p14:xfrm>
                <a:off x="3621930" y="3818766"/>
                <a:ext cx="95040" cy="30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59EB5D5-9CDD-45FF-A684-E4A84453B9C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613290" y="3810126"/>
                  <a:ext cx="112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3AA8A3-6811-4F75-9BBC-110A0AE7DD78}"/>
                    </a:ext>
                  </a:extLst>
                </p14:cNvPr>
                <p14:cNvContentPartPr/>
                <p14:nvPr/>
              </p14:nvContentPartPr>
              <p14:xfrm>
                <a:off x="3738930" y="3758286"/>
                <a:ext cx="164520" cy="131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3AA8A3-6811-4F75-9BBC-110A0AE7DD7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30290" y="3749646"/>
                  <a:ext cx="18216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2AA135D-4125-4D99-BF3C-8FDD2CC502FD}"/>
              </a:ext>
            </a:extLst>
          </p:cNvPr>
          <p:cNvGrpSpPr/>
          <p:nvPr/>
        </p:nvGrpSpPr>
        <p:grpSpPr>
          <a:xfrm>
            <a:off x="4173090" y="3743166"/>
            <a:ext cx="794880" cy="162360"/>
            <a:chOff x="4173090" y="3743166"/>
            <a:chExt cx="79488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8B18B14-9C84-4AE9-8537-B173066A5C14}"/>
                    </a:ext>
                  </a:extLst>
                </p14:cNvPr>
                <p14:cNvContentPartPr/>
                <p14:nvPr/>
              </p14:nvContentPartPr>
              <p14:xfrm>
                <a:off x="4173090" y="3778806"/>
                <a:ext cx="59760" cy="106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8B18B14-9C84-4AE9-8537-B173066A5C1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64450" y="3769806"/>
                  <a:ext cx="77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0197DD6-D018-4CDC-B30A-6605EEDD1700}"/>
                    </a:ext>
                  </a:extLst>
                </p14:cNvPr>
                <p14:cNvContentPartPr/>
                <p14:nvPr/>
              </p14:nvContentPartPr>
              <p14:xfrm>
                <a:off x="4266690" y="3823446"/>
                <a:ext cx="90000" cy="70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0197DD6-D018-4CDC-B30A-6605EEDD170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58050" y="3814446"/>
                  <a:ext cx="107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3ECB0FB-3CF3-44DE-9974-74D0CD452C98}"/>
                    </a:ext>
                  </a:extLst>
                </p14:cNvPr>
                <p14:cNvContentPartPr/>
                <p14:nvPr/>
              </p14:nvContentPartPr>
              <p14:xfrm>
                <a:off x="4395570" y="3743166"/>
                <a:ext cx="188280" cy="160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3ECB0FB-3CF3-44DE-9974-74D0CD452C9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386570" y="3734166"/>
                  <a:ext cx="205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AA7CFC4-D340-43B1-B870-005C502C59C5}"/>
                    </a:ext>
                  </a:extLst>
                </p14:cNvPr>
                <p14:cNvContentPartPr/>
                <p14:nvPr/>
              </p14:nvContentPartPr>
              <p14:xfrm>
                <a:off x="4613010" y="3750366"/>
                <a:ext cx="51120" cy="154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AA7CFC4-D340-43B1-B870-005C502C59C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604010" y="3741366"/>
                  <a:ext cx="68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7F0E72C-C82B-4D6A-85F8-B0024F57C42E}"/>
                    </a:ext>
                  </a:extLst>
                </p14:cNvPr>
                <p14:cNvContentPartPr/>
                <p14:nvPr/>
              </p14:nvContentPartPr>
              <p14:xfrm>
                <a:off x="4592490" y="3770526"/>
                <a:ext cx="129240" cy="122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7F0E72C-C82B-4D6A-85F8-B0024F57C42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583490" y="3761526"/>
                  <a:ext cx="146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C98E439-619B-4B77-AFDB-4EFB9904BA22}"/>
                    </a:ext>
                  </a:extLst>
                </p14:cNvPr>
                <p14:cNvContentPartPr/>
                <p14:nvPr/>
              </p14:nvContentPartPr>
              <p14:xfrm>
                <a:off x="4753050" y="3810486"/>
                <a:ext cx="214920" cy="95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C98E439-619B-4B77-AFDB-4EFB9904BA2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44050" y="3801486"/>
                  <a:ext cx="23256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7CAE7B5-E0B2-48CA-864A-616008DB1148}"/>
              </a:ext>
            </a:extLst>
          </p:cNvPr>
          <p:cNvGrpSpPr/>
          <p:nvPr/>
        </p:nvGrpSpPr>
        <p:grpSpPr>
          <a:xfrm>
            <a:off x="1877010" y="4318806"/>
            <a:ext cx="521280" cy="175320"/>
            <a:chOff x="1877010" y="4318806"/>
            <a:chExt cx="52128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BB9CA96-FAD9-44BD-8A73-FCE5A0977B50}"/>
                    </a:ext>
                  </a:extLst>
                </p14:cNvPr>
                <p14:cNvContentPartPr/>
                <p14:nvPr/>
              </p14:nvContentPartPr>
              <p14:xfrm>
                <a:off x="1877010" y="4334286"/>
                <a:ext cx="92880" cy="145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BB9CA96-FAD9-44BD-8A73-FCE5A0977B5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68010" y="4325286"/>
                  <a:ext cx="110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109DCCA-E3AA-465F-B23E-484A5C81E01B}"/>
                    </a:ext>
                  </a:extLst>
                </p14:cNvPr>
                <p14:cNvContentPartPr/>
                <p14:nvPr/>
              </p14:nvContentPartPr>
              <p14:xfrm>
                <a:off x="2014890" y="4318806"/>
                <a:ext cx="151200" cy="163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109DCCA-E3AA-465F-B23E-484A5C81E01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006250" y="4309806"/>
                  <a:ext cx="168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4ED86C2-6947-45B9-B157-4CB63DD6A284}"/>
                    </a:ext>
                  </a:extLst>
                </p14:cNvPr>
                <p14:cNvContentPartPr/>
                <p14:nvPr/>
              </p14:nvContentPartPr>
              <p14:xfrm>
                <a:off x="2205690" y="4390806"/>
                <a:ext cx="81360" cy="77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4ED86C2-6947-45B9-B157-4CB63DD6A28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196690" y="4381806"/>
                  <a:ext cx="99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1E987DF-60F8-4CAF-B93B-7E8AC4F91C83}"/>
                    </a:ext>
                  </a:extLst>
                </p14:cNvPr>
                <p14:cNvContentPartPr/>
                <p14:nvPr/>
              </p14:nvContentPartPr>
              <p14:xfrm>
                <a:off x="2333850" y="4407726"/>
                <a:ext cx="64440" cy="86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1E987DF-60F8-4CAF-B93B-7E8AC4F91C8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24850" y="4398726"/>
                  <a:ext cx="8208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04D23FE-CBB9-4004-94D2-4D2BEFE50922}"/>
              </a:ext>
            </a:extLst>
          </p:cNvPr>
          <p:cNvGrpSpPr/>
          <p:nvPr/>
        </p:nvGrpSpPr>
        <p:grpSpPr>
          <a:xfrm>
            <a:off x="2654610" y="4331766"/>
            <a:ext cx="336600" cy="177840"/>
            <a:chOff x="2654610" y="4331766"/>
            <a:chExt cx="336600" cy="1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2564A5A-FC14-4EA2-87B2-9BDEE084419D}"/>
                    </a:ext>
                  </a:extLst>
                </p14:cNvPr>
                <p14:cNvContentPartPr/>
                <p14:nvPr/>
              </p14:nvContentPartPr>
              <p14:xfrm>
                <a:off x="2654610" y="4331766"/>
                <a:ext cx="95040" cy="161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2564A5A-FC14-4EA2-87B2-9BDEE084419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45610" y="4322766"/>
                  <a:ext cx="112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314CE0C-EEB5-4C03-BAA8-629B1C44DEDC}"/>
                    </a:ext>
                  </a:extLst>
                </p14:cNvPr>
                <p14:cNvContentPartPr/>
                <p14:nvPr/>
              </p14:nvContentPartPr>
              <p14:xfrm>
                <a:off x="2788530" y="4343646"/>
                <a:ext cx="202680" cy="165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314CE0C-EEB5-4C03-BAA8-629B1C44DED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79530" y="4335006"/>
                  <a:ext cx="22032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5A13265-2A3B-4232-BC03-4B6BDED1A4CE}"/>
              </a:ext>
            </a:extLst>
          </p:cNvPr>
          <p:cNvGrpSpPr/>
          <p:nvPr/>
        </p:nvGrpSpPr>
        <p:grpSpPr>
          <a:xfrm>
            <a:off x="3273450" y="4341486"/>
            <a:ext cx="814320" cy="261360"/>
            <a:chOff x="3273450" y="4341486"/>
            <a:chExt cx="81432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E84A1A1-D650-41C5-8E22-245A01050E29}"/>
                    </a:ext>
                  </a:extLst>
                </p14:cNvPr>
                <p14:cNvContentPartPr/>
                <p14:nvPr/>
              </p14:nvContentPartPr>
              <p14:xfrm>
                <a:off x="3273450" y="4389366"/>
                <a:ext cx="50760" cy="213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E84A1A1-D650-41C5-8E22-245A01050E2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264450" y="4380366"/>
                  <a:ext cx="68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41E8288-6E74-4A64-B51D-21AE2EE1AE4B}"/>
                    </a:ext>
                  </a:extLst>
                </p14:cNvPr>
                <p14:cNvContentPartPr/>
                <p14:nvPr/>
              </p14:nvContentPartPr>
              <p14:xfrm>
                <a:off x="3283890" y="4396926"/>
                <a:ext cx="51840" cy="102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41E8288-6E74-4A64-B51D-21AE2EE1AE4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74890" y="4387926"/>
                  <a:ext cx="69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401F8BB-94E2-4B85-8C70-115BDEB50561}"/>
                    </a:ext>
                  </a:extLst>
                </p14:cNvPr>
                <p14:cNvContentPartPr/>
                <p14:nvPr/>
              </p14:nvContentPartPr>
              <p14:xfrm>
                <a:off x="3392610" y="4406286"/>
                <a:ext cx="46440" cy="102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401F8BB-94E2-4B85-8C70-115BDEB5056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383610" y="4397286"/>
                  <a:ext cx="64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10CDD7C-B0A9-464E-97B1-ED511AAE2C49}"/>
                    </a:ext>
                  </a:extLst>
                </p14:cNvPr>
                <p14:cNvContentPartPr/>
                <p14:nvPr/>
              </p14:nvContentPartPr>
              <p14:xfrm>
                <a:off x="3514290" y="4428246"/>
                <a:ext cx="66960" cy="65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10CDD7C-B0A9-464E-97B1-ED511AAE2C4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05290" y="4419246"/>
                  <a:ext cx="84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CB03D4A-04EB-40ED-9EC6-56CC6AF7A617}"/>
                    </a:ext>
                  </a:extLst>
                </p14:cNvPr>
                <p14:cNvContentPartPr/>
                <p14:nvPr/>
              </p14:nvContentPartPr>
              <p14:xfrm>
                <a:off x="3638130" y="4341486"/>
                <a:ext cx="153720" cy="172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CB03D4A-04EB-40ED-9EC6-56CC6AF7A61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629490" y="4332486"/>
                  <a:ext cx="171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86B3A8C-AD42-4568-B3D7-DB560F2AB894}"/>
                    </a:ext>
                  </a:extLst>
                </p14:cNvPr>
                <p14:cNvContentPartPr/>
                <p14:nvPr/>
              </p14:nvContentPartPr>
              <p14:xfrm>
                <a:off x="3798330" y="4388646"/>
                <a:ext cx="126360" cy="119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86B3A8C-AD42-4568-B3D7-DB560F2AB89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789330" y="4380006"/>
                  <a:ext cx="144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AD0B103-59AF-43BF-9268-ED6107D5C6D1}"/>
                    </a:ext>
                  </a:extLst>
                </p14:cNvPr>
                <p14:cNvContentPartPr/>
                <p14:nvPr/>
              </p14:nvContentPartPr>
              <p14:xfrm>
                <a:off x="3961410" y="4436166"/>
                <a:ext cx="126360" cy="72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AD0B103-59AF-43BF-9268-ED6107D5C6D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52770" y="4427166"/>
                  <a:ext cx="14400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AD222A4-4318-4576-84B6-5B27321296DB}"/>
                  </a:ext>
                </a:extLst>
              </p14:cNvPr>
              <p14:cNvContentPartPr/>
              <p14:nvPr/>
            </p14:nvContentPartPr>
            <p14:xfrm>
              <a:off x="4427610" y="4436166"/>
              <a:ext cx="212400" cy="864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AD222A4-4318-4576-84B6-5B27321296D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418970" y="4427166"/>
                <a:ext cx="2300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99C9AFB-461C-4DBC-A5D2-1886DBE00F6E}"/>
                  </a:ext>
                </a:extLst>
              </p14:cNvPr>
              <p14:cNvContentPartPr/>
              <p14:nvPr/>
            </p14:nvContentPartPr>
            <p14:xfrm>
              <a:off x="7500210" y="3594486"/>
              <a:ext cx="275040" cy="2664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99C9AFB-461C-4DBC-A5D2-1886DBE00F6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491210" y="3585846"/>
                <a:ext cx="2926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7AE91B9-8D41-4B13-92C4-16919F4C3E4B}"/>
                  </a:ext>
                </a:extLst>
              </p14:cNvPr>
              <p14:cNvContentPartPr/>
              <p14:nvPr/>
            </p14:nvContentPartPr>
            <p14:xfrm>
              <a:off x="7100250" y="3777006"/>
              <a:ext cx="90720" cy="16740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7AE91B9-8D41-4B13-92C4-16919F4C3E4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091610" y="3768366"/>
                <a:ext cx="1083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886468D5-3557-4B01-97C3-7C97803139CC}"/>
                  </a:ext>
                </a:extLst>
              </p14:cNvPr>
              <p14:cNvContentPartPr/>
              <p14:nvPr/>
            </p14:nvContentPartPr>
            <p14:xfrm>
              <a:off x="8224890" y="3790686"/>
              <a:ext cx="149760" cy="1195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886468D5-3557-4B01-97C3-7C97803139C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216250" y="3781686"/>
                <a:ext cx="1674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D60F8C6-5897-44E3-8757-5B49C5853E65}"/>
                  </a:ext>
                </a:extLst>
              </p14:cNvPr>
              <p14:cNvContentPartPr/>
              <p14:nvPr/>
            </p14:nvContentPartPr>
            <p14:xfrm>
              <a:off x="7636290" y="4352286"/>
              <a:ext cx="129240" cy="288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D60F8C6-5897-44E3-8757-5B49C5853E6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627290" y="4343646"/>
                <a:ext cx="14688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D4ED7A0-E897-41A6-AE7C-31D3212EED88}"/>
              </a:ext>
            </a:extLst>
          </p:cNvPr>
          <p:cNvGrpSpPr/>
          <p:nvPr/>
        </p:nvGrpSpPr>
        <p:grpSpPr>
          <a:xfrm>
            <a:off x="1901130" y="4932966"/>
            <a:ext cx="581400" cy="205200"/>
            <a:chOff x="1901130" y="4932966"/>
            <a:chExt cx="58140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73B937D-2FAB-498F-804F-C8E73E265A58}"/>
                    </a:ext>
                  </a:extLst>
                </p14:cNvPr>
                <p14:cNvContentPartPr/>
                <p14:nvPr/>
              </p14:nvContentPartPr>
              <p14:xfrm>
                <a:off x="1928490" y="4975086"/>
                <a:ext cx="77040" cy="163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73B937D-2FAB-498F-804F-C8E73E265A5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919490" y="4966086"/>
                  <a:ext cx="94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A0C042D-54E3-43D0-AFB9-702D084270D2}"/>
                    </a:ext>
                  </a:extLst>
                </p14:cNvPr>
                <p14:cNvContentPartPr/>
                <p14:nvPr/>
              </p14:nvContentPartPr>
              <p14:xfrm>
                <a:off x="1901130" y="5020806"/>
                <a:ext cx="126000" cy="10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A0C042D-54E3-43D0-AFB9-702D084270D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892130" y="5012166"/>
                  <a:ext cx="143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762D00C-DD31-4BAB-88DD-9BCC11A1958B}"/>
                    </a:ext>
                  </a:extLst>
                </p14:cNvPr>
                <p14:cNvContentPartPr/>
                <p14:nvPr/>
              </p14:nvContentPartPr>
              <p14:xfrm>
                <a:off x="2053770" y="4932966"/>
                <a:ext cx="203040" cy="196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762D00C-DD31-4BAB-88DD-9BCC11A1958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044770" y="4923966"/>
                  <a:ext cx="220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C5DE607-DEBC-4453-9ACA-55B6B576C736}"/>
                    </a:ext>
                  </a:extLst>
                </p14:cNvPr>
                <p14:cNvContentPartPr/>
                <p14:nvPr/>
              </p14:nvContentPartPr>
              <p14:xfrm>
                <a:off x="2286330" y="5026206"/>
                <a:ext cx="196200" cy="109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C5DE607-DEBC-4453-9ACA-55B6B576C73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277330" y="5017206"/>
                  <a:ext cx="21384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B1ECA32-3434-44D9-9BF6-10CE0C436957}"/>
              </a:ext>
            </a:extLst>
          </p:cNvPr>
          <p:cNvGrpSpPr/>
          <p:nvPr/>
        </p:nvGrpSpPr>
        <p:grpSpPr>
          <a:xfrm>
            <a:off x="2678010" y="5003526"/>
            <a:ext cx="153720" cy="126000"/>
            <a:chOff x="2678010" y="5003526"/>
            <a:chExt cx="153720" cy="12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3D813B7-6389-4621-9132-2CFBCDFF419A}"/>
                    </a:ext>
                  </a:extLst>
                </p14:cNvPr>
                <p14:cNvContentPartPr/>
                <p14:nvPr/>
              </p14:nvContentPartPr>
              <p14:xfrm>
                <a:off x="2678010" y="5003526"/>
                <a:ext cx="30960" cy="126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3D813B7-6389-4621-9132-2CFBCDFF419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69010" y="4994886"/>
                  <a:ext cx="48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4B3A35B-7025-4F38-9300-920EDD745DE4}"/>
                    </a:ext>
                  </a:extLst>
                </p14:cNvPr>
                <p14:cNvContentPartPr/>
                <p14:nvPr/>
              </p14:nvContentPartPr>
              <p14:xfrm>
                <a:off x="2769090" y="5015046"/>
                <a:ext cx="62640" cy="96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4B3A35B-7025-4F38-9300-920EDD745DE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760450" y="5006406"/>
                  <a:ext cx="8028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0255370-1969-4F4E-A3C8-D271053D3717}"/>
                  </a:ext>
                </a:extLst>
              </p14:cNvPr>
              <p14:cNvContentPartPr/>
              <p14:nvPr/>
            </p14:nvContentPartPr>
            <p14:xfrm>
              <a:off x="3113970" y="5005326"/>
              <a:ext cx="103680" cy="1069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0255370-1969-4F4E-A3C8-D271053D3717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105330" y="4996686"/>
                <a:ext cx="12132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0096777-CA85-4511-877C-2DF1666C7823}"/>
              </a:ext>
            </a:extLst>
          </p:cNvPr>
          <p:cNvGrpSpPr/>
          <p:nvPr/>
        </p:nvGrpSpPr>
        <p:grpSpPr>
          <a:xfrm>
            <a:off x="3459930" y="4925046"/>
            <a:ext cx="999720" cy="235800"/>
            <a:chOff x="3459930" y="4925046"/>
            <a:chExt cx="99972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6E49FA0-F38A-448E-B675-071567FB0C2C}"/>
                    </a:ext>
                  </a:extLst>
                </p14:cNvPr>
                <p14:cNvContentPartPr/>
                <p14:nvPr/>
              </p14:nvContentPartPr>
              <p14:xfrm>
                <a:off x="3491610" y="4925046"/>
                <a:ext cx="75240" cy="2358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6E49FA0-F38A-448E-B675-071567FB0C2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482970" y="4916046"/>
                  <a:ext cx="92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84CB604-F00C-4DD3-81A8-CBE1BA17AD11}"/>
                    </a:ext>
                  </a:extLst>
                </p14:cNvPr>
                <p14:cNvContentPartPr/>
                <p14:nvPr/>
              </p14:nvContentPartPr>
              <p14:xfrm>
                <a:off x="3459930" y="5002446"/>
                <a:ext cx="227520" cy="126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84CB604-F00C-4DD3-81A8-CBE1BA17AD1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451290" y="4993806"/>
                  <a:ext cx="245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8AF4779-DC86-46FF-9E2D-2381DC30AB79}"/>
                    </a:ext>
                  </a:extLst>
                </p14:cNvPr>
                <p14:cNvContentPartPr/>
                <p14:nvPr/>
              </p14:nvContentPartPr>
              <p14:xfrm>
                <a:off x="3741810" y="5037726"/>
                <a:ext cx="86040" cy="76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8AF4779-DC86-46FF-9E2D-2381DC30AB7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733170" y="5028726"/>
                  <a:ext cx="103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2545126-5897-45D7-82CB-D612374DD088}"/>
                    </a:ext>
                  </a:extLst>
                </p14:cNvPr>
                <p14:cNvContentPartPr/>
                <p14:nvPr/>
              </p14:nvContentPartPr>
              <p14:xfrm>
                <a:off x="3852330" y="4960686"/>
                <a:ext cx="157320" cy="1587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2545126-5897-45D7-82CB-D612374DD08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843690" y="4951686"/>
                  <a:ext cx="174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3E32878-4A2C-4E51-B641-10617A373A9F}"/>
                    </a:ext>
                  </a:extLst>
                </p14:cNvPr>
                <p14:cNvContentPartPr/>
                <p14:nvPr/>
              </p14:nvContentPartPr>
              <p14:xfrm>
                <a:off x="3930090" y="5004966"/>
                <a:ext cx="129600" cy="91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3E32878-4A2C-4E51-B641-10617A373A9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921090" y="4996326"/>
                  <a:ext cx="147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4186AB6-78C2-47C7-AFE2-34C499A03428}"/>
                    </a:ext>
                  </a:extLst>
                </p14:cNvPr>
                <p14:cNvContentPartPr/>
                <p14:nvPr/>
              </p14:nvContentPartPr>
              <p14:xfrm>
                <a:off x="4075530" y="4975086"/>
                <a:ext cx="206280" cy="111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4186AB6-78C2-47C7-AFE2-34C499A0342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66890" y="4966086"/>
                  <a:ext cx="223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0702A92-2513-434B-A56B-4005F9E23115}"/>
                    </a:ext>
                  </a:extLst>
                </p14:cNvPr>
                <p14:cNvContentPartPr/>
                <p14:nvPr/>
              </p14:nvContentPartPr>
              <p14:xfrm>
                <a:off x="4325370" y="5039526"/>
                <a:ext cx="78480" cy="597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0702A92-2513-434B-A56B-4005F9E2311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316370" y="5030886"/>
                  <a:ext cx="96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E6D7047-1815-43DD-85B0-4564F2AF0052}"/>
                    </a:ext>
                  </a:extLst>
                </p14:cNvPr>
                <p14:cNvContentPartPr/>
                <p14:nvPr/>
              </p14:nvContentPartPr>
              <p14:xfrm>
                <a:off x="4422930" y="4953846"/>
                <a:ext cx="36720" cy="1674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E6D7047-1815-43DD-85B0-4564F2AF005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13930" y="4945206"/>
                  <a:ext cx="5436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A969518-9C54-4202-A765-E489703BA007}"/>
              </a:ext>
            </a:extLst>
          </p:cNvPr>
          <p:cNvGrpSpPr/>
          <p:nvPr/>
        </p:nvGrpSpPr>
        <p:grpSpPr>
          <a:xfrm>
            <a:off x="4642890" y="5010006"/>
            <a:ext cx="192960" cy="115200"/>
            <a:chOff x="4642890" y="5010006"/>
            <a:chExt cx="192960" cy="11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7D8FE19-2D87-4007-9527-D9DB411CE42B}"/>
                    </a:ext>
                  </a:extLst>
                </p14:cNvPr>
                <p14:cNvContentPartPr/>
                <p14:nvPr/>
              </p14:nvContentPartPr>
              <p14:xfrm>
                <a:off x="4642890" y="5010006"/>
                <a:ext cx="70200" cy="1152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7D8FE19-2D87-4007-9527-D9DB411CE42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34250" y="5001006"/>
                  <a:ext cx="87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4DB64C2-1697-4BB7-A0F1-A7BDAB60807C}"/>
                    </a:ext>
                  </a:extLst>
                </p14:cNvPr>
                <p14:cNvContentPartPr/>
                <p14:nvPr/>
              </p14:nvContentPartPr>
              <p14:xfrm>
                <a:off x="4759170" y="5034486"/>
                <a:ext cx="76680" cy="781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4DB64C2-1697-4BB7-A0F1-A7BDAB60807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750170" y="5025486"/>
                  <a:ext cx="9432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37D2EAC-5037-4330-A827-098E353F05CF}"/>
                  </a:ext>
                </a:extLst>
              </p14:cNvPr>
              <p14:cNvContentPartPr/>
              <p14:nvPr/>
            </p14:nvContentPartPr>
            <p14:xfrm>
              <a:off x="5774010" y="4105326"/>
              <a:ext cx="5760" cy="144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37D2EAC-5037-4330-A827-098E353F05CF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765370" y="4096326"/>
                <a:ext cx="2340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639314F-BA0F-49F9-AAD3-8D34A959AF21}"/>
              </a:ext>
            </a:extLst>
          </p:cNvPr>
          <p:cNvGrpSpPr/>
          <p:nvPr/>
        </p:nvGrpSpPr>
        <p:grpSpPr>
          <a:xfrm>
            <a:off x="5092890" y="4349046"/>
            <a:ext cx="1289880" cy="241560"/>
            <a:chOff x="5092890" y="4349046"/>
            <a:chExt cx="128988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4745D07-8259-4A45-B455-E2A61B5FF601}"/>
                    </a:ext>
                  </a:extLst>
                </p14:cNvPr>
                <p14:cNvContentPartPr/>
                <p14:nvPr/>
              </p14:nvContentPartPr>
              <p14:xfrm>
                <a:off x="5092890" y="4349046"/>
                <a:ext cx="100080" cy="171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4745D07-8259-4A45-B455-E2A61B5FF60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083890" y="4340046"/>
                  <a:ext cx="117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C3B0575-7786-4F8B-A230-562A5D6F8C9E}"/>
                    </a:ext>
                  </a:extLst>
                </p14:cNvPr>
                <p14:cNvContentPartPr/>
                <p14:nvPr/>
              </p14:nvContentPartPr>
              <p14:xfrm>
                <a:off x="5140410" y="4428606"/>
                <a:ext cx="86400" cy="7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C3B0575-7786-4F8B-A230-562A5D6F8C9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31410" y="4419606"/>
                  <a:ext cx="104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682D944-96CC-4064-8E10-1123A689DC33}"/>
                    </a:ext>
                  </a:extLst>
                </p14:cNvPr>
                <p14:cNvContentPartPr/>
                <p14:nvPr/>
              </p14:nvContentPartPr>
              <p14:xfrm>
                <a:off x="5229330" y="4433286"/>
                <a:ext cx="210240" cy="121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682D944-96CC-4064-8E10-1123A689DC3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220690" y="4424286"/>
                  <a:ext cx="227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682B168-58F3-4034-8E29-C35E537C7054}"/>
                    </a:ext>
                  </a:extLst>
                </p14:cNvPr>
                <p14:cNvContentPartPr/>
                <p14:nvPr/>
              </p14:nvContentPartPr>
              <p14:xfrm>
                <a:off x="5505810" y="4444806"/>
                <a:ext cx="120600" cy="83207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682B168-58F3-4034-8E29-C35E537C705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97170" y="4435801"/>
                  <a:ext cx="138240" cy="1008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89EAA42-8C68-4489-9A48-2D61D0071450}"/>
                    </a:ext>
                  </a:extLst>
                </p14:cNvPr>
                <p14:cNvContentPartPr/>
                <p14:nvPr/>
              </p14:nvContentPartPr>
              <p14:xfrm>
                <a:off x="5696250" y="4427166"/>
                <a:ext cx="92880" cy="91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89EAA42-8C68-4489-9A48-2D61D007145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687610" y="4418166"/>
                  <a:ext cx="110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6CC1FF6-ADCF-47D0-A202-69080E70BF5B}"/>
                    </a:ext>
                  </a:extLst>
                </p14:cNvPr>
                <p14:cNvContentPartPr/>
                <p14:nvPr/>
              </p14:nvContentPartPr>
              <p14:xfrm>
                <a:off x="5506530" y="4476486"/>
                <a:ext cx="298800" cy="187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6CC1FF6-ADCF-47D0-A202-69080E70BF5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497890" y="4467846"/>
                  <a:ext cx="316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EB9B135-0847-4653-AC51-4AF7E7D1C2F4}"/>
                    </a:ext>
                  </a:extLst>
                </p14:cNvPr>
                <p14:cNvContentPartPr/>
                <p14:nvPr/>
              </p14:nvContentPartPr>
              <p14:xfrm>
                <a:off x="5536770" y="4500246"/>
                <a:ext cx="255600" cy="19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EB9B135-0847-4653-AC51-4AF7E7D1C2F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528130" y="4491606"/>
                  <a:ext cx="273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BB5D018-41B8-4605-B057-0A4EFFCBC5D4}"/>
                    </a:ext>
                  </a:extLst>
                </p14:cNvPr>
                <p14:cNvContentPartPr/>
                <p14:nvPr/>
              </p14:nvContentPartPr>
              <p14:xfrm>
                <a:off x="5934570" y="4449486"/>
                <a:ext cx="111960" cy="1346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BB5D018-41B8-4605-B057-0A4EFFCBC5D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925570" y="4440846"/>
                  <a:ext cx="129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36D9FB9-EF3D-4D1E-8A02-A78325196217}"/>
                    </a:ext>
                  </a:extLst>
                </p14:cNvPr>
                <p14:cNvContentPartPr/>
                <p14:nvPr/>
              </p14:nvContentPartPr>
              <p14:xfrm>
                <a:off x="6105930" y="4520766"/>
                <a:ext cx="83880" cy="7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36D9FB9-EF3D-4D1E-8A02-A7832519621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097290" y="4512126"/>
                  <a:ext cx="101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AE3B69E-025E-4164-9F0D-D111EA979A05}"/>
                    </a:ext>
                  </a:extLst>
                </p14:cNvPr>
                <p14:cNvContentPartPr/>
                <p14:nvPr/>
              </p14:nvContentPartPr>
              <p14:xfrm>
                <a:off x="6245250" y="4477206"/>
                <a:ext cx="137520" cy="1134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AE3B69E-025E-4164-9F0D-D111EA979A0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236250" y="4468566"/>
                  <a:ext cx="15516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F5744A8-531E-4747-B136-A30DEA8C94E8}"/>
              </a:ext>
            </a:extLst>
          </p:cNvPr>
          <p:cNvGrpSpPr/>
          <p:nvPr/>
        </p:nvGrpSpPr>
        <p:grpSpPr>
          <a:xfrm>
            <a:off x="7399410" y="3903366"/>
            <a:ext cx="745920" cy="247680"/>
            <a:chOff x="7399410" y="3903366"/>
            <a:chExt cx="74592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F1EE35E-D5A4-4548-AB83-E8CC9FF24CB2}"/>
                    </a:ext>
                  </a:extLst>
                </p14:cNvPr>
                <p14:cNvContentPartPr/>
                <p14:nvPr/>
              </p14:nvContentPartPr>
              <p14:xfrm>
                <a:off x="7399410" y="3903366"/>
                <a:ext cx="117360" cy="209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F1EE35E-D5A4-4548-AB83-E8CC9FF24CB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390770" y="3894726"/>
                  <a:ext cx="135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1B0784D-EDD5-41A5-8330-3391150889D6}"/>
                    </a:ext>
                  </a:extLst>
                </p14:cNvPr>
                <p14:cNvContentPartPr/>
                <p14:nvPr/>
              </p14:nvContentPartPr>
              <p14:xfrm>
                <a:off x="7452330" y="4021446"/>
                <a:ext cx="120960" cy="129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1B0784D-EDD5-41A5-8330-3391150889D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443690" y="4012446"/>
                  <a:ext cx="138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4A74BBC-7A4D-4C4F-A6B0-C7FD2F655199}"/>
                    </a:ext>
                  </a:extLst>
                </p14:cNvPr>
                <p14:cNvContentPartPr/>
                <p14:nvPr/>
              </p14:nvContentPartPr>
              <p14:xfrm>
                <a:off x="7660050" y="4060326"/>
                <a:ext cx="77040" cy="6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4A74BBC-7A4D-4C4F-A6B0-C7FD2F65519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51410" y="4051326"/>
                  <a:ext cx="94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A88FA69-7EF6-4E05-BA96-8BD580425F04}"/>
                    </a:ext>
                  </a:extLst>
                </p14:cNvPr>
                <p14:cNvContentPartPr/>
                <p14:nvPr/>
              </p14:nvContentPartPr>
              <p14:xfrm>
                <a:off x="7853370" y="4002726"/>
                <a:ext cx="126360" cy="98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A88FA69-7EF6-4E05-BA96-8BD580425F0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844370" y="3993726"/>
                  <a:ext cx="144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DFFC7DC-31EB-46FF-A8E3-97C5EEDF2F04}"/>
                    </a:ext>
                  </a:extLst>
                </p14:cNvPr>
                <p14:cNvContentPartPr/>
                <p14:nvPr/>
              </p14:nvContentPartPr>
              <p14:xfrm>
                <a:off x="8042010" y="4011726"/>
                <a:ext cx="103320" cy="85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DFFC7DC-31EB-46FF-A8E3-97C5EEDF2F0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033010" y="4003086"/>
                  <a:ext cx="120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684954E-E040-4526-9ABA-4129BF01B746}"/>
                    </a:ext>
                  </a:extLst>
                </p14:cNvPr>
                <p14:cNvContentPartPr/>
                <p14:nvPr/>
              </p14:nvContentPartPr>
              <p14:xfrm>
                <a:off x="7962810" y="4077246"/>
                <a:ext cx="69480" cy="4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684954E-E040-4526-9ABA-4129BF01B74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954170" y="4068606"/>
                  <a:ext cx="8712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A87A293C-EA53-4099-AD4F-E7FF68917B18}"/>
              </a:ext>
            </a:extLst>
          </p:cNvPr>
          <p:cNvGrpSpPr/>
          <p:nvPr/>
        </p:nvGrpSpPr>
        <p:grpSpPr>
          <a:xfrm>
            <a:off x="4890930" y="4963926"/>
            <a:ext cx="583920" cy="183600"/>
            <a:chOff x="4890930" y="4963926"/>
            <a:chExt cx="58392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9745701-BAD2-461C-8D43-8A8072B39227}"/>
                    </a:ext>
                  </a:extLst>
                </p14:cNvPr>
                <p14:cNvContentPartPr/>
                <p14:nvPr/>
              </p14:nvContentPartPr>
              <p14:xfrm>
                <a:off x="4890930" y="4963926"/>
                <a:ext cx="28800" cy="1836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9745701-BAD2-461C-8D43-8A8072B3922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882290" y="4954926"/>
                  <a:ext cx="46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25894C5-67C1-4C4F-9139-E78E39BF5EBF}"/>
                    </a:ext>
                  </a:extLst>
                </p14:cNvPr>
                <p14:cNvContentPartPr/>
                <p14:nvPr/>
              </p14:nvContentPartPr>
              <p14:xfrm>
                <a:off x="4959690" y="5020446"/>
                <a:ext cx="110160" cy="936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25894C5-67C1-4C4F-9139-E78E39BF5EB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950690" y="5011806"/>
                  <a:ext cx="127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F1BDE34-BAFC-44F6-BE37-9752D0811395}"/>
                    </a:ext>
                  </a:extLst>
                </p14:cNvPr>
                <p14:cNvContentPartPr/>
                <p14:nvPr/>
              </p14:nvContentPartPr>
              <p14:xfrm>
                <a:off x="5071290" y="4977246"/>
                <a:ext cx="78120" cy="1278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F1BDE34-BAFC-44F6-BE37-9752D081139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062650" y="4968606"/>
                  <a:ext cx="95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EB9E404-F219-4668-8C8C-614301277B3B}"/>
                    </a:ext>
                  </a:extLst>
                </p14:cNvPr>
                <p14:cNvContentPartPr/>
                <p14:nvPr/>
              </p14:nvContentPartPr>
              <p14:xfrm>
                <a:off x="5198370" y="4970046"/>
                <a:ext cx="45720" cy="133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EB9E404-F219-4668-8C8C-614301277B3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189370" y="4961406"/>
                  <a:ext cx="63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4011660-663A-4642-9A26-18111E526DFB}"/>
                    </a:ext>
                  </a:extLst>
                </p14:cNvPr>
                <p14:cNvContentPartPr/>
                <p14:nvPr/>
              </p14:nvContentPartPr>
              <p14:xfrm>
                <a:off x="5284050" y="5015406"/>
                <a:ext cx="190800" cy="856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4011660-663A-4642-9A26-18111E526DF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275050" y="5006406"/>
                  <a:ext cx="20844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DAB0E08-C601-4A4C-BB1C-EE05D9DAA990}"/>
              </a:ext>
            </a:extLst>
          </p:cNvPr>
          <p:cNvGrpSpPr/>
          <p:nvPr/>
        </p:nvGrpSpPr>
        <p:grpSpPr>
          <a:xfrm>
            <a:off x="5676450" y="4984446"/>
            <a:ext cx="242280" cy="147240"/>
            <a:chOff x="5676450" y="4984446"/>
            <a:chExt cx="242280" cy="14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26E9F5F-B52C-4A0E-90F7-32DACC7391D4}"/>
                    </a:ext>
                  </a:extLst>
                </p14:cNvPr>
                <p14:cNvContentPartPr/>
                <p14:nvPr/>
              </p14:nvContentPartPr>
              <p14:xfrm>
                <a:off x="5727570" y="5059326"/>
                <a:ext cx="18000" cy="367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26E9F5F-B52C-4A0E-90F7-32DACC7391D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718570" y="5050326"/>
                  <a:ext cx="35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B1DF462-9F2E-46FD-9E52-F1DD339AF8F6}"/>
                    </a:ext>
                  </a:extLst>
                </p14:cNvPr>
                <p14:cNvContentPartPr/>
                <p14:nvPr/>
              </p14:nvContentPartPr>
              <p14:xfrm>
                <a:off x="5676450" y="4984446"/>
                <a:ext cx="60120" cy="252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B1DF462-9F2E-46FD-9E52-F1DD339AF8F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667450" y="4975806"/>
                  <a:ext cx="77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D0DB8DA-CFFF-4B74-9AC9-B19C326253AD}"/>
                    </a:ext>
                  </a:extLst>
                </p14:cNvPr>
                <p14:cNvContentPartPr/>
                <p14:nvPr/>
              </p14:nvContentPartPr>
              <p14:xfrm>
                <a:off x="5844570" y="5041326"/>
                <a:ext cx="74160" cy="90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D0DB8DA-CFFF-4B74-9AC9-B19C326253A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835570" y="5032686"/>
                  <a:ext cx="918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B16CBEF-F041-4961-BD39-7CBA8D19103E}"/>
              </a:ext>
            </a:extLst>
          </p:cNvPr>
          <p:cNvGrpSpPr/>
          <p:nvPr/>
        </p:nvGrpSpPr>
        <p:grpSpPr>
          <a:xfrm>
            <a:off x="6168210" y="4972206"/>
            <a:ext cx="930600" cy="227160"/>
            <a:chOff x="6168210" y="4972206"/>
            <a:chExt cx="93060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B1BCA75-F818-48E7-894F-F043E776725C}"/>
                    </a:ext>
                  </a:extLst>
                </p14:cNvPr>
                <p14:cNvContentPartPr/>
                <p14:nvPr/>
              </p14:nvContentPartPr>
              <p14:xfrm>
                <a:off x="6168210" y="4972206"/>
                <a:ext cx="182880" cy="1908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B1BCA75-F818-48E7-894F-F043E776725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159210" y="4963566"/>
                  <a:ext cx="200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ABC3E42-A83E-4945-867C-4C3D1891A40A}"/>
                    </a:ext>
                  </a:extLst>
                </p14:cNvPr>
                <p14:cNvContentPartPr/>
                <p14:nvPr/>
              </p14:nvContentPartPr>
              <p14:xfrm>
                <a:off x="6342090" y="5061126"/>
                <a:ext cx="230760" cy="1382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ABC3E42-A83E-4945-867C-4C3D1891A40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333090" y="5052486"/>
                  <a:ext cx="248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3AA585F-FA61-41B7-BD0F-FF425A9CE5C1}"/>
                    </a:ext>
                  </a:extLst>
                </p14:cNvPr>
                <p14:cNvContentPartPr/>
                <p14:nvPr/>
              </p14:nvContentPartPr>
              <p14:xfrm>
                <a:off x="6668610" y="5072286"/>
                <a:ext cx="131400" cy="94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3AA585F-FA61-41B7-BD0F-FF425A9CE5C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59610" y="5063286"/>
                  <a:ext cx="149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C26F4A9-B22D-40DB-BCB2-730D3BEB0263}"/>
                    </a:ext>
                  </a:extLst>
                </p14:cNvPr>
                <p14:cNvContentPartPr/>
                <p14:nvPr/>
              </p14:nvContentPartPr>
              <p14:xfrm>
                <a:off x="6855450" y="5119086"/>
                <a:ext cx="52200" cy="72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C26F4A9-B22D-40DB-BCB2-730D3BEB026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46810" y="5110446"/>
                  <a:ext cx="69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26856E2-6C7B-466F-A8A5-8E93011BE054}"/>
                    </a:ext>
                  </a:extLst>
                </p14:cNvPr>
                <p14:cNvContentPartPr/>
                <p14:nvPr/>
              </p14:nvContentPartPr>
              <p14:xfrm>
                <a:off x="6977850" y="5078046"/>
                <a:ext cx="120960" cy="990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26856E2-6C7B-466F-A8A5-8E93011BE05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968850" y="5069046"/>
                  <a:ext cx="13860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6C0EC01-9B4F-4EBC-9140-890706D196F7}"/>
              </a:ext>
            </a:extLst>
          </p:cNvPr>
          <p:cNvGrpSpPr/>
          <p:nvPr/>
        </p:nvGrpSpPr>
        <p:grpSpPr>
          <a:xfrm>
            <a:off x="7434690" y="5010726"/>
            <a:ext cx="474120" cy="175320"/>
            <a:chOff x="7434690" y="5010726"/>
            <a:chExt cx="47412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03240EB-44EE-4F90-9132-C74C12E6FB2E}"/>
                    </a:ext>
                  </a:extLst>
                </p14:cNvPr>
                <p14:cNvContentPartPr/>
                <p14:nvPr/>
              </p14:nvContentPartPr>
              <p14:xfrm>
                <a:off x="7434690" y="5087406"/>
                <a:ext cx="149400" cy="871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03240EB-44EE-4F90-9132-C74C12E6FB2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25690" y="5078406"/>
                  <a:ext cx="167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EB8514D-0949-43F4-BFE7-587C69A88976}"/>
                    </a:ext>
                  </a:extLst>
                </p14:cNvPr>
                <p14:cNvContentPartPr/>
                <p14:nvPr/>
              </p14:nvContentPartPr>
              <p14:xfrm>
                <a:off x="7610370" y="5029086"/>
                <a:ext cx="63000" cy="1274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EB8514D-0949-43F4-BFE7-587C69A8897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601730" y="5020446"/>
                  <a:ext cx="80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34958E7-6D0D-445D-9FA6-43B5A0202B68}"/>
                    </a:ext>
                  </a:extLst>
                </p14:cNvPr>
                <p14:cNvContentPartPr/>
                <p14:nvPr/>
              </p14:nvContentPartPr>
              <p14:xfrm>
                <a:off x="7678410" y="5014686"/>
                <a:ext cx="100800" cy="1670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34958E7-6D0D-445D-9FA6-43B5A0202B6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69770" y="5006046"/>
                  <a:ext cx="118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3B3292B-AF86-4A4C-A783-4C4CF748B65A}"/>
                    </a:ext>
                  </a:extLst>
                </p14:cNvPr>
                <p14:cNvContentPartPr/>
                <p14:nvPr/>
              </p14:nvContentPartPr>
              <p14:xfrm>
                <a:off x="7828890" y="5010726"/>
                <a:ext cx="79920" cy="175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3B3292B-AF86-4A4C-A783-4C4CF748B65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819890" y="5002086"/>
                  <a:ext cx="9756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EDABD01-267C-4568-9BD5-A1BD9DFCA3FE}"/>
              </a:ext>
            </a:extLst>
          </p:cNvPr>
          <p:cNvGrpSpPr/>
          <p:nvPr/>
        </p:nvGrpSpPr>
        <p:grpSpPr>
          <a:xfrm>
            <a:off x="8249730" y="5021886"/>
            <a:ext cx="552240" cy="188640"/>
            <a:chOff x="8249730" y="5021886"/>
            <a:chExt cx="55224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421FF74-20D5-4D71-9F7E-1CD5B2D793AF}"/>
                    </a:ext>
                  </a:extLst>
                </p14:cNvPr>
                <p14:cNvContentPartPr/>
                <p14:nvPr/>
              </p14:nvContentPartPr>
              <p14:xfrm>
                <a:off x="8249730" y="5074086"/>
                <a:ext cx="116640" cy="1249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421FF74-20D5-4D71-9F7E-1CD5B2D793A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241090" y="5065446"/>
                  <a:ext cx="134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A31344B-F94E-441C-9E3F-0FD5DEE413CA}"/>
                    </a:ext>
                  </a:extLst>
                </p14:cNvPr>
                <p14:cNvContentPartPr/>
                <p14:nvPr/>
              </p14:nvContentPartPr>
              <p14:xfrm>
                <a:off x="8409930" y="5021886"/>
                <a:ext cx="162000" cy="164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A31344B-F94E-441C-9E3F-0FD5DEE413C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401290" y="5013246"/>
                  <a:ext cx="179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F0316A6-E50E-411D-B33F-5C398D720AF6}"/>
                    </a:ext>
                  </a:extLst>
                </p14:cNvPr>
                <p14:cNvContentPartPr/>
                <p14:nvPr/>
              </p14:nvContentPartPr>
              <p14:xfrm>
                <a:off x="8621250" y="5104326"/>
                <a:ext cx="180720" cy="1062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F0316A6-E50E-411D-B33F-5C398D720AF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612610" y="5095326"/>
                  <a:ext cx="19836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2D2CACF-85FA-4DA8-93BE-E1E6DF19616B}"/>
                  </a:ext>
                </a:extLst>
              </p14:cNvPr>
              <p14:cNvContentPartPr/>
              <p14:nvPr/>
            </p14:nvContentPartPr>
            <p14:xfrm>
              <a:off x="9144690" y="5016486"/>
              <a:ext cx="103320" cy="17712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2D2CACF-85FA-4DA8-93BE-E1E6DF19616B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9135690" y="5007846"/>
                <a:ext cx="1209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DBAA35B-7581-4BDB-837C-3763C2E1BACB}"/>
                  </a:ext>
                </a:extLst>
              </p14:cNvPr>
              <p14:cNvContentPartPr/>
              <p14:nvPr/>
            </p14:nvContentPartPr>
            <p14:xfrm>
              <a:off x="9323250" y="5024766"/>
              <a:ext cx="14760" cy="17460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DBAA35B-7581-4BDB-837C-3763C2E1BACB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9314250" y="5016126"/>
                <a:ext cx="324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E0282A7C-B85D-49DD-97D9-54D21D5B481C}"/>
                  </a:ext>
                </a:extLst>
              </p14:cNvPr>
              <p14:cNvContentPartPr/>
              <p14:nvPr/>
            </p14:nvContentPartPr>
            <p14:xfrm>
              <a:off x="9307770" y="5025846"/>
              <a:ext cx="100800" cy="9324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E0282A7C-B85D-49DD-97D9-54D21D5B481C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9299130" y="5016846"/>
                <a:ext cx="1184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0DCB560B-5A50-4A90-9343-B31A5168F3A8}"/>
                  </a:ext>
                </a:extLst>
              </p14:cNvPr>
              <p14:cNvContentPartPr/>
              <p14:nvPr/>
            </p14:nvContentPartPr>
            <p14:xfrm>
              <a:off x="9469770" y="4979406"/>
              <a:ext cx="90360" cy="22356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0DCB560B-5A50-4A90-9343-B31A5168F3A8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9460770" y="4970766"/>
                <a:ext cx="1080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6C592830-8DFC-403E-A2EA-B70DF0A43231}"/>
                  </a:ext>
                </a:extLst>
              </p14:cNvPr>
              <p14:cNvContentPartPr/>
              <p14:nvPr/>
            </p14:nvContentPartPr>
            <p14:xfrm>
              <a:off x="9627810" y="4993086"/>
              <a:ext cx="86040" cy="18900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6C592830-8DFC-403E-A2EA-B70DF0A43231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9619170" y="4984086"/>
                <a:ext cx="1036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DED2B0D6-5CF6-40AB-84C3-7C22F39F5BB7}"/>
                  </a:ext>
                </a:extLst>
              </p14:cNvPr>
              <p14:cNvContentPartPr/>
              <p14:nvPr/>
            </p14:nvContentPartPr>
            <p14:xfrm>
              <a:off x="9657690" y="5100006"/>
              <a:ext cx="85680" cy="13464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DED2B0D6-5CF6-40AB-84C3-7C22F39F5BB7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9648690" y="5091006"/>
                <a:ext cx="1033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71BD8FD3-21D9-4846-B399-16DA1FDEC329}"/>
                  </a:ext>
                </a:extLst>
              </p14:cNvPr>
              <p14:cNvContentPartPr/>
              <p14:nvPr/>
            </p14:nvContentPartPr>
            <p14:xfrm>
              <a:off x="9823290" y="4983726"/>
              <a:ext cx="75960" cy="24768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71BD8FD3-21D9-4846-B399-16DA1FDEC329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9814290" y="4974726"/>
                <a:ext cx="93600" cy="26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719FD75-1A1C-4D6C-ACAE-2887FD594B2A}"/>
              </a:ext>
            </a:extLst>
          </p:cNvPr>
          <p:cNvGrpSpPr/>
          <p:nvPr/>
        </p:nvGrpSpPr>
        <p:grpSpPr>
          <a:xfrm>
            <a:off x="10059810" y="5057526"/>
            <a:ext cx="663480" cy="217440"/>
            <a:chOff x="10059810" y="5057526"/>
            <a:chExt cx="663480" cy="2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712B82C-1423-410A-8D10-324C071A66B6}"/>
                    </a:ext>
                  </a:extLst>
                </p14:cNvPr>
                <p14:cNvContentPartPr/>
                <p14:nvPr/>
              </p14:nvContentPartPr>
              <p14:xfrm>
                <a:off x="10059810" y="5115846"/>
                <a:ext cx="123840" cy="165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712B82C-1423-410A-8D10-324C071A66B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051170" y="5107206"/>
                  <a:ext cx="141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941DF66-F7AE-42F6-8925-75EDA18D7798}"/>
                    </a:ext>
                  </a:extLst>
                </p14:cNvPr>
                <p14:cNvContentPartPr/>
                <p14:nvPr/>
              </p14:nvContentPartPr>
              <p14:xfrm>
                <a:off x="10330530" y="5057526"/>
                <a:ext cx="123480" cy="1425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941DF66-F7AE-42F6-8925-75EDA18D779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321530" y="5048526"/>
                  <a:ext cx="141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00FD397-D7E4-4477-8177-D3E3E9128C92}"/>
                    </a:ext>
                  </a:extLst>
                </p14:cNvPr>
                <p14:cNvContentPartPr/>
                <p14:nvPr/>
              </p14:nvContentPartPr>
              <p14:xfrm>
                <a:off x="10505850" y="5168406"/>
                <a:ext cx="86760" cy="106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00FD397-D7E4-4477-8177-D3E3E9128C9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496850" y="5159766"/>
                  <a:ext cx="104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98AC9DC-92C8-46A7-AB79-722E46F88E2F}"/>
                    </a:ext>
                  </a:extLst>
                </p14:cNvPr>
                <p14:cNvContentPartPr/>
                <p14:nvPr/>
              </p14:nvContentPartPr>
              <p14:xfrm>
                <a:off x="10610610" y="5174526"/>
                <a:ext cx="112680" cy="957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98AC9DC-92C8-46A7-AB79-722E46F88E2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601970" y="5165886"/>
                  <a:ext cx="13032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95991D8-8063-455C-B060-414DA5D4AF73}"/>
              </a:ext>
            </a:extLst>
          </p:cNvPr>
          <p:cNvGrpSpPr/>
          <p:nvPr/>
        </p:nvGrpSpPr>
        <p:grpSpPr>
          <a:xfrm>
            <a:off x="1917330" y="5494926"/>
            <a:ext cx="1469880" cy="299880"/>
            <a:chOff x="1917330" y="5494926"/>
            <a:chExt cx="146988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5118EBA-9953-4F0D-B86F-105D1F043107}"/>
                    </a:ext>
                  </a:extLst>
                </p14:cNvPr>
                <p14:cNvContentPartPr/>
                <p14:nvPr/>
              </p14:nvContentPartPr>
              <p14:xfrm>
                <a:off x="1917330" y="5494926"/>
                <a:ext cx="95040" cy="1850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5118EBA-9953-4F0D-B86F-105D1F04310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908690" y="5485926"/>
                  <a:ext cx="112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AA73692-AC9A-4DAB-89B0-937C3D06D791}"/>
                    </a:ext>
                  </a:extLst>
                </p14:cNvPr>
                <p14:cNvContentPartPr/>
                <p14:nvPr/>
              </p14:nvContentPartPr>
              <p14:xfrm>
                <a:off x="2030010" y="5583846"/>
                <a:ext cx="141480" cy="2109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AA73692-AC9A-4DAB-89B0-937C3D06D79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021010" y="5574846"/>
                  <a:ext cx="159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8312BA1-D4C4-4DBA-AFE0-814F7B5B0F86}"/>
                    </a:ext>
                  </a:extLst>
                </p14:cNvPr>
                <p14:cNvContentPartPr/>
                <p14:nvPr/>
              </p14:nvContentPartPr>
              <p14:xfrm>
                <a:off x="2312970" y="5596806"/>
                <a:ext cx="7920" cy="738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8312BA1-D4C4-4DBA-AFE0-814F7B5B0F8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03970" y="5587806"/>
                  <a:ext cx="25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858FC9B-2F34-4218-8A35-085FD6F970E5}"/>
                    </a:ext>
                  </a:extLst>
                </p14:cNvPr>
                <p14:cNvContentPartPr/>
                <p14:nvPr/>
              </p14:nvContentPartPr>
              <p14:xfrm>
                <a:off x="2291010" y="5564046"/>
                <a:ext cx="163080" cy="943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858FC9B-2F34-4218-8A35-085FD6F970E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282010" y="5555406"/>
                  <a:ext cx="180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4AC5759-EEF0-4355-AA2D-357C38608311}"/>
                    </a:ext>
                  </a:extLst>
                </p14:cNvPr>
                <p14:cNvContentPartPr/>
                <p14:nvPr/>
              </p14:nvContentPartPr>
              <p14:xfrm>
                <a:off x="2458050" y="5516886"/>
                <a:ext cx="137160" cy="1414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4AC5759-EEF0-4355-AA2D-357C3860831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449050" y="5507886"/>
                  <a:ext cx="154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33CD0D3-2EC5-4B22-A79D-3AC19B5FFCAB}"/>
                    </a:ext>
                  </a:extLst>
                </p14:cNvPr>
                <p14:cNvContentPartPr/>
                <p14:nvPr/>
              </p14:nvContentPartPr>
              <p14:xfrm>
                <a:off x="2638050" y="5555766"/>
                <a:ext cx="172800" cy="94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33CD0D3-2EC5-4B22-A79D-3AC19B5FFCA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629410" y="5547126"/>
                  <a:ext cx="190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4E78162-7417-436D-B7FB-302108F8C9B6}"/>
                    </a:ext>
                  </a:extLst>
                </p14:cNvPr>
                <p14:cNvContentPartPr/>
                <p14:nvPr/>
              </p14:nvContentPartPr>
              <p14:xfrm>
                <a:off x="2864850" y="5513646"/>
                <a:ext cx="27720" cy="1375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4E78162-7417-436D-B7FB-302108F8C9B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855850" y="5505006"/>
                  <a:ext cx="45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EB02CB9-7A67-423F-9375-A5758A4029D1}"/>
                    </a:ext>
                  </a:extLst>
                </p14:cNvPr>
                <p14:cNvContentPartPr/>
                <p14:nvPr/>
              </p14:nvContentPartPr>
              <p14:xfrm>
                <a:off x="2837130" y="5535966"/>
                <a:ext cx="135000" cy="1062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EB02CB9-7A67-423F-9375-A5758A4029D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828130" y="5526966"/>
                  <a:ext cx="152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10DAAB2-0F69-42B3-B994-EDD159E09AC7}"/>
                    </a:ext>
                  </a:extLst>
                </p14:cNvPr>
                <p14:cNvContentPartPr/>
                <p14:nvPr/>
              </p14:nvContentPartPr>
              <p14:xfrm>
                <a:off x="2975370" y="5527686"/>
                <a:ext cx="220320" cy="1126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10DAAB2-0F69-42B3-B994-EDD159E09AC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966730" y="5518686"/>
                  <a:ext cx="237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A749C6D-7618-4D73-A7BC-54088BFD381B}"/>
                    </a:ext>
                  </a:extLst>
                </p14:cNvPr>
                <p14:cNvContentPartPr/>
                <p14:nvPr/>
              </p14:nvContentPartPr>
              <p14:xfrm>
                <a:off x="3333210" y="5637486"/>
                <a:ext cx="54000" cy="309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A749C6D-7618-4D73-A7BC-54088BFD381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324210" y="5628486"/>
                  <a:ext cx="7164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B49F378B-FDB4-4F44-8405-023E5335903F}"/>
              </a:ext>
            </a:extLst>
          </p:cNvPr>
          <p:cNvGrpSpPr/>
          <p:nvPr/>
        </p:nvGrpSpPr>
        <p:grpSpPr>
          <a:xfrm>
            <a:off x="3626250" y="5512206"/>
            <a:ext cx="129600" cy="160560"/>
            <a:chOff x="3626250" y="5512206"/>
            <a:chExt cx="12960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3453BA1-7BF9-497C-9070-AA957E431B92}"/>
                    </a:ext>
                  </a:extLst>
                </p14:cNvPr>
                <p14:cNvContentPartPr/>
                <p14:nvPr/>
              </p14:nvContentPartPr>
              <p14:xfrm>
                <a:off x="3648930" y="5512206"/>
                <a:ext cx="106920" cy="1605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3453BA1-7BF9-497C-9070-AA957E431B9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639930" y="5503566"/>
                  <a:ext cx="124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DF6E952-DB19-4060-AFB1-9BB0399158B4}"/>
                    </a:ext>
                  </a:extLst>
                </p14:cNvPr>
                <p14:cNvContentPartPr/>
                <p14:nvPr/>
              </p14:nvContentPartPr>
              <p14:xfrm>
                <a:off x="3626250" y="5581686"/>
                <a:ext cx="105120" cy="889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DF6E952-DB19-4060-AFB1-9BB0399158B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617610" y="5573046"/>
                  <a:ext cx="12276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FCE94D5B-4CE1-4015-AF62-D3F43DED7072}"/>
                  </a:ext>
                </a:extLst>
              </p14:cNvPr>
              <p14:cNvContentPartPr/>
              <p14:nvPr/>
            </p14:nvContentPartPr>
            <p14:xfrm>
              <a:off x="4020090" y="5546046"/>
              <a:ext cx="109800" cy="11592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FCE94D5B-4CE1-4015-AF62-D3F43DED7072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4011450" y="5537406"/>
                <a:ext cx="127440" cy="13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193F36AB-07E4-465B-AD24-12D0590DEEFE}"/>
              </a:ext>
            </a:extLst>
          </p:cNvPr>
          <p:cNvGrpSpPr/>
          <p:nvPr/>
        </p:nvGrpSpPr>
        <p:grpSpPr>
          <a:xfrm>
            <a:off x="4408890" y="5517606"/>
            <a:ext cx="767520" cy="349920"/>
            <a:chOff x="4408890" y="5517606"/>
            <a:chExt cx="767520" cy="3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3D59BDA-BAF4-4435-B673-5E49089B03AE}"/>
                    </a:ext>
                  </a:extLst>
                </p14:cNvPr>
                <p14:cNvContentPartPr/>
                <p14:nvPr/>
              </p14:nvContentPartPr>
              <p14:xfrm>
                <a:off x="4408890" y="5565486"/>
                <a:ext cx="138960" cy="1134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3D59BDA-BAF4-4435-B673-5E49089B03A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400250" y="5556846"/>
                  <a:ext cx="156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804BF0A-B91D-4C36-9F5C-A092B169F5D8}"/>
                    </a:ext>
                  </a:extLst>
                </p14:cNvPr>
                <p14:cNvContentPartPr/>
                <p14:nvPr/>
              </p14:nvContentPartPr>
              <p14:xfrm>
                <a:off x="4583130" y="5603286"/>
                <a:ext cx="101880" cy="734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804BF0A-B91D-4C36-9F5C-A092B169F5D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574490" y="5594646"/>
                  <a:ext cx="119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8C7553C-0680-4F14-9747-BCDE2B537C89}"/>
                    </a:ext>
                  </a:extLst>
                </p14:cNvPr>
                <p14:cNvContentPartPr/>
                <p14:nvPr/>
              </p14:nvContentPartPr>
              <p14:xfrm>
                <a:off x="4663410" y="5528046"/>
                <a:ext cx="125280" cy="172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8C7553C-0680-4F14-9747-BCDE2B537C8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654410" y="5519406"/>
                  <a:ext cx="142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95D8613-9F9D-4D93-A65F-D8BA94AD6447}"/>
                    </a:ext>
                  </a:extLst>
                </p14:cNvPr>
                <p14:cNvContentPartPr/>
                <p14:nvPr/>
              </p14:nvContentPartPr>
              <p14:xfrm>
                <a:off x="4811370" y="5586366"/>
                <a:ext cx="55800" cy="853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95D8613-9F9D-4D93-A65F-D8BA94AD644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802730" y="5577726"/>
                  <a:ext cx="73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E40C330-F59D-4818-B321-B1BCF8D42B9F}"/>
                    </a:ext>
                  </a:extLst>
                </p14:cNvPr>
                <p14:cNvContentPartPr/>
                <p14:nvPr/>
              </p14:nvContentPartPr>
              <p14:xfrm>
                <a:off x="4885530" y="5517606"/>
                <a:ext cx="152280" cy="1818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E40C330-F59D-4818-B321-B1BCF8D42B9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876530" y="5508966"/>
                  <a:ext cx="169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63D67B9-89FD-408D-8DE8-AA878EDFD733}"/>
                    </a:ext>
                  </a:extLst>
                </p14:cNvPr>
                <p14:cNvContentPartPr/>
                <p14:nvPr/>
              </p14:nvContentPartPr>
              <p14:xfrm>
                <a:off x="5012610" y="5590326"/>
                <a:ext cx="163800" cy="2772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63D67B9-89FD-408D-8DE8-AA878EDFD73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003610" y="5581686"/>
                  <a:ext cx="18144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339826D0-4758-447E-8923-2BC2FAB7EBE6}"/>
              </a:ext>
            </a:extLst>
          </p:cNvPr>
          <p:cNvGrpSpPr/>
          <p:nvPr/>
        </p:nvGrpSpPr>
        <p:grpSpPr>
          <a:xfrm>
            <a:off x="5353890" y="5368566"/>
            <a:ext cx="311760" cy="357840"/>
            <a:chOff x="5353890" y="5368566"/>
            <a:chExt cx="31176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260E99C-C5D8-447F-AB59-A439A37A3EA5}"/>
                    </a:ext>
                  </a:extLst>
                </p14:cNvPr>
                <p14:cNvContentPartPr/>
                <p14:nvPr/>
              </p14:nvContentPartPr>
              <p14:xfrm>
                <a:off x="5353890" y="5610846"/>
                <a:ext cx="15120" cy="730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260E99C-C5D8-447F-AB59-A439A37A3EA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345250" y="5602206"/>
                  <a:ext cx="32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7FB9A53-C678-4715-8697-F61E89404E8F}"/>
                    </a:ext>
                  </a:extLst>
                </p14:cNvPr>
                <p14:cNvContentPartPr/>
                <p14:nvPr/>
              </p14:nvContentPartPr>
              <p14:xfrm>
                <a:off x="5358930" y="5568366"/>
                <a:ext cx="44280" cy="248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7FB9A53-C678-4715-8697-F61E89404E8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349930" y="5559726"/>
                  <a:ext cx="61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3EF99D9-3E9C-4C5A-8B47-FF3CFD1DA9F7}"/>
                    </a:ext>
                  </a:extLst>
                </p14:cNvPr>
                <p14:cNvContentPartPr/>
                <p14:nvPr/>
              </p14:nvContentPartPr>
              <p14:xfrm>
                <a:off x="5365050" y="5538126"/>
                <a:ext cx="15840" cy="1742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3EF99D9-3E9C-4C5A-8B47-FF3CFD1DA9F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356410" y="5529486"/>
                  <a:ext cx="33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DFAD79D-107D-4851-B0EC-841B0BACB0F8}"/>
                    </a:ext>
                  </a:extLst>
                </p14:cNvPr>
                <p14:cNvContentPartPr/>
                <p14:nvPr/>
              </p14:nvContentPartPr>
              <p14:xfrm>
                <a:off x="5374410" y="5511486"/>
                <a:ext cx="178560" cy="2149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DFAD79D-107D-4851-B0EC-841B0BACB0F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365410" y="5502846"/>
                  <a:ext cx="196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4F698ED-E2C6-4503-BA9F-E0E9475D3B32}"/>
                    </a:ext>
                  </a:extLst>
                </p14:cNvPr>
                <p14:cNvContentPartPr/>
                <p14:nvPr/>
              </p14:nvContentPartPr>
              <p14:xfrm>
                <a:off x="5604090" y="5368566"/>
                <a:ext cx="61560" cy="644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4F698ED-E2C6-4503-BA9F-E0E9475D3B3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595090" y="5359926"/>
                  <a:ext cx="7920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A24EC11F-7BCC-455D-8E2F-C53DFE97FAB4}"/>
              </a:ext>
            </a:extLst>
          </p:cNvPr>
          <p:cNvGrpSpPr/>
          <p:nvPr/>
        </p:nvGrpSpPr>
        <p:grpSpPr>
          <a:xfrm>
            <a:off x="5829090" y="5535966"/>
            <a:ext cx="194760" cy="169200"/>
            <a:chOff x="5829090" y="5535966"/>
            <a:chExt cx="19476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0EFCD31-9850-4AAB-BCF9-63FD05B6D353}"/>
                    </a:ext>
                  </a:extLst>
                </p14:cNvPr>
                <p14:cNvContentPartPr/>
                <p14:nvPr/>
              </p14:nvContentPartPr>
              <p14:xfrm>
                <a:off x="5850330" y="5575926"/>
                <a:ext cx="26640" cy="1076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0EFCD31-9850-4AAB-BCF9-63FD05B6D35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841330" y="5567286"/>
                  <a:ext cx="44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8C08EFC-59B6-4643-BD02-5B1AE0060B22}"/>
                    </a:ext>
                  </a:extLst>
                </p14:cNvPr>
                <p14:cNvContentPartPr/>
                <p14:nvPr/>
              </p14:nvContentPartPr>
              <p14:xfrm>
                <a:off x="5829090" y="5535966"/>
                <a:ext cx="66600" cy="151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8C08EFC-59B6-4643-BD02-5B1AE0060B2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820450" y="5526966"/>
                  <a:ext cx="84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864DC75-A4CC-4E2B-A11D-7636F24EB485}"/>
                    </a:ext>
                  </a:extLst>
                </p14:cNvPr>
                <p14:cNvContentPartPr/>
                <p14:nvPr/>
              </p14:nvContentPartPr>
              <p14:xfrm>
                <a:off x="5943570" y="5604726"/>
                <a:ext cx="80280" cy="1004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864DC75-A4CC-4E2B-A11D-7636F24EB48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934930" y="5596086"/>
                  <a:ext cx="9792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CD1114BA-D2FD-41EA-B46F-DB052E175659}"/>
              </a:ext>
            </a:extLst>
          </p:cNvPr>
          <p:cNvGrpSpPr/>
          <p:nvPr/>
        </p:nvGrpSpPr>
        <p:grpSpPr>
          <a:xfrm>
            <a:off x="6321210" y="5498166"/>
            <a:ext cx="806400" cy="259560"/>
            <a:chOff x="6321210" y="5498166"/>
            <a:chExt cx="80640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C3356E9-522C-4A6E-82DD-E2CC94F7ACE4}"/>
                    </a:ext>
                  </a:extLst>
                </p14:cNvPr>
                <p14:cNvContentPartPr/>
                <p14:nvPr/>
              </p14:nvContentPartPr>
              <p14:xfrm>
                <a:off x="6321210" y="5498166"/>
                <a:ext cx="147960" cy="2595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C3356E9-522C-4A6E-82DD-E2CC94F7ACE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312570" y="5489526"/>
                  <a:ext cx="1656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218ABA1-4F33-42AA-97EB-8DDC31172127}"/>
                    </a:ext>
                  </a:extLst>
                </p14:cNvPr>
                <p14:cNvContentPartPr/>
                <p14:nvPr/>
              </p14:nvContentPartPr>
              <p14:xfrm>
                <a:off x="6549090" y="5663766"/>
                <a:ext cx="69840" cy="61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218ABA1-4F33-42AA-97EB-8DDC3117212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540090" y="5654766"/>
                  <a:ext cx="87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26988FD-7098-4A77-8FFD-520779A764DC}"/>
                    </a:ext>
                  </a:extLst>
                </p14:cNvPr>
                <p14:cNvContentPartPr/>
                <p14:nvPr/>
              </p14:nvContentPartPr>
              <p14:xfrm>
                <a:off x="6734850" y="5613726"/>
                <a:ext cx="110880" cy="1188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26988FD-7098-4A77-8FFD-520779A764D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726210" y="5605086"/>
                  <a:ext cx="128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5F14D5B-73C3-437D-B0D7-7E2A7A7968E9}"/>
                    </a:ext>
                  </a:extLst>
                </p14:cNvPr>
                <p14:cNvContentPartPr/>
                <p14:nvPr/>
              </p14:nvContentPartPr>
              <p14:xfrm>
                <a:off x="6901890" y="5687166"/>
                <a:ext cx="48240" cy="43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5F14D5B-73C3-437D-B0D7-7E2A7A7968E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893250" y="5678526"/>
                  <a:ext cx="65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15309F2-8374-495C-9F1C-2F2BD85894B7}"/>
                    </a:ext>
                  </a:extLst>
                </p14:cNvPr>
                <p14:cNvContentPartPr/>
                <p14:nvPr/>
              </p14:nvContentPartPr>
              <p14:xfrm>
                <a:off x="7037250" y="5647566"/>
                <a:ext cx="90360" cy="932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15309F2-8374-495C-9F1C-2F2BD85894B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028250" y="5638566"/>
                  <a:ext cx="10800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726036E8-7087-46C1-B8FB-925E76A557F3}"/>
              </a:ext>
            </a:extLst>
          </p:cNvPr>
          <p:cNvGrpSpPr/>
          <p:nvPr/>
        </p:nvGrpSpPr>
        <p:grpSpPr>
          <a:xfrm>
            <a:off x="7421370" y="5534526"/>
            <a:ext cx="457560" cy="209160"/>
            <a:chOff x="7421370" y="5534526"/>
            <a:chExt cx="45756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C6BFCB6-A553-426A-87AD-902C2E36031A}"/>
                    </a:ext>
                  </a:extLst>
                </p14:cNvPr>
                <p14:cNvContentPartPr/>
                <p14:nvPr/>
              </p14:nvContentPartPr>
              <p14:xfrm>
                <a:off x="7421370" y="5601486"/>
                <a:ext cx="135000" cy="950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C6BFCB6-A553-426A-87AD-902C2E36031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412370" y="5592486"/>
                  <a:ext cx="152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C23AD8E-BE1B-44BC-B483-822FF831F715}"/>
                    </a:ext>
                  </a:extLst>
                </p14:cNvPr>
                <p14:cNvContentPartPr/>
                <p14:nvPr/>
              </p14:nvContentPartPr>
              <p14:xfrm>
                <a:off x="7568610" y="5548926"/>
                <a:ext cx="43560" cy="1400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C23AD8E-BE1B-44BC-B483-822FF831F71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559970" y="5539926"/>
                  <a:ext cx="61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C780399-0D17-4EF8-92B1-08B4AC7F82E9}"/>
                    </a:ext>
                  </a:extLst>
                </p14:cNvPr>
                <p14:cNvContentPartPr/>
                <p14:nvPr/>
              </p14:nvContentPartPr>
              <p14:xfrm>
                <a:off x="7634490" y="5561166"/>
                <a:ext cx="106200" cy="1825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C780399-0D17-4EF8-92B1-08B4AC7F82E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625490" y="5552526"/>
                  <a:ext cx="123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43D40F7-1D53-4D8B-BD6D-C6FBF43F025A}"/>
                    </a:ext>
                  </a:extLst>
                </p14:cNvPr>
                <p14:cNvContentPartPr/>
                <p14:nvPr/>
              </p14:nvContentPartPr>
              <p14:xfrm>
                <a:off x="7791090" y="5534526"/>
                <a:ext cx="87840" cy="1731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43D40F7-1D53-4D8B-BD6D-C6FBF43F025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782090" y="5525526"/>
                  <a:ext cx="10548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3A19500-DCCB-4C60-A67C-787B18B9D83E}"/>
              </a:ext>
            </a:extLst>
          </p:cNvPr>
          <p:cNvGrpSpPr/>
          <p:nvPr/>
        </p:nvGrpSpPr>
        <p:grpSpPr>
          <a:xfrm>
            <a:off x="8092770" y="5564046"/>
            <a:ext cx="615600" cy="160560"/>
            <a:chOff x="8092770" y="5564046"/>
            <a:chExt cx="61560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648ECBC-C3C7-4FAE-885A-5F6B93379AF5}"/>
                    </a:ext>
                  </a:extLst>
                </p14:cNvPr>
                <p14:cNvContentPartPr/>
                <p14:nvPr/>
              </p14:nvContentPartPr>
              <p14:xfrm>
                <a:off x="8092770" y="5605446"/>
                <a:ext cx="101880" cy="1105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648ECBC-C3C7-4FAE-885A-5F6B93379AF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083770" y="5596446"/>
                  <a:ext cx="119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23C8F5A-5863-4B69-B942-1C16BEA31567}"/>
                    </a:ext>
                  </a:extLst>
                </p14:cNvPr>
                <p14:cNvContentPartPr/>
                <p14:nvPr/>
              </p14:nvContentPartPr>
              <p14:xfrm>
                <a:off x="8234610" y="5564046"/>
                <a:ext cx="182160" cy="1522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23C8F5A-5863-4B69-B942-1C16BEA3156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225970" y="5555406"/>
                  <a:ext cx="199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6F8557F-B21D-4F60-8F24-545CEF839DEC}"/>
                    </a:ext>
                  </a:extLst>
                </p14:cNvPr>
                <p14:cNvContentPartPr/>
                <p14:nvPr/>
              </p14:nvContentPartPr>
              <p14:xfrm>
                <a:off x="8464290" y="5613726"/>
                <a:ext cx="244080" cy="1108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6F8557F-B21D-4F60-8F24-545CEF839DE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455650" y="5605086"/>
                  <a:ext cx="26172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3C3E56D7-A01A-47F8-9A6C-E5DE1457891F}"/>
              </a:ext>
            </a:extLst>
          </p:cNvPr>
          <p:cNvGrpSpPr/>
          <p:nvPr/>
        </p:nvGrpSpPr>
        <p:grpSpPr>
          <a:xfrm>
            <a:off x="8943810" y="5548926"/>
            <a:ext cx="1401840" cy="222840"/>
            <a:chOff x="8943810" y="5548926"/>
            <a:chExt cx="140184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F3AE3BC-15BF-49DF-B5E0-DD771A4221BD}"/>
                    </a:ext>
                  </a:extLst>
                </p14:cNvPr>
                <p14:cNvContentPartPr/>
                <p14:nvPr/>
              </p14:nvContentPartPr>
              <p14:xfrm>
                <a:off x="8943810" y="5573046"/>
                <a:ext cx="113040" cy="1634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F3AE3BC-15BF-49DF-B5E0-DD771A4221B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935170" y="5564406"/>
                  <a:ext cx="130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159568D-8FEA-4451-935F-8918AE4BC946}"/>
                    </a:ext>
                  </a:extLst>
                </p14:cNvPr>
                <p14:cNvContentPartPr/>
                <p14:nvPr/>
              </p14:nvContentPartPr>
              <p14:xfrm>
                <a:off x="9127410" y="5583126"/>
                <a:ext cx="11880" cy="1555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159568D-8FEA-4451-935F-8918AE4BC94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118410" y="5574486"/>
                  <a:ext cx="29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DEEEF95-8916-4420-93FF-EBA42206DC7F}"/>
                    </a:ext>
                  </a:extLst>
                </p14:cNvPr>
                <p14:cNvContentPartPr/>
                <p14:nvPr/>
              </p14:nvContentPartPr>
              <p14:xfrm>
                <a:off x="9107610" y="5552526"/>
                <a:ext cx="223920" cy="2037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DEEEF95-8916-4420-93FF-EBA42206DC7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098970" y="5543886"/>
                  <a:ext cx="241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165EB31-BA8E-415F-A5AF-54A1452EAEAD}"/>
                    </a:ext>
                  </a:extLst>
                </p14:cNvPr>
                <p14:cNvContentPartPr/>
                <p14:nvPr/>
              </p14:nvContentPartPr>
              <p14:xfrm>
                <a:off x="9370050" y="5568006"/>
                <a:ext cx="82440" cy="1497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165EB31-BA8E-415F-A5AF-54A1452EAEA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361410" y="5559006"/>
                  <a:ext cx="100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E5186FF-639E-47C8-9D6E-66935D557FB8}"/>
                    </a:ext>
                  </a:extLst>
                </p14:cNvPr>
                <p14:cNvContentPartPr/>
                <p14:nvPr/>
              </p14:nvContentPartPr>
              <p14:xfrm>
                <a:off x="9413610" y="5637846"/>
                <a:ext cx="68400" cy="1339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E5186FF-639E-47C8-9D6E-66935D557FB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404970" y="5629206"/>
                  <a:ext cx="86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4504098-16BA-43B3-B0E5-BD48F0A7E281}"/>
                    </a:ext>
                  </a:extLst>
                </p14:cNvPr>
                <p14:cNvContentPartPr/>
                <p14:nvPr/>
              </p14:nvContentPartPr>
              <p14:xfrm>
                <a:off x="9566610" y="5548926"/>
                <a:ext cx="58320" cy="1890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4504098-16BA-43B3-B0E5-BD48F0A7E28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557610" y="5539926"/>
                  <a:ext cx="75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CBDF3EC-7B44-413C-9FB3-5E291320B15D}"/>
                    </a:ext>
                  </a:extLst>
                </p14:cNvPr>
                <p14:cNvContentPartPr/>
                <p14:nvPr/>
              </p14:nvContentPartPr>
              <p14:xfrm>
                <a:off x="9748050" y="5664486"/>
                <a:ext cx="119160" cy="79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CBDF3EC-7B44-413C-9FB3-5E291320B15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739410" y="5655846"/>
                  <a:ext cx="136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9097966-C5B0-41D6-A616-BBCAEBCC9180}"/>
                    </a:ext>
                  </a:extLst>
                </p14:cNvPr>
                <p14:cNvContentPartPr/>
                <p14:nvPr/>
              </p14:nvContentPartPr>
              <p14:xfrm>
                <a:off x="9952890" y="5554326"/>
                <a:ext cx="128160" cy="1324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9097966-C5B0-41D6-A616-BBCAEBCC918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943890" y="5545326"/>
                  <a:ext cx="145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F8CD79D-2327-4861-BF2F-581B7E7E91BD}"/>
                    </a:ext>
                  </a:extLst>
                </p14:cNvPr>
                <p14:cNvContentPartPr/>
                <p14:nvPr/>
              </p14:nvContentPartPr>
              <p14:xfrm>
                <a:off x="10117050" y="5646846"/>
                <a:ext cx="92160" cy="860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F8CD79D-2327-4861-BF2F-581B7E7E91B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108410" y="5638206"/>
                  <a:ext cx="109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1E4D017-DBC2-458C-8803-2AF5F28B84B9}"/>
                    </a:ext>
                  </a:extLst>
                </p14:cNvPr>
                <p14:cNvContentPartPr/>
                <p14:nvPr/>
              </p14:nvContentPartPr>
              <p14:xfrm>
                <a:off x="10259250" y="5662326"/>
                <a:ext cx="86400" cy="810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1E4D017-DBC2-458C-8803-2AF5F28B84B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250250" y="5653326"/>
                  <a:ext cx="10404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72659EFB-1AEA-48BD-92EF-934EA70AC1A3}"/>
              </a:ext>
            </a:extLst>
          </p:cNvPr>
          <p:cNvGrpSpPr/>
          <p:nvPr/>
        </p:nvGrpSpPr>
        <p:grpSpPr>
          <a:xfrm>
            <a:off x="2104530" y="6021606"/>
            <a:ext cx="439200" cy="131040"/>
            <a:chOff x="2104530" y="6021606"/>
            <a:chExt cx="439200" cy="13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2AF41FE-489A-4389-83BB-1CB615CD683B}"/>
                    </a:ext>
                  </a:extLst>
                </p14:cNvPr>
                <p14:cNvContentPartPr/>
                <p14:nvPr/>
              </p14:nvContentPartPr>
              <p14:xfrm>
                <a:off x="2104530" y="6042126"/>
                <a:ext cx="134640" cy="1105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2AF41FE-489A-4389-83BB-1CB615CD683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095890" y="6033126"/>
                  <a:ext cx="152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3AFD9D7-D124-45D1-8F9B-84C6C707FFA7}"/>
                    </a:ext>
                  </a:extLst>
                </p14:cNvPr>
                <p14:cNvContentPartPr/>
                <p14:nvPr/>
              </p14:nvContentPartPr>
              <p14:xfrm>
                <a:off x="2274090" y="6054726"/>
                <a:ext cx="61200" cy="932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3AFD9D7-D124-45D1-8F9B-84C6C707FFA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265450" y="6046086"/>
                  <a:ext cx="78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4DC8F47-1FF9-434E-B2E6-0051940CEB4D}"/>
                    </a:ext>
                  </a:extLst>
                </p14:cNvPr>
                <p14:cNvContentPartPr/>
                <p14:nvPr/>
              </p14:nvContentPartPr>
              <p14:xfrm>
                <a:off x="2383890" y="6021606"/>
                <a:ext cx="159840" cy="1155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4DC8F47-1FF9-434E-B2E6-0051940CEB4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374890" y="6012606"/>
                  <a:ext cx="17748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CE0843D4-F0A3-44F0-9236-22FB54A29D36}"/>
              </a:ext>
            </a:extLst>
          </p:cNvPr>
          <p:cNvGrpSpPr/>
          <p:nvPr/>
        </p:nvGrpSpPr>
        <p:grpSpPr>
          <a:xfrm>
            <a:off x="2973930" y="5760606"/>
            <a:ext cx="512640" cy="363240"/>
            <a:chOff x="2973930" y="5760606"/>
            <a:chExt cx="51264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4A7815F-CE65-44C2-A978-E4E1F27E9E78}"/>
                    </a:ext>
                  </a:extLst>
                </p14:cNvPr>
                <p14:cNvContentPartPr/>
                <p14:nvPr/>
              </p14:nvContentPartPr>
              <p14:xfrm>
                <a:off x="2980770" y="5979486"/>
                <a:ext cx="28440" cy="1177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4A7815F-CE65-44C2-A978-E4E1F27E9E7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972130" y="5970486"/>
                  <a:ext cx="46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ED0933A-2A20-4805-93B3-5F5ED30A30A9}"/>
                    </a:ext>
                  </a:extLst>
                </p14:cNvPr>
                <p14:cNvContentPartPr/>
                <p14:nvPr/>
              </p14:nvContentPartPr>
              <p14:xfrm>
                <a:off x="2973930" y="5957886"/>
                <a:ext cx="166320" cy="1659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ED0933A-2A20-4805-93B3-5F5ED30A30A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964930" y="5949246"/>
                  <a:ext cx="183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3B38611-4B09-4D42-8542-A1F8976314AD}"/>
                    </a:ext>
                  </a:extLst>
                </p14:cNvPr>
                <p14:cNvContentPartPr/>
                <p14:nvPr/>
              </p14:nvContentPartPr>
              <p14:xfrm>
                <a:off x="3152130" y="5875446"/>
                <a:ext cx="116280" cy="194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3B38611-4B09-4D42-8542-A1F8976314A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143130" y="5866446"/>
                  <a:ext cx="133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3B3C39D-73D8-4AA9-8658-9031A70AEFE5}"/>
                    </a:ext>
                  </a:extLst>
                </p14:cNvPr>
                <p14:cNvContentPartPr/>
                <p14:nvPr/>
              </p14:nvContentPartPr>
              <p14:xfrm>
                <a:off x="3164370" y="5760606"/>
                <a:ext cx="123120" cy="1566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3B3C39D-73D8-4AA9-8658-9031A70AEFE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155370" y="5751966"/>
                  <a:ext cx="140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2481324-5A27-4FE7-9B9B-F94073B0A252}"/>
                    </a:ext>
                  </a:extLst>
                </p14:cNvPr>
                <p14:cNvContentPartPr/>
                <p14:nvPr/>
              </p14:nvContentPartPr>
              <p14:xfrm>
                <a:off x="3345090" y="5995686"/>
                <a:ext cx="141480" cy="122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2481324-5A27-4FE7-9B9B-F94073B0A25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336450" y="5986686"/>
                  <a:ext cx="159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F5AABC6-0EEA-4F56-AF96-B69BD95271F9}"/>
                    </a:ext>
                  </a:extLst>
                </p14:cNvPr>
                <p14:cNvContentPartPr/>
                <p14:nvPr/>
              </p14:nvContentPartPr>
              <p14:xfrm>
                <a:off x="3425010" y="5920806"/>
                <a:ext cx="15840" cy="1454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F5AABC6-0EEA-4F56-AF96-B69BD95271F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416370" y="5912166"/>
                  <a:ext cx="334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9BEC47B3-2744-4C23-B6F2-5067008D2281}"/>
              </a:ext>
            </a:extLst>
          </p:cNvPr>
          <p:cNvGrpSpPr/>
          <p:nvPr/>
        </p:nvGrpSpPr>
        <p:grpSpPr>
          <a:xfrm>
            <a:off x="3665490" y="5998926"/>
            <a:ext cx="332280" cy="111600"/>
            <a:chOff x="3665490" y="5998926"/>
            <a:chExt cx="332280" cy="11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714C041-C1AE-433E-9062-33C81E5E6C6B}"/>
                    </a:ext>
                  </a:extLst>
                </p14:cNvPr>
                <p14:cNvContentPartPr/>
                <p14:nvPr/>
              </p14:nvContentPartPr>
              <p14:xfrm>
                <a:off x="3665490" y="6003246"/>
                <a:ext cx="180000" cy="1072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714C041-C1AE-433E-9062-33C81E5E6C6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656490" y="5994246"/>
                  <a:ext cx="197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5EE635B-9B24-4044-8329-9635B1974529}"/>
                    </a:ext>
                  </a:extLst>
                </p14:cNvPr>
                <p14:cNvContentPartPr/>
                <p14:nvPr/>
              </p14:nvContentPartPr>
              <p14:xfrm>
                <a:off x="3894450" y="5998926"/>
                <a:ext cx="103320" cy="954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5EE635B-9B24-4044-8329-9635B197452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885810" y="5990286"/>
                  <a:ext cx="1209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8262E142-4310-44EA-94EA-3AEF94C565F8}"/>
              </a:ext>
            </a:extLst>
          </p:cNvPr>
          <p:cNvGrpSpPr/>
          <p:nvPr/>
        </p:nvGrpSpPr>
        <p:grpSpPr>
          <a:xfrm>
            <a:off x="4327170" y="5977326"/>
            <a:ext cx="165600" cy="160560"/>
            <a:chOff x="4327170" y="5977326"/>
            <a:chExt cx="16560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98313FE-5E69-43FA-A908-953857C23CAD}"/>
                    </a:ext>
                  </a:extLst>
                </p14:cNvPr>
                <p14:cNvContentPartPr/>
                <p14:nvPr/>
              </p14:nvContentPartPr>
              <p14:xfrm>
                <a:off x="4362810" y="6031686"/>
                <a:ext cx="13680" cy="1062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98313FE-5E69-43FA-A908-953857C23CA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354170" y="6022686"/>
                  <a:ext cx="31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ED185D4-7C5E-4789-A927-4DCB2572E45A}"/>
                    </a:ext>
                  </a:extLst>
                </p14:cNvPr>
                <p14:cNvContentPartPr/>
                <p14:nvPr/>
              </p14:nvContentPartPr>
              <p14:xfrm>
                <a:off x="4327170" y="5977326"/>
                <a:ext cx="12960" cy="172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ED185D4-7C5E-4789-A927-4DCB2572E45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318170" y="5968686"/>
                  <a:ext cx="30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38D9B1C-3DC3-4F90-9DDD-5EA1C0D533B1}"/>
                    </a:ext>
                  </a:extLst>
                </p14:cNvPr>
                <p14:cNvContentPartPr/>
                <p14:nvPr/>
              </p14:nvContentPartPr>
              <p14:xfrm>
                <a:off x="4425090" y="6019446"/>
                <a:ext cx="67680" cy="1116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38D9B1C-3DC3-4F90-9DDD-5EA1C0D533B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416450" y="6010806"/>
                  <a:ext cx="8532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A9D85605-4478-4E19-894B-ED64844E70B0}"/>
                  </a:ext>
                </a:extLst>
              </p14:cNvPr>
              <p14:cNvContentPartPr/>
              <p14:nvPr/>
            </p14:nvContentPartPr>
            <p14:xfrm>
              <a:off x="4737210" y="5999286"/>
              <a:ext cx="93960" cy="10116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A9D85605-4478-4E19-894B-ED64844E70B0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4728570" y="5990646"/>
                <a:ext cx="11160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oup 293">
            <a:extLst>
              <a:ext uri="{FF2B5EF4-FFF2-40B4-BE49-F238E27FC236}">
                <a16:creationId xmlns:a16="http://schemas.microsoft.com/office/drawing/2014/main" id="{55B10CEE-6DB1-4DA2-B326-24AE38AB4A56}"/>
              </a:ext>
            </a:extLst>
          </p:cNvPr>
          <p:cNvGrpSpPr/>
          <p:nvPr/>
        </p:nvGrpSpPr>
        <p:grpSpPr>
          <a:xfrm>
            <a:off x="5090010" y="5912166"/>
            <a:ext cx="885240" cy="358560"/>
            <a:chOff x="5090010" y="5912166"/>
            <a:chExt cx="88524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CEFB3DF-E20C-4A03-A865-05A2F09AEFAE}"/>
                    </a:ext>
                  </a:extLst>
                </p14:cNvPr>
                <p14:cNvContentPartPr/>
                <p14:nvPr/>
              </p14:nvContentPartPr>
              <p14:xfrm>
                <a:off x="5090010" y="6003606"/>
                <a:ext cx="168480" cy="1047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CEFB3DF-E20C-4A03-A865-05A2F09AEFA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081370" y="5994966"/>
                  <a:ext cx="186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6E0E918-8425-44E7-AFEC-453BD7DB94F3}"/>
                    </a:ext>
                  </a:extLst>
                </p14:cNvPr>
                <p14:cNvContentPartPr/>
                <p14:nvPr/>
              </p14:nvContentPartPr>
              <p14:xfrm>
                <a:off x="5293770" y="5944926"/>
                <a:ext cx="195120" cy="1659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6E0E918-8425-44E7-AFEC-453BD7DB94F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285130" y="5935926"/>
                  <a:ext cx="212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D327653-73B1-4DBE-8220-4DD30789FEE6}"/>
                    </a:ext>
                  </a:extLst>
                </p14:cNvPr>
                <p14:cNvContentPartPr/>
                <p14:nvPr/>
              </p14:nvContentPartPr>
              <p14:xfrm>
                <a:off x="5413290" y="5978406"/>
                <a:ext cx="178560" cy="846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D327653-73B1-4DBE-8220-4DD30789FEE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04650" y="5969406"/>
                  <a:ext cx="196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2B1AD5B-E707-4C90-9211-E66077CBB16B}"/>
                    </a:ext>
                  </a:extLst>
                </p14:cNvPr>
                <p14:cNvContentPartPr/>
                <p14:nvPr/>
              </p14:nvContentPartPr>
              <p14:xfrm>
                <a:off x="5631450" y="5912166"/>
                <a:ext cx="77400" cy="1566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2B1AD5B-E707-4C90-9211-E66077CBB16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622810" y="5903526"/>
                  <a:ext cx="95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2F537AB-9EE4-4EE6-BC7B-4E606C508DC2}"/>
                    </a:ext>
                  </a:extLst>
                </p14:cNvPr>
                <p14:cNvContentPartPr/>
                <p14:nvPr/>
              </p14:nvContentPartPr>
              <p14:xfrm>
                <a:off x="5766810" y="5990646"/>
                <a:ext cx="7560" cy="759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2F537AB-9EE4-4EE6-BC7B-4E606C508DC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758170" y="5982006"/>
                  <a:ext cx="25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13F26AA-DAAD-4FEA-9B09-03F8415CD6BD}"/>
                    </a:ext>
                  </a:extLst>
                </p14:cNvPr>
                <p14:cNvContentPartPr/>
                <p14:nvPr/>
              </p14:nvContentPartPr>
              <p14:xfrm>
                <a:off x="5765370" y="5976966"/>
                <a:ext cx="209880" cy="2937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13F26AA-DAAD-4FEA-9B09-03F8415CD6B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756730" y="5967966"/>
                  <a:ext cx="22752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527D15D8-669C-4B41-93D3-997EA379F46A}"/>
              </a:ext>
            </a:extLst>
          </p:cNvPr>
          <p:cNvGrpSpPr/>
          <p:nvPr/>
        </p:nvGrpSpPr>
        <p:grpSpPr>
          <a:xfrm>
            <a:off x="6165330" y="5981286"/>
            <a:ext cx="148680" cy="126360"/>
            <a:chOff x="6165330" y="5981286"/>
            <a:chExt cx="148680" cy="12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9B1D928-817E-45BE-8729-782E0AA8C072}"/>
                    </a:ext>
                  </a:extLst>
                </p14:cNvPr>
                <p14:cNvContentPartPr/>
                <p14:nvPr/>
              </p14:nvContentPartPr>
              <p14:xfrm>
                <a:off x="6192330" y="6023766"/>
                <a:ext cx="8640" cy="727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9B1D928-817E-45BE-8729-782E0AA8C07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183330" y="6015126"/>
                  <a:ext cx="26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5CB33AD-C234-4EE6-9775-559013432602}"/>
                    </a:ext>
                  </a:extLst>
                </p14:cNvPr>
                <p14:cNvContentPartPr/>
                <p14:nvPr/>
              </p14:nvContentPartPr>
              <p14:xfrm>
                <a:off x="6165330" y="5981286"/>
                <a:ext cx="148680" cy="1263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5CB33AD-C234-4EE6-9775-55901343260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156690" y="5972286"/>
                  <a:ext cx="16632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7DE74BBD-880D-450C-ADBC-6AA4B0590821}"/>
              </a:ext>
            </a:extLst>
          </p:cNvPr>
          <p:cNvGrpSpPr/>
          <p:nvPr/>
        </p:nvGrpSpPr>
        <p:grpSpPr>
          <a:xfrm>
            <a:off x="6573930" y="5907846"/>
            <a:ext cx="170280" cy="236520"/>
            <a:chOff x="6573930" y="5907846"/>
            <a:chExt cx="17028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EA8C408-D41C-4169-A46D-D758CC983995}"/>
                    </a:ext>
                  </a:extLst>
                </p14:cNvPr>
                <p14:cNvContentPartPr/>
                <p14:nvPr/>
              </p14:nvContentPartPr>
              <p14:xfrm>
                <a:off x="6573930" y="5907846"/>
                <a:ext cx="170280" cy="1987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EA8C408-D41C-4169-A46D-D758CC98399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564930" y="5899206"/>
                  <a:ext cx="187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41A37FF-9BF7-450A-A892-53D60D9BE30C}"/>
                    </a:ext>
                  </a:extLst>
                </p14:cNvPr>
                <p14:cNvContentPartPr/>
                <p14:nvPr/>
              </p14:nvContentPartPr>
              <p14:xfrm>
                <a:off x="6701010" y="5993526"/>
                <a:ext cx="23400" cy="1508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41A37FF-9BF7-450A-A892-53D60D9BE30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692010" y="5984886"/>
                  <a:ext cx="4104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B0C03517-E0D2-4267-B002-8E6B4900C4E2}"/>
              </a:ext>
            </a:extLst>
          </p:cNvPr>
          <p:cNvGrpSpPr/>
          <p:nvPr/>
        </p:nvGrpSpPr>
        <p:grpSpPr>
          <a:xfrm>
            <a:off x="7097010" y="5966886"/>
            <a:ext cx="524160" cy="170280"/>
            <a:chOff x="7097010" y="5966886"/>
            <a:chExt cx="52416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B371CD1-653B-45FE-8A00-6BF8E73DD229}"/>
                    </a:ext>
                  </a:extLst>
                </p14:cNvPr>
                <p14:cNvContentPartPr/>
                <p14:nvPr/>
              </p14:nvContentPartPr>
              <p14:xfrm>
                <a:off x="7097010" y="6042126"/>
                <a:ext cx="163800" cy="756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B371CD1-653B-45FE-8A00-6BF8E73DD22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088010" y="6033126"/>
                  <a:ext cx="181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2B3FD23-815D-4AFC-B640-C5CE0935D504}"/>
                    </a:ext>
                  </a:extLst>
                </p14:cNvPr>
                <p14:cNvContentPartPr/>
                <p14:nvPr/>
              </p14:nvContentPartPr>
              <p14:xfrm>
                <a:off x="7296810" y="5996046"/>
                <a:ext cx="48240" cy="1245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2B3FD23-815D-4AFC-B640-C5CE0935D50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287810" y="5987406"/>
                  <a:ext cx="65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2392A12-4A4F-454E-B803-81217C5E5330}"/>
                    </a:ext>
                  </a:extLst>
                </p14:cNvPr>
                <p14:cNvContentPartPr/>
                <p14:nvPr/>
              </p14:nvContentPartPr>
              <p14:xfrm>
                <a:off x="7365570" y="5979846"/>
                <a:ext cx="120960" cy="1360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2392A12-4A4F-454E-B803-81217C5E533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356930" y="5970846"/>
                  <a:ext cx="138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84EE3E0-3F9F-4F4C-B8BD-191E9C53D014}"/>
                    </a:ext>
                  </a:extLst>
                </p14:cNvPr>
                <p14:cNvContentPartPr/>
                <p14:nvPr/>
              </p14:nvContentPartPr>
              <p14:xfrm>
                <a:off x="7548090" y="5966886"/>
                <a:ext cx="73080" cy="1702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84EE3E0-3F9F-4F4C-B8BD-191E9C53D01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539450" y="5957886"/>
                  <a:ext cx="9072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DC831C1A-B737-4896-A1F6-BADE543353E3}"/>
              </a:ext>
            </a:extLst>
          </p:cNvPr>
          <p:cNvGrpSpPr/>
          <p:nvPr/>
        </p:nvGrpSpPr>
        <p:grpSpPr>
          <a:xfrm>
            <a:off x="7963170" y="5982366"/>
            <a:ext cx="626760" cy="220680"/>
            <a:chOff x="7963170" y="5982366"/>
            <a:chExt cx="62676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B0AA7F6-0C5D-46DF-BAB4-40B3385C18E2}"/>
                    </a:ext>
                  </a:extLst>
                </p14:cNvPr>
                <p14:cNvContentPartPr/>
                <p14:nvPr/>
              </p14:nvContentPartPr>
              <p14:xfrm>
                <a:off x="7963170" y="6007566"/>
                <a:ext cx="139320" cy="1378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B0AA7F6-0C5D-46DF-BAB4-40B3385C18E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954530" y="5998926"/>
                  <a:ext cx="156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EAC782D-CCC6-4AA9-A6DF-9911847A7710}"/>
                    </a:ext>
                  </a:extLst>
                </p14:cNvPr>
                <p14:cNvContentPartPr/>
                <p14:nvPr/>
              </p14:nvContentPartPr>
              <p14:xfrm>
                <a:off x="8140290" y="5982366"/>
                <a:ext cx="10440" cy="1663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EAC782D-CCC6-4AA9-A6DF-9911847A771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131290" y="5973366"/>
                  <a:ext cx="28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5C03FD2-57DD-46BC-884F-3B1D72E60890}"/>
                    </a:ext>
                  </a:extLst>
                </p14:cNvPr>
                <p14:cNvContentPartPr/>
                <p14:nvPr/>
              </p14:nvContentPartPr>
              <p14:xfrm>
                <a:off x="8133090" y="6001086"/>
                <a:ext cx="69480" cy="997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5C03FD2-57DD-46BC-884F-3B1D72E6089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124090" y="5992086"/>
                  <a:ext cx="87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3203276-DCE4-48AA-8BCD-FA6F30EDA09B}"/>
                    </a:ext>
                  </a:extLst>
                </p14:cNvPr>
                <p14:cNvContentPartPr/>
                <p14:nvPr/>
              </p14:nvContentPartPr>
              <p14:xfrm>
                <a:off x="8256570" y="5996406"/>
                <a:ext cx="210960" cy="1846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3203276-DCE4-48AA-8BCD-FA6F30EDA09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247570" y="5987766"/>
                  <a:ext cx="228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FF0B8ED-0797-45B1-A99A-39457B822739}"/>
                    </a:ext>
                  </a:extLst>
                </p14:cNvPr>
                <p14:cNvContentPartPr/>
                <p14:nvPr/>
              </p14:nvContentPartPr>
              <p14:xfrm>
                <a:off x="8393010" y="6016566"/>
                <a:ext cx="196920" cy="1864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FF0B8ED-0797-45B1-A99A-39457B82273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384010" y="6007926"/>
                  <a:ext cx="214560" cy="20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4560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Rank Argument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2352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prove that the simple reduction can go all the way.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Lemma</a:t>
                </a:r>
                <a:r>
                  <a:rPr lang="en-CA" sz="2000" dirty="0"/>
                  <a:t>.  There exists an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CA" sz="2000" dirty="0"/>
                  <a:t> in any basic solution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Proof</a:t>
                </a:r>
                <a:r>
                  <a:rPr lang="en-CA" sz="2000" dirty="0"/>
                  <a:t>.  	Suppose, by contradiction,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sz="2000" dirty="0"/>
                  <a:t> for every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	Recall that there are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CA" sz="2000" dirty="0"/>
                  <a:t> linear independent tight constraints for a basic solution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 be the set of tight degree constraints.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2352952"/>
              </a:xfrm>
              <a:prstGeom prst="rect">
                <a:avLst/>
              </a:prstGeom>
              <a:blipFill>
                <a:blip r:embed="rId2"/>
                <a:stretch>
                  <a:fillRect l="-557" b="-36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D9E460A-D369-4282-B964-AE2063DA959B}"/>
              </a:ext>
            </a:extLst>
          </p:cNvPr>
          <p:cNvGrpSpPr/>
          <p:nvPr/>
        </p:nvGrpSpPr>
        <p:grpSpPr>
          <a:xfrm>
            <a:off x="6483570" y="1915446"/>
            <a:ext cx="572040" cy="63720"/>
            <a:chOff x="6483570" y="1915446"/>
            <a:chExt cx="572040" cy="6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194A823-FE9E-4135-BF47-C18D40615FD6}"/>
                    </a:ext>
                  </a:extLst>
                </p14:cNvPr>
                <p14:cNvContentPartPr/>
                <p14:nvPr/>
              </p14:nvContentPartPr>
              <p14:xfrm>
                <a:off x="6483570" y="1915446"/>
                <a:ext cx="572040" cy="36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194A823-FE9E-4135-BF47-C18D40615FD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74930" y="1906446"/>
                  <a:ext cx="589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573CA2-F7E1-48E7-8DFB-03B0C1A2D0EF}"/>
                    </a:ext>
                  </a:extLst>
                </p14:cNvPr>
                <p14:cNvContentPartPr/>
                <p14:nvPr/>
              </p14:nvContentPartPr>
              <p14:xfrm>
                <a:off x="6490050" y="1942806"/>
                <a:ext cx="549720" cy="32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573CA2-F7E1-48E7-8DFB-03B0C1A2D0E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81050" y="1933806"/>
                  <a:ext cx="567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35FDD57-99AC-432A-81A0-C8A4629838CB}"/>
                    </a:ext>
                  </a:extLst>
                </p14:cNvPr>
                <p14:cNvContentPartPr/>
                <p14:nvPr/>
              </p14:nvContentPartPr>
              <p14:xfrm>
                <a:off x="6500130" y="1938486"/>
                <a:ext cx="523080" cy="40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35FDD57-99AC-432A-81A0-C8A4629838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91490" y="1929486"/>
                  <a:ext cx="54072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5B2FCBD-6C29-4D0C-8DEF-7889F5604EFD}"/>
                  </a:ext>
                </a:extLst>
              </p14:cNvPr>
              <p14:cNvContentPartPr/>
              <p14:nvPr/>
            </p14:nvContentPartPr>
            <p14:xfrm>
              <a:off x="5237610" y="2398206"/>
              <a:ext cx="250560" cy="1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5B2FCBD-6C29-4D0C-8DEF-7889F5604E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28970" y="2389206"/>
                <a:ext cx="26820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1738F09-4260-4C66-B0E3-02CDDD79FFDF}"/>
              </a:ext>
            </a:extLst>
          </p:cNvPr>
          <p:cNvGrpSpPr/>
          <p:nvPr/>
        </p:nvGrpSpPr>
        <p:grpSpPr>
          <a:xfrm>
            <a:off x="6852210" y="3077526"/>
            <a:ext cx="282240" cy="150120"/>
            <a:chOff x="6852210" y="3077526"/>
            <a:chExt cx="28224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68A8EC0-7A34-4AEE-9D75-D7AF5FB40CFE}"/>
                    </a:ext>
                  </a:extLst>
                </p14:cNvPr>
                <p14:cNvContentPartPr/>
                <p14:nvPr/>
              </p14:nvContentPartPr>
              <p14:xfrm>
                <a:off x="6883170" y="3151686"/>
                <a:ext cx="4680" cy="57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68A8EC0-7A34-4AEE-9D75-D7AF5FB40CF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74530" y="3142686"/>
                  <a:ext cx="22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CF479BE-0F8F-47EB-94EF-D7609C951C79}"/>
                    </a:ext>
                  </a:extLst>
                </p14:cNvPr>
                <p14:cNvContentPartPr/>
                <p14:nvPr/>
              </p14:nvContentPartPr>
              <p14:xfrm>
                <a:off x="6852210" y="3077526"/>
                <a:ext cx="94680" cy="126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CF479BE-0F8F-47EB-94EF-D7609C951C7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43210" y="3068526"/>
                  <a:ext cx="112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C3A493D-95AF-4272-BD65-458EC7128214}"/>
                    </a:ext>
                  </a:extLst>
                </p14:cNvPr>
                <p14:cNvContentPartPr/>
                <p14:nvPr/>
              </p14:nvContentPartPr>
              <p14:xfrm>
                <a:off x="6975330" y="3123966"/>
                <a:ext cx="106200" cy="103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C3A493D-95AF-4272-BD65-458EC71282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66330" y="3115326"/>
                  <a:ext cx="123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FA81062-A984-4F9B-9FAF-528296AE69ED}"/>
                    </a:ext>
                  </a:extLst>
                </p14:cNvPr>
                <p14:cNvContentPartPr/>
                <p14:nvPr/>
              </p14:nvContentPartPr>
              <p14:xfrm>
                <a:off x="7129410" y="3202446"/>
                <a:ext cx="5040" cy="3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FA81062-A984-4F9B-9FAF-528296AE69E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20770" y="3193446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C526F-B2C3-46E2-8695-E28CA9C0F09B}"/>
              </a:ext>
            </a:extLst>
          </p:cNvPr>
          <p:cNvGrpSpPr/>
          <p:nvPr/>
        </p:nvGrpSpPr>
        <p:grpSpPr>
          <a:xfrm>
            <a:off x="7801170" y="2994006"/>
            <a:ext cx="158040" cy="23400"/>
            <a:chOff x="7801170" y="2994006"/>
            <a:chExt cx="158040" cy="2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D28E1ED-2616-4C10-9568-DA2043802819}"/>
                    </a:ext>
                  </a:extLst>
                </p14:cNvPr>
                <p14:cNvContentPartPr/>
                <p14:nvPr/>
              </p14:nvContentPartPr>
              <p14:xfrm>
                <a:off x="7805490" y="2994006"/>
                <a:ext cx="153720" cy="23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D28E1ED-2616-4C10-9568-DA204380281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96490" y="2985006"/>
                  <a:ext cx="171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C2B755-912A-4154-8EC0-0591752E68A1}"/>
                    </a:ext>
                  </a:extLst>
                </p14:cNvPr>
                <p14:cNvContentPartPr/>
                <p14:nvPr/>
              </p14:nvContentPartPr>
              <p14:xfrm>
                <a:off x="7801170" y="3001566"/>
                <a:ext cx="9360" cy="10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C2B755-912A-4154-8EC0-0591752E68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92170" y="2992926"/>
                  <a:ext cx="270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5F72B34-6826-4ABA-9D5A-2C7BC6DBE07A}"/>
              </a:ext>
            </a:extLst>
          </p:cNvPr>
          <p:cNvGrpSpPr/>
          <p:nvPr/>
        </p:nvGrpSpPr>
        <p:grpSpPr>
          <a:xfrm>
            <a:off x="8240370" y="3025326"/>
            <a:ext cx="982440" cy="220320"/>
            <a:chOff x="8240370" y="3025326"/>
            <a:chExt cx="98244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ED03FB-DCDB-4E3A-880C-E1FAB7522AB0}"/>
                    </a:ext>
                  </a:extLst>
                </p14:cNvPr>
                <p14:cNvContentPartPr/>
                <p14:nvPr/>
              </p14:nvContentPartPr>
              <p14:xfrm>
                <a:off x="8260530" y="3102726"/>
                <a:ext cx="72360" cy="95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ED03FB-DCDB-4E3A-880C-E1FAB7522AB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51530" y="3094086"/>
                  <a:ext cx="90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828793-66DE-4CB2-91C6-F1B1DF89C7C3}"/>
                    </a:ext>
                  </a:extLst>
                </p14:cNvPr>
                <p14:cNvContentPartPr/>
                <p14:nvPr/>
              </p14:nvContentPartPr>
              <p14:xfrm>
                <a:off x="8240370" y="3091566"/>
                <a:ext cx="93240" cy="107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828793-66DE-4CB2-91C6-F1B1DF89C7C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31370" y="3082926"/>
                  <a:ext cx="110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81E93B-94BA-4BE4-BE56-8E19842382AB}"/>
                    </a:ext>
                  </a:extLst>
                </p14:cNvPr>
                <p14:cNvContentPartPr/>
                <p14:nvPr/>
              </p14:nvContentPartPr>
              <p14:xfrm>
                <a:off x="8414250" y="3025326"/>
                <a:ext cx="58320" cy="215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81E93B-94BA-4BE4-BE56-8E19842382A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05250" y="3016326"/>
                  <a:ext cx="75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83AEC86-C288-494B-BF42-2548F3F22AC8}"/>
                    </a:ext>
                  </a:extLst>
                </p14:cNvPr>
                <p14:cNvContentPartPr/>
                <p14:nvPr/>
              </p14:nvContentPartPr>
              <p14:xfrm>
                <a:off x="8533770" y="3051966"/>
                <a:ext cx="55440" cy="168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83AEC86-C288-494B-BF42-2548F3F22AC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24770" y="3043326"/>
                  <a:ext cx="73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3B150BE-138E-4EEC-B3E7-98E32975A492}"/>
                    </a:ext>
                  </a:extLst>
                </p14:cNvPr>
                <p14:cNvContentPartPr/>
                <p14:nvPr/>
              </p14:nvContentPartPr>
              <p14:xfrm>
                <a:off x="8630250" y="3105606"/>
                <a:ext cx="54000" cy="118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3B150BE-138E-4EEC-B3E7-98E32975A49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21250" y="3096966"/>
                  <a:ext cx="71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93A1EA-7D7F-4F91-9EC5-E411EF581144}"/>
                    </a:ext>
                  </a:extLst>
                </p14:cNvPr>
                <p14:cNvContentPartPr/>
                <p14:nvPr/>
              </p14:nvContentPartPr>
              <p14:xfrm>
                <a:off x="8728170" y="3093726"/>
                <a:ext cx="149400" cy="144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93A1EA-7D7F-4F91-9EC5-E411EF58114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19530" y="3084726"/>
                  <a:ext cx="167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DB46E7-56BD-44E5-9203-18753774542E}"/>
                    </a:ext>
                  </a:extLst>
                </p14:cNvPr>
                <p14:cNvContentPartPr/>
                <p14:nvPr/>
              </p14:nvContentPartPr>
              <p14:xfrm>
                <a:off x="8889090" y="3038646"/>
                <a:ext cx="218880" cy="207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DB46E7-56BD-44E5-9203-18753774542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80450" y="3029646"/>
                  <a:ext cx="236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94BDC1A-A9FF-4895-B1E9-46966C2D5C61}"/>
                    </a:ext>
                  </a:extLst>
                </p14:cNvPr>
                <p14:cNvContentPartPr/>
                <p14:nvPr/>
              </p14:nvContentPartPr>
              <p14:xfrm>
                <a:off x="9045330" y="3075006"/>
                <a:ext cx="177480" cy="134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94BDC1A-A9FF-4895-B1E9-46966C2D5C6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036690" y="3066006"/>
                  <a:ext cx="19512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43795D-AC41-4F29-BEAA-6A4D49BCE6B7}"/>
              </a:ext>
            </a:extLst>
          </p:cNvPr>
          <p:cNvGrpSpPr/>
          <p:nvPr/>
        </p:nvGrpSpPr>
        <p:grpSpPr>
          <a:xfrm>
            <a:off x="9565530" y="3032526"/>
            <a:ext cx="916200" cy="188280"/>
            <a:chOff x="9565530" y="3032526"/>
            <a:chExt cx="91620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C0E082-15E6-43CD-A32A-3C456BCA4B48}"/>
                    </a:ext>
                  </a:extLst>
                </p14:cNvPr>
                <p14:cNvContentPartPr/>
                <p14:nvPr/>
              </p14:nvContentPartPr>
              <p14:xfrm>
                <a:off x="9565530" y="3062766"/>
                <a:ext cx="86760" cy="138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C0E082-15E6-43CD-A32A-3C456BCA4B4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56890" y="3053766"/>
                  <a:ext cx="104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CB59199-36BF-4E0D-8653-B38028A6035C}"/>
                    </a:ext>
                  </a:extLst>
                </p14:cNvPr>
                <p14:cNvContentPartPr/>
                <p14:nvPr/>
              </p14:nvContentPartPr>
              <p14:xfrm>
                <a:off x="9588930" y="3121086"/>
                <a:ext cx="70200" cy="10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CB59199-36BF-4E0D-8653-B38028A6035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80290" y="3112086"/>
                  <a:ext cx="87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E0473BC-B8A8-4E89-A3AD-36DA2BCF6548}"/>
                    </a:ext>
                  </a:extLst>
                </p14:cNvPr>
                <p14:cNvContentPartPr/>
                <p14:nvPr/>
              </p14:nvContentPartPr>
              <p14:xfrm>
                <a:off x="9794850" y="3114606"/>
                <a:ext cx="88560" cy="106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E0473BC-B8A8-4E89-A3AD-36DA2BCF654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86210" y="3105966"/>
                  <a:ext cx="106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337C6E9-6C1C-4C10-ADCE-4A42BBE8A46C}"/>
                    </a:ext>
                  </a:extLst>
                </p14:cNvPr>
                <p14:cNvContentPartPr/>
                <p14:nvPr/>
              </p14:nvContentPartPr>
              <p14:xfrm>
                <a:off x="9964770" y="3102366"/>
                <a:ext cx="107280" cy="113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337C6E9-6C1C-4C10-ADCE-4A42BBE8A46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55770" y="3093366"/>
                  <a:ext cx="124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B0CEF4-58F6-430A-9E6B-38DEC7E92949}"/>
                    </a:ext>
                  </a:extLst>
                </p14:cNvPr>
                <p14:cNvContentPartPr/>
                <p14:nvPr/>
              </p14:nvContentPartPr>
              <p14:xfrm>
                <a:off x="10163850" y="3032526"/>
                <a:ext cx="187560" cy="182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B0CEF4-58F6-430A-9E6B-38DEC7E9294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54850" y="3023526"/>
                  <a:ext cx="205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678710B-704E-4BBE-ADF1-2083DD937BA5}"/>
                    </a:ext>
                  </a:extLst>
                </p14:cNvPr>
                <p14:cNvContentPartPr/>
                <p14:nvPr/>
              </p14:nvContentPartPr>
              <p14:xfrm>
                <a:off x="10478490" y="3211086"/>
                <a:ext cx="3240" cy="1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678710B-704E-4BBE-ADF1-2083DD937BA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69850" y="3202086"/>
                  <a:ext cx="2088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B16AFF2-6FEC-4DCA-8C59-11E44C1EAA23}"/>
              </a:ext>
            </a:extLst>
          </p:cNvPr>
          <p:cNvGrpSpPr/>
          <p:nvPr/>
        </p:nvGrpSpPr>
        <p:grpSpPr>
          <a:xfrm>
            <a:off x="1904370" y="3590886"/>
            <a:ext cx="621000" cy="239040"/>
            <a:chOff x="1904370" y="3590886"/>
            <a:chExt cx="621000" cy="2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5DC14E3-0529-4892-A247-A2E27A1B347C}"/>
                    </a:ext>
                  </a:extLst>
                </p14:cNvPr>
                <p14:cNvContentPartPr/>
                <p14:nvPr/>
              </p14:nvContentPartPr>
              <p14:xfrm>
                <a:off x="1904370" y="3593406"/>
                <a:ext cx="160920" cy="113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5DC14E3-0529-4892-A247-A2E27A1B347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95370" y="3584406"/>
                  <a:ext cx="178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14ABFF9-420E-4805-87DF-3565F1970E64}"/>
                    </a:ext>
                  </a:extLst>
                </p14:cNvPr>
                <p14:cNvContentPartPr/>
                <p14:nvPr/>
              </p14:nvContentPartPr>
              <p14:xfrm>
                <a:off x="2062770" y="3607446"/>
                <a:ext cx="124200" cy="96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14ABFF9-420E-4805-87DF-3565F1970E6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054130" y="3598806"/>
                  <a:ext cx="141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555DED0-825A-440B-8373-941E0532AA28}"/>
                    </a:ext>
                  </a:extLst>
                </p14:cNvPr>
                <p14:cNvContentPartPr/>
                <p14:nvPr/>
              </p14:nvContentPartPr>
              <p14:xfrm>
                <a:off x="2184450" y="3590886"/>
                <a:ext cx="189000" cy="115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555DED0-825A-440B-8373-941E0532AA2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75810" y="3581886"/>
                  <a:ext cx="206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7861026-E442-4BB2-95B3-B93C127573A7}"/>
                    </a:ext>
                  </a:extLst>
                </p14:cNvPr>
                <p14:cNvContentPartPr/>
                <p14:nvPr/>
              </p14:nvContentPartPr>
              <p14:xfrm>
                <a:off x="2395410" y="3600246"/>
                <a:ext cx="129960" cy="229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7861026-E442-4BB2-95B3-B93C127573A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86410" y="3591606"/>
                  <a:ext cx="14760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0D1DC33-542A-47EF-BA71-720EE3EE4826}"/>
              </a:ext>
            </a:extLst>
          </p:cNvPr>
          <p:cNvGrpSpPr/>
          <p:nvPr/>
        </p:nvGrpSpPr>
        <p:grpSpPr>
          <a:xfrm>
            <a:off x="2745330" y="3540126"/>
            <a:ext cx="1223640" cy="175320"/>
            <a:chOff x="2745330" y="3540126"/>
            <a:chExt cx="122364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7ABF52-72A4-4A6B-BFDA-8798C5509D39}"/>
                    </a:ext>
                  </a:extLst>
                </p14:cNvPr>
                <p14:cNvContentPartPr/>
                <p14:nvPr/>
              </p14:nvContentPartPr>
              <p14:xfrm>
                <a:off x="2745330" y="3602766"/>
                <a:ext cx="127440" cy="108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7ABF52-72A4-4A6B-BFDA-8798C5509D3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36330" y="3593766"/>
                  <a:ext cx="145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9B678FA-4703-45E1-AB82-24ECFD17A12D}"/>
                    </a:ext>
                  </a:extLst>
                </p14:cNvPr>
                <p14:cNvContentPartPr/>
                <p14:nvPr/>
              </p14:nvContentPartPr>
              <p14:xfrm>
                <a:off x="2896170" y="3590886"/>
                <a:ext cx="168480" cy="95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9B678FA-4703-45E1-AB82-24ECFD17A12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87530" y="3582246"/>
                  <a:ext cx="186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76436E3-3471-4675-B4C6-A86F75AC3971}"/>
                    </a:ext>
                  </a:extLst>
                </p14:cNvPr>
                <p14:cNvContentPartPr/>
                <p14:nvPr/>
              </p14:nvContentPartPr>
              <p14:xfrm>
                <a:off x="3139170" y="3540126"/>
                <a:ext cx="53640" cy="175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76436E3-3471-4675-B4C6-A86F75AC397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30530" y="3531126"/>
                  <a:ext cx="71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07B5127-7F2F-4BD9-A1A3-16AB2BD19B1C}"/>
                    </a:ext>
                  </a:extLst>
                </p14:cNvPr>
                <p14:cNvContentPartPr/>
                <p14:nvPr/>
              </p14:nvContentPartPr>
              <p14:xfrm>
                <a:off x="3122250" y="3599526"/>
                <a:ext cx="221760" cy="96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07B5127-7F2F-4BD9-A1A3-16AB2BD19B1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13610" y="3590526"/>
                  <a:ext cx="239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877F5C9-4CBA-44C7-BF4E-7C676253A96A}"/>
                    </a:ext>
                  </a:extLst>
                </p14:cNvPr>
                <p14:cNvContentPartPr/>
                <p14:nvPr/>
              </p14:nvContentPartPr>
              <p14:xfrm>
                <a:off x="3403410" y="3619686"/>
                <a:ext cx="72360" cy="78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877F5C9-4CBA-44C7-BF4E-7C676253A96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94770" y="3610686"/>
                  <a:ext cx="90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BB5555A-C031-450A-8961-A1BEA0F3E6A9}"/>
                    </a:ext>
                  </a:extLst>
                </p14:cNvPr>
                <p14:cNvContentPartPr/>
                <p14:nvPr/>
              </p14:nvContentPartPr>
              <p14:xfrm>
                <a:off x="3401610" y="3608526"/>
                <a:ext cx="405720" cy="87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BB5555A-C031-450A-8961-A1BEA0F3E6A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92970" y="3599526"/>
                  <a:ext cx="423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AA04657-C098-4AF0-B460-F089A4F956A7}"/>
                    </a:ext>
                  </a:extLst>
                </p14:cNvPr>
                <p14:cNvContentPartPr/>
                <p14:nvPr/>
              </p14:nvContentPartPr>
              <p14:xfrm>
                <a:off x="3775290" y="3545166"/>
                <a:ext cx="31320" cy="3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AA04657-C098-4AF0-B460-F089A4F956A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66290" y="3536526"/>
                  <a:ext cx="48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F30326C-7D55-4D17-91D1-2C7B2828B0EB}"/>
                    </a:ext>
                  </a:extLst>
                </p14:cNvPr>
                <p14:cNvContentPartPr/>
                <p14:nvPr/>
              </p14:nvContentPartPr>
              <p14:xfrm>
                <a:off x="3900210" y="3586566"/>
                <a:ext cx="68760" cy="80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F30326C-7D55-4D17-91D1-2C7B2828B0E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91570" y="3577566"/>
                  <a:ext cx="86400" cy="9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21D3A53-234D-4CD2-A7DE-0F4FAD3E5134}"/>
                  </a:ext>
                </a:extLst>
              </p14:cNvPr>
              <p14:cNvContentPartPr/>
              <p14:nvPr/>
            </p14:nvContentPartPr>
            <p14:xfrm>
              <a:off x="4303410" y="3499806"/>
              <a:ext cx="255240" cy="1839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21D3A53-234D-4CD2-A7DE-0F4FAD3E513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94770" y="3491166"/>
                <a:ext cx="27288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2F1D2C9-385D-4AB2-9376-658A77932A07}"/>
              </a:ext>
            </a:extLst>
          </p:cNvPr>
          <p:cNvGrpSpPr/>
          <p:nvPr/>
        </p:nvGrpSpPr>
        <p:grpSpPr>
          <a:xfrm>
            <a:off x="4885170" y="3524646"/>
            <a:ext cx="380160" cy="138960"/>
            <a:chOff x="4885170" y="3524646"/>
            <a:chExt cx="380160" cy="1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ECC7C8A-3929-444A-9BFA-6EB71B8AB52B}"/>
                    </a:ext>
                  </a:extLst>
                </p14:cNvPr>
                <p14:cNvContentPartPr/>
                <p14:nvPr/>
              </p14:nvContentPartPr>
              <p14:xfrm>
                <a:off x="4885170" y="3524646"/>
                <a:ext cx="125280" cy="136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ECC7C8A-3929-444A-9BFA-6EB71B8AB52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76170" y="3516006"/>
                  <a:ext cx="142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19E0991-14A7-48BA-8143-465AE363018D}"/>
                    </a:ext>
                  </a:extLst>
                </p14:cNvPr>
                <p14:cNvContentPartPr/>
                <p14:nvPr/>
              </p14:nvContentPartPr>
              <p14:xfrm>
                <a:off x="5050050" y="3582606"/>
                <a:ext cx="77400" cy="81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19E0991-14A7-48BA-8143-465AE363018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041410" y="3573606"/>
                  <a:ext cx="95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4548616-C1E3-4BB0-889E-DFDD75AC8428}"/>
                    </a:ext>
                  </a:extLst>
                </p14:cNvPr>
                <p14:cNvContentPartPr/>
                <p14:nvPr/>
              </p14:nvContentPartPr>
              <p14:xfrm>
                <a:off x="5195850" y="3568926"/>
                <a:ext cx="69480" cy="84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4548616-C1E3-4BB0-889E-DFDD75AC842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87210" y="3560286"/>
                  <a:ext cx="871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A780D55-B4F6-4D5D-BD9E-BBC068291257}"/>
              </a:ext>
            </a:extLst>
          </p:cNvPr>
          <p:cNvGrpSpPr/>
          <p:nvPr/>
        </p:nvGrpSpPr>
        <p:grpSpPr>
          <a:xfrm>
            <a:off x="5595090" y="3553446"/>
            <a:ext cx="698040" cy="210960"/>
            <a:chOff x="5595090" y="3553446"/>
            <a:chExt cx="69804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82E4B75-9F26-4968-9D2D-D82546417812}"/>
                    </a:ext>
                  </a:extLst>
                </p14:cNvPr>
                <p14:cNvContentPartPr/>
                <p14:nvPr/>
              </p14:nvContentPartPr>
              <p14:xfrm>
                <a:off x="5595090" y="3553446"/>
                <a:ext cx="165960" cy="128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82E4B75-9F26-4968-9D2D-D8254641781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586090" y="3544806"/>
                  <a:ext cx="183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FACD12D-E02B-4260-921B-7E3F0188356D}"/>
                    </a:ext>
                  </a:extLst>
                </p14:cNvPr>
                <p14:cNvContentPartPr/>
                <p14:nvPr/>
              </p14:nvContentPartPr>
              <p14:xfrm>
                <a:off x="5756010" y="3575406"/>
                <a:ext cx="71280" cy="96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FACD12D-E02B-4260-921B-7E3F0188356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47010" y="3566406"/>
                  <a:ext cx="88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CA1166-148E-4F95-89A6-4D718AA0E2A7}"/>
                    </a:ext>
                  </a:extLst>
                </p14:cNvPr>
                <p14:cNvContentPartPr/>
                <p14:nvPr/>
              </p14:nvContentPartPr>
              <p14:xfrm>
                <a:off x="5851770" y="3577566"/>
                <a:ext cx="77400" cy="186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CA1166-148E-4F95-89A6-4D718AA0E2A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42770" y="3568926"/>
                  <a:ext cx="95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7BE537B-BD39-4610-A234-0F63F30C3599}"/>
                    </a:ext>
                  </a:extLst>
                </p14:cNvPr>
                <p14:cNvContentPartPr/>
                <p14:nvPr/>
              </p14:nvContentPartPr>
              <p14:xfrm>
                <a:off x="5977050" y="3593046"/>
                <a:ext cx="65160" cy="91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7BE537B-BD39-4610-A234-0F63F30C359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68410" y="3584046"/>
                  <a:ext cx="82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8F2DFB0-E9E1-4E45-82FA-82D782F96493}"/>
                    </a:ext>
                  </a:extLst>
                </p14:cNvPr>
                <p14:cNvContentPartPr/>
                <p14:nvPr/>
              </p14:nvContentPartPr>
              <p14:xfrm>
                <a:off x="6088290" y="3577206"/>
                <a:ext cx="204840" cy="83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8F2DFB0-E9E1-4E45-82FA-82D782F9649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079290" y="3568206"/>
                  <a:ext cx="22248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142CD33-6412-4F98-8C45-E57BCB8E0C90}"/>
              </a:ext>
            </a:extLst>
          </p:cNvPr>
          <p:cNvGrpSpPr/>
          <p:nvPr/>
        </p:nvGrpSpPr>
        <p:grpSpPr>
          <a:xfrm>
            <a:off x="6578610" y="3528966"/>
            <a:ext cx="225000" cy="133200"/>
            <a:chOff x="6578610" y="3528966"/>
            <a:chExt cx="22500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230A9B-2F97-45A0-9F6E-6B384A9D51F6}"/>
                    </a:ext>
                  </a:extLst>
                </p14:cNvPr>
                <p14:cNvContentPartPr/>
                <p14:nvPr/>
              </p14:nvContentPartPr>
              <p14:xfrm>
                <a:off x="6578610" y="3580446"/>
                <a:ext cx="117360" cy="79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230A9B-2F97-45A0-9F6E-6B384A9D51F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69970" y="3571446"/>
                  <a:ext cx="135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5626E8-D0CB-41E4-B96C-F8D058692DF8}"/>
                    </a:ext>
                  </a:extLst>
                </p14:cNvPr>
                <p14:cNvContentPartPr/>
                <p14:nvPr/>
              </p14:nvContentPartPr>
              <p14:xfrm>
                <a:off x="6689850" y="3528966"/>
                <a:ext cx="113760" cy="133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5626E8-D0CB-41E4-B96C-F8D058692DF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80850" y="3520326"/>
                  <a:ext cx="1314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A3185D1-7EAD-4BAF-A1BD-BA0E8A8A5B72}"/>
              </a:ext>
            </a:extLst>
          </p:cNvPr>
          <p:cNvGrpSpPr/>
          <p:nvPr/>
        </p:nvGrpSpPr>
        <p:grpSpPr>
          <a:xfrm>
            <a:off x="7091610" y="3528966"/>
            <a:ext cx="545760" cy="143640"/>
            <a:chOff x="7091610" y="3528966"/>
            <a:chExt cx="545760" cy="14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47E7BEB-667E-4E6C-A65C-CFFA72B1CF1A}"/>
                    </a:ext>
                  </a:extLst>
                </p14:cNvPr>
                <p14:cNvContentPartPr/>
                <p14:nvPr/>
              </p14:nvContentPartPr>
              <p14:xfrm>
                <a:off x="7091610" y="3528966"/>
                <a:ext cx="35640" cy="143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47E7BEB-667E-4E6C-A65C-CFFA72B1CF1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82970" y="3520326"/>
                  <a:ext cx="53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9227288-DAEC-4B8B-AAC1-C0E9D1EFB61C}"/>
                    </a:ext>
                  </a:extLst>
                </p14:cNvPr>
                <p14:cNvContentPartPr/>
                <p14:nvPr/>
              </p14:nvContentPartPr>
              <p14:xfrm>
                <a:off x="7149570" y="3572166"/>
                <a:ext cx="148680" cy="95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9227288-DAEC-4B8B-AAC1-C0E9D1EFB61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40930" y="3563526"/>
                  <a:ext cx="166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6DAC562-3177-4A15-A22F-2428E24884F9}"/>
                    </a:ext>
                  </a:extLst>
                </p14:cNvPr>
                <p14:cNvContentPartPr/>
                <p14:nvPr/>
              </p14:nvContentPartPr>
              <p14:xfrm>
                <a:off x="7300050" y="3572886"/>
                <a:ext cx="186120" cy="93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6DAC562-3177-4A15-A22F-2428E24884F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91050" y="3564246"/>
                  <a:ext cx="203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AA833B2-590B-4568-A17B-88AFFAB137E1}"/>
                    </a:ext>
                  </a:extLst>
                </p14:cNvPr>
                <p14:cNvContentPartPr/>
                <p14:nvPr/>
              </p14:nvContentPartPr>
              <p14:xfrm>
                <a:off x="7538730" y="3539406"/>
                <a:ext cx="98640" cy="129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AA833B2-590B-4568-A17B-88AFFAB137E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29730" y="3530766"/>
                  <a:ext cx="1162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2C03899-AC20-4601-9485-D5363BB2F56C}"/>
              </a:ext>
            </a:extLst>
          </p:cNvPr>
          <p:cNvGrpSpPr/>
          <p:nvPr/>
        </p:nvGrpSpPr>
        <p:grpSpPr>
          <a:xfrm>
            <a:off x="7894410" y="3513126"/>
            <a:ext cx="409680" cy="161280"/>
            <a:chOff x="7894410" y="3513126"/>
            <a:chExt cx="40968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D2EEAFB-F1FD-4BDF-8227-AACFD01C1BB1}"/>
                    </a:ext>
                  </a:extLst>
                </p14:cNvPr>
                <p14:cNvContentPartPr/>
                <p14:nvPr/>
              </p14:nvContentPartPr>
              <p14:xfrm>
                <a:off x="7939050" y="3513126"/>
                <a:ext cx="45000" cy="161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D2EEAFB-F1FD-4BDF-8227-AACFD01C1BB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30050" y="3504486"/>
                  <a:ext cx="62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28259B4-1228-4782-AB89-388A307FF4ED}"/>
                    </a:ext>
                  </a:extLst>
                </p14:cNvPr>
                <p14:cNvContentPartPr/>
                <p14:nvPr/>
              </p14:nvContentPartPr>
              <p14:xfrm>
                <a:off x="7894410" y="3562806"/>
                <a:ext cx="263880" cy="88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28259B4-1228-4782-AB89-388A307FF4E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85410" y="3554166"/>
                  <a:ext cx="281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CEE4344-4A4C-4267-BFD2-29F717AFE85F}"/>
                    </a:ext>
                  </a:extLst>
                </p14:cNvPr>
                <p14:cNvContentPartPr/>
                <p14:nvPr/>
              </p14:nvContentPartPr>
              <p14:xfrm>
                <a:off x="8215170" y="3575046"/>
                <a:ext cx="88920" cy="73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CEE4344-4A4C-4267-BFD2-29F717AFE85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06530" y="3566046"/>
                  <a:ext cx="10656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29E68D3-107E-4823-A891-E55FA8335AF1}"/>
              </a:ext>
            </a:extLst>
          </p:cNvPr>
          <p:cNvGrpSpPr/>
          <p:nvPr/>
        </p:nvGrpSpPr>
        <p:grpSpPr>
          <a:xfrm>
            <a:off x="10659930" y="3338886"/>
            <a:ext cx="624240" cy="374400"/>
            <a:chOff x="10659930" y="3338886"/>
            <a:chExt cx="62424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ABB9F3A-3E88-4700-88E1-FFF5C484864E}"/>
                    </a:ext>
                  </a:extLst>
                </p14:cNvPr>
                <p14:cNvContentPartPr/>
                <p14:nvPr/>
              </p14:nvContentPartPr>
              <p14:xfrm>
                <a:off x="10970250" y="3634086"/>
                <a:ext cx="91800" cy="79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ABB9F3A-3E88-4700-88E1-FFF5C484864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61610" y="3625086"/>
                  <a:ext cx="109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5458869-9908-4485-8525-1D6085D27F80}"/>
                    </a:ext>
                  </a:extLst>
                </p14:cNvPr>
                <p14:cNvContentPartPr/>
                <p14:nvPr/>
              </p14:nvContentPartPr>
              <p14:xfrm>
                <a:off x="10829490" y="3338886"/>
                <a:ext cx="155160" cy="284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5458869-9908-4485-8525-1D6085D27F8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20850" y="3329886"/>
                  <a:ext cx="1728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D7B0846-41A7-45FA-87D0-6D05B929AD90}"/>
                    </a:ext>
                  </a:extLst>
                </p14:cNvPr>
                <p14:cNvContentPartPr/>
                <p14:nvPr/>
              </p14:nvContentPartPr>
              <p14:xfrm>
                <a:off x="11018490" y="3500526"/>
                <a:ext cx="265680" cy="123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D7B0846-41A7-45FA-87D0-6D05B929AD9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09850" y="3491526"/>
                  <a:ext cx="283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EE53C10-890B-44A4-A12B-1D70776234B2}"/>
                    </a:ext>
                  </a:extLst>
                </p14:cNvPr>
                <p14:cNvContentPartPr/>
                <p14:nvPr/>
              </p14:nvContentPartPr>
              <p14:xfrm>
                <a:off x="10659930" y="3504486"/>
                <a:ext cx="96840" cy="111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EE53C10-890B-44A4-A12B-1D70776234B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51290" y="3495846"/>
                  <a:ext cx="114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D36E7B4-7A8E-4184-A04B-ACD402D7089A}"/>
                    </a:ext>
                  </a:extLst>
                </p14:cNvPr>
                <p14:cNvContentPartPr/>
                <p14:nvPr/>
              </p14:nvContentPartPr>
              <p14:xfrm>
                <a:off x="10807890" y="3522126"/>
                <a:ext cx="26280" cy="114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D36E7B4-7A8E-4184-A04B-ACD402D7089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799250" y="3513486"/>
                  <a:ext cx="4392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BB1E5AF-39FF-42F4-AED2-72D2920DE371}"/>
              </a:ext>
            </a:extLst>
          </p:cNvPr>
          <p:cNvGrpSpPr/>
          <p:nvPr/>
        </p:nvGrpSpPr>
        <p:grpSpPr>
          <a:xfrm>
            <a:off x="11234490" y="3624366"/>
            <a:ext cx="162720" cy="118080"/>
            <a:chOff x="11234490" y="3624366"/>
            <a:chExt cx="16272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F71D0E5-7B9C-455F-8DDF-BC280641874B}"/>
                    </a:ext>
                  </a:extLst>
                </p14:cNvPr>
                <p14:cNvContentPartPr/>
                <p14:nvPr/>
              </p14:nvContentPartPr>
              <p14:xfrm>
                <a:off x="11234490" y="3630486"/>
                <a:ext cx="68040" cy="53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F71D0E5-7B9C-455F-8DDF-BC280641874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225850" y="3621486"/>
                  <a:ext cx="85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CC62A7D-8E20-42DB-A8F9-D0DBCEC5F197}"/>
                    </a:ext>
                  </a:extLst>
                </p14:cNvPr>
                <p14:cNvContentPartPr/>
                <p14:nvPr/>
              </p14:nvContentPartPr>
              <p14:xfrm>
                <a:off x="11363010" y="3624366"/>
                <a:ext cx="34200" cy="118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CC62A7D-8E20-42DB-A8F9-D0DBCEC5F19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354370" y="3615366"/>
                  <a:ext cx="5184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66234AB-0503-4B32-B969-E5FF255DE460}"/>
                  </a:ext>
                </a:extLst>
              </p14:cNvPr>
              <p14:cNvContentPartPr/>
              <p14:nvPr/>
            </p14:nvContentPartPr>
            <p14:xfrm>
              <a:off x="8488770" y="3698166"/>
              <a:ext cx="65880" cy="432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66234AB-0503-4B32-B969-E5FF255DE46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480130" y="3689166"/>
                <a:ext cx="8352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A7EE3088-9402-4722-AE24-BDE3AE8BDAF9}"/>
              </a:ext>
            </a:extLst>
          </p:cNvPr>
          <p:cNvGrpSpPr/>
          <p:nvPr/>
        </p:nvGrpSpPr>
        <p:grpSpPr>
          <a:xfrm>
            <a:off x="8752290" y="3589086"/>
            <a:ext cx="233640" cy="111600"/>
            <a:chOff x="8752290" y="3589086"/>
            <a:chExt cx="233640" cy="11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18F3C3F-5F1C-46D6-9B72-48E7CC1F028A}"/>
                    </a:ext>
                  </a:extLst>
                </p14:cNvPr>
                <p14:cNvContentPartPr/>
                <p14:nvPr/>
              </p14:nvContentPartPr>
              <p14:xfrm>
                <a:off x="8752290" y="3608166"/>
                <a:ext cx="96480" cy="92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18F3C3F-5F1C-46D6-9B72-48E7CC1F028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43650" y="3599526"/>
                  <a:ext cx="114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6608A0A-FEC0-42DA-990C-8288850EAB3F}"/>
                    </a:ext>
                  </a:extLst>
                </p14:cNvPr>
                <p14:cNvContentPartPr/>
                <p14:nvPr/>
              </p14:nvContentPartPr>
              <p14:xfrm>
                <a:off x="8894130" y="3589086"/>
                <a:ext cx="91800" cy="108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6608A0A-FEC0-42DA-990C-8288850EAB3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885130" y="3580446"/>
                  <a:ext cx="10944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0DAF9E9-EF7D-45BE-9337-F4F9DF816B21}"/>
              </a:ext>
            </a:extLst>
          </p:cNvPr>
          <p:cNvGrpSpPr/>
          <p:nvPr/>
        </p:nvGrpSpPr>
        <p:grpSpPr>
          <a:xfrm>
            <a:off x="9206250" y="3563166"/>
            <a:ext cx="509760" cy="167760"/>
            <a:chOff x="9206250" y="3563166"/>
            <a:chExt cx="509760" cy="16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C73C9C8-EABB-4DBA-93B6-3D956419A882}"/>
                    </a:ext>
                  </a:extLst>
                </p14:cNvPr>
                <p14:cNvContentPartPr/>
                <p14:nvPr/>
              </p14:nvContentPartPr>
              <p14:xfrm>
                <a:off x="9229290" y="3584046"/>
                <a:ext cx="84240" cy="119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C73C9C8-EABB-4DBA-93B6-3D956419A88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20290" y="3575406"/>
                  <a:ext cx="101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3F1A1FD-DBDA-469B-9B5F-D6CFBCE38D78}"/>
                    </a:ext>
                  </a:extLst>
                </p14:cNvPr>
                <p14:cNvContentPartPr/>
                <p14:nvPr/>
              </p14:nvContentPartPr>
              <p14:xfrm>
                <a:off x="9206250" y="3581526"/>
                <a:ext cx="79560" cy="113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3F1A1FD-DBDA-469B-9B5F-D6CFBCE38D7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97610" y="3572886"/>
                  <a:ext cx="97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D0F13D0-FA7F-4BA9-B8FD-248502E41FDC}"/>
                    </a:ext>
                  </a:extLst>
                </p14:cNvPr>
                <p14:cNvContentPartPr/>
                <p14:nvPr/>
              </p14:nvContentPartPr>
              <p14:xfrm>
                <a:off x="9319290" y="3654246"/>
                <a:ext cx="86400" cy="76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D0F13D0-FA7F-4BA9-B8FD-248502E41FD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10650" y="3645606"/>
                  <a:ext cx="104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7279F39-B3E4-4A52-87A4-06883CECE09A}"/>
                    </a:ext>
                  </a:extLst>
                </p14:cNvPr>
                <p14:cNvContentPartPr/>
                <p14:nvPr/>
              </p14:nvContentPartPr>
              <p14:xfrm>
                <a:off x="9488490" y="3597366"/>
                <a:ext cx="108000" cy="982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7279F39-B3E4-4A52-87A4-06883CECE09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79490" y="3588366"/>
                  <a:ext cx="125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A8CE37D-BE43-41A0-AED6-0326A9DE5E9F}"/>
                    </a:ext>
                  </a:extLst>
                </p14:cNvPr>
                <p14:cNvContentPartPr/>
                <p14:nvPr/>
              </p14:nvContentPartPr>
              <p14:xfrm>
                <a:off x="9704130" y="3563166"/>
                <a:ext cx="11880" cy="159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A8CE37D-BE43-41A0-AED6-0326A9DE5E9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95130" y="3554166"/>
                  <a:ext cx="2952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0E69739-8B0B-4881-AB9F-C99C6F49B75C}"/>
              </a:ext>
            </a:extLst>
          </p:cNvPr>
          <p:cNvGrpSpPr/>
          <p:nvPr/>
        </p:nvGrpSpPr>
        <p:grpSpPr>
          <a:xfrm>
            <a:off x="9934890" y="3557766"/>
            <a:ext cx="268560" cy="194040"/>
            <a:chOff x="9934890" y="3557766"/>
            <a:chExt cx="26856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E0A3B2A-7D12-4609-8D14-AA53DF1D55C1}"/>
                    </a:ext>
                  </a:extLst>
                </p14:cNvPr>
                <p14:cNvContentPartPr/>
                <p14:nvPr/>
              </p14:nvContentPartPr>
              <p14:xfrm>
                <a:off x="9934890" y="3557766"/>
                <a:ext cx="109080" cy="180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E0A3B2A-7D12-4609-8D14-AA53DF1D55C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26250" y="3548766"/>
                  <a:ext cx="126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275FCD4-DCE7-4832-971B-C1409D56B7C7}"/>
                    </a:ext>
                  </a:extLst>
                </p14:cNvPr>
                <p14:cNvContentPartPr/>
                <p14:nvPr/>
              </p14:nvContentPartPr>
              <p14:xfrm>
                <a:off x="9960090" y="3634806"/>
                <a:ext cx="88920" cy="4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275FCD4-DCE7-4832-971B-C1409D56B7C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951450" y="3626166"/>
                  <a:ext cx="106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338415E-A565-4AE7-891D-54F9C64F5E16}"/>
                    </a:ext>
                  </a:extLst>
                </p14:cNvPr>
                <p14:cNvContentPartPr/>
                <p14:nvPr/>
              </p14:nvContentPartPr>
              <p14:xfrm>
                <a:off x="10106250" y="3643806"/>
                <a:ext cx="97200" cy="108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338415E-A565-4AE7-891D-54F9C64F5E1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97610" y="3635166"/>
                  <a:ext cx="11484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677158F-F43D-4EE4-9EC4-C479797C06EB}"/>
              </a:ext>
            </a:extLst>
          </p:cNvPr>
          <p:cNvGrpSpPr/>
          <p:nvPr/>
        </p:nvGrpSpPr>
        <p:grpSpPr>
          <a:xfrm>
            <a:off x="1929210" y="4183806"/>
            <a:ext cx="399600" cy="246240"/>
            <a:chOff x="1929210" y="4183806"/>
            <a:chExt cx="39960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D54D706-FB91-4AE5-A377-5489844F74B6}"/>
                    </a:ext>
                  </a:extLst>
                </p14:cNvPr>
                <p14:cNvContentPartPr/>
                <p14:nvPr/>
              </p14:nvContentPartPr>
              <p14:xfrm>
                <a:off x="1929210" y="4216566"/>
                <a:ext cx="43560" cy="193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D54D706-FB91-4AE5-A377-5489844F74B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920570" y="4207566"/>
                  <a:ext cx="61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930701A-8F38-4733-A2C5-400266EB0E8C}"/>
                    </a:ext>
                  </a:extLst>
                </p14:cNvPr>
                <p14:cNvContentPartPr/>
                <p14:nvPr/>
              </p14:nvContentPartPr>
              <p14:xfrm>
                <a:off x="2049810" y="4273086"/>
                <a:ext cx="174960" cy="117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930701A-8F38-4733-A2C5-400266EB0E8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041170" y="4264086"/>
                  <a:ext cx="192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C5B72BD-F5CA-4CA1-A47D-415D8AC58138}"/>
                    </a:ext>
                  </a:extLst>
                </p14:cNvPr>
                <p14:cNvContentPartPr/>
                <p14:nvPr/>
              </p14:nvContentPartPr>
              <p14:xfrm>
                <a:off x="2291010" y="4183806"/>
                <a:ext cx="37800" cy="246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C5B72BD-F5CA-4CA1-A47D-415D8AC5813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282010" y="4174806"/>
                  <a:ext cx="5544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503C486-F234-4E2E-AE9A-98AD6C70BB1A}"/>
              </a:ext>
            </a:extLst>
          </p:cNvPr>
          <p:cNvGrpSpPr/>
          <p:nvPr/>
        </p:nvGrpSpPr>
        <p:grpSpPr>
          <a:xfrm>
            <a:off x="2521050" y="4250046"/>
            <a:ext cx="144000" cy="171360"/>
            <a:chOff x="2521050" y="4250046"/>
            <a:chExt cx="14400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9774258-F476-485F-A5C5-C6D36C39A7B9}"/>
                    </a:ext>
                  </a:extLst>
                </p14:cNvPr>
                <p14:cNvContentPartPr/>
                <p14:nvPr/>
              </p14:nvContentPartPr>
              <p14:xfrm>
                <a:off x="2521050" y="4250046"/>
                <a:ext cx="125280" cy="1116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9774258-F476-485F-A5C5-C6D36C39A7B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512410" y="4241406"/>
                  <a:ext cx="142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8A6CA8E-57CA-42D1-BA3F-BC4C89C76156}"/>
                    </a:ext>
                  </a:extLst>
                </p14:cNvPr>
                <p14:cNvContentPartPr/>
                <p14:nvPr/>
              </p14:nvContentPartPr>
              <p14:xfrm>
                <a:off x="2562090" y="4350486"/>
                <a:ext cx="102960" cy="70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8A6CA8E-57CA-42D1-BA3F-BC4C89C7615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53090" y="4341486"/>
                  <a:ext cx="1206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39CC802-19A1-4C4B-B55D-5F11493C385F}"/>
              </a:ext>
            </a:extLst>
          </p:cNvPr>
          <p:cNvGrpSpPr/>
          <p:nvPr/>
        </p:nvGrpSpPr>
        <p:grpSpPr>
          <a:xfrm>
            <a:off x="2869890" y="4185966"/>
            <a:ext cx="351360" cy="257760"/>
            <a:chOff x="2869890" y="4185966"/>
            <a:chExt cx="35136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24BE460-5C1B-4F9E-BDAF-A540F25D5517}"/>
                    </a:ext>
                  </a:extLst>
                </p14:cNvPr>
                <p14:cNvContentPartPr/>
                <p14:nvPr/>
              </p14:nvContentPartPr>
              <p14:xfrm>
                <a:off x="2869890" y="4201806"/>
                <a:ext cx="24840" cy="215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24BE460-5C1B-4F9E-BDAF-A540F25D551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861250" y="4192806"/>
                  <a:ext cx="42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B86A049-C49B-45C4-B4DA-82ACF2B6B998}"/>
                    </a:ext>
                  </a:extLst>
                </p14:cNvPr>
                <p14:cNvContentPartPr/>
                <p14:nvPr/>
              </p14:nvContentPartPr>
              <p14:xfrm>
                <a:off x="2960970" y="4240326"/>
                <a:ext cx="168120" cy="30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B86A049-C49B-45C4-B4DA-82ACF2B6B99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951970" y="4231326"/>
                  <a:ext cx="185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2589683-EFAE-47DA-8230-40E3A4C9876C}"/>
                    </a:ext>
                  </a:extLst>
                </p14:cNvPr>
                <p14:cNvContentPartPr/>
                <p14:nvPr/>
              </p14:nvContentPartPr>
              <p14:xfrm>
                <a:off x="2996970" y="4257966"/>
                <a:ext cx="124920" cy="168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2589683-EFAE-47DA-8230-40E3A4C9876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87970" y="4249326"/>
                  <a:ext cx="142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AC00793-DECF-41ED-8D7D-A2519C2DCCE7}"/>
                    </a:ext>
                  </a:extLst>
                </p14:cNvPr>
                <p14:cNvContentPartPr/>
                <p14:nvPr/>
              </p14:nvContentPartPr>
              <p14:xfrm>
                <a:off x="3014610" y="4185966"/>
                <a:ext cx="206640" cy="257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AC00793-DECF-41ED-8D7D-A2519C2DCCE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05970" y="4177326"/>
                  <a:ext cx="22428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39AE737-6978-4554-BFCD-41D95238F506}"/>
              </a:ext>
            </a:extLst>
          </p:cNvPr>
          <p:cNvGrpSpPr/>
          <p:nvPr/>
        </p:nvGrpSpPr>
        <p:grpSpPr>
          <a:xfrm>
            <a:off x="2565690" y="4576566"/>
            <a:ext cx="109080" cy="171720"/>
            <a:chOff x="2565690" y="4576566"/>
            <a:chExt cx="10908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3538DE3-EC36-42BE-A7EE-FC8E01CB953E}"/>
                    </a:ext>
                  </a:extLst>
                </p14:cNvPr>
                <p14:cNvContentPartPr/>
                <p14:nvPr/>
              </p14:nvContentPartPr>
              <p14:xfrm>
                <a:off x="2616810" y="4604286"/>
                <a:ext cx="10800" cy="144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3538DE3-EC36-42BE-A7EE-FC8E01CB953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607810" y="4595286"/>
                  <a:ext cx="28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5239C21-BFE2-4CF0-9918-9280D1566678}"/>
                    </a:ext>
                  </a:extLst>
                </p14:cNvPr>
                <p14:cNvContentPartPr/>
                <p14:nvPr/>
              </p14:nvContentPartPr>
              <p14:xfrm>
                <a:off x="2565690" y="4576566"/>
                <a:ext cx="109080" cy="67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5239C21-BFE2-4CF0-9918-9280D156667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556690" y="4567926"/>
                  <a:ext cx="12672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37D40F7-C88A-4C91-926E-88C192BFA964}"/>
              </a:ext>
            </a:extLst>
          </p:cNvPr>
          <p:cNvGrpSpPr/>
          <p:nvPr/>
        </p:nvGrpSpPr>
        <p:grpSpPr>
          <a:xfrm>
            <a:off x="2465610" y="4862766"/>
            <a:ext cx="461520" cy="154800"/>
            <a:chOff x="2465610" y="4862766"/>
            <a:chExt cx="46152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9A857B8-000E-41A3-9EDB-16E293094B4C}"/>
                    </a:ext>
                  </a:extLst>
                </p14:cNvPr>
                <p14:cNvContentPartPr/>
                <p14:nvPr/>
              </p14:nvContentPartPr>
              <p14:xfrm>
                <a:off x="2465610" y="4862766"/>
                <a:ext cx="57600" cy="147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9A857B8-000E-41A3-9EDB-16E293094B4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456970" y="4853766"/>
                  <a:ext cx="75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12971B7-62BB-47F6-9F4E-9C0449F79958}"/>
                    </a:ext>
                  </a:extLst>
                </p14:cNvPr>
                <p14:cNvContentPartPr/>
                <p14:nvPr/>
              </p14:nvContentPartPr>
              <p14:xfrm>
                <a:off x="2561010" y="4932966"/>
                <a:ext cx="87840" cy="70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12971B7-62BB-47F6-9F4E-9C0449F7995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552370" y="4924326"/>
                  <a:ext cx="105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596AA5C-21E4-47D0-8B25-8CE680BADB0A}"/>
                    </a:ext>
                  </a:extLst>
                </p14:cNvPr>
                <p14:cNvContentPartPr/>
                <p14:nvPr/>
              </p14:nvContentPartPr>
              <p14:xfrm>
                <a:off x="2660730" y="4920726"/>
                <a:ext cx="51480" cy="96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596AA5C-21E4-47D0-8B25-8CE680BADB0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652090" y="4912086"/>
                  <a:ext cx="69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B3CFA1C-112F-4516-87B5-9FFD9739925C}"/>
                    </a:ext>
                  </a:extLst>
                </p14:cNvPr>
                <p14:cNvContentPartPr/>
                <p14:nvPr/>
              </p14:nvContentPartPr>
              <p14:xfrm>
                <a:off x="2742090" y="4896246"/>
                <a:ext cx="45360" cy="114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B3CFA1C-112F-4516-87B5-9FFD9739925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733450" y="4887606"/>
                  <a:ext cx="63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DFCAB4B-4DD2-40AC-AB83-C67DC3503E21}"/>
                    </a:ext>
                  </a:extLst>
                </p14:cNvPr>
                <p14:cNvContentPartPr/>
                <p14:nvPr/>
              </p14:nvContentPartPr>
              <p14:xfrm>
                <a:off x="2833890" y="4929006"/>
                <a:ext cx="93240" cy="69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DFCAB4B-4DD2-40AC-AB83-C67DC3503E2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824890" y="4920366"/>
                  <a:ext cx="11088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CA0939C-A9D3-4CBC-BF73-C49026CBFB40}"/>
              </a:ext>
            </a:extLst>
          </p:cNvPr>
          <p:cNvGrpSpPr/>
          <p:nvPr/>
        </p:nvGrpSpPr>
        <p:grpSpPr>
          <a:xfrm>
            <a:off x="3431130" y="4117566"/>
            <a:ext cx="3521160" cy="571320"/>
            <a:chOff x="3431130" y="4117566"/>
            <a:chExt cx="3521160" cy="57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CE42F00-1C5D-4B57-8CB9-FC80ABE07C13}"/>
                    </a:ext>
                  </a:extLst>
                </p14:cNvPr>
                <p14:cNvContentPartPr/>
                <p14:nvPr/>
              </p14:nvContentPartPr>
              <p14:xfrm>
                <a:off x="3431490" y="4323486"/>
                <a:ext cx="99720" cy="64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CE42F00-1C5D-4B57-8CB9-FC80ABE07C1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422490" y="4314486"/>
                  <a:ext cx="117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8EFC90D-F818-427B-8663-053E918474E9}"/>
                    </a:ext>
                  </a:extLst>
                </p14:cNvPr>
                <p14:cNvContentPartPr/>
                <p14:nvPr/>
              </p14:nvContentPartPr>
              <p14:xfrm>
                <a:off x="3431130" y="4366686"/>
                <a:ext cx="98640" cy="29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8EFC90D-F818-427B-8663-053E918474E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422130" y="4358046"/>
                  <a:ext cx="116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7D71300-272E-4118-8DBB-79D3D1B4F840}"/>
                    </a:ext>
                  </a:extLst>
                </p14:cNvPr>
                <p14:cNvContentPartPr/>
                <p14:nvPr/>
              </p14:nvContentPartPr>
              <p14:xfrm>
                <a:off x="3785010" y="4189926"/>
                <a:ext cx="17640" cy="144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7D71300-272E-4118-8DBB-79D3D1B4F84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776010" y="4181286"/>
                  <a:ext cx="35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8BEB5AE-E97C-4C48-8481-E65D2723D3ED}"/>
                    </a:ext>
                  </a:extLst>
                </p14:cNvPr>
                <p14:cNvContentPartPr/>
                <p14:nvPr/>
              </p14:nvContentPartPr>
              <p14:xfrm>
                <a:off x="3670170" y="4365246"/>
                <a:ext cx="259920" cy="27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8BEB5AE-E97C-4C48-8481-E65D2723D3E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661530" y="4356606"/>
                  <a:ext cx="277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E0A12F8-7D81-4083-B6C1-92FC14A418CA}"/>
                    </a:ext>
                  </a:extLst>
                </p14:cNvPr>
                <p14:cNvContentPartPr/>
                <p14:nvPr/>
              </p14:nvContentPartPr>
              <p14:xfrm>
                <a:off x="3765570" y="4474326"/>
                <a:ext cx="107280" cy="119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E0A12F8-7D81-4083-B6C1-92FC14A418C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756930" y="4465686"/>
                  <a:ext cx="124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703DD4B-14E3-4565-B3AB-304B7711CB00}"/>
                    </a:ext>
                  </a:extLst>
                </p14:cNvPr>
                <p14:cNvContentPartPr/>
                <p14:nvPr/>
              </p14:nvContentPartPr>
              <p14:xfrm>
                <a:off x="3992730" y="4218366"/>
                <a:ext cx="88920" cy="362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703DD4B-14E3-4565-B3AB-304B7711CB0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84090" y="4209366"/>
                  <a:ext cx="1065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1A98FAB-2959-4073-A80A-DE40F73820A2}"/>
                    </a:ext>
                  </a:extLst>
                </p14:cNvPr>
                <p14:cNvContentPartPr/>
                <p14:nvPr/>
              </p14:nvContentPartPr>
              <p14:xfrm>
                <a:off x="4227810" y="4241406"/>
                <a:ext cx="195120" cy="6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1A98FAB-2959-4073-A80A-DE40F73820A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218810" y="4232406"/>
                  <a:ext cx="212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BAB3A69-D5CD-4457-A685-882260222652}"/>
                    </a:ext>
                  </a:extLst>
                </p14:cNvPr>
                <p14:cNvContentPartPr/>
                <p14:nvPr/>
              </p14:nvContentPartPr>
              <p14:xfrm>
                <a:off x="4228530" y="4248966"/>
                <a:ext cx="177120" cy="167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BAB3A69-D5CD-4457-A685-88226022265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219530" y="4239966"/>
                  <a:ext cx="194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DC04EC-6D23-4C14-8B12-C4C919258716}"/>
                    </a:ext>
                  </a:extLst>
                </p14:cNvPr>
                <p14:cNvContentPartPr/>
                <p14:nvPr/>
              </p14:nvContentPartPr>
              <p14:xfrm>
                <a:off x="4218450" y="4507086"/>
                <a:ext cx="57960" cy="975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DC04EC-6D23-4C14-8B12-C4C91925871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209810" y="4498086"/>
                  <a:ext cx="75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C060FCB-289C-4DA1-881B-C3A7F35B54A6}"/>
                    </a:ext>
                  </a:extLst>
                </p14:cNvPr>
                <p14:cNvContentPartPr/>
                <p14:nvPr/>
              </p14:nvContentPartPr>
              <p14:xfrm>
                <a:off x="4316010" y="4509606"/>
                <a:ext cx="77400" cy="946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C060FCB-289C-4DA1-881B-C3A7F35B54A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307010" y="4500606"/>
                  <a:ext cx="95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4B4A506-57E9-45F2-9179-CD297456E349}"/>
                    </a:ext>
                  </a:extLst>
                </p14:cNvPr>
                <p14:cNvContentPartPr/>
                <p14:nvPr/>
              </p14:nvContentPartPr>
              <p14:xfrm>
                <a:off x="4331490" y="4550646"/>
                <a:ext cx="74160" cy="10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4B4A506-57E9-45F2-9179-CD297456E34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322490" y="4541646"/>
                  <a:ext cx="91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6F404AC-8028-4734-A4A4-A74288679483}"/>
                    </a:ext>
                  </a:extLst>
                </p14:cNvPr>
                <p14:cNvContentPartPr/>
                <p14:nvPr/>
              </p14:nvContentPartPr>
              <p14:xfrm>
                <a:off x="4445250" y="4484406"/>
                <a:ext cx="148320" cy="123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6F404AC-8028-4734-A4A4-A7428867948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436610" y="4475766"/>
                  <a:ext cx="165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105CC7A-D3AE-4CCF-B158-1621C6E43BF6}"/>
                    </a:ext>
                  </a:extLst>
                </p14:cNvPr>
                <p14:cNvContentPartPr/>
                <p14:nvPr/>
              </p14:nvContentPartPr>
              <p14:xfrm>
                <a:off x="4647570" y="4280286"/>
                <a:ext cx="136800" cy="159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105CC7A-D3AE-4CCF-B158-1621C6E43BF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638570" y="4271286"/>
                  <a:ext cx="154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DD5F9BD-8329-47B7-ABE4-E6572C0324F3}"/>
                    </a:ext>
                  </a:extLst>
                </p14:cNvPr>
                <p14:cNvContentPartPr/>
                <p14:nvPr/>
              </p14:nvContentPartPr>
              <p14:xfrm>
                <a:off x="4794090" y="4336446"/>
                <a:ext cx="94680" cy="94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DD5F9BD-8329-47B7-ABE4-E6572C0324F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785090" y="4327806"/>
                  <a:ext cx="112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9E67926-4FFC-4619-A1F8-05C01FA75D2A}"/>
                    </a:ext>
                  </a:extLst>
                </p14:cNvPr>
                <p14:cNvContentPartPr/>
                <p14:nvPr/>
              </p14:nvContentPartPr>
              <p14:xfrm>
                <a:off x="4936290" y="4343286"/>
                <a:ext cx="92520" cy="2199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9E67926-4FFC-4619-A1F8-05C01FA75D2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927650" y="4334646"/>
                  <a:ext cx="110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BDE99FE-4941-4DB7-B189-E139F0759425}"/>
                    </a:ext>
                  </a:extLst>
                </p14:cNvPr>
                <p14:cNvContentPartPr/>
                <p14:nvPr/>
              </p14:nvContentPartPr>
              <p14:xfrm>
                <a:off x="5057970" y="4324926"/>
                <a:ext cx="148320" cy="1195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BDE99FE-4941-4DB7-B189-E139F075942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048970" y="4316286"/>
                  <a:ext cx="165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C90DA75-F408-46E5-99E1-F237A236D38E}"/>
                    </a:ext>
                  </a:extLst>
                </p14:cNvPr>
                <p14:cNvContentPartPr/>
                <p14:nvPr/>
              </p14:nvContentPartPr>
              <p14:xfrm>
                <a:off x="5246610" y="4291806"/>
                <a:ext cx="48600" cy="182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C90DA75-F408-46E5-99E1-F237A236D38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237970" y="4283166"/>
                  <a:ext cx="66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6047FEC-19C3-4C8A-9829-4C85803EC053}"/>
                    </a:ext>
                  </a:extLst>
                </p14:cNvPr>
                <p14:cNvContentPartPr/>
                <p14:nvPr/>
              </p14:nvContentPartPr>
              <p14:xfrm>
                <a:off x="5444610" y="4391166"/>
                <a:ext cx="157320" cy="230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6047FEC-19C3-4C8A-9829-4C85803EC05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435610" y="4382166"/>
                  <a:ext cx="174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FC5B36F-9C8C-4FF6-86DD-0A5D6A859ED9}"/>
                    </a:ext>
                  </a:extLst>
                </p14:cNvPr>
                <p14:cNvContentPartPr/>
                <p14:nvPr/>
              </p14:nvContentPartPr>
              <p14:xfrm>
                <a:off x="5511210" y="4356606"/>
                <a:ext cx="24480" cy="138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FC5B36F-9C8C-4FF6-86DD-0A5D6A859ED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502210" y="4347966"/>
                  <a:ext cx="42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8791C8B-331C-4D99-94A2-4D6A4E580EB3}"/>
                    </a:ext>
                  </a:extLst>
                </p14:cNvPr>
                <p14:cNvContentPartPr/>
                <p14:nvPr/>
              </p14:nvContentPartPr>
              <p14:xfrm>
                <a:off x="5740170" y="4253646"/>
                <a:ext cx="189720" cy="165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8791C8B-331C-4D99-94A2-4D6A4E580EB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731170" y="4245006"/>
                  <a:ext cx="207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5C52AE9-C292-48A2-A5C0-8E1F6C5945F1}"/>
                    </a:ext>
                  </a:extLst>
                </p14:cNvPr>
                <p14:cNvContentPartPr/>
                <p14:nvPr/>
              </p14:nvContentPartPr>
              <p14:xfrm>
                <a:off x="5743770" y="4259766"/>
                <a:ext cx="202680" cy="1796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5C52AE9-C292-48A2-A5C0-8E1F6C5945F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734770" y="4251126"/>
                  <a:ext cx="220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90ADB7E-50A4-4BAD-A556-145C0B90EF92}"/>
                    </a:ext>
                  </a:extLst>
                </p14:cNvPr>
                <p14:cNvContentPartPr/>
                <p14:nvPr/>
              </p14:nvContentPartPr>
              <p14:xfrm>
                <a:off x="5715690" y="4539486"/>
                <a:ext cx="75600" cy="101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90ADB7E-50A4-4BAD-A556-145C0B90EF9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706690" y="4530846"/>
                  <a:ext cx="93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1297F3B-86F3-404E-988E-08C5C387B08A}"/>
                    </a:ext>
                  </a:extLst>
                </p14:cNvPr>
                <p14:cNvContentPartPr/>
                <p14:nvPr/>
              </p14:nvContentPartPr>
              <p14:xfrm>
                <a:off x="5850690" y="4539846"/>
                <a:ext cx="89280" cy="975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1297F3B-86F3-404E-988E-08C5C387B08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842050" y="4530846"/>
                  <a:ext cx="106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CEFD1EC-DB85-4CE1-A0BD-3D28FCC291AD}"/>
                    </a:ext>
                  </a:extLst>
                </p14:cNvPr>
                <p14:cNvContentPartPr/>
                <p14:nvPr/>
              </p14:nvContentPartPr>
              <p14:xfrm>
                <a:off x="5853930" y="4493406"/>
                <a:ext cx="105840" cy="195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CEFD1EC-DB85-4CE1-A0BD-3D28FCC291A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845290" y="4484766"/>
                  <a:ext cx="123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FD6AD41-5DE4-4D61-B52D-83E7572E088A}"/>
                    </a:ext>
                  </a:extLst>
                </p14:cNvPr>
                <p14:cNvContentPartPr/>
                <p14:nvPr/>
              </p14:nvContentPartPr>
              <p14:xfrm>
                <a:off x="6012690" y="4535526"/>
                <a:ext cx="156600" cy="117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FD6AD41-5DE4-4D61-B52D-83E7572E088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04050" y="4526526"/>
                  <a:ext cx="174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C91A798-D219-40DC-8BCE-6A49C290A1B5}"/>
                    </a:ext>
                  </a:extLst>
                </p14:cNvPr>
                <p14:cNvContentPartPr/>
                <p14:nvPr/>
              </p14:nvContentPartPr>
              <p14:xfrm>
                <a:off x="6208170" y="4296486"/>
                <a:ext cx="148320" cy="1461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C91A798-D219-40DC-8BCE-6A49C290A1B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199170" y="4287846"/>
                  <a:ext cx="165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9B1353C-9CC7-4D16-8375-2B454505E5A4}"/>
                    </a:ext>
                  </a:extLst>
                </p14:cNvPr>
                <p14:cNvContentPartPr/>
                <p14:nvPr/>
              </p14:nvContentPartPr>
              <p14:xfrm>
                <a:off x="6368010" y="4336806"/>
                <a:ext cx="69840" cy="979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9B1353C-9CC7-4D16-8375-2B454505E5A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59010" y="4328166"/>
                  <a:ext cx="87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6917118-4E2B-4A93-A6C5-92A6840E59C7}"/>
                    </a:ext>
                  </a:extLst>
                </p14:cNvPr>
                <p14:cNvContentPartPr/>
                <p14:nvPr/>
              </p14:nvContentPartPr>
              <p14:xfrm>
                <a:off x="6418410" y="4346526"/>
                <a:ext cx="126000" cy="236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6917118-4E2B-4A93-A6C5-92A6840E59C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409770" y="4337886"/>
                  <a:ext cx="143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EA0AA52-AD55-40B8-BCF7-303913046278}"/>
                    </a:ext>
                  </a:extLst>
                </p14:cNvPr>
                <p14:cNvContentPartPr/>
                <p14:nvPr/>
              </p14:nvContentPartPr>
              <p14:xfrm>
                <a:off x="6588330" y="4322046"/>
                <a:ext cx="57960" cy="122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EA0AA52-AD55-40B8-BCF7-30391304627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79330" y="4313406"/>
                  <a:ext cx="75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CE02A43-31AD-49D2-8603-22E086711EC0}"/>
                    </a:ext>
                  </a:extLst>
                </p14:cNvPr>
                <p14:cNvContentPartPr/>
                <p14:nvPr/>
              </p14:nvContentPartPr>
              <p14:xfrm>
                <a:off x="6666810" y="4353366"/>
                <a:ext cx="63720" cy="72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CE02A43-31AD-49D2-8603-22E086711EC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658170" y="4344726"/>
                  <a:ext cx="81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8051B2F-8113-4D1F-904F-05017190F918}"/>
                    </a:ext>
                  </a:extLst>
                </p14:cNvPr>
                <p14:cNvContentPartPr/>
                <p14:nvPr/>
              </p14:nvContentPartPr>
              <p14:xfrm>
                <a:off x="6757530" y="4290366"/>
                <a:ext cx="63720" cy="1360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8051B2F-8113-4D1F-904F-05017190F91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748530" y="4281726"/>
                  <a:ext cx="81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E436E66-C032-40F4-A9DB-A221FEBD9B67}"/>
                    </a:ext>
                  </a:extLst>
                </p14:cNvPr>
                <p14:cNvContentPartPr/>
                <p14:nvPr/>
              </p14:nvContentPartPr>
              <p14:xfrm>
                <a:off x="6805410" y="4117566"/>
                <a:ext cx="146880" cy="4719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E436E66-C032-40F4-A9DB-A221FEBD9B6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96410" y="4108926"/>
                  <a:ext cx="164520" cy="48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B8A1AF5-C667-4D82-955E-BF3F43B65B78}"/>
              </a:ext>
            </a:extLst>
          </p:cNvPr>
          <p:cNvGrpSpPr/>
          <p:nvPr/>
        </p:nvGrpSpPr>
        <p:grpSpPr>
          <a:xfrm>
            <a:off x="7126530" y="4212966"/>
            <a:ext cx="2091240" cy="492840"/>
            <a:chOff x="7126530" y="4212966"/>
            <a:chExt cx="2091240" cy="49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03DC5FF-1A13-4A50-A6BC-C415A63FEDF4}"/>
                    </a:ext>
                  </a:extLst>
                </p14:cNvPr>
                <p14:cNvContentPartPr/>
                <p14:nvPr/>
              </p14:nvContentPartPr>
              <p14:xfrm>
                <a:off x="7126530" y="4295046"/>
                <a:ext cx="114480" cy="1004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03DC5FF-1A13-4A50-A6BC-C415A63FEDF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117890" y="4286046"/>
                  <a:ext cx="132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A79FDF6-F52B-432D-AFA0-89DFCABC80FB}"/>
                    </a:ext>
                  </a:extLst>
                </p14:cNvPr>
                <p14:cNvContentPartPr/>
                <p14:nvPr/>
              </p14:nvContentPartPr>
              <p14:xfrm>
                <a:off x="7142010" y="4376766"/>
                <a:ext cx="78480" cy="781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A79FDF6-F52B-432D-AFA0-89DFCABC80F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133010" y="4367766"/>
                  <a:ext cx="96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E458A78-68AF-406C-950D-AFAD03DB98A3}"/>
                    </a:ext>
                  </a:extLst>
                </p14:cNvPr>
                <p14:cNvContentPartPr/>
                <p14:nvPr/>
              </p14:nvContentPartPr>
              <p14:xfrm>
                <a:off x="7414530" y="4224486"/>
                <a:ext cx="32760" cy="125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E458A78-68AF-406C-950D-AFAD03DB98A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405530" y="4215486"/>
                  <a:ext cx="50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E20C6C9-5E01-4FC0-870E-C3DEEB74CCB6}"/>
                    </a:ext>
                  </a:extLst>
                </p14:cNvPr>
                <p14:cNvContentPartPr/>
                <p14:nvPr/>
              </p14:nvContentPartPr>
              <p14:xfrm>
                <a:off x="7330290" y="4338966"/>
                <a:ext cx="215640" cy="194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E20C6C9-5E01-4FC0-870E-C3DEEB74CCB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321650" y="4330326"/>
                  <a:ext cx="233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F1857EE-158A-4F90-ACF7-0805696394CB}"/>
                    </a:ext>
                  </a:extLst>
                </p14:cNvPr>
                <p14:cNvContentPartPr/>
                <p14:nvPr/>
              </p14:nvContentPartPr>
              <p14:xfrm>
                <a:off x="7412010" y="4418886"/>
                <a:ext cx="127800" cy="1195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F1857EE-158A-4F90-ACF7-0805696394C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403370" y="4410246"/>
                  <a:ext cx="145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E141B91-52CE-46EB-8E33-70EC4B96043D}"/>
                    </a:ext>
                  </a:extLst>
                </p14:cNvPr>
                <p14:cNvContentPartPr/>
                <p14:nvPr/>
              </p14:nvContentPartPr>
              <p14:xfrm>
                <a:off x="7673010" y="4212966"/>
                <a:ext cx="99000" cy="4039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E141B91-52CE-46EB-8E33-70EC4B96043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64370" y="4203966"/>
                  <a:ext cx="1166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FEAA14F-0A40-4D1A-8E19-0C9E08C20766}"/>
                    </a:ext>
                  </a:extLst>
                </p14:cNvPr>
                <p14:cNvContentPartPr/>
                <p14:nvPr/>
              </p14:nvContentPartPr>
              <p14:xfrm>
                <a:off x="7884330" y="4265166"/>
                <a:ext cx="164880" cy="176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FEAA14F-0A40-4D1A-8E19-0C9E08C2076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875330" y="4256166"/>
                  <a:ext cx="182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7619C24-8AD2-4AD2-A7B3-8055B38E8AA5}"/>
                    </a:ext>
                  </a:extLst>
                </p14:cNvPr>
                <p14:cNvContentPartPr/>
                <p14:nvPr/>
              </p14:nvContentPartPr>
              <p14:xfrm>
                <a:off x="7886130" y="4287846"/>
                <a:ext cx="143280" cy="1587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7619C24-8AD2-4AD2-A7B3-8055B38E8AA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77490" y="4278846"/>
                  <a:ext cx="160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6383FF5-0B39-40DF-9BB2-BA4D622613C9}"/>
                    </a:ext>
                  </a:extLst>
                </p14:cNvPr>
                <p14:cNvContentPartPr/>
                <p14:nvPr/>
              </p14:nvContentPartPr>
              <p14:xfrm>
                <a:off x="7878570" y="4516086"/>
                <a:ext cx="78840" cy="92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6383FF5-0B39-40DF-9BB2-BA4D622613C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869930" y="4507446"/>
                  <a:ext cx="96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36759A5-0747-4DF6-97DD-E40EA6B16393}"/>
                    </a:ext>
                  </a:extLst>
                </p14:cNvPr>
                <p14:cNvContentPartPr/>
                <p14:nvPr/>
              </p14:nvContentPartPr>
              <p14:xfrm>
                <a:off x="8008170" y="4506726"/>
                <a:ext cx="68040" cy="885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36759A5-0747-4DF6-97DD-E40EA6B1639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999170" y="4498086"/>
                  <a:ext cx="85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89A1AB6-F11B-46D5-8D09-75E924255A40}"/>
                    </a:ext>
                  </a:extLst>
                </p14:cNvPr>
                <p14:cNvContentPartPr/>
                <p14:nvPr/>
              </p14:nvContentPartPr>
              <p14:xfrm>
                <a:off x="8022210" y="4542006"/>
                <a:ext cx="53640" cy="151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89A1AB6-F11B-46D5-8D09-75E924255A4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013570" y="4533006"/>
                  <a:ext cx="71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117E773-D7E9-4A52-AD2C-2F25D7F6A154}"/>
                    </a:ext>
                  </a:extLst>
                </p14:cNvPr>
                <p14:cNvContentPartPr/>
                <p14:nvPr/>
              </p14:nvContentPartPr>
              <p14:xfrm>
                <a:off x="8101050" y="4472526"/>
                <a:ext cx="136800" cy="1292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117E773-D7E9-4A52-AD2C-2F25D7F6A15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092050" y="4463886"/>
                  <a:ext cx="154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C65542D-85FD-4253-BB4F-DD8EE6A68BED}"/>
                    </a:ext>
                  </a:extLst>
                </p14:cNvPr>
                <p14:cNvContentPartPr/>
                <p14:nvPr/>
              </p14:nvContentPartPr>
              <p14:xfrm>
                <a:off x="8373210" y="4350846"/>
                <a:ext cx="133920" cy="129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C65542D-85FD-4253-BB4F-DD8EE6A68BE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364210" y="4342206"/>
                  <a:ext cx="151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70562D9-6342-44AA-B21D-3E923E83F311}"/>
                    </a:ext>
                  </a:extLst>
                </p14:cNvPr>
                <p14:cNvContentPartPr/>
                <p14:nvPr/>
              </p14:nvContentPartPr>
              <p14:xfrm>
                <a:off x="8634930" y="4380726"/>
                <a:ext cx="150120" cy="17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70562D9-6342-44AA-B21D-3E923E83F31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625930" y="4371726"/>
                  <a:ext cx="167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1AB1ADA-C0E3-4E2E-90C3-CBE07378013C}"/>
                    </a:ext>
                  </a:extLst>
                </p14:cNvPr>
                <p14:cNvContentPartPr/>
                <p14:nvPr/>
              </p14:nvContentPartPr>
              <p14:xfrm>
                <a:off x="8699730" y="4343646"/>
                <a:ext cx="23760" cy="1191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1AB1ADA-C0E3-4E2E-90C3-CBE07378013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690730" y="4335006"/>
                  <a:ext cx="41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0B3B710-1F86-42C0-86DD-1AC3B2B6A1C0}"/>
                    </a:ext>
                  </a:extLst>
                </p14:cNvPr>
                <p14:cNvContentPartPr/>
                <p14:nvPr/>
              </p14:nvContentPartPr>
              <p14:xfrm>
                <a:off x="8891610" y="4245006"/>
                <a:ext cx="164160" cy="86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0B3B710-1F86-42C0-86DD-1AC3B2B6A1C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882970" y="4236366"/>
                  <a:ext cx="181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31053E8-8FE0-40FA-838D-873325097770}"/>
                    </a:ext>
                  </a:extLst>
                </p14:cNvPr>
                <p14:cNvContentPartPr/>
                <p14:nvPr/>
              </p14:nvContentPartPr>
              <p14:xfrm>
                <a:off x="8890170" y="4257606"/>
                <a:ext cx="141840" cy="1922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31053E8-8FE0-40FA-838D-87332509777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881530" y="4248606"/>
                  <a:ext cx="159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B75BAE2-A52A-4B1B-8F3C-F2D9C8E11866}"/>
                    </a:ext>
                  </a:extLst>
                </p14:cNvPr>
                <p14:cNvContentPartPr/>
                <p14:nvPr/>
              </p14:nvContentPartPr>
              <p14:xfrm>
                <a:off x="8843370" y="4548846"/>
                <a:ext cx="88920" cy="946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B75BAE2-A52A-4B1B-8F3C-F2D9C8E1186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834730" y="4539846"/>
                  <a:ext cx="106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AE10507-4DE6-4D27-A1C1-40BA65140FCC}"/>
                    </a:ext>
                  </a:extLst>
                </p14:cNvPr>
                <p14:cNvContentPartPr/>
                <p14:nvPr/>
              </p14:nvContentPartPr>
              <p14:xfrm>
                <a:off x="8973690" y="4542366"/>
                <a:ext cx="79560" cy="1000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AE10507-4DE6-4D27-A1C1-40BA65140FC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964690" y="4533366"/>
                  <a:ext cx="97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02F9671-5D0C-4871-9BCF-6DB3B3BCE14E}"/>
                    </a:ext>
                  </a:extLst>
                </p14:cNvPr>
                <p14:cNvContentPartPr/>
                <p14:nvPr/>
              </p14:nvContentPartPr>
              <p14:xfrm>
                <a:off x="8980170" y="4510686"/>
                <a:ext cx="72360" cy="1951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02F9671-5D0C-4871-9BCF-6DB3B3BCE14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971530" y="4502046"/>
                  <a:ext cx="90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460C2D4-C184-4F3D-864A-4446F3EAA3C5}"/>
                    </a:ext>
                  </a:extLst>
                </p14:cNvPr>
                <p14:cNvContentPartPr/>
                <p14:nvPr/>
              </p14:nvContentPartPr>
              <p14:xfrm>
                <a:off x="9084570" y="4531926"/>
                <a:ext cx="133200" cy="1231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460C2D4-C184-4F3D-864A-4446F3EAA3C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075570" y="4523286"/>
                  <a:ext cx="15084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4BD2ED5-FE9C-48C5-B648-0A4BF6C25CE3}"/>
              </a:ext>
            </a:extLst>
          </p:cNvPr>
          <p:cNvGrpSpPr/>
          <p:nvPr/>
        </p:nvGrpSpPr>
        <p:grpSpPr>
          <a:xfrm>
            <a:off x="9323250" y="4116486"/>
            <a:ext cx="328320" cy="555120"/>
            <a:chOff x="9323250" y="4116486"/>
            <a:chExt cx="328320" cy="55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F324C05-928C-433F-BD9D-3CE13E81E0A5}"/>
                    </a:ext>
                  </a:extLst>
                </p14:cNvPr>
                <p14:cNvContentPartPr/>
                <p14:nvPr/>
              </p14:nvContentPartPr>
              <p14:xfrm>
                <a:off x="9323250" y="4342566"/>
                <a:ext cx="104760" cy="1512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F324C05-928C-433F-BD9D-3CE13E81E0A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314250" y="4333566"/>
                  <a:ext cx="122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EC8016E-60C2-4D3B-B272-4E9A766164E4}"/>
                    </a:ext>
                  </a:extLst>
                </p14:cNvPr>
                <p14:cNvContentPartPr/>
                <p14:nvPr/>
              </p14:nvContentPartPr>
              <p14:xfrm>
                <a:off x="9492450" y="4116486"/>
                <a:ext cx="159120" cy="555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EC8016E-60C2-4D3B-B272-4E9A766164E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83810" y="4107846"/>
                  <a:ext cx="176760" cy="57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829F4F27-760F-40FF-8463-871232793474}"/>
              </a:ext>
            </a:extLst>
          </p:cNvPr>
          <p:cNvGrpSpPr/>
          <p:nvPr/>
        </p:nvGrpSpPr>
        <p:grpSpPr>
          <a:xfrm>
            <a:off x="9833370" y="4392966"/>
            <a:ext cx="111960" cy="62280"/>
            <a:chOff x="9833370" y="4392966"/>
            <a:chExt cx="111960" cy="6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EE11997-EB1B-45ED-A874-C7F25BB81A36}"/>
                    </a:ext>
                  </a:extLst>
                </p14:cNvPr>
                <p14:cNvContentPartPr/>
                <p14:nvPr/>
              </p14:nvContentPartPr>
              <p14:xfrm>
                <a:off x="9833370" y="4392966"/>
                <a:ext cx="111960" cy="9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EE11997-EB1B-45ED-A874-C7F25BB81A3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824370" y="4384326"/>
                  <a:ext cx="129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D1BB528-3546-4DF0-B98B-F1AE67935078}"/>
                    </a:ext>
                  </a:extLst>
                </p14:cNvPr>
                <p14:cNvContentPartPr/>
                <p14:nvPr/>
              </p14:nvContentPartPr>
              <p14:xfrm>
                <a:off x="9856770" y="4444446"/>
                <a:ext cx="86400" cy="108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D1BB528-3546-4DF0-B98B-F1AE6793507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848130" y="4435446"/>
                  <a:ext cx="1040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904D51E6-B734-4ABB-B1D3-1863736BFC5C}"/>
              </a:ext>
            </a:extLst>
          </p:cNvPr>
          <p:cNvGrpSpPr/>
          <p:nvPr/>
        </p:nvGrpSpPr>
        <p:grpSpPr>
          <a:xfrm>
            <a:off x="10184010" y="4291806"/>
            <a:ext cx="428040" cy="192240"/>
            <a:chOff x="10184010" y="4291806"/>
            <a:chExt cx="42804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DBC57FD-B334-4048-A7F9-F58D6BFBDE9F}"/>
                    </a:ext>
                  </a:extLst>
                </p14:cNvPr>
                <p14:cNvContentPartPr/>
                <p14:nvPr/>
              </p14:nvContentPartPr>
              <p14:xfrm>
                <a:off x="10184010" y="4345086"/>
                <a:ext cx="18000" cy="130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DBC57FD-B334-4048-A7F9-F58D6BFBDE9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175370" y="4336086"/>
                  <a:ext cx="35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AE7D748-070E-4112-9490-8FC9F2304BE6}"/>
                    </a:ext>
                  </a:extLst>
                </p14:cNvPr>
                <p14:cNvContentPartPr/>
                <p14:nvPr/>
              </p14:nvContentPartPr>
              <p14:xfrm>
                <a:off x="10279770" y="4327806"/>
                <a:ext cx="165600" cy="1353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AE7D748-070E-4112-9490-8FC9F2304BE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270770" y="4318806"/>
                  <a:ext cx="183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D8E1B01-AD8F-421C-A15F-02DE63127BA5}"/>
                    </a:ext>
                  </a:extLst>
                </p14:cNvPr>
                <p14:cNvContentPartPr/>
                <p14:nvPr/>
              </p14:nvContentPartPr>
              <p14:xfrm>
                <a:off x="10516650" y="4291806"/>
                <a:ext cx="17280" cy="192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D8E1B01-AD8F-421C-A15F-02DE63127BA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508010" y="4283166"/>
                  <a:ext cx="34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ABA2C7A-31E6-4151-92B6-36DC24734E4C}"/>
                    </a:ext>
                  </a:extLst>
                </p14:cNvPr>
                <p14:cNvContentPartPr/>
                <p14:nvPr/>
              </p14:nvContentPartPr>
              <p14:xfrm>
                <a:off x="10600530" y="4476486"/>
                <a:ext cx="11520" cy="57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ABA2C7A-31E6-4151-92B6-36DC24734E4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591890" y="4467486"/>
                  <a:ext cx="2916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7949BC9-0CCA-4413-B847-634C938817B0}"/>
              </a:ext>
            </a:extLst>
          </p:cNvPr>
          <p:cNvGrpSpPr/>
          <p:nvPr/>
        </p:nvGrpSpPr>
        <p:grpSpPr>
          <a:xfrm>
            <a:off x="1474530" y="5143926"/>
            <a:ext cx="196200" cy="201600"/>
            <a:chOff x="1474530" y="5143926"/>
            <a:chExt cx="19620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2A6A1F7-5AD4-47BF-B708-CB81131A73B2}"/>
                    </a:ext>
                  </a:extLst>
                </p14:cNvPr>
                <p14:cNvContentPartPr/>
                <p14:nvPr/>
              </p14:nvContentPartPr>
              <p14:xfrm>
                <a:off x="1474530" y="5203326"/>
                <a:ext cx="169560" cy="306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2A6A1F7-5AD4-47BF-B708-CB81131A73B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465890" y="5194686"/>
                  <a:ext cx="187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5F337C1-18CC-46D8-AAFD-09EFA851262B}"/>
                    </a:ext>
                  </a:extLst>
                </p14:cNvPr>
                <p14:cNvContentPartPr/>
                <p14:nvPr/>
              </p14:nvContentPartPr>
              <p14:xfrm>
                <a:off x="1522050" y="5261286"/>
                <a:ext cx="124920" cy="237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5F337C1-18CC-46D8-AAFD-09EFA851262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513410" y="5252646"/>
                  <a:ext cx="142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BA97682-9E0D-4E28-838A-B4EE17656020}"/>
                    </a:ext>
                  </a:extLst>
                </p14:cNvPr>
                <p14:cNvContentPartPr/>
                <p14:nvPr/>
              </p14:nvContentPartPr>
              <p14:xfrm>
                <a:off x="1551930" y="5143926"/>
                <a:ext cx="118800" cy="2016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BA97682-9E0D-4E28-838A-B4EE1765602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542930" y="5135286"/>
                  <a:ext cx="13644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445C2FF5-595D-4A45-88E7-CAA2DA7D7BBA}"/>
              </a:ext>
            </a:extLst>
          </p:cNvPr>
          <p:cNvGrpSpPr/>
          <p:nvPr/>
        </p:nvGrpSpPr>
        <p:grpSpPr>
          <a:xfrm>
            <a:off x="2017050" y="5246166"/>
            <a:ext cx="974880" cy="238680"/>
            <a:chOff x="2017050" y="5246166"/>
            <a:chExt cx="97488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8C33DF4-D2E2-4659-A4B9-ADCB578F72BF}"/>
                    </a:ext>
                  </a:extLst>
                </p14:cNvPr>
                <p14:cNvContentPartPr/>
                <p14:nvPr/>
              </p14:nvContentPartPr>
              <p14:xfrm>
                <a:off x="2017050" y="5246166"/>
                <a:ext cx="120600" cy="1371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8C33DF4-D2E2-4659-A4B9-ADCB578F72B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008050" y="5237526"/>
                  <a:ext cx="138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1AAEFFB-FA4F-44BD-BD28-1F813BC49D2A}"/>
                    </a:ext>
                  </a:extLst>
                </p14:cNvPr>
                <p14:cNvContentPartPr/>
                <p14:nvPr/>
              </p14:nvContentPartPr>
              <p14:xfrm>
                <a:off x="2163210" y="5282166"/>
                <a:ext cx="84240" cy="2026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1AAEFFB-FA4F-44BD-BD28-1F813BC49D2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154210" y="5273166"/>
                  <a:ext cx="101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2387DA1-B07E-49A3-89BE-938C1C7F05DF}"/>
                    </a:ext>
                  </a:extLst>
                </p14:cNvPr>
                <p14:cNvContentPartPr/>
                <p14:nvPr/>
              </p14:nvContentPartPr>
              <p14:xfrm>
                <a:off x="2277330" y="5316006"/>
                <a:ext cx="134280" cy="71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2387DA1-B07E-49A3-89BE-938C1C7F05D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268690" y="5307006"/>
                  <a:ext cx="151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9C39335-E0C4-433B-8F0C-4D24606D8DDA}"/>
                    </a:ext>
                  </a:extLst>
                </p14:cNvPr>
                <p14:cNvContentPartPr/>
                <p14:nvPr/>
              </p14:nvContentPartPr>
              <p14:xfrm>
                <a:off x="2387130" y="5319606"/>
                <a:ext cx="95040" cy="788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9C39335-E0C4-433B-8F0C-4D24606D8DD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378490" y="5310966"/>
                  <a:ext cx="112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0299905-B73D-4550-B20E-89ED980067F6}"/>
                    </a:ext>
                  </a:extLst>
                </p14:cNvPr>
                <p14:cNvContentPartPr/>
                <p14:nvPr/>
              </p14:nvContentPartPr>
              <p14:xfrm>
                <a:off x="2509890" y="5276406"/>
                <a:ext cx="21600" cy="1450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0299905-B73D-4550-B20E-89ED980067F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500890" y="5267406"/>
                  <a:ext cx="39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E404E77-D99A-4B35-9D7B-5EEAA727B623}"/>
                    </a:ext>
                  </a:extLst>
                </p14:cNvPr>
                <p14:cNvContentPartPr/>
                <p14:nvPr/>
              </p14:nvContentPartPr>
              <p14:xfrm>
                <a:off x="2567130" y="5287206"/>
                <a:ext cx="49320" cy="1159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E404E77-D99A-4B35-9D7B-5EEAA727B62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558490" y="5278566"/>
                  <a:ext cx="66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156F1FC-BD29-4AE9-B80D-17D4778398AC}"/>
                    </a:ext>
                  </a:extLst>
                </p14:cNvPr>
                <p14:cNvContentPartPr/>
                <p14:nvPr/>
              </p14:nvContentPartPr>
              <p14:xfrm>
                <a:off x="2648850" y="5250846"/>
                <a:ext cx="79560" cy="1666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156F1FC-BD29-4AE9-B80D-17D4778398A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639850" y="5241846"/>
                  <a:ext cx="97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82DFD69-6FDA-4074-8497-DA68FB664E30}"/>
                    </a:ext>
                  </a:extLst>
                </p14:cNvPr>
                <p14:cNvContentPartPr/>
                <p14:nvPr/>
              </p14:nvContentPartPr>
              <p14:xfrm>
                <a:off x="2744610" y="5269926"/>
                <a:ext cx="37800" cy="1249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82DFD69-6FDA-4074-8497-DA68FB664E3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735610" y="5261286"/>
                  <a:ext cx="55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37678FD-6973-4FF5-BFEF-3CEB0B98DE4C}"/>
                    </a:ext>
                  </a:extLst>
                </p14:cNvPr>
                <p14:cNvContentPartPr/>
                <p14:nvPr/>
              </p14:nvContentPartPr>
              <p14:xfrm>
                <a:off x="2834610" y="5299806"/>
                <a:ext cx="66240" cy="1029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37678FD-6973-4FF5-BFEF-3CEB0B98DE4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825970" y="5291166"/>
                  <a:ext cx="83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12F5B88-8A4D-47C0-A8F4-35F1B0AE501A}"/>
                    </a:ext>
                  </a:extLst>
                </p14:cNvPr>
                <p14:cNvContentPartPr/>
                <p14:nvPr/>
              </p14:nvContentPartPr>
              <p14:xfrm>
                <a:off x="2942250" y="5294406"/>
                <a:ext cx="49680" cy="1108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12F5B88-8A4D-47C0-A8F4-35F1B0AE501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933610" y="5285766"/>
                  <a:ext cx="6732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73C96C05-94D8-4882-9478-F7BCE935A950}"/>
              </a:ext>
            </a:extLst>
          </p:cNvPr>
          <p:cNvGrpSpPr/>
          <p:nvPr/>
        </p:nvGrpSpPr>
        <p:grpSpPr>
          <a:xfrm>
            <a:off x="3339330" y="5211966"/>
            <a:ext cx="443160" cy="187200"/>
            <a:chOff x="3339330" y="5211966"/>
            <a:chExt cx="44316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F429BD8-0C40-4985-92C6-2936275C5127}"/>
                    </a:ext>
                  </a:extLst>
                </p14:cNvPr>
                <p14:cNvContentPartPr/>
                <p14:nvPr/>
              </p14:nvContentPartPr>
              <p14:xfrm>
                <a:off x="3339330" y="5227806"/>
                <a:ext cx="100800" cy="171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F429BD8-0C40-4985-92C6-2936275C512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330330" y="5219166"/>
                  <a:ext cx="118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1553792-831E-431C-8B84-F4D1E1935C71}"/>
                    </a:ext>
                  </a:extLst>
                </p14:cNvPr>
                <p14:cNvContentPartPr/>
                <p14:nvPr/>
              </p14:nvContentPartPr>
              <p14:xfrm>
                <a:off x="3487650" y="5279286"/>
                <a:ext cx="57960" cy="1080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1553792-831E-431C-8B84-F4D1E1935C7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478650" y="5270286"/>
                  <a:ext cx="75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9C615EC-E7DE-4A94-BE4B-512C87C67357}"/>
                    </a:ext>
                  </a:extLst>
                </p14:cNvPr>
                <p14:cNvContentPartPr/>
                <p14:nvPr/>
              </p14:nvContentPartPr>
              <p14:xfrm>
                <a:off x="3575850" y="5211966"/>
                <a:ext cx="29880" cy="1670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9C615EC-E7DE-4A94-BE4B-512C87C6735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567210" y="5203326"/>
                  <a:ext cx="47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9A631E3-01E0-41CA-8930-EAA4B7F18109}"/>
                    </a:ext>
                  </a:extLst>
                </p14:cNvPr>
                <p14:cNvContentPartPr/>
                <p14:nvPr/>
              </p14:nvContentPartPr>
              <p14:xfrm>
                <a:off x="3649290" y="5246526"/>
                <a:ext cx="133200" cy="1468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9A631E3-01E0-41CA-8930-EAA4B7F1810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640290" y="5237886"/>
                  <a:ext cx="15084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9DB4379-C221-4106-AA52-C63F8F659B91}"/>
              </a:ext>
            </a:extLst>
          </p:cNvPr>
          <p:cNvGrpSpPr/>
          <p:nvPr/>
        </p:nvGrpSpPr>
        <p:grpSpPr>
          <a:xfrm>
            <a:off x="3975450" y="5220246"/>
            <a:ext cx="985320" cy="263160"/>
            <a:chOff x="3975450" y="5220246"/>
            <a:chExt cx="985320" cy="2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BDD1C3A-A5C4-4B14-828F-97F25B64BFC9}"/>
                    </a:ext>
                  </a:extLst>
                </p14:cNvPr>
                <p14:cNvContentPartPr/>
                <p14:nvPr/>
              </p14:nvContentPartPr>
              <p14:xfrm>
                <a:off x="3975450" y="5249406"/>
                <a:ext cx="96120" cy="1396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BDD1C3A-A5C4-4B14-828F-97F25B64BFC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966810" y="5240406"/>
                  <a:ext cx="113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12E57E7-123F-4BB4-9AAD-0CF3FC14042F}"/>
                    </a:ext>
                  </a:extLst>
                </p14:cNvPr>
                <p14:cNvContentPartPr/>
                <p14:nvPr/>
              </p14:nvContentPartPr>
              <p14:xfrm>
                <a:off x="4092810" y="5230686"/>
                <a:ext cx="101520" cy="1558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12E57E7-123F-4BB4-9AAD-0CF3FC14042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084170" y="5222046"/>
                  <a:ext cx="119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E813600-5C29-4CC9-B60F-7C4D12D2FC2A}"/>
                    </a:ext>
                  </a:extLst>
                </p14:cNvPr>
                <p14:cNvContentPartPr/>
                <p14:nvPr/>
              </p14:nvContentPartPr>
              <p14:xfrm>
                <a:off x="4210530" y="5289006"/>
                <a:ext cx="49680" cy="860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E813600-5C29-4CC9-B60F-7C4D12D2FC2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201890" y="5280366"/>
                  <a:ext cx="67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6A5C2B2-1DFE-4329-B12D-3ACA3255A885}"/>
                    </a:ext>
                  </a:extLst>
                </p14:cNvPr>
                <p14:cNvContentPartPr/>
                <p14:nvPr/>
              </p14:nvContentPartPr>
              <p14:xfrm>
                <a:off x="4294410" y="5290086"/>
                <a:ext cx="69120" cy="770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6A5C2B2-1DFE-4329-B12D-3ACA3255A88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285770" y="5281446"/>
                  <a:ext cx="86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51759F1-74A0-45F0-BE16-7CF746E499AE}"/>
                    </a:ext>
                  </a:extLst>
                </p14:cNvPr>
                <p14:cNvContentPartPr/>
                <p14:nvPr/>
              </p14:nvContentPartPr>
              <p14:xfrm>
                <a:off x="4388730" y="5292606"/>
                <a:ext cx="138960" cy="1908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51759F1-74A0-45F0-BE16-7CF746E499A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380090" y="5283606"/>
                  <a:ext cx="156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948040F-4789-41CD-A670-D2E050DB6236}"/>
                    </a:ext>
                  </a:extLst>
                </p14:cNvPr>
                <p14:cNvContentPartPr/>
                <p14:nvPr/>
              </p14:nvContentPartPr>
              <p14:xfrm>
                <a:off x="4549650" y="5236086"/>
                <a:ext cx="86040" cy="1490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948040F-4789-41CD-A670-D2E050DB623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541010" y="5227086"/>
                  <a:ext cx="103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4F9467E-218D-47EA-A85F-89DE54E16CE3}"/>
                    </a:ext>
                  </a:extLst>
                </p14:cNvPr>
                <p14:cNvContentPartPr/>
                <p14:nvPr/>
              </p14:nvContentPartPr>
              <p14:xfrm>
                <a:off x="4664490" y="5246886"/>
                <a:ext cx="38520" cy="1522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4F9467E-218D-47EA-A85F-89DE54E16CE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655490" y="5238246"/>
                  <a:ext cx="56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C05BB02-429E-40D1-94EA-A4F41C2EB254}"/>
                    </a:ext>
                  </a:extLst>
                </p14:cNvPr>
                <p14:cNvContentPartPr/>
                <p14:nvPr/>
              </p14:nvContentPartPr>
              <p14:xfrm>
                <a:off x="4661970" y="5252286"/>
                <a:ext cx="78480" cy="1263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C05BB02-429E-40D1-94EA-A4F41C2EB25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652970" y="5243286"/>
                  <a:ext cx="96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8F7D058-C226-427C-BB44-DF96407F6DD5}"/>
                    </a:ext>
                  </a:extLst>
                </p14:cNvPr>
                <p14:cNvContentPartPr/>
                <p14:nvPr/>
              </p14:nvContentPartPr>
              <p14:xfrm>
                <a:off x="4771410" y="5274606"/>
                <a:ext cx="93240" cy="846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8F7D058-C226-427C-BB44-DF96407F6DD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762410" y="5265606"/>
                  <a:ext cx="110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A59A0C6-4A9F-42D5-9DB3-D4501200C341}"/>
                    </a:ext>
                  </a:extLst>
                </p14:cNvPr>
                <p14:cNvContentPartPr/>
                <p14:nvPr/>
              </p14:nvContentPartPr>
              <p14:xfrm>
                <a:off x="4850250" y="5220246"/>
                <a:ext cx="110520" cy="1396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A59A0C6-4A9F-42D5-9DB3-D4501200C34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841250" y="5211246"/>
                  <a:ext cx="12816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4B0439D-A143-4667-8CDA-4D9EB3196AD8}"/>
              </a:ext>
            </a:extLst>
          </p:cNvPr>
          <p:cNvGrpSpPr/>
          <p:nvPr/>
        </p:nvGrpSpPr>
        <p:grpSpPr>
          <a:xfrm>
            <a:off x="5210250" y="5174166"/>
            <a:ext cx="221040" cy="201240"/>
            <a:chOff x="5210250" y="5174166"/>
            <a:chExt cx="22104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46293A6-6323-4108-B02A-9FD43C24CB7B}"/>
                    </a:ext>
                  </a:extLst>
                </p14:cNvPr>
                <p14:cNvContentPartPr/>
                <p14:nvPr/>
              </p14:nvContentPartPr>
              <p14:xfrm>
                <a:off x="5210250" y="5254806"/>
                <a:ext cx="140040" cy="205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46293A6-6323-4108-B02A-9FD43C24CB7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201250" y="5245806"/>
                  <a:ext cx="157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960F56C-C5C2-47A6-8DED-BDAE309D9A96}"/>
                    </a:ext>
                  </a:extLst>
                </p14:cNvPr>
                <p14:cNvContentPartPr/>
                <p14:nvPr/>
              </p14:nvContentPartPr>
              <p14:xfrm>
                <a:off x="5231850" y="5174166"/>
                <a:ext cx="199440" cy="2012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960F56C-C5C2-47A6-8DED-BDAE309D9A9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222850" y="5165526"/>
                  <a:ext cx="21708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117CDFE-54C7-45D5-9781-4F26DBF2C555}"/>
              </a:ext>
            </a:extLst>
          </p:cNvPr>
          <p:cNvGrpSpPr/>
          <p:nvPr/>
        </p:nvGrpSpPr>
        <p:grpSpPr>
          <a:xfrm>
            <a:off x="5587890" y="5132406"/>
            <a:ext cx="300600" cy="314280"/>
            <a:chOff x="5587890" y="5132406"/>
            <a:chExt cx="30060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27A355C-8194-41E6-9DF7-802989F6B43A}"/>
                    </a:ext>
                  </a:extLst>
                </p14:cNvPr>
                <p14:cNvContentPartPr/>
                <p14:nvPr/>
              </p14:nvContentPartPr>
              <p14:xfrm>
                <a:off x="5708490" y="5213406"/>
                <a:ext cx="45000" cy="1645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27A355C-8194-41E6-9DF7-802989F6B43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699490" y="5204766"/>
                  <a:ext cx="62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D72E1E0-68A7-41BD-8A25-8513CD5F850C}"/>
                    </a:ext>
                  </a:extLst>
                </p14:cNvPr>
                <p14:cNvContentPartPr/>
                <p14:nvPr/>
              </p14:nvContentPartPr>
              <p14:xfrm>
                <a:off x="5587890" y="5132406"/>
                <a:ext cx="300600" cy="3142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D72E1E0-68A7-41BD-8A25-8513CD5F850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578890" y="5123766"/>
                  <a:ext cx="31824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78004EC-F8EF-426B-B4F7-A5EF51FAB375}"/>
              </a:ext>
            </a:extLst>
          </p:cNvPr>
          <p:cNvGrpSpPr/>
          <p:nvPr/>
        </p:nvGrpSpPr>
        <p:grpSpPr>
          <a:xfrm>
            <a:off x="6130050" y="5147526"/>
            <a:ext cx="908280" cy="248760"/>
            <a:chOff x="6130050" y="5147526"/>
            <a:chExt cx="90828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7F001C5-00F4-4C2B-B1DD-DB51AC67219B}"/>
                    </a:ext>
                  </a:extLst>
                </p14:cNvPr>
                <p14:cNvContentPartPr/>
                <p14:nvPr/>
              </p14:nvContentPartPr>
              <p14:xfrm>
                <a:off x="6130050" y="5167326"/>
                <a:ext cx="39240" cy="1890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7F001C5-00F4-4C2B-B1DD-DB51AC67219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121050" y="5158686"/>
                  <a:ext cx="56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BEDFF68-EFA6-4403-A24F-581A95885888}"/>
                    </a:ext>
                  </a:extLst>
                </p14:cNvPr>
                <p14:cNvContentPartPr/>
                <p14:nvPr/>
              </p14:nvContentPartPr>
              <p14:xfrm>
                <a:off x="6197010" y="5219886"/>
                <a:ext cx="174960" cy="1252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BEDFF68-EFA6-4403-A24F-581A9588588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188010" y="5210886"/>
                  <a:ext cx="192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09231A6-602A-40DC-BAD4-B51AB6BAA63B}"/>
                    </a:ext>
                  </a:extLst>
                </p14:cNvPr>
                <p14:cNvContentPartPr/>
                <p14:nvPr/>
              </p14:nvContentPartPr>
              <p14:xfrm>
                <a:off x="6433170" y="5147526"/>
                <a:ext cx="33480" cy="2181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09231A6-602A-40DC-BAD4-B51AB6BAA63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424170" y="5138526"/>
                  <a:ext cx="51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E997535-EAC1-4276-8E3B-D177179C68D6}"/>
                    </a:ext>
                  </a:extLst>
                </p14:cNvPr>
                <p14:cNvContentPartPr/>
                <p14:nvPr/>
              </p14:nvContentPartPr>
              <p14:xfrm>
                <a:off x="6513450" y="5181726"/>
                <a:ext cx="229680" cy="1760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E997535-EAC1-4276-8E3B-D177179C68D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504810" y="5173086"/>
                  <a:ext cx="247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6AA7A3A-1BCF-479B-8342-9C23E18B0441}"/>
                    </a:ext>
                  </a:extLst>
                </p14:cNvPr>
                <p14:cNvContentPartPr/>
                <p14:nvPr/>
              </p14:nvContentPartPr>
              <p14:xfrm>
                <a:off x="6754650" y="5202966"/>
                <a:ext cx="145440" cy="1699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6AA7A3A-1BCF-479B-8342-9C23E18B044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745650" y="5193966"/>
                  <a:ext cx="163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9EA7889-270A-4978-BC10-24B4AB2AF288}"/>
                    </a:ext>
                  </a:extLst>
                </p14:cNvPr>
                <p14:cNvContentPartPr/>
                <p14:nvPr/>
              </p14:nvContentPartPr>
              <p14:xfrm>
                <a:off x="6833850" y="5355246"/>
                <a:ext cx="97200" cy="208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9EA7889-270A-4978-BC10-24B4AB2AF28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825210" y="5346606"/>
                  <a:ext cx="114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0911920-BA34-4978-A8EA-AF0A1D19A705}"/>
                    </a:ext>
                  </a:extLst>
                </p14:cNvPr>
                <p14:cNvContentPartPr/>
                <p14:nvPr/>
              </p14:nvContentPartPr>
              <p14:xfrm>
                <a:off x="6983970" y="5156166"/>
                <a:ext cx="54360" cy="2401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0911920-BA34-4978-A8EA-AF0A1D19A70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974970" y="5147166"/>
                  <a:ext cx="7200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702DE46-C2CF-4A07-8255-DBA79365B94A}"/>
              </a:ext>
            </a:extLst>
          </p:cNvPr>
          <p:cNvGrpSpPr/>
          <p:nvPr/>
        </p:nvGrpSpPr>
        <p:grpSpPr>
          <a:xfrm>
            <a:off x="7298250" y="5140326"/>
            <a:ext cx="279000" cy="279720"/>
            <a:chOff x="7298250" y="5140326"/>
            <a:chExt cx="27900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A5934E3-5AE4-4D2B-BB15-0BBEC7E1F20A}"/>
                    </a:ext>
                  </a:extLst>
                </p14:cNvPr>
                <p14:cNvContentPartPr/>
                <p14:nvPr/>
              </p14:nvContentPartPr>
              <p14:xfrm>
                <a:off x="7369890" y="5237526"/>
                <a:ext cx="139320" cy="1083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A5934E3-5AE4-4D2B-BB15-0BBEC7E1F20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361250" y="5228886"/>
                  <a:ext cx="156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EDDCF8A-622B-4B27-9423-EC5C27BA4CD7}"/>
                    </a:ext>
                  </a:extLst>
                </p14:cNvPr>
                <p14:cNvContentPartPr/>
                <p14:nvPr/>
              </p14:nvContentPartPr>
              <p14:xfrm>
                <a:off x="7298250" y="5140326"/>
                <a:ext cx="279000" cy="2797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EDDCF8A-622B-4B27-9423-EC5C27BA4CD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289250" y="5131686"/>
                  <a:ext cx="29664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5F274080-D36F-4772-85DD-75A368C459C1}"/>
              </a:ext>
            </a:extLst>
          </p:cNvPr>
          <p:cNvGrpSpPr/>
          <p:nvPr/>
        </p:nvGrpSpPr>
        <p:grpSpPr>
          <a:xfrm>
            <a:off x="7855530" y="5136006"/>
            <a:ext cx="894960" cy="270360"/>
            <a:chOff x="7855530" y="5136006"/>
            <a:chExt cx="89496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B81E557-BB86-40CE-A802-459999A0E197}"/>
                    </a:ext>
                  </a:extLst>
                </p14:cNvPr>
                <p14:cNvContentPartPr/>
                <p14:nvPr/>
              </p14:nvContentPartPr>
              <p14:xfrm>
                <a:off x="7855530" y="5143206"/>
                <a:ext cx="157320" cy="1641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B81E557-BB86-40CE-A802-459999A0E19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846890" y="5134566"/>
                  <a:ext cx="174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971ACBB-AA46-4561-908E-67925025571E}"/>
                    </a:ext>
                  </a:extLst>
                </p14:cNvPr>
                <p14:cNvContentPartPr/>
                <p14:nvPr/>
              </p14:nvContentPartPr>
              <p14:xfrm>
                <a:off x="8007810" y="5199366"/>
                <a:ext cx="87840" cy="954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971ACBB-AA46-4561-908E-67925025571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999170" y="5190726"/>
                  <a:ext cx="105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9762E2B-12B1-4839-9857-A9DBAD743EB2}"/>
                    </a:ext>
                  </a:extLst>
                </p14:cNvPr>
                <p14:cNvContentPartPr/>
                <p14:nvPr/>
              </p14:nvContentPartPr>
              <p14:xfrm>
                <a:off x="8102850" y="5205126"/>
                <a:ext cx="87480" cy="2012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9762E2B-12B1-4839-9857-A9DBAD743EB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093850" y="5196126"/>
                  <a:ext cx="105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AD7F420-880A-4BC4-B9DC-C4231881A1AA}"/>
                    </a:ext>
                  </a:extLst>
                </p14:cNvPr>
                <p14:cNvContentPartPr/>
                <p14:nvPr/>
              </p14:nvContentPartPr>
              <p14:xfrm>
                <a:off x="8225250" y="5159766"/>
                <a:ext cx="96480" cy="1274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AD7F420-880A-4BC4-B9DC-C4231881A1A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216610" y="5151126"/>
                  <a:ext cx="114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C1915B7-D345-449D-A601-9C14B67827FD}"/>
                    </a:ext>
                  </a:extLst>
                </p14:cNvPr>
                <p14:cNvContentPartPr/>
                <p14:nvPr/>
              </p14:nvContentPartPr>
              <p14:xfrm>
                <a:off x="8331090" y="5136006"/>
                <a:ext cx="124920" cy="1868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C1915B7-D345-449D-A601-9C14B67827F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322450" y="5127006"/>
                  <a:ext cx="142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382CE22-8653-417D-94D9-12A021442F9A}"/>
                    </a:ext>
                  </a:extLst>
                </p14:cNvPr>
                <p14:cNvContentPartPr/>
                <p14:nvPr/>
              </p14:nvContentPartPr>
              <p14:xfrm>
                <a:off x="8479770" y="5227446"/>
                <a:ext cx="78480" cy="75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382CE22-8653-417D-94D9-12A021442F9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470770" y="5218446"/>
                  <a:ext cx="96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8FB6249-00FA-442C-B896-4EB7D27F67C1}"/>
                    </a:ext>
                  </a:extLst>
                </p14:cNvPr>
                <p14:cNvContentPartPr/>
                <p14:nvPr/>
              </p14:nvContentPartPr>
              <p14:xfrm>
                <a:off x="8501370" y="5165526"/>
                <a:ext cx="249120" cy="1537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8FB6249-00FA-442C-B896-4EB7D27F67C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492370" y="5156526"/>
                  <a:ext cx="26676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20D43157-5720-4110-8E63-C6E61524F6DA}"/>
              </a:ext>
            </a:extLst>
          </p:cNvPr>
          <p:cNvGrpSpPr/>
          <p:nvPr/>
        </p:nvGrpSpPr>
        <p:grpSpPr>
          <a:xfrm>
            <a:off x="8988810" y="5082006"/>
            <a:ext cx="751680" cy="221400"/>
            <a:chOff x="8988810" y="5082006"/>
            <a:chExt cx="75168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3FED7B9-E0D6-45FD-BFAC-F180A16FFFA0}"/>
                    </a:ext>
                  </a:extLst>
                </p14:cNvPr>
                <p14:cNvContentPartPr/>
                <p14:nvPr/>
              </p14:nvContentPartPr>
              <p14:xfrm>
                <a:off x="8988810" y="5147166"/>
                <a:ext cx="110520" cy="1562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3FED7B9-E0D6-45FD-BFAC-F180A16FFFA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980170" y="5138166"/>
                  <a:ext cx="128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3DE057E-B4C3-4F9A-B79B-152455D5E504}"/>
                    </a:ext>
                  </a:extLst>
                </p14:cNvPr>
                <p14:cNvContentPartPr/>
                <p14:nvPr/>
              </p14:nvContentPartPr>
              <p14:xfrm>
                <a:off x="9001770" y="5212686"/>
                <a:ext cx="84600" cy="172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3DE057E-B4C3-4F9A-B79B-152455D5E50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993130" y="5203686"/>
                  <a:ext cx="102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DCD46BB-28C8-4538-81FD-C454FFE22746}"/>
                    </a:ext>
                  </a:extLst>
                </p14:cNvPr>
                <p14:cNvContentPartPr/>
                <p14:nvPr/>
              </p14:nvContentPartPr>
              <p14:xfrm>
                <a:off x="9167010" y="5181726"/>
                <a:ext cx="111960" cy="1069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DCD46BB-28C8-4538-81FD-C454FFE2274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158370" y="5173086"/>
                  <a:ext cx="129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9AEAC26-F507-4571-84BE-CC307BF3267F}"/>
                    </a:ext>
                  </a:extLst>
                </p14:cNvPr>
                <p14:cNvContentPartPr/>
                <p14:nvPr/>
              </p14:nvContentPartPr>
              <p14:xfrm>
                <a:off x="9379770" y="5179566"/>
                <a:ext cx="88200" cy="1209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9AEAC26-F507-4571-84BE-CC307BF3267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370770" y="5170566"/>
                  <a:ext cx="105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703B54A-0DC2-4204-9647-BCEF46E8E316}"/>
                    </a:ext>
                  </a:extLst>
                </p14:cNvPr>
                <p14:cNvContentPartPr/>
                <p14:nvPr/>
              </p14:nvContentPartPr>
              <p14:xfrm>
                <a:off x="9543210" y="5082006"/>
                <a:ext cx="197280" cy="2210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703B54A-0DC2-4204-9647-BCEF46E8E31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534210" y="5073006"/>
                  <a:ext cx="21492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C20101D8-972B-418A-97D3-3C8901D79CEF}"/>
              </a:ext>
            </a:extLst>
          </p:cNvPr>
          <p:cNvGrpSpPr/>
          <p:nvPr/>
        </p:nvGrpSpPr>
        <p:grpSpPr>
          <a:xfrm>
            <a:off x="9967650" y="5044926"/>
            <a:ext cx="313560" cy="278640"/>
            <a:chOff x="9967650" y="5044926"/>
            <a:chExt cx="31356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B11DCEB-5196-4C49-BAD8-CDBB889BAB49}"/>
                    </a:ext>
                  </a:extLst>
                </p14:cNvPr>
                <p14:cNvContentPartPr/>
                <p14:nvPr/>
              </p14:nvContentPartPr>
              <p14:xfrm>
                <a:off x="10061610" y="5142126"/>
                <a:ext cx="99000" cy="1278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B11DCEB-5196-4C49-BAD8-CDBB889BAB4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052970" y="5133126"/>
                  <a:ext cx="116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955E6F6-54EC-421B-AE82-F883F7FD0C77}"/>
                    </a:ext>
                  </a:extLst>
                </p14:cNvPr>
                <p14:cNvContentPartPr/>
                <p14:nvPr/>
              </p14:nvContentPartPr>
              <p14:xfrm>
                <a:off x="9967650" y="5044926"/>
                <a:ext cx="313560" cy="2786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955E6F6-54EC-421B-AE82-F883F7FD0C7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959010" y="5035926"/>
                  <a:ext cx="33120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C2053BD9-E889-431C-9A57-C7929AD546E0}"/>
              </a:ext>
            </a:extLst>
          </p:cNvPr>
          <p:cNvGrpSpPr/>
          <p:nvPr/>
        </p:nvGrpSpPr>
        <p:grpSpPr>
          <a:xfrm>
            <a:off x="10508730" y="5013606"/>
            <a:ext cx="885960" cy="297360"/>
            <a:chOff x="10508730" y="5013606"/>
            <a:chExt cx="88596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665CC49-D46B-4FB5-B25C-095596A763BC}"/>
                    </a:ext>
                  </a:extLst>
                </p14:cNvPr>
                <p14:cNvContentPartPr/>
                <p14:nvPr/>
              </p14:nvContentPartPr>
              <p14:xfrm>
                <a:off x="10508730" y="5013606"/>
                <a:ext cx="160920" cy="1886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665CC49-D46B-4FB5-B25C-095596A763B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500090" y="5004966"/>
                  <a:ext cx="178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C3C5F9C-D743-45D9-A947-AE3D37DE06CB}"/>
                    </a:ext>
                  </a:extLst>
                </p14:cNvPr>
                <p14:cNvContentPartPr/>
                <p14:nvPr/>
              </p14:nvContentPartPr>
              <p14:xfrm>
                <a:off x="10683330" y="5070126"/>
                <a:ext cx="112320" cy="979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C3C5F9C-D743-45D9-A947-AE3D37DE06C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674690" y="5061486"/>
                  <a:ext cx="129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6EE3867-00E9-4FFD-BCA1-84FA613D1E4D}"/>
                    </a:ext>
                  </a:extLst>
                </p14:cNvPr>
                <p14:cNvContentPartPr/>
                <p14:nvPr/>
              </p14:nvContentPartPr>
              <p14:xfrm>
                <a:off x="10776930" y="5067966"/>
                <a:ext cx="89280" cy="2430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6EE3867-00E9-4FFD-BCA1-84FA613D1E4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767930" y="5059326"/>
                  <a:ext cx="106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FD198D6-FFF3-4C1C-B387-C061BBC55AC1}"/>
                    </a:ext>
                  </a:extLst>
                </p14:cNvPr>
                <p14:cNvContentPartPr/>
                <p14:nvPr/>
              </p14:nvContentPartPr>
              <p14:xfrm>
                <a:off x="10908690" y="5056086"/>
                <a:ext cx="135000" cy="1310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FD198D6-FFF3-4C1C-B387-C061BBC55AC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899690" y="5047086"/>
                  <a:ext cx="152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A06306E-7390-48D6-8331-67B03EA3EF46}"/>
                    </a:ext>
                  </a:extLst>
                </p14:cNvPr>
                <p14:cNvContentPartPr/>
                <p14:nvPr/>
              </p14:nvContentPartPr>
              <p14:xfrm>
                <a:off x="11058450" y="5064726"/>
                <a:ext cx="176040" cy="1933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A06306E-7390-48D6-8331-67B03EA3EF4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049810" y="5056086"/>
                  <a:ext cx="193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F4895C0-02B9-49EE-99F2-D5C787A41766}"/>
                    </a:ext>
                  </a:extLst>
                </p14:cNvPr>
                <p14:cNvContentPartPr/>
                <p14:nvPr/>
              </p14:nvContentPartPr>
              <p14:xfrm>
                <a:off x="11206410" y="5154006"/>
                <a:ext cx="56880" cy="252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F4895C0-02B9-49EE-99F2-D5C787A4176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197770" y="5145366"/>
                  <a:ext cx="74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A58EB1C-F82A-4F0A-9FDD-4D66AACD32D2}"/>
                    </a:ext>
                  </a:extLst>
                </p14:cNvPr>
                <p14:cNvContentPartPr/>
                <p14:nvPr/>
              </p14:nvContentPartPr>
              <p14:xfrm>
                <a:off x="11302170" y="5091366"/>
                <a:ext cx="92520" cy="1231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A58EB1C-F82A-4F0A-9FDD-4D66AACD32D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293530" y="5082366"/>
                  <a:ext cx="11016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B24733D3-2DF3-4F8E-B99E-EA6D21EB9198}"/>
              </a:ext>
            </a:extLst>
          </p:cNvPr>
          <p:cNvGrpSpPr/>
          <p:nvPr/>
        </p:nvGrpSpPr>
        <p:grpSpPr>
          <a:xfrm>
            <a:off x="11574690" y="5056446"/>
            <a:ext cx="585000" cy="250200"/>
            <a:chOff x="11574690" y="5056446"/>
            <a:chExt cx="58500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33DD1D3-8308-4FF5-9060-3ED699ED1A1D}"/>
                    </a:ext>
                  </a:extLst>
                </p14:cNvPr>
                <p14:cNvContentPartPr/>
                <p14:nvPr/>
              </p14:nvContentPartPr>
              <p14:xfrm>
                <a:off x="11574690" y="5059326"/>
                <a:ext cx="113760" cy="1638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33DD1D3-8308-4FF5-9060-3ED699ED1A1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566050" y="5050326"/>
                  <a:ext cx="131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D140786-20F8-471F-8EB3-217142E39ED0}"/>
                    </a:ext>
                  </a:extLst>
                </p14:cNvPr>
                <p14:cNvContentPartPr/>
                <p14:nvPr/>
              </p14:nvContentPartPr>
              <p14:xfrm>
                <a:off x="11595930" y="5118726"/>
                <a:ext cx="91800" cy="75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D140786-20F8-471F-8EB3-217142E39ED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587290" y="5109726"/>
                  <a:ext cx="109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4D7AC7A-B679-41F9-9C7C-DC522EF30F14}"/>
                    </a:ext>
                  </a:extLst>
                </p14:cNvPr>
                <p14:cNvContentPartPr/>
                <p14:nvPr/>
              </p14:nvContentPartPr>
              <p14:xfrm>
                <a:off x="11742090" y="5114766"/>
                <a:ext cx="98280" cy="864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4D7AC7A-B679-41F9-9C7C-DC522EF30F1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733090" y="5106126"/>
                  <a:ext cx="115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08E9F61-37B7-4643-95DD-93D50CE7A36E}"/>
                    </a:ext>
                  </a:extLst>
                </p14:cNvPr>
                <p14:cNvContentPartPr/>
                <p14:nvPr/>
              </p14:nvContentPartPr>
              <p14:xfrm>
                <a:off x="11875650" y="5090286"/>
                <a:ext cx="137880" cy="1198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08E9F61-37B7-4643-95DD-93D50CE7A36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867010" y="5081646"/>
                  <a:ext cx="155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BA7686B-932A-41E4-8ED7-03AA44E00797}"/>
                    </a:ext>
                  </a:extLst>
                </p14:cNvPr>
                <p14:cNvContentPartPr/>
                <p14:nvPr/>
              </p14:nvContentPartPr>
              <p14:xfrm>
                <a:off x="11919570" y="5056446"/>
                <a:ext cx="240120" cy="2502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BA7686B-932A-41E4-8ED7-03AA44E0079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910930" y="5047446"/>
                  <a:ext cx="25776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1EFD51FD-4B7E-4FA4-A76A-DDF9B9C0D052}"/>
              </a:ext>
            </a:extLst>
          </p:cNvPr>
          <p:cNvGrpSpPr/>
          <p:nvPr/>
        </p:nvGrpSpPr>
        <p:grpSpPr>
          <a:xfrm>
            <a:off x="8912850" y="1242246"/>
            <a:ext cx="366120" cy="725760"/>
            <a:chOff x="8912850" y="1242246"/>
            <a:chExt cx="366120" cy="72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77F19C5-8040-45B1-AC53-2A76C0B92760}"/>
                    </a:ext>
                  </a:extLst>
                </p14:cNvPr>
                <p14:cNvContentPartPr/>
                <p14:nvPr/>
              </p14:nvContentPartPr>
              <p14:xfrm>
                <a:off x="9183930" y="1242246"/>
                <a:ext cx="95040" cy="7257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77F19C5-8040-45B1-AC53-2A76C0B9276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174930" y="1233246"/>
                  <a:ext cx="112680" cy="7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18C642A-5770-4DA2-8753-F99A716CD965}"/>
                    </a:ext>
                  </a:extLst>
                </p14:cNvPr>
                <p14:cNvContentPartPr/>
                <p14:nvPr/>
              </p14:nvContentPartPr>
              <p14:xfrm>
                <a:off x="8912850" y="1513686"/>
                <a:ext cx="237600" cy="2044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18C642A-5770-4DA2-8753-F99A716CD96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903850" y="1504686"/>
                  <a:ext cx="255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BBF2864-077B-4A4D-8D3F-4586BA680D7B}"/>
                    </a:ext>
                  </a:extLst>
                </p14:cNvPr>
                <p14:cNvContentPartPr/>
                <p14:nvPr/>
              </p14:nvContentPartPr>
              <p14:xfrm>
                <a:off x="9149010" y="1723926"/>
                <a:ext cx="23760" cy="1029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BBF2864-077B-4A4D-8D3F-4586BA680D7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140010" y="1714926"/>
                  <a:ext cx="4140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6802A09A-42AA-4158-8FDB-7C63CF57FE25}"/>
                  </a:ext>
                </a:extLst>
              </p14:cNvPr>
              <p14:cNvContentPartPr/>
              <p14:nvPr/>
            </p14:nvContentPartPr>
            <p14:xfrm>
              <a:off x="9599010" y="332886"/>
              <a:ext cx="66240" cy="11124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6802A09A-42AA-4158-8FDB-7C63CF57FE25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9590370" y="324246"/>
                <a:ext cx="838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FE88F2AD-3D32-4BEB-BBF5-A79C2DA6A381}"/>
                  </a:ext>
                </a:extLst>
              </p14:cNvPr>
              <p14:cNvContentPartPr/>
              <p14:nvPr/>
            </p14:nvContentPartPr>
            <p14:xfrm>
              <a:off x="9581010" y="578766"/>
              <a:ext cx="96120" cy="8568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FE88F2AD-3D32-4BEB-BBF5-A79C2DA6A381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9572370" y="570126"/>
                <a:ext cx="1137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744B0CE5-6B88-4E62-BAD1-7E08D34ED3C4}"/>
                  </a:ext>
                </a:extLst>
              </p14:cNvPr>
              <p14:cNvContentPartPr/>
              <p14:nvPr/>
            </p14:nvContentPartPr>
            <p14:xfrm>
              <a:off x="9597930" y="792246"/>
              <a:ext cx="84240" cy="8496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744B0CE5-6B88-4E62-BAD1-7E08D34ED3C4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9588930" y="783606"/>
                <a:ext cx="1018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E6BD95A8-D78F-41FC-9C01-8EED28341231}"/>
                  </a:ext>
                </a:extLst>
              </p14:cNvPr>
              <p14:cNvContentPartPr/>
              <p14:nvPr/>
            </p14:nvContentPartPr>
            <p14:xfrm>
              <a:off x="10202730" y="335046"/>
              <a:ext cx="123840" cy="7416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E6BD95A8-D78F-41FC-9C01-8EED28341231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10194090" y="326406"/>
                <a:ext cx="1414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F6DCD36F-03B4-4543-8461-63EEFFDC6F1A}"/>
                  </a:ext>
                </a:extLst>
              </p14:cNvPr>
              <p14:cNvContentPartPr/>
              <p14:nvPr/>
            </p14:nvContentPartPr>
            <p14:xfrm>
              <a:off x="10225770" y="573366"/>
              <a:ext cx="89280" cy="8424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F6DCD36F-03B4-4543-8461-63EEFFDC6F1A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0216770" y="564366"/>
                <a:ext cx="1069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E2C182C8-433A-428F-8D2F-CAE863DD3928}"/>
                  </a:ext>
                </a:extLst>
              </p14:cNvPr>
              <p14:cNvContentPartPr/>
              <p14:nvPr/>
            </p14:nvContentPartPr>
            <p14:xfrm>
              <a:off x="10228290" y="812766"/>
              <a:ext cx="56520" cy="6624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E2C182C8-433A-428F-8D2F-CAE863DD3928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0219650" y="804126"/>
                <a:ext cx="74160" cy="8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34EBD64B-6237-4805-B27A-848D3B8F5190}"/>
              </a:ext>
            </a:extLst>
          </p:cNvPr>
          <p:cNvGrpSpPr/>
          <p:nvPr/>
        </p:nvGrpSpPr>
        <p:grpSpPr>
          <a:xfrm>
            <a:off x="9593970" y="1228566"/>
            <a:ext cx="1403640" cy="754200"/>
            <a:chOff x="9593970" y="1228566"/>
            <a:chExt cx="1403640" cy="75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128CFED-998A-4ECC-AAF6-53819B20C848}"/>
                    </a:ext>
                  </a:extLst>
                </p14:cNvPr>
                <p14:cNvContentPartPr/>
                <p14:nvPr/>
              </p14:nvContentPartPr>
              <p14:xfrm>
                <a:off x="10517730" y="1274286"/>
                <a:ext cx="75960" cy="7084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128CFED-998A-4ECC-AAF6-53819B20C84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508730" y="1265646"/>
                  <a:ext cx="9360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4416D7F-26C9-4E22-B30E-BADB4A30DD2D}"/>
                    </a:ext>
                  </a:extLst>
                </p14:cNvPr>
                <p14:cNvContentPartPr/>
                <p14:nvPr/>
              </p14:nvContentPartPr>
              <p14:xfrm>
                <a:off x="10721850" y="1638246"/>
                <a:ext cx="171720" cy="1360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4416D7F-26C9-4E22-B30E-BADB4A30DD2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713210" y="1629246"/>
                  <a:ext cx="189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DA1274C-D915-486B-9378-2010F0731940}"/>
                    </a:ext>
                  </a:extLst>
                </p14:cNvPr>
                <p14:cNvContentPartPr/>
                <p14:nvPr/>
              </p14:nvContentPartPr>
              <p14:xfrm>
                <a:off x="10867290" y="1800966"/>
                <a:ext cx="130320" cy="842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DA1274C-D915-486B-9378-2010F073194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858290" y="1791966"/>
                  <a:ext cx="147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994E838-6305-4FC4-8D15-D51BF370A2FF}"/>
                    </a:ext>
                  </a:extLst>
                </p14:cNvPr>
                <p14:cNvContentPartPr/>
                <p14:nvPr/>
              </p14:nvContentPartPr>
              <p14:xfrm>
                <a:off x="9601530" y="1253766"/>
                <a:ext cx="108000" cy="928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994E838-6305-4FC4-8D15-D51BF370A2F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592530" y="1245126"/>
                  <a:ext cx="125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8FC0F8B-BF45-4453-BBEE-4CEE5B6C5436}"/>
                    </a:ext>
                  </a:extLst>
                </p14:cNvPr>
                <p14:cNvContentPartPr/>
                <p14:nvPr/>
              </p14:nvContentPartPr>
              <p14:xfrm>
                <a:off x="9593970" y="1552926"/>
                <a:ext cx="104760" cy="1159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8FC0F8B-BF45-4453-BBEE-4CEE5B6C543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585330" y="1543926"/>
                  <a:ext cx="122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1734604-D5A1-4E84-810F-A94191561682}"/>
                    </a:ext>
                  </a:extLst>
                </p14:cNvPr>
                <p14:cNvContentPartPr/>
                <p14:nvPr/>
              </p14:nvContentPartPr>
              <p14:xfrm>
                <a:off x="9604410" y="1874406"/>
                <a:ext cx="119880" cy="939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1734604-D5A1-4E84-810F-A9419156168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595770" y="1865766"/>
                  <a:ext cx="137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580246B-6437-47A4-803D-C3DF17B46E15}"/>
                    </a:ext>
                  </a:extLst>
                </p14:cNvPr>
                <p14:cNvContentPartPr/>
                <p14:nvPr/>
              </p14:nvContentPartPr>
              <p14:xfrm>
                <a:off x="10257450" y="1272486"/>
                <a:ext cx="73080" cy="1072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580246B-6437-47A4-803D-C3DF17B46E1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248450" y="1263846"/>
                  <a:ext cx="90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19F8843-AEDE-4528-9D20-A30029FC1477}"/>
                    </a:ext>
                  </a:extLst>
                </p14:cNvPr>
                <p14:cNvContentPartPr/>
                <p14:nvPr/>
              </p14:nvContentPartPr>
              <p14:xfrm>
                <a:off x="10257090" y="1628886"/>
                <a:ext cx="68400" cy="1011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19F8843-AEDE-4528-9D20-A30029FC147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248090" y="1620246"/>
                  <a:ext cx="86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FE6F4E0-5814-4D8F-B3AE-C17158736DCE}"/>
                    </a:ext>
                  </a:extLst>
                </p14:cNvPr>
                <p14:cNvContentPartPr/>
                <p14:nvPr/>
              </p14:nvContentPartPr>
              <p14:xfrm>
                <a:off x="10258170" y="1866126"/>
                <a:ext cx="78480" cy="975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FE6F4E0-5814-4D8F-B3AE-C17158736DC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249170" y="1857486"/>
                  <a:ext cx="96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79E0D44-FF33-4A23-995A-E518C4650575}"/>
                    </a:ext>
                  </a:extLst>
                </p14:cNvPr>
                <p14:cNvContentPartPr/>
                <p14:nvPr/>
              </p14:nvContentPartPr>
              <p14:xfrm>
                <a:off x="9752730" y="1331526"/>
                <a:ext cx="478440" cy="2782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79E0D44-FF33-4A23-995A-E518C465057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744090" y="1322886"/>
                  <a:ext cx="4960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9EE4661-0720-444E-9110-2284AD6360C7}"/>
                    </a:ext>
                  </a:extLst>
                </p14:cNvPr>
                <p14:cNvContentPartPr/>
                <p14:nvPr/>
              </p14:nvContentPartPr>
              <p14:xfrm>
                <a:off x="9752370" y="1615206"/>
                <a:ext cx="446760" cy="374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9EE4661-0720-444E-9110-2284AD6360C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743730" y="1606566"/>
                  <a:ext cx="464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BED0E1C-1C78-48C4-8CD1-D9F1147277FF}"/>
                    </a:ext>
                  </a:extLst>
                </p14:cNvPr>
                <p14:cNvContentPartPr/>
                <p14:nvPr/>
              </p14:nvContentPartPr>
              <p14:xfrm>
                <a:off x="9774690" y="1637166"/>
                <a:ext cx="434880" cy="2253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BED0E1C-1C78-48C4-8CD1-D9F1147277F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766050" y="1628526"/>
                  <a:ext cx="4525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816602D-E0E2-4559-823A-9AD261C6B4DC}"/>
                    </a:ext>
                  </a:extLst>
                </p14:cNvPr>
                <p14:cNvContentPartPr/>
                <p14:nvPr/>
              </p14:nvContentPartPr>
              <p14:xfrm>
                <a:off x="9709890" y="1867926"/>
                <a:ext cx="470520" cy="918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816602D-E0E2-4559-823A-9AD261C6B4D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701250" y="1859286"/>
                  <a:ext cx="488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FA11EAE-35E2-442C-BC86-BAC81030BFAE}"/>
                    </a:ext>
                  </a:extLst>
                </p14:cNvPr>
                <p14:cNvContentPartPr/>
                <p14:nvPr/>
              </p14:nvContentPartPr>
              <p14:xfrm>
                <a:off x="9734010" y="1228566"/>
                <a:ext cx="462960" cy="7221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FA11EAE-35E2-442C-BC86-BAC81030BFA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725370" y="1219566"/>
                  <a:ext cx="48060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20A81CE-F9AB-4300-B8BB-0A0D2ACE3537}"/>
                    </a:ext>
                  </a:extLst>
                </p14:cNvPr>
                <p14:cNvContentPartPr/>
                <p14:nvPr/>
              </p14:nvContentPartPr>
              <p14:xfrm>
                <a:off x="9734730" y="1267086"/>
                <a:ext cx="431280" cy="208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20A81CE-F9AB-4300-B8BB-0A0D2ACE353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725730" y="1258446"/>
                  <a:ext cx="44892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12C04D75-F388-4147-BC6A-D6CA70FACADB}"/>
              </a:ext>
            </a:extLst>
          </p:cNvPr>
          <p:cNvGrpSpPr/>
          <p:nvPr/>
        </p:nvGrpSpPr>
        <p:grpSpPr>
          <a:xfrm>
            <a:off x="2095170" y="5853126"/>
            <a:ext cx="636120" cy="240840"/>
            <a:chOff x="2095170" y="5853126"/>
            <a:chExt cx="63612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59B506F-1202-437B-A830-E633F0014B7D}"/>
                    </a:ext>
                  </a:extLst>
                </p14:cNvPr>
                <p14:cNvContentPartPr/>
                <p14:nvPr/>
              </p14:nvContentPartPr>
              <p14:xfrm>
                <a:off x="2095170" y="5876886"/>
                <a:ext cx="127080" cy="1299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59B506F-1202-437B-A830-E633F0014B7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086170" y="5868246"/>
                  <a:ext cx="144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1DBE04C-CBEF-4228-9A5D-82C403BC2F96}"/>
                    </a:ext>
                  </a:extLst>
                </p14:cNvPr>
                <p14:cNvContentPartPr/>
                <p14:nvPr/>
              </p14:nvContentPartPr>
              <p14:xfrm>
                <a:off x="2262210" y="5853486"/>
                <a:ext cx="58320" cy="1278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1DBE04C-CBEF-4228-9A5D-82C403BC2F9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253210" y="5844846"/>
                  <a:ext cx="75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0590C36-F6E7-454A-BBCE-A784A5BFA39B}"/>
                    </a:ext>
                  </a:extLst>
                </p14:cNvPr>
                <p14:cNvContentPartPr/>
                <p14:nvPr/>
              </p14:nvContentPartPr>
              <p14:xfrm>
                <a:off x="2376330" y="5853126"/>
                <a:ext cx="76320" cy="2408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0590C36-F6E7-454A-BBCE-A784A5BFA39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367330" y="5844126"/>
                  <a:ext cx="93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01E63DE-6FE3-4EB8-80E6-3FD6FEB7C3DC}"/>
                    </a:ext>
                  </a:extLst>
                </p14:cNvPr>
                <p14:cNvContentPartPr/>
                <p14:nvPr/>
              </p14:nvContentPartPr>
              <p14:xfrm>
                <a:off x="2476410" y="5888766"/>
                <a:ext cx="144360" cy="828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01E63DE-6FE3-4EB8-80E6-3FD6FEB7C3D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467770" y="5880126"/>
                  <a:ext cx="162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B36BEDE5-7974-4FDE-AA31-1E7A0CAE8D5C}"/>
                    </a:ext>
                  </a:extLst>
                </p14:cNvPr>
                <p14:cNvContentPartPr/>
                <p14:nvPr/>
              </p14:nvContentPartPr>
              <p14:xfrm>
                <a:off x="2629050" y="5865726"/>
                <a:ext cx="102240" cy="975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B36BEDE5-7974-4FDE-AA31-1E7A0CAE8D5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620410" y="5856726"/>
                  <a:ext cx="11988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FBFE4462-B4B6-4E80-883D-C83A365B32F2}"/>
              </a:ext>
            </a:extLst>
          </p:cNvPr>
          <p:cNvGrpSpPr/>
          <p:nvPr/>
        </p:nvGrpSpPr>
        <p:grpSpPr>
          <a:xfrm>
            <a:off x="2986530" y="5801646"/>
            <a:ext cx="467280" cy="171720"/>
            <a:chOff x="2986530" y="5801646"/>
            <a:chExt cx="46728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F8ACAE2-74AD-4772-98CA-B1F5846BB123}"/>
                    </a:ext>
                  </a:extLst>
                </p14:cNvPr>
                <p14:cNvContentPartPr/>
                <p14:nvPr/>
              </p14:nvContentPartPr>
              <p14:xfrm>
                <a:off x="3058890" y="5823246"/>
                <a:ext cx="54360" cy="1501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F8ACAE2-74AD-4772-98CA-B1F5846BB12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049890" y="5814246"/>
                  <a:ext cx="72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8149BBA-1A42-4C91-AF14-8EFA3B64202A}"/>
                    </a:ext>
                  </a:extLst>
                </p14:cNvPr>
                <p14:cNvContentPartPr/>
                <p14:nvPr/>
              </p14:nvContentPartPr>
              <p14:xfrm>
                <a:off x="2986530" y="5874006"/>
                <a:ext cx="111960" cy="176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8149BBA-1A42-4C91-AF14-8EFA3B64202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977530" y="5865006"/>
                  <a:ext cx="129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164FF11-D781-43CD-91D9-06A72601B1B6}"/>
                    </a:ext>
                  </a:extLst>
                </p14:cNvPr>
                <p14:cNvContentPartPr/>
                <p14:nvPr/>
              </p14:nvContentPartPr>
              <p14:xfrm>
                <a:off x="3139170" y="5804526"/>
                <a:ext cx="216000" cy="1432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164FF11-D781-43CD-91D9-06A72601B1B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130530" y="5795526"/>
                  <a:ext cx="233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BB0FC01-B5FD-4FB0-97EE-1DA7EF40A2D5}"/>
                    </a:ext>
                  </a:extLst>
                </p14:cNvPr>
                <p14:cNvContentPartPr/>
                <p14:nvPr/>
              </p14:nvContentPartPr>
              <p14:xfrm>
                <a:off x="3327090" y="5801646"/>
                <a:ext cx="126720" cy="1659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BB0FC01-B5FD-4FB0-97EE-1DA7EF40A2D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318090" y="5792646"/>
                  <a:ext cx="1443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E89DB715-C365-4805-BB86-28F308E04A02}"/>
              </a:ext>
            </a:extLst>
          </p:cNvPr>
          <p:cNvGrpSpPr/>
          <p:nvPr/>
        </p:nvGrpSpPr>
        <p:grpSpPr>
          <a:xfrm>
            <a:off x="3779610" y="5764926"/>
            <a:ext cx="348840" cy="187200"/>
            <a:chOff x="3779610" y="5764926"/>
            <a:chExt cx="34884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D36C0B2-FC59-4E0E-8C2A-5163CCDF6CDE}"/>
                    </a:ext>
                  </a:extLst>
                </p14:cNvPr>
                <p14:cNvContentPartPr/>
                <p14:nvPr/>
              </p14:nvContentPartPr>
              <p14:xfrm>
                <a:off x="3807330" y="5764926"/>
                <a:ext cx="54000" cy="1872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D36C0B2-FC59-4E0E-8C2A-5163CCDF6CD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798690" y="5755926"/>
                  <a:ext cx="71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1F8C5DA-6A40-4759-B370-31E9DFD76EA4}"/>
                    </a:ext>
                  </a:extLst>
                </p14:cNvPr>
                <p14:cNvContentPartPr/>
                <p14:nvPr/>
              </p14:nvContentPartPr>
              <p14:xfrm>
                <a:off x="3779610" y="5824326"/>
                <a:ext cx="102960" cy="252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1F8C5DA-6A40-4759-B370-31E9DFD76EA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770610" y="5815326"/>
                  <a:ext cx="120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91DB121-B3D0-476C-B557-C0893DF85B77}"/>
                    </a:ext>
                  </a:extLst>
                </p14:cNvPr>
                <p14:cNvContentPartPr/>
                <p14:nvPr/>
              </p14:nvContentPartPr>
              <p14:xfrm>
                <a:off x="3926130" y="5764926"/>
                <a:ext cx="202320" cy="16596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91DB121-B3D0-476C-B557-C0893DF85B7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917490" y="5755926"/>
                  <a:ext cx="2199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7FD8F18D-A797-464F-B03F-8288C3A6CD17}"/>
              </a:ext>
            </a:extLst>
          </p:cNvPr>
          <p:cNvGrpSpPr/>
          <p:nvPr/>
        </p:nvGrpSpPr>
        <p:grpSpPr>
          <a:xfrm>
            <a:off x="4371450" y="5728926"/>
            <a:ext cx="529200" cy="281880"/>
            <a:chOff x="4371450" y="5728926"/>
            <a:chExt cx="52920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E31520A-FFE9-46C2-BE34-B94251858489}"/>
                    </a:ext>
                  </a:extLst>
                </p14:cNvPr>
                <p14:cNvContentPartPr/>
                <p14:nvPr/>
              </p14:nvContentPartPr>
              <p14:xfrm>
                <a:off x="4371450" y="5748006"/>
                <a:ext cx="111960" cy="1688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E31520A-FFE9-46C2-BE34-B9425185848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362810" y="5739006"/>
                  <a:ext cx="129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547DFA1-F589-4732-BFCB-9F73BA1846E4}"/>
                    </a:ext>
                  </a:extLst>
                </p14:cNvPr>
                <p14:cNvContentPartPr/>
                <p14:nvPr/>
              </p14:nvContentPartPr>
              <p14:xfrm>
                <a:off x="4499970" y="5757726"/>
                <a:ext cx="52920" cy="1339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547DFA1-F589-4732-BFCB-9F73BA1846E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490970" y="5748726"/>
                  <a:ext cx="70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9324E44-5140-4D45-8B8D-782F49B74EDA}"/>
                    </a:ext>
                  </a:extLst>
                </p14:cNvPr>
                <p14:cNvContentPartPr/>
                <p14:nvPr/>
              </p14:nvContentPartPr>
              <p14:xfrm>
                <a:off x="4615890" y="5774286"/>
                <a:ext cx="61200" cy="2365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9324E44-5140-4D45-8B8D-782F49B74ED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606890" y="5765646"/>
                  <a:ext cx="78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AE37B9E-827F-472C-967D-8549B3108A13}"/>
                    </a:ext>
                  </a:extLst>
                </p14:cNvPr>
                <p14:cNvContentPartPr/>
                <p14:nvPr/>
              </p14:nvContentPartPr>
              <p14:xfrm>
                <a:off x="4736490" y="5728926"/>
                <a:ext cx="164160" cy="2037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AE37B9E-827F-472C-967D-8549B3108A1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727850" y="5719926"/>
                  <a:ext cx="18180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E5E9AFD5-FD11-4681-B2E3-C4EDCD72F0A5}"/>
              </a:ext>
            </a:extLst>
          </p:cNvPr>
          <p:cNvGrpSpPr/>
          <p:nvPr/>
        </p:nvGrpSpPr>
        <p:grpSpPr>
          <a:xfrm>
            <a:off x="5194770" y="5723166"/>
            <a:ext cx="616320" cy="333360"/>
            <a:chOff x="5194770" y="5723166"/>
            <a:chExt cx="616320" cy="33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FB43BBC-05D2-4749-8D37-C7ED3545E7AB}"/>
                    </a:ext>
                  </a:extLst>
                </p14:cNvPr>
                <p14:cNvContentPartPr/>
                <p14:nvPr/>
              </p14:nvContentPartPr>
              <p14:xfrm>
                <a:off x="5194770" y="5723166"/>
                <a:ext cx="170640" cy="1717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FB43BBC-05D2-4749-8D37-C7ED3545E7A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185770" y="5714166"/>
                  <a:ext cx="188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BC41EF4-F719-4BB3-98B4-2F4BB62ACEA5}"/>
                    </a:ext>
                  </a:extLst>
                </p14:cNvPr>
                <p14:cNvContentPartPr/>
                <p14:nvPr/>
              </p14:nvContentPartPr>
              <p14:xfrm>
                <a:off x="5368650" y="5765646"/>
                <a:ext cx="100080" cy="15084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BC41EF4-F719-4BB3-98B4-2F4BB62ACEA5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360010" y="5757006"/>
                  <a:ext cx="117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1B2145E-1DF7-44F6-8544-EDC7BE0CD4C0}"/>
                    </a:ext>
                  </a:extLst>
                </p14:cNvPr>
                <p14:cNvContentPartPr/>
                <p14:nvPr/>
              </p14:nvContentPartPr>
              <p14:xfrm>
                <a:off x="5448210" y="5771046"/>
                <a:ext cx="96840" cy="2854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1B2145E-1DF7-44F6-8544-EDC7BE0CD4C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439570" y="5762046"/>
                  <a:ext cx="1144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13FBBFA-0849-4D8E-9268-414ADE90DE2D}"/>
                    </a:ext>
                  </a:extLst>
                </p14:cNvPr>
                <p14:cNvContentPartPr/>
                <p14:nvPr/>
              </p14:nvContentPartPr>
              <p14:xfrm>
                <a:off x="5579610" y="5786886"/>
                <a:ext cx="56520" cy="1105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13FBBFA-0849-4D8E-9268-414ADE90DE2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570610" y="5777886"/>
                  <a:ext cx="74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C404143-F9CD-4903-8F79-82357AB44160}"/>
                    </a:ext>
                  </a:extLst>
                </p14:cNvPr>
                <p14:cNvContentPartPr/>
                <p14:nvPr/>
              </p14:nvContentPartPr>
              <p14:xfrm>
                <a:off x="5650890" y="5795166"/>
                <a:ext cx="160200" cy="10944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C404143-F9CD-4903-8F79-82357AB4416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642250" y="5786166"/>
                  <a:ext cx="17784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6C2A224F-3CF6-4F88-BC14-1BFBBD44DDC2}"/>
              </a:ext>
            </a:extLst>
          </p:cNvPr>
          <p:cNvGrpSpPr/>
          <p:nvPr/>
        </p:nvGrpSpPr>
        <p:grpSpPr>
          <a:xfrm>
            <a:off x="6042930" y="5746566"/>
            <a:ext cx="1135440" cy="176400"/>
            <a:chOff x="6042930" y="5746566"/>
            <a:chExt cx="1135440" cy="17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C7D20A2-2CFD-425F-9E15-5EF391F01CEC}"/>
                    </a:ext>
                  </a:extLst>
                </p14:cNvPr>
                <p14:cNvContentPartPr/>
                <p14:nvPr/>
              </p14:nvContentPartPr>
              <p14:xfrm>
                <a:off x="6042930" y="5803446"/>
                <a:ext cx="301320" cy="1162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C7D20A2-2CFD-425F-9E15-5EF391F01CE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033930" y="5794806"/>
                  <a:ext cx="318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81559A47-9406-4C21-9EAA-07740A0E00A8}"/>
                    </a:ext>
                  </a:extLst>
                </p14:cNvPr>
                <p14:cNvContentPartPr/>
                <p14:nvPr/>
              </p14:nvContentPartPr>
              <p14:xfrm>
                <a:off x="6384930" y="5746566"/>
                <a:ext cx="171000" cy="1598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81559A47-9406-4C21-9EAA-07740A0E00A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376290" y="5737566"/>
                  <a:ext cx="188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C216882-5D96-4D78-89AC-06D42C726062}"/>
                    </a:ext>
                  </a:extLst>
                </p14:cNvPr>
                <p14:cNvContentPartPr/>
                <p14:nvPr/>
              </p14:nvContentPartPr>
              <p14:xfrm>
                <a:off x="6451890" y="5793366"/>
                <a:ext cx="203760" cy="1162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C216882-5D96-4D78-89AC-06D42C72606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442890" y="5784366"/>
                  <a:ext cx="221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DB58AC20-F2C1-4B62-AFB1-E473B3490DF0}"/>
                    </a:ext>
                  </a:extLst>
                </p14:cNvPr>
                <p14:cNvContentPartPr/>
                <p14:nvPr/>
              </p14:nvContentPartPr>
              <p14:xfrm>
                <a:off x="6704970" y="5809926"/>
                <a:ext cx="98280" cy="968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DB58AC20-F2C1-4B62-AFB1-E473B3490DF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695970" y="5801286"/>
                  <a:ext cx="115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65A8013-A779-46A8-9914-BAE1DD2D6258}"/>
                    </a:ext>
                  </a:extLst>
                </p14:cNvPr>
                <p14:cNvContentPartPr/>
                <p14:nvPr/>
              </p14:nvContentPartPr>
              <p14:xfrm>
                <a:off x="6811170" y="5787606"/>
                <a:ext cx="129960" cy="1216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65A8013-A779-46A8-9914-BAE1DD2D625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802170" y="5778966"/>
                  <a:ext cx="147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F2691DB-A8C4-4B0D-A2C3-37ACF90019FB}"/>
                    </a:ext>
                  </a:extLst>
                </p14:cNvPr>
                <p14:cNvContentPartPr/>
                <p14:nvPr/>
              </p14:nvContentPartPr>
              <p14:xfrm>
                <a:off x="6996930" y="5755566"/>
                <a:ext cx="23400" cy="1674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F2691DB-A8C4-4B0D-A2C3-37ACF90019F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987930" y="5746926"/>
                  <a:ext cx="41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8453578-E822-4EA1-A1F5-774A3E7ED09C}"/>
                    </a:ext>
                  </a:extLst>
                </p14:cNvPr>
                <p14:cNvContentPartPr/>
                <p14:nvPr/>
              </p14:nvContentPartPr>
              <p14:xfrm>
                <a:off x="6957690" y="5807406"/>
                <a:ext cx="220680" cy="972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8453578-E822-4EA1-A1F5-774A3E7ED09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948690" y="5798406"/>
                  <a:ext cx="23832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F765746A-7483-4C9D-B8FE-C37C42A6239B}"/>
              </a:ext>
            </a:extLst>
          </p:cNvPr>
          <p:cNvGrpSpPr/>
          <p:nvPr/>
        </p:nvGrpSpPr>
        <p:grpSpPr>
          <a:xfrm>
            <a:off x="7428930" y="5758806"/>
            <a:ext cx="320040" cy="146160"/>
            <a:chOff x="7428930" y="5758806"/>
            <a:chExt cx="32004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DD99A92-635D-4625-B73D-7F614834CBA7}"/>
                    </a:ext>
                  </a:extLst>
                </p14:cNvPr>
                <p14:cNvContentPartPr/>
                <p14:nvPr/>
              </p14:nvContentPartPr>
              <p14:xfrm>
                <a:off x="7428930" y="5785806"/>
                <a:ext cx="122400" cy="1191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DD99A92-635D-4625-B73D-7F614834CBA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419930" y="5777166"/>
                  <a:ext cx="140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5E899F45-CC68-485B-A212-AD6BE7B54D91}"/>
                    </a:ext>
                  </a:extLst>
                </p14:cNvPr>
                <p14:cNvContentPartPr/>
                <p14:nvPr/>
              </p14:nvContentPartPr>
              <p14:xfrm>
                <a:off x="7567890" y="5758806"/>
                <a:ext cx="181080" cy="12456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5E899F45-CC68-485B-A212-AD6BE7B54D9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558890" y="5749806"/>
                  <a:ext cx="19872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2FC7009D-4ABC-4ED4-A02C-E72AF40EC8F4}"/>
              </a:ext>
            </a:extLst>
          </p:cNvPr>
          <p:cNvGrpSpPr/>
          <p:nvPr/>
        </p:nvGrpSpPr>
        <p:grpSpPr>
          <a:xfrm>
            <a:off x="8015010" y="5719206"/>
            <a:ext cx="780840" cy="337320"/>
            <a:chOff x="8015010" y="5719206"/>
            <a:chExt cx="78084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0F9BACD-C003-4430-A3F9-63CE8E044E25}"/>
                    </a:ext>
                  </a:extLst>
                </p14:cNvPr>
                <p14:cNvContentPartPr/>
                <p14:nvPr/>
              </p14:nvContentPartPr>
              <p14:xfrm>
                <a:off x="8015010" y="5719206"/>
                <a:ext cx="26280" cy="18144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0F9BACD-C003-4430-A3F9-63CE8E044E2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006370" y="5710566"/>
                  <a:ext cx="43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F164BEC-FDAC-4DF1-9531-E34512DE37C5}"/>
                    </a:ext>
                  </a:extLst>
                </p14:cNvPr>
                <p14:cNvContentPartPr/>
                <p14:nvPr/>
              </p14:nvContentPartPr>
              <p14:xfrm>
                <a:off x="8079450" y="5749086"/>
                <a:ext cx="56520" cy="14076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F164BEC-FDAC-4DF1-9531-E34512DE37C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070450" y="5740086"/>
                  <a:ext cx="74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679CD65B-78FD-418F-B60F-70208910013B}"/>
                    </a:ext>
                  </a:extLst>
                </p14:cNvPr>
                <p14:cNvContentPartPr/>
                <p14:nvPr/>
              </p14:nvContentPartPr>
              <p14:xfrm>
                <a:off x="8180250" y="5793366"/>
                <a:ext cx="65520" cy="8604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679CD65B-78FD-418F-B60F-70208910013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171610" y="5784726"/>
                  <a:ext cx="83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E154308-F5E1-4C31-9DE2-09BEE596B00E}"/>
                    </a:ext>
                  </a:extLst>
                </p14:cNvPr>
                <p14:cNvContentPartPr/>
                <p14:nvPr/>
              </p14:nvContentPartPr>
              <p14:xfrm>
                <a:off x="8268450" y="5796246"/>
                <a:ext cx="209160" cy="1155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E154308-F5E1-4C31-9DE2-09BEE596B00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259810" y="5787606"/>
                  <a:ext cx="226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105A780E-3D03-4138-A071-6C3566D0B39E}"/>
                    </a:ext>
                  </a:extLst>
                </p14:cNvPr>
                <p14:cNvContentPartPr/>
                <p14:nvPr/>
              </p14:nvContentPartPr>
              <p14:xfrm>
                <a:off x="8489490" y="5816046"/>
                <a:ext cx="83880" cy="712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105A780E-3D03-4138-A071-6C3566D0B39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480490" y="5807046"/>
                  <a:ext cx="101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8A27FA9-0C81-4B0F-B126-8AEC5161C099}"/>
                    </a:ext>
                  </a:extLst>
                </p14:cNvPr>
                <p14:cNvContentPartPr/>
                <p14:nvPr/>
              </p14:nvContentPartPr>
              <p14:xfrm>
                <a:off x="8615130" y="5732166"/>
                <a:ext cx="23400" cy="1580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8A27FA9-0C81-4B0F-B126-8AEC5161C09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606490" y="5723526"/>
                  <a:ext cx="41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EF8BFEF9-EC39-40B8-B7FB-60F719E5B021}"/>
                    </a:ext>
                  </a:extLst>
                </p14:cNvPr>
                <p14:cNvContentPartPr/>
                <p14:nvPr/>
              </p14:nvContentPartPr>
              <p14:xfrm>
                <a:off x="8664450" y="5810646"/>
                <a:ext cx="131400" cy="2458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EF8BFEF9-EC39-40B8-B7FB-60F719E5B02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655810" y="5802006"/>
                  <a:ext cx="14904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BF791C9C-582F-454C-9E6B-E34F1CF71F6F}"/>
              </a:ext>
            </a:extLst>
          </p:cNvPr>
          <p:cNvGrpSpPr/>
          <p:nvPr/>
        </p:nvGrpSpPr>
        <p:grpSpPr>
          <a:xfrm>
            <a:off x="9042090" y="5713086"/>
            <a:ext cx="1169640" cy="324360"/>
            <a:chOff x="9042090" y="5713086"/>
            <a:chExt cx="116964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9BCF73B2-B390-4F6C-B7FC-90EAF8C52BE3}"/>
                    </a:ext>
                  </a:extLst>
                </p14:cNvPr>
                <p14:cNvContentPartPr/>
                <p14:nvPr/>
              </p14:nvContentPartPr>
              <p14:xfrm>
                <a:off x="9042090" y="5713086"/>
                <a:ext cx="165960" cy="2044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9BCF73B2-B390-4F6C-B7FC-90EAF8C52BE3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033450" y="5704086"/>
                  <a:ext cx="183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0A324C53-CED3-4AB1-AD46-EB5F21E6F3A0}"/>
                    </a:ext>
                  </a:extLst>
                </p14:cNvPr>
                <p14:cNvContentPartPr/>
                <p14:nvPr/>
              </p14:nvContentPartPr>
              <p14:xfrm>
                <a:off x="9210570" y="5782206"/>
                <a:ext cx="87120" cy="12960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0A324C53-CED3-4AB1-AD46-EB5F21E6F3A0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201930" y="5773566"/>
                  <a:ext cx="104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24A62517-4F6B-4D56-818C-34ED7F176434}"/>
                    </a:ext>
                  </a:extLst>
                </p14:cNvPr>
                <p14:cNvContentPartPr/>
                <p14:nvPr/>
              </p14:nvContentPartPr>
              <p14:xfrm>
                <a:off x="9356730" y="5815686"/>
                <a:ext cx="9000" cy="2217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24A62517-4F6B-4D56-818C-34ED7F17643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348090" y="5806686"/>
                  <a:ext cx="26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207F0D0-F391-4C16-9928-1B9E0BA174EA}"/>
                    </a:ext>
                  </a:extLst>
                </p14:cNvPr>
                <p14:cNvContentPartPr/>
                <p14:nvPr/>
              </p14:nvContentPartPr>
              <p14:xfrm>
                <a:off x="9325050" y="5807766"/>
                <a:ext cx="239760" cy="1047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207F0D0-F391-4C16-9928-1B9E0BA174E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316410" y="5799126"/>
                  <a:ext cx="257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8C7DE954-BE88-41BD-B1B1-1292A3327D38}"/>
                    </a:ext>
                  </a:extLst>
                </p14:cNvPr>
                <p14:cNvContentPartPr/>
                <p14:nvPr/>
              </p14:nvContentPartPr>
              <p14:xfrm>
                <a:off x="9591450" y="5722086"/>
                <a:ext cx="378360" cy="19476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8C7DE954-BE88-41BD-B1B1-1292A3327D3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582450" y="5713086"/>
                  <a:ext cx="396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8417BDF-5B8D-4675-9E84-896D12AB96B5}"/>
                    </a:ext>
                  </a:extLst>
                </p14:cNvPr>
                <p14:cNvContentPartPr/>
                <p14:nvPr/>
              </p14:nvContentPartPr>
              <p14:xfrm>
                <a:off x="10032090" y="5714526"/>
                <a:ext cx="28080" cy="24804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8417BDF-5B8D-4675-9E84-896D12AB96B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023450" y="5705526"/>
                  <a:ext cx="45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E886FEC-0B7B-419A-957B-E37D3D99ECC4}"/>
                    </a:ext>
                  </a:extLst>
                </p14:cNvPr>
                <p14:cNvContentPartPr/>
                <p14:nvPr/>
              </p14:nvContentPartPr>
              <p14:xfrm>
                <a:off x="9940290" y="5781846"/>
                <a:ext cx="271440" cy="12960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E886FEC-0B7B-419A-957B-E37D3D99ECC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931290" y="5773206"/>
                  <a:ext cx="2890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A9C63066-20F2-418A-B311-8138E3B37244}"/>
              </a:ext>
            </a:extLst>
          </p:cNvPr>
          <p:cNvGrpSpPr/>
          <p:nvPr/>
        </p:nvGrpSpPr>
        <p:grpSpPr>
          <a:xfrm>
            <a:off x="1566690" y="6393486"/>
            <a:ext cx="302400" cy="268560"/>
            <a:chOff x="1566690" y="6393486"/>
            <a:chExt cx="30240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8D4344DD-35EB-4770-BB2E-E25E3B1CE416}"/>
                    </a:ext>
                  </a:extLst>
                </p14:cNvPr>
                <p14:cNvContentPartPr/>
                <p14:nvPr/>
              </p14:nvContentPartPr>
              <p14:xfrm>
                <a:off x="1566690" y="6504366"/>
                <a:ext cx="200880" cy="3492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8D4344DD-35EB-4770-BB2E-E25E3B1CE416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557690" y="6495366"/>
                  <a:ext cx="218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5945C599-7854-425F-9C6B-1D71EFBC9454}"/>
                    </a:ext>
                  </a:extLst>
                </p14:cNvPr>
                <p14:cNvContentPartPr/>
                <p14:nvPr/>
              </p14:nvContentPartPr>
              <p14:xfrm>
                <a:off x="1614930" y="6553686"/>
                <a:ext cx="189000" cy="367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5945C599-7854-425F-9C6B-1D71EFBC945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605930" y="6544686"/>
                  <a:ext cx="206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E5C9276-B871-4A8B-9894-74AD6289E9C5}"/>
                    </a:ext>
                  </a:extLst>
                </p14:cNvPr>
                <p14:cNvContentPartPr/>
                <p14:nvPr/>
              </p14:nvContentPartPr>
              <p14:xfrm>
                <a:off x="1691610" y="6393486"/>
                <a:ext cx="177480" cy="2685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E5C9276-B871-4A8B-9894-74AD6289E9C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682970" y="6384846"/>
                  <a:ext cx="19512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00CC2229-C08F-4DCA-9719-05A471C132E5}"/>
              </a:ext>
            </a:extLst>
          </p:cNvPr>
          <p:cNvGrpSpPr/>
          <p:nvPr/>
        </p:nvGrpSpPr>
        <p:grpSpPr>
          <a:xfrm>
            <a:off x="2301450" y="6427686"/>
            <a:ext cx="176760" cy="193680"/>
            <a:chOff x="2301450" y="6427686"/>
            <a:chExt cx="17676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C30C13C-B8DC-42F1-BD77-92C89BB6572E}"/>
                    </a:ext>
                  </a:extLst>
                </p14:cNvPr>
                <p14:cNvContentPartPr/>
                <p14:nvPr/>
              </p14:nvContentPartPr>
              <p14:xfrm>
                <a:off x="2301450" y="6487086"/>
                <a:ext cx="176760" cy="280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C30C13C-B8DC-42F1-BD77-92C89BB6572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292810" y="6478086"/>
                  <a:ext cx="194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55BC43A6-6249-48DB-AA77-4F9450139EE8}"/>
                    </a:ext>
                  </a:extLst>
                </p14:cNvPr>
                <p14:cNvContentPartPr/>
                <p14:nvPr/>
              </p14:nvContentPartPr>
              <p14:xfrm>
                <a:off x="2336010" y="6447846"/>
                <a:ext cx="124920" cy="15300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55BC43A6-6249-48DB-AA77-4F9450139EE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327010" y="6438846"/>
                  <a:ext cx="142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6B16718-88DB-4B77-8C60-A3D9AED8DD57}"/>
                    </a:ext>
                  </a:extLst>
                </p14:cNvPr>
                <p14:cNvContentPartPr/>
                <p14:nvPr/>
              </p14:nvContentPartPr>
              <p14:xfrm>
                <a:off x="2427090" y="6427686"/>
                <a:ext cx="47160" cy="19368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6B16718-88DB-4B77-8C60-A3D9AED8DD5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418090" y="6418686"/>
                  <a:ext cx="6480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80C2E59C-2C25-4F83-8999-4CDE31DA4221}"/>
              </a:ext>
            </a:extLst>
          </p:cNvPr>
          <p:cNvGrpSpPr/>
          <p:nvPr/>
        </p:nvGrpSpPr>
        <p:grpSpPr>
          <a:xfrm>
            <a:off x="2670810" y="6396006"/>
            <a:ext cx="213840" cy="226440"/>
            <a:chOff x="2670810" y="6396006"/>
            <a:chExt cx="21384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C36AAC4-4DFA-4F3C-9FAF-77BB89916C68}"/>
                    </a:ext>
                  </a:extLst>
                </p14:cNvPr>
                <p14:cNvContentPartPr/>
                <p14:nvPr/>
              </p14:nvContentPartPr>
              <p14:xfrm>
                <a:off x="2670810" y="6396006"/>
                <a:ext cx="199080" cy="2264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C36AAC4-4DFA-4F3C-9FAF-77BB89916C6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2662170" y="6387366"/>
                  <a:ext cx="216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4D8A693-F18E-41E5-829C-EA84308626B6}"/>
                    </a:ext>
                  </a:extLst>
                </p14:cNvPr>
                <p14:cNvContentPartPr/>
                <p14:nvPr/>
              </p14:nvContentPartPr>
              <p14:xfrm>
                <a:off x="2792490" y="6503286"/>
                <a:ext cx="92160" cy="1332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4D8A693-F18E-41E5-829C-EA84308626B6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783490" y="6494646"/>
                  <a:ext cx="1098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9F2F6B4C-9A33-4F55-A52B-F658D2ACC2DA}"/>
              </a:ext>
            </a:extLst>
          </p:cNvPr>
          <p:cNvGrpSpPr/>
          <p:nvPr/>
        </p:nvGrpSpPr>
        <p:grpSpPr>
          <a:xfrm>
            <a:off x="3086610" y="6370446"/>
            <a:ext cx="349200" cy="259560"/>
            <a:chOff x="3086610" y="6370446"/>
            <a:chExt cx="34920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D9A86EA-17DC-42E3-8AD5-D64897BE031C}"/>
                    </a:ext>
                  </a:extLst>
                </p14:cNvPr>
                <p14:cNvContentPartPr/>
                <p14:nvPr/>
              </p14:nvContentPartPr>
              <p14:xfrm>
                <a:off x="3086610" y="6399246"/>
                <a:ext cx="121680" cy="1306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D9A86EA-17DC-42E3-8AD5-D64897BE031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077610" y="6390606"/>
                  <a:ext cx="139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322BB81-5123-4C05-9E60-28CE34A0A03E}"/>
                    </a:ext>
                  </a:extLst>
                </p14:cNvPr>
                <p14:cNvContentPartPr/>
                <p14:nvPr/>
              </p14:nvContentPartPr>
              <p14:xfrm>
                <a:off x="3200370" y="6376926"/>
                <a:ext cx="45720" cy="12672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322BB81-5123-4C05-9E60-28CE34A0A03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191730" y="6367926"/>
                  <a:ext cx="63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A6F23776-E1C1-4AD2-A23B-BAF610998CA0}"/>
                    </a:ext>
                  </a:extLst>
                </p14:cNvPr>
                <p14:cNvContentPartPr/>
                <p14:nvPr/>
              </p14:nvContentPartPr>
              <p14:xfrm>
                <a:off x="3310890" y="6411486"/>
                <a:ext cx="50400" cy="21852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A6F23776-E1C1-4AD2-A23B-BAF610998CA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301890" y="6402486"/>
                  <a:ext cx="68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6589CDF-5184-4CBC-A64A-70273D7DC3C8}"/>
                    </a:ext>
                  </a:extLst>
                </p14:cNvPr>
                <p14:cNvContentPartPr/>
                <p14:nvPr/>
              </p14:nvContentPartPr>
              <p14:xfrm>
                <a:off x="3385770" y="6370446"/>
                <a:ext cx="21600" cy="5976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6589CDF-5184-4CBC-A64A-70273D7DC3C8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377130" y="6361806"/>
                  <a:ext cx="39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13E56E3-21F1-4733-9BFA-EE0544A78B25}"/>
                    </a:ext>
                  </a:extLst>
                </p14:cNvPr>
                <p14:cNvContentPartPr/>
                <p14:nvPr/>
              </p14:nvContentPartPr>
              <p14:xfrm>
                <a:off x="3120090" y="6450366"/>
                <a:ext cx="315720" cy="414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13E56E3-21F1-4733-9BFA-EE0544A78B25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111450" y="6441726"/>
                  <a:ext cx="33336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C651CD1D-0980-49CA-91F6-507B6BCC256B}"/>
              </a:ext>
            </a:extLst>
          </p:cNvPr>
          <p:cNvGrpSpPr/>
          <p:nvPr/>
        </p:nvGrpSpPr>
        <p:grpSpPr>
          <a:xfrm>
            <a:off x="3597090" y="6351726"/>
            <a:ext cx="848160" cy="175680"/>
            <a:chOff x="3597090" y="6351726"/>
            <a:chExt cx="84816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2FB450FB-D089-44B8-B72C-00CFE9ABE91F}"/>
                    </a:ext>
                  </a:extLst>
                </p14:cNvPr>
                <p14:cNvContentPartPr/>
                <p14:nvPr/>
              </p14:nvContentPartPr>
              <p14:xfrm>
                <a:off x="3597090" y="6374766"/>
                <a:ext cx="94320" cy="15264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2FB450FB-D089-44B8-B72C-00CFE9ABE91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588090" y="6366126"/>
                  <a:ext cx="111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91051023-CC33-48D2-A076-92B5EB1A5CC1}"/>
                    </a:ext>
                  </a:extLst>
                </p14:cNvPr>
                <p14:cNvContentPartPr/>
                <p14:nvPr/>
              </p14:nvContentPartPr>
              <p14:xfrm>
                <a:off x="3665130" y="6419406"/>
                <a:ext cx="133920" cy="10476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91051023-CC33-48D2-A076-92B5EB1A5CC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656130" y="6410766"/>
                  <a:ext cx="151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23A45DF-D3D7-4930-B5B9-C03105AEDACC}"/>
                    </a:ext>
                  </a:extLst>
                </p14:cNvPr>
                <p14:cNvContentPartPr/>
                <p14:nvPr/>
              </p14:nvContentPartPr>
              <p14:xfrm>
                <a:off x="3878250" y="6453966"/>
                <a:ext cx="170280" cy="6948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23A45DF-D3D7-4930-B5B9-C03105AEDAC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869250" y="6445326"/>
                  <a:ext cx="187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613E16ED-0560-498C-9033-1DA7D3E93B01}"/>
                    </a:ext>
                  </a:extLst>
                </p14:cNvPr>
                <p14:cNvContentPartPr/>
                <p14:nvPr/>
              </p14:nvContentPartPr>
              <p14:xfrm>
                <a:off x="3992730" y="6406086"/>
                <a:ext cx="182520" cy="11772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613E16ED-0560-498C-9033-1DA7D3E93B01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983730" y="6397086"/>
                  <a:ext cx="200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1D88D2CB-2611-43CE-86AC-598026A583AD}"/>
                    </a:ext>
                  </a:extLst>
                </p14:cNvPr>
                <p14:cNvContentPartPr/>
                <p14:nvPr/>
              </p14:nvContentPartPr>
              <p14:xfrm>
                <a:off x="4213050" y="6351726"/>
                <a:ext cx="129600" cy="15948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1D88D2CB-2611-43CE-86AC-598026A583A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204050" y="6342726"/>
                  <a:ext cx="147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028E433C-41E1-4DE5-8BE6-ECC72ADA0ED9}"/>
                    </a:ext>
                  </a:extLst>
                </p14:cNvPr>
                <p14:cNvContentPartPr/>
                <p14:nvPr/>
              </p14:nvContentPartPr>
              <p14:xfrm>
                <a:off x="4421850" y="6474126"/>
                <a:ext cx="23400" cy="144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028E433C-41E1-4DE5-8BE6-ECC72ADA0ED9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413210" y="6465126"/>
                  <a:ext cx="4104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FE6C3CCC-2CD2-4E2B-818A-A0CBC099883D}"/>
              </a:ext>
            </a:extLst>
          </p:cNvPr>
          <p:cNvGrpSpPr/>
          <p:nvPr/>
        </p:nvGrpSpPr>
        <p:grpSpPr>
          <a:xfrm>
            <a:off x="4625970" y="6343446"/>
            <a:ext cx="514080" cy="275400"/>
            <a:chOff x="4625970" y="6343446"/>
            <a:chExt cx="51408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CC7594BC-91BB-4188-83B0-DBC7C75E07A5}"/>
                    </a:ext>
                  </a:extLst>
                </p14:cNvPr>
                <p14:cNvContentPartPr/>
                <p14:nvPr/>
              </p14:nvContentPartPr>
              <p14:xfrm>
                <a:off x="4663410" y="6348486"/>
                <a:ext cx="63720" cy="15588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CC7594BC-91BB-4188-83B0-DBC7C75E07A5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654410" y="6339846"/>
                  <a:ext cx="81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9A8BC04D-8A72-44CE-B11B-407F0C3B8ADA}"/>
                    </a:ext>
                  </a:extLst>
                </p14:cNvPr>
                <p14:cNvContentPartPr/>
                <p14:nvPr/>
              </p14:nvContentPartPr>
              <p14:xfrm>
                <a:off x="4625970" y="6362526"/>
                <a:ext cx="175680" cy="12312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9A8BC04D-8A72-44CE-B11B-407F0C3B8AD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616970" y="6353526"/>
                  <a:ext cx="193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4C2702BE-F66A-45CA-AC78-F12626DE3C9F}"/>
                    </a:ext>
                  </a:extLst>
                </p14:cNvPr>
                <p14:cNvContentPartPr/>
                <p14:nvPr/>
              </p14:nvContentPartPr>
              <p14:xfrm>
                <a:off x="4846290" y="6388446"/>
                <a:ext cx="61560" cy="23040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4C2702BE-F66A-45CA-AC78-F12626DE3C9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837290" y="6379446"/>
                  <a:ext cx="79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E039D97-5E9F-4A7B-8BC0-6B0CB5E179D4}"/>
                    </a:ext>
                  </a:extLst>
                </p14:cNvPr>
                <p14:cNvContentPartPr/>
                <p14:nvPr/>
              </p14:nvContentPartPr>
              <p14:xfrm>
                <a:off x="4942410" y="6343446"/>
                <a:ext cx="88560" cy="16308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E039D97-5E9F-4A7B-8BC0-6B0CB5E179D4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4933770" y="6334446"/>
                  <a:ext cx="106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2DB8D3C-49A7-4C85-9422-FCE9082D81DF}"/>
                    </a:ext>
                  </a:extLst>
                </p14:cNvPr>
                <p14:cNvContentPartPr/>
                <p14:nvPr/>
              </p14:nvContentPartPr>
              <p14:xfrm>
                <a:off x="5064090" y="6356766"/>
                <a:ext cx="75960" cy="13752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2DB8D3C-49A7-4C85-9422-FCE9082D81DF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055450" y="6347766"/>
                  <a:ext cx="9360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E1A82187-3A12-43EC-BC7F-78385721FE7A}"/>
              </a:ext>
            </a:extLst>
          </p:cNvPr>
          <p:cNvGrpSpPr/>
          <p:nvPr/>
        </p:nvGrpSpPr>
        <p:grpSpPr>
          <a:xfrm>
            <a:off x="5313210" y="6342726"/>
            <a:ext cx="1087560" cy="160920"/>
            <a:chOff x="5313210" y="6342726"/>
            <a:chExt cx="108756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2DBE3CE6-B8AC-48B9-A428-ABA1AB291C45}"/>
                    </a:ext>
                  </a:extLst>
                </p14:cNvPr>
                <p14:cNvContentPartPr/>
                <p14:nvPr/>
              </p14:nvContentPartPr>
              <p14:xfrm>
                <a:off x="5313210" y="6374046"/>
                <a:ext cx="60840" cy="12960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2DBE3CE6-B8AC-48B9-A428-ABA1AB291C4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304570" y="6365046"/>
                  <a:ext cx="78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BC983ECF-C4E0-476D-9058-7AE28DD15FCC}"/>
                    </a:ext>
                  </a:extLst>
                </p14:cNvPr>
                <p14:cNvContentPartPr/>
                <p14:nvPr/>
              </p14:nvContentPartPr>
              <p14:xfrm>
                <a:off x="5427330" y="6394566"/>
                <a:ext cx="144000" cy="8748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BC983ECF-C4E0-476D-9058-7AE28DD15FCC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418330" y="6385566"/>
                  <a:ext cx="161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505069A-0E80-490C-ADDC-50C869D6CFE5}"/>
                    </a:ext>
                  </a:extLst>
                </p14:cNvPr>
                <p14:cNvContentPartPr/>
                <p14:nvPr/>
              </p14:nvContentPartPr>
              <p14:xfrm>
                <a:off x="5636130" y="6367926"/>
                <a:ext cx="72000" cy="11556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505069A-0E80-490C-ADDC-50C869D6CFE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627130" y="6358926"/>
                  <a:ext cx="89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526413D0-C121-4F11-88F4-DABD8CF6242C}"/>
                    </a:ext>
                  </a:extLst>
                </p14:cNvPr>
                <p14:cNvContentPartPr/>
                <p14:nvPr/>
              </p14:nvContentPartPr>
              <p14:xfrm>
                <a:off x="5714610" y="6342726"/>
                <a:ext cx="213480" cy="14904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526413D0-C121-4F11-88F4-DABD8CF6242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705970" y="6334086"/>
                  <a:ext cx="231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970CF5F-905F-40A8-ADF8-3E77FDA4640E}"/>
                    </a:ext>
                  </a:extLst>
                </p14:cNvPr>
                <p14:cNvContentPartPr/>
                <p14:nvPr/>
              </p14:nvContentPartPr>
              <p14:xfrm>
                <a:off x="5952210" y="6401046"/>
                <a:ext cx="105480" cy="7884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970CF5F-905F-40A8-ADF8-3E77FDA4640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943570" y="6392046"/>
                  <a:ext cx="123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B7F68851-DE93-4369-B0DF-F872C679E7EC}"/>
                    </a:ext>
                  </a:extLst>
                </p14:cNvPr>
                <p14:cNvContentPartPr/>
                <p14:nvPr/>
              </p14:nvContentPartPr>
              <p14:xfrm>
                <a:off x="6067050" y="6396726"/>
                <a:ext cx="133560" cy="10656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B7F68851-DE93-4369-B0DF-F872C679E7E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058410" y="6388086"/>
                  <a:ext cx="151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CC2CB249-0700-4B48-BC0C-680E489166C6}"/>
                    </a:ext>
                  </a:extLst>
                </p14:cNvPr>
                <p14:cNvContentPartPr/>
                <p14:nvPr/>
              </p14:nvContentPartPr>
              <p14:xfrm>
                <a:off x="6220050" y="6361446"/>
                <a:ext cx="90360" cy="13464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CC2CB249-0700-4B48-BC0C-680E489166C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211050" y="6352806"/>
                  <a:ext cx="108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18B819F5-FAD1-4F1D-83E4-798A90927859}"/>
                    </a:ext>
                  </a:extLst>
                </p14:cNvPr>
                <p14:cNvContentPartPr/>
                <p14:nvPr/>
              </p14:nvContentPartPr>
              <p14:xfrm>
                <a:off x="6350730" y="6385566"/>
                <a:ext cx="50040" cy="9396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18B819F5-FAD1-4F1D-83E4-798A9092785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341730" y="6376566"/>
                  <a:ext cx="6768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C1F61D1A-5B42-47E2-84D9-C827E7DBDD01}"/>
              </a:ext>
            </a:extLst>
          </p:cNvPr>
          <p:cNvGrpSpPr/>
          <p:nvPr/>
        </p:nvGrpSpPr>
        <p:grpSpPr>
          <a:xfrm>
            <a:off x="6596250" y="6348486"/>
            <a:ext cx="131400" cy="140040"/>
            <a:chOff x="6596250" y="6348486"/>
            <a:chExt cx="131400" cy="14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8B7BF4F-227C-4B7C-B9F4-259BBBC7AB4F}"/>
                    </a:ext>
                  </a:extLst>
                </p14:cNvPr>
                <p14:cNvContentPartPr/>
                <p14:nvPr/>
              </p14:nvContentPartPr>
              <p14:xfrm>
                <a:off x="6607410" y="6348486"/>
                <a:ext cx="120240" cy="9792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8B7BF4F-227C-4B7C-B9F4-259BBBC7AB4F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598410" y="6339846"/>
                  <a:ext cx="137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D4C8F4CC-25B3-41C2-92EA-95A0C9061CCF}"/>
                    </a:ext>
                  </a:extLst>
                </p14:cNvPr>
                <p14:cNvContentPartPr/>
                <p14:nvPr/>
              </p14:nvContentPartPr>
              <p14:xfrm>
                <a:off x="6596250" y="6478446"/>
                <a:ext cx="126720" cy="1008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D4C8F4CC-25B3-41C2-92EA-95A0C9061CC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587610" y="6469446"/>
                  <a:ext cx="1443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981B8B14-8565-4BCB-94BC-2611321FA61A}"/>
              </a:ext>
            </a:extLst>
          </p:cNvPr>
          <p:cNvGrpSpPr/>
          <p:nvPr/>
        </p:nvGrpSpPr>
        <p:grpSpPr>
          <a:xfrm>
            <a:off x="6935010" y="6343806"/>
            <a:ext cx="558720" cy="198720"/>
            <a:chOff x="6935010" y="6343806"/>
            <a:chExt cx="55872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3D09462F-8BC5-41C3-9D4E-12EB6291A844}"/>
                    </a:ext>
                  </a:extLst>
                </p14:cNvPr>
                <p14:cNvContentPartPr/>
                <p14:nvPr/>
              </p14:nvContentPartPr>
              <p14:xfrm>
                <a:off x="6935010" y="6343806"/>
                <a:ext cx="24840" cy="17892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3D09462F-8BC5-41C3-9D4E-12EB6291A84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926370" y="6335166"/>
                  <a:ext cx="42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79E58356-5D18-4931-B06F-A089A622480B}"/>
                    </a:ext>
                  </a:extLst>
                </p14:cNvPr>
                <p14:cNvContentPartPr/>
                <p14:nvPr/>
              </p14:nvContentPartPr>
              <p14:xfrm>
                <a:off x="6999810" y="6404646"/>
                <a:ext cx="173520" cy="13356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79E58356-5D18-4931-B06F-A089A622480B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990810" y="6395646"/>
                  <a:ext cx="191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34BAF559-873B-4A85-A526-5990A6E84EE2}"/>
                    </a:ext>
                  </a:extLst>
                </p14:cNvPr>
                <p14:cNvContentPartPr/>
                <p14:nvPr/>
              </p14:nvContentPartPr>
              <p14:xfrm>
                <a:off x="7220130" y="6354246"/>
                <a:ext cx="36360" cy="18324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34BAF559-873B-4A85-A526-5990A6E84EE2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211130" y="6345606"/>
                  <a:ext cx="54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988037EB-866A-43BE-9E63-F7AEFF8B87DB}"/>
                    </a:ext>
                  </a:extLst>
                </p14:cNvPr>
                <p14:cNvContentPartPr/>
                <p14:nvPr/>
              </p14:nvContentPartPr>
              <p14:xfrm>
                <a:off x="7300410" y="6382686"/>
                <a:ext cx="193320" cy="15984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988037EB-866A-43BE-9E63-F7AEFF8B87DB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291770" y="6373686"/>
                  <a:ext cx="2109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E6EFE109-884B-456C-A6CC-C4B1EF2CC457}"/>
              </a:ext>
            </a:extLst>
          </p:cNvPr>
          <p:cNvGrpSpPr/>
          <p:nvPr/>
        </p:nvGrpSpPr>
        <p:grpSpPr>
          <a:xfrm>
            <a:off x="7636290" y="6406086"/>
            <a:ext cx="93960" cy="61560"/>
            <a:chOff x="7636290" y="6406086"/>
            <a:chExt cx="93960" cy="6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9A7FFFD9-2C9B-4F35-81B0-76A7E8964CFE}"/>
                    </a:ext>
                  </a:extLst>
                </p14:cNvPr>
                <p14:cNvContentPartPr/>
                <p14:nvPr/>
              </p14:nvContentPartPr>
              <p14:xfrm>
                <a:off x="7636290" y="6406086"/>
                <a:ext cx="83160" cy="1620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9A7FFFD9-2C9B-4F35-81B0-76A7E8964CF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627290" y="6397086"/>
                  <a:ext cx="100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847DBD7B-8341-4DD0-BFD9-1517103ABB86}"/>
                    </a:ext>
                  </a:extLst>
                </p14:cNvPr>
                <p14:cNvContentPartPr/>
                <p14:nvPr/>
              </p14:nvContentPartPr>
              <p14:xfrm>
                <a:off x="7654650" y="6461526"/>
                <a:ext cx="75600" cy="612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847DBD7B-8341-4DD0-BFD9-1517103ABB86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645650" y="6452886"/>
                  <a:ext cx="932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5DB31CF5-D2B3-4A11-BC34-7CC66D5F736F}"/>
              </a:ext>
            </a:extLst>
          </p:cNvPr>
          <p:cNvGrpSpPr/>
          <p:nvPr/>
        </p:nvGrpSpPr>
        <p:grpSpPr>
          <a:xfrm>
            <a:off x="7887210" y="6306006"/>
            <a:ext cx="644040" cy="249480"/>
            <a:chOff x="7887210" y="6306006"/>
            <a:chExt cx="644040" cy="24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E1D5CF2A-7FA8-47EA-957D-C13AF5665C6D}"/>
                    </a:ext>
                  </a:extLst>
                </p14:cNvPr>
                <p14:cNvContentPartPr/>
                <p14:nvPr/>
              </p14:nvContentPartPr>
              <p14:xfrm>
                <a:off x="7887210" y="6306006"/>
                <a:ext cx="201600" cy="20664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E1D5CF2A-7FA8-47EA-957D-C13AF5665C6D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878570" y="6297006"/>
                  <a:ext cx="219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DDF55E54-2B2F-491D-8C19-7956BE47ECA1}"/>
                    </a:ext>
                  </a:extLst>
                </p14:cNvPr>
                <p14:cNvContentPartPr/>
                <p14:nvPr/>
              </p14:nvContentPartPr>
              <p14:xfrm>
                <a:off x="7980090" y="6377646"/>
                <a:ext cx="103680" cy="15300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DDF55E54-2B2F-491D-8C19-7956BE47ECA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971450" y="6369006"/>
                  <a:ext cx="121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8FA6DDBA-53C2-48ED-85EE-BADC9CD6AE5A}"/>
                    </a:ext>
                  </a:extLst>
                </p14:cNvPr>
                <p14:cNvContentPartPr/>
                <p14:nvPr/>
              </p14:nvContentPartPr>
              <p14:xfrm>
                <a:off x="8012130" y="6307446"/>
                <a:ext cx="224640" cy="22536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8FA6DDBA-53C2-48ED-85EE-BADC9CD6AE5A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003490" y="6298446"/>
                  <a:ext cx="2422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17446E66-9D2F-41DD-92DA-C228F75EAD86}"/>
                    </a:ext>
                  </a:extLst>
                </p14:cNvPr>
                <p14:cNvContentPartPr/>
                <p14:nvPr/>
              </p14:nvContentPartPr>
              <p14:xfrm>
                <a:off x="8330370" y="6427686"/>
                <a:ext cx="57240" cy="1620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17446E66-9D2F-41DD-92DA-C228F75EAD86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321370" y="6418686"/>
                  <a:ext cx="74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C0B6CEA6-C2D3-4234-ACAE-143726F93C05}"/>
                    </a:ext>
                  </a:extLst>
                </p14:cNvPr>
                <p14:cNvContentPartPr/>
                <p14:nvPr/>
              </p14:nvContentPartPr>
              <p14:xfrm>
                <a:off x="8490210" y="6347766"/>
                <a:ext cx="41040" cy="20772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C0B6CEA6-C2D3-4234-ACAE-143726F93C05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481570" y="6338766"/>
                  <a:ext cx="5868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D584DFED-3D3D-489B-B8B1-298A13F54AC1}"/>
                  </a:ext>
                </a:extLst>
              </p14:cNvPr>
              <p14:cNvContentPartPr/>
              <p14:nvPr/>
            </p14:nvContentPartPr>
            <p14:xfrm>
              <a:off x="8703330" y="6539646"/>
              <a:ext cx="74160" cy="45720"/>
            </p14:xfrm>
          </p:contentPart>
        </mc:Choice>
        <mc:Fallback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D584DFED-3D3D-489B-B8B1-298A13F54AC1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8694690" y="6531006"/>
                <a:ext cx="9180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5" name="Group 424">
            <a:extLst>
              <a:ext uri="{FF2B5EF4-FFF2-40B4-BE49-F238E27FC236}">
                <a16:creationId xmlns:a16="http://schemas.microsoft.com/office/drawing/2014/main" id="{4B1FE041-2F53-4970-AD28-8F2DEF9259AF}"/>
              </a:ext>
            </a:extLst>
          </p:cNvPr>
          <p:cNvGrpSpPr/>
          <p:nvPr/>
        </p:nvGrpSpPr>
        <p:grpSpPr>
          <a:xfrm>
            <a:off x="8987010" y="6375126"/>
            <a:ext cx="1439640" cy="179640"/>
            <a:chOff x="8987010" y="6375126"/>
            <a:chExt cx="143964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B9EE93DB-A232-436D-9874-DAC2F807BC3F}"/>
                    </a:ext>
                  </a:extLst>
                </p14:cNvPr>
                <p14:cNvContentPartPr/>
                <p14:nvPr/>
              </p14:nvContentPartPr>
              <p14:xfrm>
                <a:off x="8987010" y="6426966"/>
                <a:ext cx="114840" cy="10620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B9EE93DB-A232-436D-9874-DAC2F807BC3F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8978010" y="6418326"/>
                  <a:ext cx="132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3572E3B1-68F7-4243-9DE9-7AE865A242F7}"/>
                    </a:ext>
                  </a:extLst>
                </p14:cNvPr>
                <p14:cNvContentPartPr/>
                <p14:nvPr/>
              </p14:nvContentPartPr>
              <p14:xfrm>
                <a:off x="9097890" y="6430566"/>
                <a:ext cx="194760" cy="9648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3572E3B1-68F7-4243-9DE9-7AE865A242F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9088890" y="6421926"/>
                  <a:ext cx="212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9235F77B-A45B-478E-BF3C-4D8772BB665D}"/>
                    </a:ext>
                  </a:extLst>
                </p14:cNvPr>
                <p14:cNvContentPartPr/>
                <p14:nvPr/>
              </p14:nvContentPartPr>
              <p14:xfrm>
                <a:off x="9307410" y="6394926"/>
                <a:ext cx="146520" cy="14688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9235F77B-A45B-478E-BF3C-4D8772BB665D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298410" y="6386286"/>
                  <a:ext cx="164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908A12D0-C443-4091-8BF5-59D5322AA173}"/>
                    </a:ext>
                  </a:extLst>
                </p14:cNvPr>
                <p14:cNvContentPartPr/>
                <p14:nvPr/>
              </p14:nvContentPartPr>
              <p14:xfrm>
                <a:off x="9473730" y="6422646"/>
                <a:ext cx="219600" cy="11376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908A12D0-C443-4091-8BF5-59D5322AA17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464730" y="6414006"/>
                  <a:ext cx="237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E4873B09-2A36-47CE-9D21-07CDFBCF2E3F}"/>
                    </a:ext>
                  </a:extLst>
                </p14:cNvPr>
                <p14:cNvContentPartPr/>
                <p14:nvPr/>
              </p14:nvContentPartPr>
              <p14:xfrm>
                <a:off x="9726810" y="6375126"/>
                <a:ext cx="93960" cy="16992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E4873B09-2A36-47CE-9D21-07CDFBCF2E3F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9718170" y="6366486"/>
                  <a:ext cx="111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F77087C6-15B4-4C94-84A1-9838F8D27C18}"/>
                    </a:ext>
                  </a:extLst>
                </p14:cNvPr>
                <p14:cNvContentPartPr/>
                <p14:nvPr/>
              </p14:nvContentPartPr>
              <p14:xfrm>
                <a:off x="9852450" y="6448206"/>
                <a:ext cx="48240" cy="10044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F77087C6-15B4-4C94-84A1-9838F8D27C18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9843810" y="6439566"/>
                  <a:ext cx="65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FFBE04E9-1678-4919-A97C-C9FE0A50E340}"/>
                    </a:ext>
                  </a:extLst>
                </p14:cNvPr>
                <p14:cNvContentPartPr/>
                <p14:nvPr/>
              </p14:nvContentPartPr>
              <p14:xfrm>
                <a:off x="9960090" y="6413286"/>
                <a:ext cx="147960" cy="14148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FFBE04E9-1678-4919-A97C-C9FE0A50E34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9951450" y="6404286"/>
                  <a:ext cx="165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A6D7A578-B3AA-4493-AECF-4E22F13BE91A}"/>
                    </a:ext>
                  </a:extLst>
                </p14:cNvPr>
                <p14:cNvContentPartPr/>
                <p14:nvPr/>
              </p14:nvContentPartPr>
              <p14:xfrm>
                <a:off x="10056570" y="6448566"/>
                <a:ext cx="137880" cy="9612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A6D7A578-B3AA-4493-AECF-4E22F13BE91A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0047570" y="6439926"/>
                  <a:ext cx="155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C79C08D9-98E8-4B4E-B741-C0048AA7D1B2}"/>
                    </a:ext>
                  </a:extLst>
                </p14:cNvPr>
                <p14:cNvContentPartPr/>
                <p14:nvPr/>
              </p14:nvContentPartPr>
              <p14:xfrm>
                <a:off x="10201650" y="6403206"/>
                <a:ext cx="225000" cy="12672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C79C08D9-98E8-4B4E-B741-C0048AA7D1B2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192650" y="6394206"/>
                  <a:ext cx="24264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6589FAA0-4D57-47C2-BC0E-9CC8CFFD00FC}"/>
              </a:ext>
            </a:extLst>
          </p:cNvPr>
          <p:cNvGrpSpPr/>
          <p:nvPr/>
        </p:nvGrpSpPr>
        <p:grpSpPr>
          <a:xfrm>
            <a:off x="10600170" y="6377286"/>
            <a:ext cx="208080" cy="165240"/>
            <a:chOff x="10600170" y="6377286"/>
            <a:chExt cx="20808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0CECC3B9-A889-41CF-AFD1-E3638E913E09}"/>
                    </a:ext>
                  </a:extLst>
                </p14:cNvPr>
                <p14:cNvContentPartPr/>
                <p14:nvPr/>
              </p14:nvContentPartPr>
              <p14:xfrm>
                <a:off x="10675050" y="6377286"/>
                <a:ext cx="31320" cy="16524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0CECC3B9-A889-41CF-AFD1-E3638E913E0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0666050" y="6368646"/>
                  <a:ext cx="48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C8108D2C-5AB2-4669-A298-99BCF43AC24F}"/>
                    </a:ext>
                  </a:extLst>
                </p14:cNvPr>
                <p14:cNvContentPartPr/>
                <p14:nvPr/>
              </p14:nvContentPartPr>
              <p14:xfrm>
                <a:off x="10600170" y="6434166"/>
                <a:ext cx="208080" cy="9684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C8108D2C-5AB2-4669-A298-99BCF43AC24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0591170" y="6425526"/>
                  <a:ext cx="22572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312BD350-A7DF-4CBD-A005-18417295B83E}"/>
              </a:ext>
            </a:extLst>
          </p:cNvPr>
          <p:cNvGrpSpPr/>
          <p:nvPr/>
        </p:nvGrpSpPr>
        <p:grpSpPr>
          <a:xfrm>
            <a:off x="11052330" y="6369366"/>
            <a:ext cx="109080" cy="109800"/>
            <a:chOff x="11052330" y="6369366"/>
            <a:chExt cx="109080" cy="10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3A544977-EB01-4347-93C2-52152640B6B6}"/>
                    </a:ext>
                  </a:extLst>
                </p14:cNvPr>
                <p14:cNvContentPartPr/>
                <p14:nvPr/>
              </p14:nvContentPartPr>
              <p14:xfrm>
                <a:off x="11078250" y="6371526"/>
                <a:ext cx="83160" cy="10764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3A544977-EB01-4347-93C2-52152640B6B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1069250" y="6362886"/>
                  <a:ext cx="100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07127D18-FFDA-45DB-90B6-A5BFD2A50352}"/>
                    </a:ext>
                  </a:extLst>
                </p14:cNvPr>
                <p14:cNvContentPartPr/>
                <p14:nvPr/>
              </p14:nvContentPartPr>
              <p14:xfrm>
                <a:off x="11052330" y="6369366"/>
                <a:ext cx="102240" cy="8748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07127D18-FFDA-45DB-90B6-A5BFD2A50352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1043330" y="6360366"/>
                  <a:ext cx="1198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845DB2E7-22AD-48BE-94DB-B8FCC79E5C4A}"/>
              </a:ext>
            </a:extLst>
          </p:cNvPr>
          <p:cNvGrpSpPr/>
          <p:nvPr/>
        </p:nvGrpSpPr>
        <p:grpSpPr>
          <a:xfrm>
            <a:off x="11360850" y="6300966"/>
            <a:ext cx="686880" cy="473400"/>
            <a:chOff x="11360850" y="6300966"/>
            <a:chExt cx="686880" cy="4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5EE21802-9A3E-4022-A997-78458895B363}"/>
                    </a:ext>
                  </a:extLst>
                </p14:cNvPr>
                <p14:cNvContentPartPr/>
                <p14:nvPr/>
              </p14:nvContentPartPr>
              <p14:xfrm>
                <a:off x="11360850" y="6300966"/>
                <a:ext cx="101520" cy="18468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5EE21802-9A3E-4022-A997-78458895B363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1351850" y="6292326"/>
                  <a:ext cx="119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14782C1E-5669-44F6-BB64-248B44577362}"/>
                    </a:ext>
                  </a:extLst>
                </p14:cNvPr>
                <p14:cNvContentPartPr/>
                <p14:nvPr/>
              </p14:nvContentPartPr>
              <p14:xfrm>
                <a:off x="11474250" y="6400686"/>
                <a:ext cx="118080" cy="8244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14782C1E-5669-44F6-BB64-248B44577362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1465610" y="6391686"/>
                  <a:ext cx="135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9B560A9B-B034-4EB2-8FE0-3CE9E5ECABDC}"/>
                    </a:ext>
                  </a:extLst>
                </p14:cNvPr>
                <p14:cNvContentPartPr/>
                <p14:nvPr/>
              </p14:nvContentPartPr>
              <p14:xfrm>
                <a:off x="11634810" y="6352806"/>
                <a:ext cx="114120" cy="13644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9B560A9B-B034-4EB2-8FE0-3CE9E5ECABDC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1626170" y="6344166"/>
                  <a:ext cx="131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958DCC1F-C7EA-4975-A121-9FFEC56EB5BC}"/>
                    </a:ext>
                  </a:extLst>
                </p14:cNvPr>
                <p14:cNvContentPartPr/>
                <p14:nvPr/>
              </p14:nvContentPartPr>
              <p14:xfrm>
                <a:off x="11782050" y="6400326"/>
                <a:ext cx="92520" cy="10404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958DCC1F-C7EA-4975-A121-9FFEC56EB5BC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1773410" y="6391686"/>
                  <a:ext cx="110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D8D875B7-83BB-415D-9513-B64E03B54BE0}"/>
                    </a:ext>
                  </a:extLst>
                </p14:cNvPr>
                <p14:cNvContentPartPr/>
                <p14:nvPr/>
              </p14:nvContentPartPr>
              <p14:xfrm>
                <a:off x="11914530" y="6546846"/>
                <a:ext cx="4320" cy="360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D8D875B7-83BB-415D-9513-B64E03B54BE0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1905530" y="6538206"/>
                  <a:ext cx="21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3CB17215-FF5B-4022-9988-AA194BA59308}"/>
                    </a:ext>
                  </a:extLst>
                </p14:cNvPr>
                <p14:cNvContentPartPr/>
                <p14:nvPr/>
              </p14:nvContentPartPr>
              <p14:xfrm>
                <a:off x="11885730" y="6652686"/>
                <a:ext cx="16200" cy="10656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3CB17215-FF5B-4022-9988-AA194BA59308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1876730" y="6644046"/>
                  <a:ext cx="33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DFFC582E-9B7B-4A6E-9010-441D4F8D7DE0}"/>
                    </a:ext>
                  </a:extLst>
                </p14:cNvPr>
                <p14:cNvContentPartPr/>
                <p14:nvPr/>
              </p14:nvContentPartPr>
              <p14:xfrm>
                <a:off x="11856930" y="6623886"/>
                <a:ext cx="190800" cy="15048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DFFC582E-9B7B-4A6E-9010-441D4F8D7DE0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1848290" y="6614886"/>
                  <a:ext cx="20844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987E8EC8-2642-4C82-B168-9AFA3BD9A6F9}"/>
                  </a:ext>
                </a:extLst>
              </p14:cNvPr>
              <p14:cNvContentPartPr/>
              <p14:nvPr/>
            </p14:nvContentPartPr>
            <p14:xfrm>
              <a:off x="1638330" y="5848086"/>
              <a:ext cx="207360" cy="296640"/>
            </p14:xfrm>
          </p:contentPart>
        </mc:Choice>
        <mc:Fallback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987E8EC8-2642-4C82-B168-9AFA3BD9A6F9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1629330" y="5839086"/>
                <a:ext cx="225000" cy="3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077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Linear Dependence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1192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For a subset of edges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sup>
                    </m:sSup>
                  </m:oMath>
                </a14:m>
                <a:r>
                  <a:rPr lang="en-CA" sz="2000" dirty="0"/>
                  <a:t> be the characteristic vector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1     </m:t>
                            </m:r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   0    </m:t>
                            </m:r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1192827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0128922-ABF6-4763-B55F-30D69997D814}"/>
              </a:ext>
            </a:extLst>
          </p:cNvPr>
          <p:cNvGrpSpPr/>
          <p:nvPr/>
        </p:nvGrpSpPr>
        <p:grpSpPr>
          <a:xfrm>
            <a:off x="6536130" y="641766"/>
            <a:ext cx="303120" cy="177120"/>
            <a:chOff x="6536130" y="641766"/>
            <a:chExt cx="30312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8CFFDD0-4CF2-4045-AF6E-AC0CF3988A52}"/>
                    </a:ext>
                  </a:extLst>
                </p14:cNvPr>
                <p14:cNvContentPartPr/>
                <p14:nvPr/>
              </p14:nvContentPartPr>
              <p14:xfrm>
                <a:off x="6536130" y="641766"/>
                <a:ext cx="180000" cy="137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8CFFDD0-4CF2-4045-AF6E-AC0CF3988A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27490" y="632766"/>
                  <a:ext cx="197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92824BA-E873-437A-A73E-645DBA7E0ABA}"/>
                    </a:ext>
                  </a:extLst>
                </p14:cNvPr>
                <p14:cNvContentPartPr/>
                <p14:nvPr/>
              </p14:nvContentPartPr>
              <p14:xfrm>
                <a:off x="6808290" y="755886"/>
                <a:ext cx="30960" cy="63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92824BA-E873-437A-A73E-645DBA7E0AB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99290" y="746886"/>
                  <a:ext cx="486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D2A14-D998-43F3-B5E1-1F51693576CE}"/>
              </a:ext>
            </a:extLst>
          </p:cNvPr>
          <p:cNvGrpSpPr/>
          <p:nvPr/>
        </p:nvGrpSpPr>
        <p:grpSpPr>
          <a:xfrm>
            <a:off x="7208250" y="268806"/>
            <a:ext cx="1617840" cy="856800"/>
            <a:chOff x="7208250" y="268806"/>
            <a:chExt cx="1617840" cy="85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CCBEC56-D1C5-438A-AA34-B2A574C30DB2}"/>
                    </a:ext>
                  </a:extLst>
                </p14:cNvPr>
                <p14:cNvContentPartPr/>
                <p14:nvPr/>
              </p14:nvContentPartPr>
              <p14:xfrm>
                <a:off x="7289970" y="1030926"/>
                <a:ext cx="105480" cy="94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CCBEC56-D1C5-438A-AA34-B2A574C30D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80970" y="1021926"/>
                  <a:ext cx="123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FFB02D0-E3FD-4918-9A73-30CFD119B54D}"/>
                    </a:ext>
                  </a:extLst>
                </p14:cNvPr>
                <p14:cNvContentPartPr/>
                <p14:nvPr/>
              </p14:nvContentPartPr>
              <p14:xfrm>
                <a:off x="8132370" y="1026246"/>
                <a:ext cx="73440" cy="77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FFB02D0-E3FD-4918-9A73-30CFD119B54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23730" y="1017246"/>
                  <a:ext cx="91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30A44A3-E135-42B4-9F44-C5F5B0F4F528}"/>
                    </a:ext>
                  </a:extLst>
                </p14:cNvPr>
                <p14:cNvContentPartPr/>
                <p14:nvPr/>
              </p14:nvContentPartPr>
              <p14:xfrm>
                <a:off x="8482290" y="631326"/>
                <a:ext cx="157680" cy="109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30A44A3-E135-42B4-9F44-C5F5B0F4F52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73290" y="622686"/>
                  <a:ext cx="175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C3758D-D830-4EAD-88F2-2E6E6B0F3BB9}"/>
                    </a:ext>
                  </a:extLst>
                </p14:cNvPr>
                <p14:cNvContentPartPr/>
                <p14:nvPr/>
              </p14:nvContentPartPr>
              <p14:xfrm>
                <a:off x="8728170" y="709446"/>
                <a:ext cx="97920" cy="65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C3758D-D830-4EAD-88F2-2E6E6B0F3B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19530" y="700446"/>
                  <a:ext cx="115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7D71992-2D71-4EA7-8CC5-06EF8DCC767E}"/>
                    </a:ext>
                  </a:extLst>
                </p14:cNvPr>
                <p14:cNvContentPartPr/>
                <p14:nvPr/>
              </p14:nvContentPartPr>
              <p14:xfrm>
                <a:off x="7208250" y="295086"/>
                <a:ext cx="106920" cy="102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7D71992-2D71-4EA7-8CC5-06EF8DCC76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99250" y="286086"/>
                  <a:ext cx="124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09B08C9-323D-4DED-AC0F-D26FB22DB364}"/>
                    </a:ext>
                  </a:extLst>
                </p14:cNvPr>
                <p14:cNvContentPartPr/>
                <p14:nvPr/>
              </p14:nvContentPartPr>
              <p14:xfrm>
                <a:off x="7274130" y="690366"/>
                <a:ext cx="75960" cy="99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09B08C9-323D-4DED-AC0F-D26FB22DB36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65490" y="681726"/>
                  <a:ext cx="93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F16C543-0E12-4258-9596-C19AA8037867}"/>
                    </a:ext>
                  </a:extLst>
                </p14:cNvPr>
                <p14:cNvContentPartPr/>
                <p14:nvPr/>
              </p14:nvContentPartPr>
              <p14:xfrm>
                <a:off x="8058570" y="268806"/>
                <a:ext cx="91080" cy="116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F16C543-0E12-4258-9596-C19AA803786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49930" y="259806"/>
                  <a:ext cx="108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6A27921-BEB9-4313-AD3E-34D33A2C3B9F}"/>
                    </a:ext>
                  </a:extLst>
                </p14:cNvPr>
                <p14:cNvContentPartPr/>
                <p14:nvPr/>
              </p14:nvContentPartPr>
              <p14:xfrm>
                <a:off x="8097450" y="697926"/>
                <a:ext cx="93240" cy="106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6A27921-BEB9-4313-AD3E-34D33A2C3B9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88810" y="688926"/>
                  <a:ext cx="110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9D9E20B-385B-4F99-B157-0B30AA532DC4}"/>
                    </a:ext>
                  </a:extLst>
                </p14:cNvPr>
                <p14:cNvContentPartPr/>
                <p14:nvPr/>
              </p14:nvContentPartPr>
              <p14:xfrm>
                <a:off x="7378170" y="318846"/>
                <a:ext cx="565560" cy="23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9D9E20B-385B-4F99-B157-0B30AA532DC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69170" y="309846"/>
                  <a:ext cx="583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A72DFF9-B1D3-4501-91E8-5D0E7863F2DF}"/>
                    </a:ext>
                  </a:extLst>
                </p14:cNvPr>
                <p14:cNvContentPartPr/>
                <p14:nvPr/>
              </p14:nvContentPartPr>
              <p14:xfrm>
                <a:off x="7385370" y="307686"/>
                <a:ext cx="630000" cy="402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A72DFF9-B1D3-4501-91E8-5D0E7863F2D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76370" y="298686"/>
                  <a:ext cx="6476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0C40ED-F043-4E3A-AF8C-5397F7083B6F}"/>
                    </a:ext>
                  </a:extLst>
                </p14:cNvPr>
                <p14:cNvContentPartPr/>
                <p14:nvPr/>
              </p14:nvContentPartPr>
              <p14:xfrm>
                <a:off x="7400130" y="710526"/>
                <a:ext cx="709920" cy="30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0C40ED-F043-4E3A-AF8C-5397F7083B6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91490" y="701886"/>
                  <a:ext cx="727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EF67C41-07C3-4151-90E3-E76CCBFF15AE}"/>
                    </a:ext>
                  </a:extLst>
                </p14:cNvPr>
                <p14:cNvContentPartPr/>
                <p14:nvPr/>
              </p14:nvContentPartPr>
              <p14:xfrm>
                <a:off x="7441890" y="701526"/>
                <a:ext cx="651960" cy="396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EF67C41-07C3-4151-90E3-E76CCBFF15A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32890" y="692886"/>
                  <a:ext cx="6696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183464E-052B-4FE0-85B6-414523355801}"/>
                    </a:ext>
                  </a:extLst>
                </p14:cNvPr>
                <p14:cNvContentPartPr/>
                <p14:nvPr/>
              </p14:nvContentPartPr>
              <p14:xfrm>
                <a:off x="7441890" y="1067286"/>
                <a:ext cx="655560" cy="23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183464E-052B-4FE0-85B6-41452335580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32890" y="1058286"/>
                  <a:ext cx="673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1884EF5-35A3-4B53-8584-CFB4072F4A6C}"/>
                    </a:ext>
                  </a:extLst>
                </p14:cNvPr>
                <p14:cNvContentPartPr/>
                <p14:nvPr/>
              </p14:nvContentPartPr>
              <p14:xfrm>
                <a:off x="7485810" y="316326"/>
                <a:ext cx="552240" cy="751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1884EF5-35A3-4B53-8584-CFB4072F4A6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76810" y="307326"/>
                  <a:ext cx="569880" cy="76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B7F326-9531-4B14-AC68-80D70C9869F7}"/>
              </a:ext>
            </a:extLst>
          </p:cNvPr>
          <p:cNvGrpSpPr/>
          <p:nvPr/>
        </p:nvGrpSpPr>
        <p:grpSpPr>
          <a:xfrm>
            <a:off x="2020290" y="1875126"/>
            <a:ext cx="742320" cy="271440"/>
            <a:chOff x="2020290" y="1875126"/>
            <a:chExt cx="74232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B962145-7B2B-43D4-A35E-B75FC4856CCE}"/>
                    </a:ext>
                  </a:extLst>
                </p14:cNvPr>
                <p14:cNvContentPartPr/>
                <p14:nvPr/>
              </p14:nvContentPartPr>
              <p14:xfrm>
                <a:off x="2020290" y="1875126"/>
                <a:ext cx="173880" cy="163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B962145-7B2B-43D4-A35E-B75FC4856CC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11290" y="1866486"/>
                  <a:ext cx="191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1193F0F-B312-4C2B-8F39-B34C4D15C3E5}"/>
                    </a:ext>
                  </a:extLst>
                </p14:cNvPr>
                <p14:cNvContentPartPr/>
                <p14:nvPr/>
              </p14:nvContentPartPr>
              <p14:xfrm>
                <a:off x="2216130" y="1918686"/>
                <a:ext cx="101520" cy="112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1193F0F-B312-4C2B-8F39-B34C4D15C3E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07490" y="1910046"/>
                  <a:ext cx="119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4E0BF21-145E-4693-9B62-87FB6A48C718}"/>
                    </a:ext>
                  </a:extLst>
                </p14:cNvPr>
                <p14:cNvContentPartPr/>
                <p14:nvPr/>
              </p14:nvContentPartPr>
              <p14:xfrm>
                <a:off x="2356890" y="1917246"/>
                <a:ext cx="91800" cy="229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4E0BF21-145E-4693-9B62-87FB6A48C71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47890" y="1908606"/>
                  <a:ext cx="109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3861FAA-7742-4950-B62B-C880E02C8F81}"/>
                    </a:ext>
                  </a:extLst>
                </p14:cNvPr>
                <p14:cNvContentPartPr/>
                <p14:nvPr/>
              </p14:nvContentPartPr>
              <p14:xfrm>
                <a:off x="2471010" y="1926606"/>
                <a:ext cx="52560" cy="98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3861FAA-7742-4950-B62B-C880E02C8F8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62370" y="1917606"/>
                  <a:ext cx="70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A5C3CA4-D085-408A-9766-394002C923FE}"/>
                    </a:ext>
                  </a:extLst>
                </p14:cNvPr>
                <p14:cNvContentPartPr/>
                <p14:nvPr/>
              </p14:nvContentPartPr>
              <p14:xfrm>
                <a:off x="2548770" y="1929846"/>
                <a:ext cx="213840" cy="97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A5C3CA4-D085-408A-9766-394002C923F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39770" y="1920846"/>
                  <a:ext cx="23148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64F9483-2729-408A-BFC4-929AEF9F3669}"/>
              </a:ext>
            </a:extLst>
          </p:cNvPr>
          <p:cNvGrpSpPr/>
          <p:nvPr/>
        </p:nvGrpSpPr>
        <p:grpSpPr>
          <a:xfrm>
            <a:off x="3035130" y="1851366"/>
            <a:ext cx="991440" cy="156600"/>
            <a:chOff x="3035130" y="1851366"/>
            <a:chExt cx="99144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C829E68-7FB7-4541-8C13-1981A6417990}"/>
                    </a:ext>
                  </a:extLst>
                </p14:cNvPr>
                <p14:cNvContentPartPr/>
                <p14:nvPr/>
              </p14:nvContentPartPr>
              <p14:xfrm>
                <a:off x="3035130" y="1919046"/>
                <a:ext cx="306720" cy="88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C829E68-7FB7-4541-8C13-1981A641799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26130" y="1910046"/>
                  <a:ext cx="324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D561C9F-8F48-47B2-95B7-87DAA45D3ABD}"/>
                    </a:ext>
                  </a:extLst>
                </p14:cNvPr>
                <p14:cNvContentPartPr/>
                <p14:nvPr/>
              </p14:nvContentPartPr>
              <p14:xfrm>
                <a:off x="3367410" y="1877646"/>
                <a:ext cx="162720" cy="129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D561C9F-8F48-47B2-95B7-87DAA45D3AB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58410" y="1868646"/>
                  <a:ext cx="180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670E4D4-1E21-478E-94DA-4F861F49DD43}"/>
                    </a:ext>
                  </a:extLst>
                </p14:cNvPr>
                <p14:cNvContentPartPr/>
                <p14:nvPr/>
              </p14:nvContentPartPr>
              <p14:xfrm>
                <a:off x="3427530" y="1887006"/>
                <a:ext cx="192960" cy="96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670E4D4-1E21-478E-94DA-4F861F49DD4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18890" y="1878366"/>
                  <a:ext cx="210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38DDAA8-151E-485E-9A04-6F7C572B7CE2}"/>
                    </a:ext>
                  </a:extLst>
                </p14:cNvPr>
                <p14:cNvContentPartPr/>
                <p14:nvPr/>
              </p14:nvContentPartPr>
              <p14:xfrm>
                <a:off x="3645690" y="1892766"/>
                <a:ext cx="140400" cy="85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38DDAA8-151E-485E-9A04-6F7C572B7CE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37050" y="1884126"/>
                  <a:ext cx="158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AC3323-17AD-4EF0-8D3F-6667E3819F3B}"/>
                    </a:ext>
                  </a:extLst>
                </p14:cNvPr>
                <p14:cNvContentPartPr/>
                <p14:nvPr/>
              </p14:nvContentPartPr>
              <p14:xfrm>
                <a:off x="3754770" y="1851366"/>
                <a:ext cx="260280" cy="133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AC3323-17AD-4EF0-8D3F-6667E3819F3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45770" y="1842366"/>
                  <a:ext cx="277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B51D3AD-0DAD-4A41-81E3-4EFE4F437FD6}"/>
                    </a:ext>
                  </a:extLst>
                </p14:cNvPr>
                <p14:cNvContentPartPr/>
                <p14:nvPr/>
              </p14:nvContentPartPr>
              <p14:xfrm>
                <a:off x="3921810" y="1880526"/>
                <a:ext cx="104760" cy="12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B51D3AD-0DAD-4A41-81E3-4EFE4F437FD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13170" y="1871526"/>
                  <a:ext cx="1224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6E344C0-F480-4454-9225-FB1EDB840B93}"/>
              </a:ext>
            </a:extLst>
          </p:cNvPr>
          <p:cNvGrpSpPr/>
          <p:nvPr/>
        </p:nvGrpSpPr>
        <p:grpSpPr>
          <a:xfrm>
            <a:off x="4668450" y="1824006"/>
            <a:ext cx="1203840" cy="225000"/>
            <a:chOff x="4668450" y="1824006"/>
            <a:chExt cx="120384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524F172-4449-4F45-A385-32B2DF34A003}"/>
                    </a:ext>
                  </a:extLst>
                </p14:cNvPr>
                <p14:cNvContentPartPr/>
                <p14:nvPr/>
              </p14:nvContentPartPr>
              <p14:xfrm>
                <a:off x="4673850" y="1879446"/>
                <a:ext cx="59760" cy="118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524F172-4449-4F45-A385-32B2DF34A00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64850" y="1870806"/>
                  <a:ext cx="77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6BE65D9-176E-4B72-9A1D-89B09D7718F5}"/>
                    </a:ext>
                  </a:extLst>
                </p14:cNvPr>
                <p14:cNvContentPartPr/>
                <p14:nvPr/>
              </p14:nvContentPartPr>
              <p14:xfrm>
                <a:off x="4668450" y="1892766"/>
                <a:ext cx="90000" cy="109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6BE65D9-176E-4B72-9A1D-89B09D7718F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59810" y="1884126"/>
                  <a:ext cx="107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4EBDEA2-57E9-4CD3-823A-A6F61A6F49B8}"/>
                    </a:ext>
                  </a:extLst>
                </p14:cNvPr>
                <p14:cNvContentPartPr/>
                <p14:nvPr/>
              </p14:nvContentPartPr>
              <p14:xfrm>
                <a:off x="4850970" y="1857126"/>
                <a:ext cx="62640" cy="155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4EBDEA2-57E9-4CD3-823A-A6F61A6F49B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42330" y="1848126"/>
                  <a:ext cx="80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A450853-D56B-4633-AEC6-A98A76A1968D}"/>
                    </a:ext>
                  </a:extLst>
                </p14:cNvPr>
                <p14:cNvContentPartPr/>
                <p14:nvPr/>
              </p14:nvContentPartPr>
              <p14:xfrm>
                <a:off x="4979130" y="1824366"/>
                <a:ext cx="81720" cy="195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A450853-D56B-4633-AEC6-A98A76A1968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70130" y="1815366"/>
                  <a:ext cx="99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DFE440E-57DB-44E7-B03A-708555E1082F}"/>
                    </a:ext>
                  </a:extLst>
                </p14:cNvPr>
                <p14:cNvContentPartPr/>
                <p14:nvPr/>
              </p14:nvContentPartPr>
              <p14:xfrm>
                <a:off x="5098650" y="1894926"/>
                <a:ext cx="170640" cy="115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DFE440E-57DB-44E7-B03A-708555E1082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90010" y="1885926"/>
                  <a:ext cx="188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89CF6A1-6CA8-429C-B42E-4E8096F03644}"/>
                    </a:ext>
                  </a:extLst>
                </p14:cNvPr>
                <p14:cNvContentPartPr/>
                <p14:nvPr/>
              </p14:nvContentPartPr>
              <p14:xfrm>
                <a:off x="5272530" y="1899606"/>
                <a:ext cx="68040" cy="130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89CF6A1-6CA8-429C-B42E-4E8096F0364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63890" y="1890966"/>
                  <a:ext cx="85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BA576B-FA1C-4802-889B-339CDB4AFF91}"/>
                    </a:ext>
                  </a:extLst>
                </p14:cNvPr>
                <p14:cNvContentPartPr/>
                <p14:nvPr/>
              </p14:nvContentPartPr>
              <p14:xfrm>
                <a:off x="5344890" y="1824006"/>
                <a:ext cx="108000" cy="225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BA576B-FA1C-4802-889B-339CDB4AFF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335890" y="1815006"/>
                  <a:ext cx="1256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7A56F72-80F3-49FD-B623-E56659DBE2FB}"/>
                    </a:ext>
                  </a:extLst>
                </p14:cNvPr>
                <p14:cNvContentPartPr/>
                <p14:nvPr/>
              </p14:nvContentPartPr>
              <p14:xfrm>
                <a:off x="5626770" y="1878726"/>
                <a:ext cx="78480" cy="77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7A56F72-80F3-49FD-B623-E56659DBE2F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18130" y="1869726"/>
                  <a:ext cx="96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4CC2F63-AB12-4774-83F9-E02BED5FC2E6}"/>
                    </a:ext>
                  </a:extLst>
                </p14:cNvPr>
                <p14:cNvContentPartPr/>
                <p14:nvPr/>
              </p14:nvContentPartPr>
              <p14:xfrm>
                <a:off x="5639370" y="1989966"/>
                <a:ext cx="78840" cy="9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4CC2F63-AB12-4774-83F9-E02BED5FC2E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630730" y="1981326"/>
                  <a:ext cx="96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F856345-A962-4ABF-9E6B-AEC22030EF25}"/>
                    </a:ext>
                  </a:extLst>
                </p14:cNvPr>
                <p14:cNvContentPartPr/>
                <p14:nvPr/>
              </p14:nvContentPartPr>
              <p14:xfrm>
                <a:off x="5843130" y="1880886"/>
                <a:ext cx="29160" cy="133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F856345-A962-4ABF-9E6B-AEC22030EF2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34130" y="1872246"/>
                  <a:ext cx="4680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4C10AAA-BA13-4307-9DD1-1C06190E8400}"/>
              </a:ext>
            </a:extLst>
          </p:cNvPr>
          <p:cNvGrpSpPr/>
          <p:nvPr/>
        </p:nvGrpSpPr>
        <p:grpSpPr>
          <a:xfrm>
            <a:off x="6451890" y="1822926"/>
            <a:ext cx="279000" cy="210240"/>
            <a:chOff x="6451890" y="1822926"/>
            <a:chExt cx="27900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CFE3D7B-708C-4D48-B9A4-49F3DE987BB0}"/>
                    </a:ext>
                  </a:extLst>
                </p14:cNvPr>
                <p14:cNvContentPartPr/>
                <p14:nvPr/>
              </p14:nvContentPartPr>
              <p14:xfrm>
                <a:off x="6521730" y="1913646"/>
                <a:ext cx="113040" cy="11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CFE3D7B-708C-4D48-B9A4-49F3DE987BB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13090" y="1904646"/>
                  <a:ext cx="130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1B274E3-D7D1-40F9-A85B-A3EF702AE045}"/>
                    </a:ext>
                  </a:extLst>
                </p14:cNvPr>
                <p14:cNvContentPartPr/>
                <p14:nvPr/>
              </p14:nvContentPartPr>
              <p14:xfrm>
                <a:off x="6515970" y="1975566"/>
                <a:ext cx="135360" cy="8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1B274E3-D7D1-40F9-A85B-A3EF702AE04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07330" y="1966566"/>
                  <a:ext cx="153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E4BA1B8-5949-422D-B0EB-BDC97530948E}"/>
                    </a:ext>
                  </a:extLst>
                </p14:cNvPr>
                <p14:cNvContentPartPr/>
                <p14:nvPr/>
              </p14:nvContentPartPr>
              <p14:xfrm>
                <a:off x="6451890" y="1822926"/>
                <a:ext cx="129240" cy="210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E4BA1B8-5949-422D-B0EB-BDC97530948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42890" y="1814286"/>
                  <a:ext cx="146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DB64EA3-591A-4513-A601-DD5FAD3D5E06}"/>
                    </a:ext>
                  </a:extLst>
                </p14:cNvPr>
                <p14:cNvContentPartPr/>
                <p14:nvPr/>
              </p14:nvContentPartPr>
              <p14:xfrm>
                <a:off x="6618930" y="1848126"/>
                <a:ext cx="111960" cy="184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DB64EA3-591A-4513-A601-DD5FAD3D5E0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10290" y="1839126"/>
                  <a:ext cx="12960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43F41C2-704D-4D3C-811F-5F9624EF40A2}"/>
              </a:ext>
            </a:extLst>
          </p:cNvPr>
          <p:cNvGrpSpPr/>
          <p:nvPr/>
        </p:nvGrpSpPr>
        <p:grpSpPr>
          <a:xfrm>
            <a:off x="7153890" y="1869006"/>
            <a:ext cx="809280" cy="267120"/>
            <a:chOff x="7153890" y="1869006"/>
            <a:chExt cx="80928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4104071-5B8C-4AA0-8A25-5E494F25CDFE}"/>
                    </a:ext>
                  </a:extLst>
                </p14:cNvPr>
                <p14:cNvContentPartPr/>
                <p14:nvPr/>
              </p14:nvContentPartPr>
              <p14:xfrm>
                <a:off x="7153890" y="1869006"/>
                <a:ext cx="136080" cy="191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4104071-5B8C-4AA0-8A25-5E494F25CDF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44890" y="1860366"/>
                  <a:ext cx="153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9FF6176-E510-4664-8E4C-97CAC7E7FB9E}"/>
                    </a:ext>
                  </a:extLst>
                </p14:cNvPr>
                <p14:cNvContentPartPr/>
                <p14:nvPr/>
              </p14:nvContentPartPr>
              <p14:xfrm>
                <a:off x="7434330" y="1885206"/>
                <a:ext cx="133200" cy="136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9FF6176-E510-4664-8E4C-97CAC7E7FB9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25690" y="1876566"/>
                  <a:ext cx="150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C1F226B-219E-47FA-BF48-190FBAA3A65B}"/>
                    </a:ext>
                  </a:extLst>
                </p14:cNvPr>
                <p14:cNvContentPartPr/>
                <p14:nvPr/>
              </p14:nvContentPartPr>
              <p14:xfrm>
                <a:off x="7491570" y="1887726"/>
                <a:ext cx="63720" cy="120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C1F226B-219E-47FA-BF48-190FBAA3A65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82930" y="1878726"/>
                  <a:ext cx="81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736CDAA-519B-47DF-BD94-BD21EBD6F70C}"/>
                    </a:ext>
                  </a:extLst>
                </p14:cNvPr>
                <p14:cNvContentPartPr/>
                <p14:nvPr/>
              </p14:nvContentPartPr>
              <p14:xfrm>
                <a:off x="7624050" y="1961166"/>
                <a:ext cx="79200" cy="168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736CDAA-519B-47DF-BD94-BD21EBD6F70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15410" y="1952526"/>
                  <a:ext cx="96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F1B145A-78EE-484B-B7BE-F3F57D282BB9}"/>
                    </a:ext>
                  </a:extLst>
                </p14:cNvPr>
                <p14:cNvContentPartPr/>
                <p14:nvPr/>
              </p14:nvContentPartPr>
              <p14:xfrm>
                <a:off x="7759770" y="2009766"/>
                <a:ext cx="49680" cy="102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F1B145A-78EE-484B-B7BE-F3F57D282BB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51130" y="2001126"/>
                  <a:ext cx="67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A7DBAB2-F626-40B0-83D4-902C159DAD13}"/>
                    </a:ext>
                  </a:extLst>
                </p14:cNvPr>
                <p14:cNvContentPartPr/>
                <p14:nvPr/>
              </p14:nvContentPartPr>
              <p14:xfrm>
                <a:off x="7842570" y="2002206"/>
                <a:ext cx="120600" cy="133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A7DBAB2-F626-40B0-83D4-902C159DAD1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33930" y="1993206"/>
                  <a:ext cx="13824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08522C1-7CC9-4D05-A8B0-185BE94ECBF3}"/>
              </a:ext>
            </a:extLst>
          </p:cNvPr>
          <p:cNvGrpSpPr/>
          <p:nvPr/>
        </p:nvGrpSpPr>
        <p:grpSpPr>
          <a:xfrm>
            <a:off x="8140290" y="1861086"/>
            <a:ext cx="930960" cy="217080"/>
            <a:chOff x="8140290" y="1861086"/>
            <a:chExt cx="93096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6FAA84E-CED4-4CF8-AE90-412AAB1EC9BA}"/>
                    </a:ext>
                  </a:extLst>
                </p14:cNvPr>
                <p14:cNvContentPartPr/>
                <p14:nvPr/>
              </p14:nvContentPartPr>
              <p14:xfrm>
                <a:off x="8140290" y="2034246"/>
                <a:ext cx="42840" cy="37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6FAA84E-CED4-4CF8-AE90-412AAB1EC9B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31290" y="2025246"/>
                  <a:ext cx="60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6FB9D3A-FE17-4083-BEAD-5D342092E9AA}"/>
                    </a:ext>
                  </a:extLst>
                </p14:cNvPr>
                <p14:cNvContentPartPr/>
                <p14:nvPr/>
              </p14:nvContentPartPr>
              <p14:xfrm>
                <a:off x="8323170" y="1937766"/>
                <a:ext cx="70920" cy="108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6FB9D3A-FE17-4083-BEAD-5D342092E9A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14170" y="1929126"/>
                  <a:ext cx="88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48BBB90-5AC2-44DD-AA83-40E781A095B4}"/>
                    </a:ext>
                  </a:extLst>
                </p14:cNvPr>
                <p14:cNvContentPartPr/>
                <p14:nvPr/>
              </p14:nvContentPartPr>
              <p14:xfrm>
                <a:off x="8312010" y="1933446"/>
                <a:ext cx="137880" cy="131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48BBB90-5AC2-44DD-AA83-40E781A095B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303370" y="1924806"/>
                  <a:ext cx="155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3180B68-C0AF-49DB-B10C-898091264921}"/>
                    </a:ext>
                  </a:extLst>
                </p14:cNvPr>
                <p14:cNvContentPartPr/>
                <p14:nvPr/>
              </p14:nvContentPartPr>
              <p14:xfrm>
                <a:off x="8539170" y="1861086"/>
                <a:ext cx="153000" cy="176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3180B68-C0AF-49DB-B10C-89809126492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30530" y="1852086"/>
                  <a:ext cx="170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24E0F40-0779-4A9A-AA31-18860F9C274E}"/>
                    </a:ext>
                  </a:extLst>
                </p14:cNvPr>
                <p14:cNvContentPartPr/>
                <p14:nvPr/>
              </p14:nvContentPartPr>
              <p14:xfrm>
                <a:off x="8837970" y="1898526"/>
                <a:ext cx="84240" cy="90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24E0F40-0779-4A9A-AA31-18860F9C274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28970" y="1889526"/>
                  <a:ext cx="101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555BF26-B92D-4F1C-AB10-4942E83A8ED2}"/>
                    </a:ext>
                  </a:extLst>
                </p14:cNvPr>
                <p14:cNvContentPartPr/>
                <p14:nvPr/>
              </p14:nvContentPartPr>
              <p14:xfrm>
                <a:off x="8826450" y="2014446"/>
                <a:ext cx="94680" cy="15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555BF26-B92D-4F1C-AB10-4942E83A8ED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817810" y="2005806"/>
                  <a:ext cx="112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38C3704-4F3D-4111-AD7A-F2CCFAE1E62B}"/>
                    </a:ext>
                  </a:extLst>
                </p14:cNvPr>
                <p14:cNvContentPartPr/>
                <p14:nvPr/>
              </p14:nvContentPartPr>
              <p14:xfrm>
                <a:off x="9059730" y="1874046"/>
                <a:ext cx="11520" cy="204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38C3704-4F3D-4111-AD7A-F2CCFAE1E62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51090" y="1865406"/>
                  <a:ext cx="2916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52031D3-C317-44AD-9B19-D3BD6E01F991}"/>
              </a:ext>
            </a:extLst>
          </p:cNvPr>
          <p:cNvGrpSpPr/>
          <p:nvPr/>
        </p:nvGrpSpPr>
        <p:grpSpPr>
          <a:xfrm>
            <a:off x="8402010" y="2618166"/>
            <a:ext cx="2325960" cy="859320"/>
            <a:chOff x="8402010" y="2618166"/>
            <a:chExt cx="2325960" cy="85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D1BCDF5-DAF7-4DA9-9DC7-D690627E833C}"/>
                    </a:ext>
                  </a:extLst>
                </p14:cNvPr>
                <p14:cNvContentPartPr/>
                <p14:nvPr/>
              </p14:nvContentPartPr>
              <p14:xfrm>
                <a:off x="8456370" y="2817606"/>
                <a:ext cx="101880" cy="177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D1BCDF5-DAF7-4DA9-9DC7-D690627E833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47730" y="2808606"/>
                  <a:ext cx="119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20EC354-71DE-4050-B74D-A9714731EFA3}"/>
                    </a:ext>
                  </a:extLst>
                </p14:cNvPr>
                <p14:cNvContentPartPr/>
                <p14:nvPr/>
              </p14:nvContentPartPr>
              <p14:xfrm>
                <a:off x="8476530" y="2904366"/>
                <a:ext cx="79560" cy="6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20EC354-71DE-4050-B74D-A9714731EFA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67530" y="2895726"/>
                  <a:ext cx="97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788F031-9D7F-4E36-8DEC-4B6A2F4381D2}"/>
                    </a:ext>
                  </a:extLst>
                </p14:cNvPr>
                <p14:cNvContentPartPr/>
                <p14:nvPr/>
              </p14:nvContentPartPr>
              <p14:xfrm>
                <a:off x="9337650" y="2618166"/>
                <a:ext cx="50040" cy="817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788F031-9D7F-4E36-8DEC-4B6A2F4381D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29010" y="2609526"/>
                  <a:ext cx="67680" cy="83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982A962-508E-41E0-BC5F-88BFC4959E46}"/>
                    </a:ext>
                  </a:extLst>
                </p14:cNvPr>
                <p14:cNvContentPartPr/>
                <p14:nvPr/>
              </p14:nvContentPartPr>
              <p14:xfrm>
                <a:off x="9343770" y="2618886"/>
                <a:ext cx="1384200" cy="858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982A962-508E-41E0-BC5F-88BFC4959E4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335130" y="2609886"/>
                  <a:ext cx="1401840" cy="87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FAFCEBD-EF4E-4473-9AE8-52A4AA729545}"/>
                    </a:ext>
                  </a:extLst>
                </p14:cNvPr>
                <p14:cNvContentPartPr/>
                <p14:nvPr/>
              </p14:nvContentPartPr>
              <p14:xfrm>
                <a:off x="9434490" y="3411606"/>
                <a:ext cx="1188360" cy="435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FAFCEBD-EF4E-4473-9AE8-52A4AA72954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25850" y="3402606"/>
                  <a:ext cx="1206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2DB97F6-B6E5-4A56-988E-A1373292340C}"/>
                    </a:ext>
                  </a:extLst>
                </p14:cNvPr>
                <p14:cNvContentPartPr/>
                <p14:nvPr/>
              </p14:nvContentPartPr>
              <p14:xfrm>
                <a:off x="9101850" y="2681166"/>
                <a:ext cx="9000" cy="93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2DB97F6-B6E5-4A56-988E-A1373292340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093210" y="2672526"/>
                  <a:ext cx="26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933E6CD-59D6-409D-8ED9-4D2D4FAE5C83}"/>
                    </a:ext>
                  </a:extLst>
                </p14:cNvPr>
                <p14:cNvContentPartPr/>
                <p14:nvPr/>
              </p14:nvContentPartPr>
              <p14:xfrm>
                <a:off x="9075570" y="2861526"/>
                <a:ext cx="92880" cy="84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933E6CD-59D6-409D-8ED9-4D2D4FAE5C8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66570" y="2852526"/>
                  <a:ext cx="110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6B424C8-531D-420E-A707-131CD262A4C7}"/>
                    </a:ext>
                  </a:extLst>
                </p14:cNvPr>
                <p14:cNvContentPartPr/>
                <p14:nvPr/>
              </p14:nvContentPartPr>
              <p14:xfrm>
                <a:off x="9093210" y="3034686"/>
                <a:ext cx="78840" cy="109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6B424C8-531D-420E-A707-131CD262A4C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084570" y="3025686"/>
                  <a:ext cx="96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67B0D85-A18E-4B5F-BAEA-A50A38DF3182}"/>
                    </a:ext>
                  </a:extLst>
                </p14:cNvPr>
                <p14:cNvContentPartPr/>
                <p14:nvPr/>
              </p14:nvContentPartPr>
              <p14:xfrm>
                <a:off x="9104010" y="3214326"/>
                <a:ext cx="100800" cy="77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67B0D85-A18E-4B5F-BAEA-A50A38DF318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95370" y="3205686"/>
                  <a:ext cx="118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EE819F1-C05E-4018-B3F5-BE8763B9A683}"/>
                    </a:ext>
                  </a:extLst>
                </p14:cNvPr>
                <p14:cNvContentPartPr/>
                <p14:nvPr/>
              </p14:nvContentPartPr>
              <p14:xfrm>
                <a:off x="9161970" y="3252126"/>
                <a:ext cx="16560" cy="83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EE819F1-C05E-4018-B3F5-BE8763B9A68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52970" y="3243486"/>
                  <a:ext cx="34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066D758-9B89-413D-8B3F-CC6BF0C9D791}"/>
                    </a:ext>
                  </a:extLst>
                </p14:cNvPr>
                <p14:cNvContentPartPr/>
                <p14:nvPr/>
              </p14:nvContentPartPr>
              <p14:xfrm>
                <a:off x="8402010" y="3168246"/>
                <a:ext cx="86400" cy="84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066D758-9B89-413D-8B3F-CC6BF0C9D79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93370" y="3159606"/>
                  <a:ext cx="104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4AACF73-F949-4A80-9F97-05E28E10D1A4}"/>
                    </a:ext>
                  </a:extLst>
                </p14:cNvPr>
                <p14:cNvContentPartPr/>
                <p14:nvPr/>
              </p14:nvContentPartPr>
              <p14:xfrm>
                <a:off x="8524410" y="3190926"/>
                <a:ext cx="84600" cy="61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4AACF73-F949-4A80-9F97-05E28E10D1A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515410" y="3182286"/>
                  <a:ext cx="102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12278D6-5B27-455A-99BB-90756CFF1434}"/>
                    </a:ext>
                  </a:extLst>
                </p14:cNvPr>
                <p14:cNvContentPartPr/>
                <p14:nvPr/>
              </p14:nvContentPartPr>
              <p14:xfrm>
                <a:off x="8648970" y="3144486"/>
                <a:ext cx="24480" cy="121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12278D6-5B27-455A-99BB-90756CFF143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639970" y="3135486"/>
                  <a:ext cx="42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CBDA2BD-103E-496D-823B-35FBF00F86F9}"/>
                    </a:ext>
                  </a:extLst>
                </p14:cNvPr>
                <p14:cNvContentPartPr/>
                <p14:nvPr/>
              </p14:nvContentPartPr>
              <p14:xfrm>
                <a:off x="8620890" y="3153846"/>
                <a:ext cx="181800" cy="101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CBDA2BD-103E-496D-823B-35FBF00F86F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12250" y="3145206"/>
                  <a:ext cx="199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34DF76E-CFE7-4F89-8815-CE31BEFAFB2B}"/>
                    </a:ext>
                  </a:extLst>
                </p14:cNvPr>
                <p14:cNvContentPartPr/>
                <p14:nvPr/>
              </p14:nvContentPartPr>
              <p14:xfrm>
                <a:off x="8819970" y="3171846"/>
                <a:ext cx="111240" cy="84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34DF76E-CFE7-4F89-8815-CE31BEFAFB2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11330" y="3162846"/>
                  <a:ext cx="128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9BF7847-A07A-49B2-A389-919F6158A537}"/>
                    </a:ext>
                  </a:extLst>
                </p14:cNvPr>
                <p14:cNvContentPartPr/>
                <p14:nvPr/>
              </p14:nvContentPartPr>
              <p14:xfrm>
                <a:off x="9554730" y="2893926"/>
                <a:ext cx="159840" cy="17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9BF7847-A07A-49B2-A389-919F6158A53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45730" y="2884926"/>
                  <a:ext cx="177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3D97503-4A3D-4C93-BBF1-D2BBAB5E550C}"/>
                    </a:ext>
                  </a:extLst>
                </p14:cNvPr>
                <p14:cNvContentPartPr/>
                <p14:nvPr/>
              </p14:nvContentPartPr>
              <p14:xfrm>
                <a:off x="9828690" y="2850006"/>
                <a:ext cx="79560" cy="106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3D97503-4A3D-4C93-BBF1-D2BBAB5E550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20050" y="2841006"/>
                  <a:ext cx="97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E1F8D57-DE2A-4CB5-BB35-DC2CB660B34E}"/>
                    </a:ext>
                  </a:extLst>
                </p14:cNvPr>
                <p14:cNvContentPartPr/>
                <p14:nvPr/>
              </p14:nvContentPartPr>
              <p14:xfrm>
                <a:off x="9857130" y="2853246"/>
                <a:ext cx="64080" cy="928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E1F8D57-DE2A-4CB5-BB35-DC2CB660B34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48490" y="2844606"/>
                  <a:ext cx="81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70D6B18-2224-4327-BC25-A9B8AE65DE96}"/>
                    </a:ext>
                  </a:extLst>
                </p14:cNvPr>
                <p14:cNvContentPartPr/>
                <p14:nvPr/>
              </p14:nvContentPartPr>
              <p14:xfrm>
                <a:off x="9952170" y="2897886"/>
                <a:ext cx="64080" cy="120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70D6B18-2224-4327-BC25-A9B8AE65DE9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43530" y="2888886"/>
                  <a:ext cx="81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4FD2398-2913-40C4-8281-F14CF7B1017C}"/>
                    </a:ext>
                  </a:extLst>
                </p14:cNvPr>
                <p14:cNvContentPartPr/>
                <p14:nvPr/>
              </p14:nvContentPartPr>
              <p14:xfrm>
                <a:off x="10064490" y="2919846"/>
                <a:ext cx="42480" cy="103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4FD2398-2913-40C4-8281-F14CF7B1017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55850" y="2910846"/>
                  <a:ext cx="60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8667D08-BAD8-4ED2-90BC-701FA6F4CBB0}"/>
                    </a:ext>
                  </a:extLst>
                </p14:cNvPr>
                <p14:cNvContentPartPr/>
                <p14:nvPr/>
              </p14:nvContentPartPr>
              <p14:xfrm>
                <a:off x="10099050" y="2951886"/>
                <a:ext cx="70560" cy="583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8667D08-BAD8-4ED2-90BC-701FA6F4CBB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90410" y="2943246"/>
                  <a:ext cx="88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E9E5008-DFA1-4E41-9EBC-B4435C3E9678}"/>
                    </a:ext>
                  </a:extLst>
                </p14:cNvPr>
                <p14:cNvContentPartPr/>
                <p14:nvPr/>
              </p14:nvContentPartPr>
              <p14:xfrm>
                <a:off x="10171410" y="2914446"/>
                <a:ext cx="28080" cy="113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E9E5008-DFA1-4E41-9EBC-B4435C3E967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62770" y="2905806"/>
                  <a:ext cx="45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A519CC3-7FD5-4738-8652-C12DA628A915}"/>
                    </a:ext>
                  </a:extLst>
                </p14:cNvPr>
                <p14:cNvContentPartPr/>
                <p14:nvPr/>
              </p14:nvContentPartPr>
              <p14:xfrm>
                <a:off x="10288770" y="2906526"/>
                <a:ext cx="214560" cy="9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A519CC3-7FD5-4738-8652-C12DA628A91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279770" y="2897526"/>
                  <a:ext cx="232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767662C-31CD-487C-AA1F-B083D6676140}"/>
                    </a:ext>
                  </a:extLst>
                </p14:cNvPr>
                <p14:cNvContentPartPr/>
                <p14:nvPr/>
              </p14:nvContentPartPr>
              <p14:xfrm>
                <a:off x="9601890" y="3245286"/>
                <a:ext cx="233280" cy="24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767662C-31CD-487C-AA1F-B083D667614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593250" y="3236286"/>
                  <a:ext cx="250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FDA39C7-7887-4983-952F-D487758B29F0}"/>
                    </a:ext>
                  </a:extLst>
                </p14:cNvPr>
                <p14:cNvContentPartPr/>
                <p14:nvPr/>
              </p14:nvContentPartPr>
              <p14:xfrm>
                <a:off x="9897450" y="3211446"/>
                <a:ext cx="92520" cy="1242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FDA39C7-7887-4983-952F-D487758B29F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888450" y="3202446"/>
                  <a:ext cx="110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77E8947-B2D4-4E2B-AB3F-07E9F6591003}"/>
                    </a:ext>
                  </a:extLst>
                </p14:cNvPr>
                <p14:cNvContentPartPr/>
                <p14:nvPr/>
              </p14:nvContentPartPr>
              <p14:xfrm>
                <a:off x="9913290" y="3244206"/>
                <a:ext cx="75960" cy="86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77E8947-B2D4-4E2B-AB3F-07E9F659100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904650" y="3235206"/>
                  <a:ext cx="93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7DDA2BB-04D2-4214-9924-0E3BB457E839}"/>
                    </a:ext>
                  </a:extLst>
                </p14:cNvPr>
                <p14:cNvContentPartPr/>
                <p14:nvPr/>
              </p14:nvContentPartPr>
              <p14:xfrm>
                <a:off x="10003290" y="3276606"/>
                <a:ext cx="132840" cy="114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7DDA2BB-04D2-4214-9924-0E3BB457E83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94290" y="3267606"/>
                  <a:ext cx="150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20A0B61-E523-42E9-8CE5-C595E3931C37}"/>
                    </a:ext>
                  </a:extLst>
                </p14:cNvPr>
                <p14:cNvContentPartPr/>
                <p14:nvPr/>
              </p14:nvContentPartPr>
              <p14:xfrm>
                <a:off x="10148370" y="3314766"/>
                <a:ext cx="50040" cy="81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20A0B61-E523-42E9-8CE5-C595E3931C3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39730" y="3306126"/>
                  <a:ext cx="67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E0C2087-AE75-4A30-8B34-067F04C4D4D4}"/>
                    </a:ext>
                  </a:extLst>
                </p14:cNvPr>
                <p14:cNvContentPartPr/>
                <p14:nvPr/>
              </p14:nvContentPartPr>
              <p14:xfrm>
                <a:off x="10249530" y="3265446"/>
                <a:ext cx="37080" cy="146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E0C2087-AE75-4A30-8B34-067F04C4D4D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40890" y="3256806"/>
                  <a:ext cx="54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8DDABD4-5943-4D2D-BD4F-E14AF2B224BB}"/>
                    </a:ext>
                  </a:extLst>
                </p14:cNvPr>
                <p14:cNvContentPartPr/>
                <p14:nvPr/>
              </p14:nvContentPartPr>
              <p14:xfrm>
                <a:off x="10314690" y="3299286"/>
                <a:ext cx="274320" cy="34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8DDABD4-5943-4D2D-BD4F-E14AF2B224B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306050" y="3290286"/>
                  <a:ext cx="2919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0AF0DC2-BC18-4697-A47A-92ECCF36C129}"/>
              </a:ext>
            </a:extLst>
          </p:cNvPr>
          <p:cNvGrpSpPr/>
          <p:nvPr/>
        </p:nvGrpSpPr>
        <p:grpSpPr>
          <a:xfrm>
            <a:off x="885570" y="2448246"/>
            <a:ext cx="1254960" cy="1215000"/>
            <a:chOff x="885570" y="2448246"/>
            <a:chExt cx="1254960" cy="12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DA441F3-782D-40F8-90B9-DD1BE1A42620}"/>
                    </a:ext>
                  </a:extLst>
                </p14:cNvPr>
                <p14:cNvContentPartPr/>
                <p14:nvPr/>
              </p14:nvContentPartPr>
              <p14:xfrm>
                <a:off x="1131450" y="2578206"/>
                <a:ext cx="87840" cy="87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DA441F3-782D-40F8-90B9-DD1BE1A4262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22450" y="2569566"/>
                  <a:ext cx="105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E5004E3-9142-4D9C-81A9-4E4C48E07F64}"/>
                    </a:ext>
                  </a:extLst>
                </p14:cNvPr>
                <p14:cNvContentPartPr/>
                <p14:nvPr/>
              </p14:nvContentPartPr>
              <p14:xfrm>
                <a:off x="1191570" y="2600526"/>
                <a:ext cx="479160" cy="22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E5004E3-9142-4D9C-81A9-4E4C48E07F6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82930" y="2591886"/>
                  <a:ext cx="496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8E1DB36-BBC1-4120-AFCF-61A1BC5B60F3}"/>
                    </a:ext>
                  </a:extLst>
                </p14:cNvPr>
                <p14:cNvContentPartPr/>
                <p14:nvPr/>
              </p14:nvContentPartPr>
              <p14:xfrm>
                <a:off x="1675770" y="2585406"/>
                <a:ext cx="98640" cy="892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8E1DB36-BBC1-4120-AFCF-61A1BC5B60F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667130" y="2576766"/>
                  <a:ext cx="116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489C1C4-D3F0-4BE3-8E5A-BD2EABEB6250}"/>
                    </a:ext>
                  </a:extLst>
                </p14:cNvPr>
                <p14:cNvContentPartPr/>
                <p14:nvPr/>
              </p14:nvContentPartPr>
              <p14:xfrm>
                <a:off x="1224330" y="3013446"/>
                <a:ext cx="118440" cy="95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489C1C4-D3F0-4BE3-8E5A-BD2EABEB625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15330" y="3004446"/>
                  <a:ext cx="136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B15F8E7-179F-46B8-986D-DCA7D360B96B}"/>
                    </a:ext>
                  </a:extLst>
                </p14:cNvPr>
                <p14:cNvContentPartPr/>
                <p14:nvPr/>
              </p14:nvContentPartPr>
              <p14:xfrm>
                <a:off x="1711050" y="3032526"/>
                <a:ext cx="100440" cy="84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B15F8E7-179F-46B8-986D-DCA7D360B96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702050" y="3023886"/>
                  <a:ext cx="118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8BA3030-56E4-4F3A-97CF-254B27588729}"/>
                    </a:ext>
                  </a:extLst>
                </p14:cNvPr>
                <p14:cNvContentPartPr/>
                <p14:nvPr/>
              </p14:nvContentPartPr>
              <p14:xfrm>
                <a:off x="1262490" y="3486846"/>
                <a:ext cx="119160" cy="90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8BA3030-56E4-4F3A-97CF-254B275887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253850" y="3478206"/>
                  <a:ext cx="136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DADE8A0-3D0C-48D8-B82E-FDE5350B130F}"/>
                    </a:ext>
                  </a:extLst>
                </p14:cNvPr>
                <p14:cNvContentPartPr/>
                <p14:nvPr/>
              </p14:nvContentPartPr>
              <p14:xfrm>
                <a:off x="1743090" y="3455886"/>
                <a:ext cx="158400" cy="109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DADE8A0-3D0C-48D8-B82E-FDE5350B130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734090" y="3446886"/>
                  <a:ext cx="176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704A8A8-FA0D-4C51-A67E-868B2AEE6A31}"/>
                    </a:ext>
                  </a:extLst>
                </p14:cNvPr>
                <p14:cNvContentPartPr/>
                <p14:nvPr/>
              </p14:nvContentPartPr>
              <p14:xfrm>
                <a:off x="1318650" y="2699886"/>
                <a:ext cx="484200" cy="821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704A8A8-FA0D-4C51-A67E-868B2AEE6A3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310010" y="2690886"/>
                  <a:ext cx="501840" cy="83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DD168A4-D22B-49EC-952C-A8F6009F9A83}"/>
                    </a:ext>
                  </a:extLst>
                </p14:cNvPr>
                <p14:cNvContentPartPr/>
                <p14:nvPr/>
              </p14:nvContentPartPr>
              <p14:xfrm>
                <a:off x="1229010" y="2670726"/>
                <a:ext cx="703080" cy="808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DD168A4-D22B-49EC-952C-A8F6009F9A8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20010" y="2661726"/>
                  <a:ext cx="720720" cy="82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7B49D17-3C6E-49E3-B638-F56A2ACF6805}"/>
                    </a:ext>
                  </a:extLst>
                </p14:cNvPr>
                <p14:cNvContentPartPr/>
                <p14:nvPr/>
              </p14:nvContentPartPr>
              <p14:xfrm>
                <a:off x="885570" y="2515926"/>
                <a:ext cx="25200" cy="128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7B49D17-3C6E-49E3-B638-F56A2ACF680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76930" y="2507286"/>
                  <a:ext cx="42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5EC7DDC-5E90-4832-A429-4E88703CE16C}"/>
                    </a:ext>
                  </a:extLst>
                </p14:cNvPr>
                <p14:cNvContentPartPr/>
                <p14:nvPr/>
              </p14:nvContentPartPr>
              <p14:xfrm>
                <a:off x="929850" y="2983566"/>
                <a:ext cx="106560" cy="1033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5EC7DDC-5E90-4832-A429-4E88703CE16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20850" y="2974926"/>
                  <a:ext cx="124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34FB4B6-273F-4782-A044-B05949239FE2}"/>
                    </a:ext>
                  </a:extLst>
                </p14:cNvPr>
                <p14:cNvContentPartPr/>
                <p14:nvPr/>
              </p14:nvContentPartPr>
              <p14:xfrm>
                <a:off x="1007610" y="3442926"/>
                <a:ext cx="105480" cy="166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34FB4B6-273F-4782-A044-B05949239FE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98970" y="3433926"/>
                  <a:ext cx="123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910E33B-34E9-49E2-ADA2-D5D792384038}"/>
                    </a:ext>
                  </a:extLst>
                </p14:cNvPr>
                <p14:cNvContentPartPr/>
                <p14:nvPr/>
              </p14:nvContentPartPr>
              <p14:xfrm>
                <a:off x="1866570" y="2512326"/>
                <a:ext cx="122040" cy="111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910E33B-34E9-49E2-ADA2-D5D79238403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857570" y="2503326"/>
                  <a:ext cx="139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73F32E7-0925-49C7-8D5A-107D362F7BEB}"/>
                    </a:ext>
                  </a:extLst>
                </p14:cNvPr>
                <p14:cNvContentPartPr/>
                <p14:nvPr/>
              </p14:nvContentPartPr>
              <p14:xfrm>
                <a:off x="1930650" y="2559126"/>
                <a:ext cx="23040" cy="105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73F32E7-0925-49C7-8D5A-107D362F7BE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922010" y="2550486"/>
                  <a:ext cx="40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20F64C6-7BBE-411C-AE9F-FD6D7C451C3B}"/>
                    </a:ext>
                  </a:extLst>
                </p14:cNvPr>
                <p14:cNvContentPartPr/>
                <p14:nvPr/>
              </p14:nvContentPartPr>
              <p14:xfrm>
                <a:off x="1965930" y="2992566"/>
                <a:ext cx="62640" cy="1332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20F64C6-7BBE-411C-AE9F-FD6D7C451C3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957290" y="2983926"/>
                  <a:ext cx="80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9FF0569-58F0-4382-B570-3A721E610A69}"/>
                    </a:ext>
                  </a:extLst>
                </p14:cNvPr>
                <p14:cNvContentPartPr/>
                <p14:nvPr/>
              </p14:nvContentPartPr>
              <p14:xfrm>
                <a:off x="1972050" y="3001566"/>
                <a:ext cx="87480" cy="12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9FF0569-58F0-4382-B570-3A721E610A6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963050" y="2992926"/>
                  <a:ext cx="105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8098919-E826-4CAE-A45A-8F5A0EE264D1}"/>
                    </a:ext>
                  </a:extLst>
                </p14:cNvPr>
                <p14:cNvContentPartPr/>
                <p14:nvPr/>
              </p14:nvContentPartPr>
              <p14:xfrm>
                <a:off x="2059530" y="3429246"/>
                <a:ext cx="81000" cy="188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8098919-E826-4CAE-A45A-8F5A0EE264D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050890" y="3420606"/>
                  <a:ext cx="98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8B29691-5F0C-47B4-BE51-A874CD9448A4}"/>
                    </a:ext>
                  </a:extLst>
                </p14:cNvPr>
                <p14:cNvContentPartPr/>
                <p14:nvPr/>
              </p14:nvContentPartPr>
              <p14:xfrm>
                <a:off x="1421970" y="2448246"/>
                <a:ext cx="75960" cy="90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8B29691-5F0C-47B4-BE51-A874CD9448A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413330" y="2439606"/>
                  <a:ext cx="93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FA28838-FCA8-4C64-B808-AC4FB8D36E88}"/>
                    </a:ext>
                  </a:extLst>
                </p14:cNvPr>
                <p14:cNvContentPartPr/>
                <p14:nvPr/>
              </p14:nvContentPartPr>
              <p14:xfrm>
                <a:off x="1475970" y="2623926"/>
                <a:ext cx="60840" cy="121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FA28838-FCA8-4C64-B808-AC4FB8D36E8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467330" y="2614926"/>
                  <a:ext cx="78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AB57976-73A0-4623-9AF5-5856FE079880}"/>
                    </a:ext>
                  </a:extLst>
                </p14:cNvPr>
                <p14:cNvContentPartPr/>
                <p14:nvPr/>
              </p14:nvContentPartPr>
              <p14:xfrm>
                <a:off x="1588650" y="2945046"/>
                <a:ext cx="74520" cy="604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AB57976-73A0-4623-9AF5-5856FE07988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580010" y="2936406"/>
                  <a:ext cx="92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911A8B9-1F75-42F6-9F4F-FF3D72A4D393}"/>
                    </a:ext>
                  </a:extLst>
                </p14:cNvPr>
                <p14:cNvContentPartPr/>
                <p14:nvPr/>
              </p14:nvContentPartPr>
              <p14:xfrm>
                <a:off x="1454370" y="3186966"/>
                <a:ext cx="92160" cy="1461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911A8B9-1F75-42F6-9F4F-FF3D72A4D39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445730" y="3177966"/>
                  <a:ext cx="109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F4D4695-E6BD-4156-BE0A-B1587CAC686F}"/>
                    </a:ext>
                  </a:extLst>
                </p14:cNvPr>
                <p14:cNvContentPartPr/>
                <p14:nvPr/>
              </p14:nvContentPartPr>
              <p14:xfrm>
                <a:off x="1601970" y="3577566"/>
                <a:ext cx="89280" cy="85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F4D4695-E6BD-4156-BE0A-B1587CAC686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593330" y="3568566"/>
                  <a:ext cx="106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7981F02-011A-44A2-9C03-2D8922E24017}"/>
                    </a:ext>
                  </a:extLst>
                </p14:cNvPr>
                <p14:cNvContentPartPr/>
                <p14:nvPr/>
              </p14:nvContentPartPr>
              <p14:xfrm>
                <a:off x="1245210" y="2755326"/>
                <a:ext cx="21960" cy="1864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7981F02-011A-44A2-9C03-2D8922E2401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236570" y="2746326"/>
                  <a:ext cx="39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93B0413-44B0-4201-8AE9-BEBA73F82183}"/>
                    </a:ext>
                  </a:extLst>
                </p14:cNvPr>
                <p14:cNvContentPartPr/>
                <p14:nvPr/>
              </p14:nvContentPartPr>
              <p14:xfrm>
                <a:off x="1180050" y="2832006"/>
                <a:ext cx="150840" cy="16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93B0413-44B0-4201-8AE9-BEBA73F8218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71410" y="2823366"/>
                  <a:ext cx="1684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2F19B5E-A1C5-4113-9F66-688B8191B296}"/>
              </a:ext>
            </a:extLst>
          </p:cNvPr>
          <p:cNvGrpSpPr/>
          <p:nvPr/>
        </p:nvGrpSpPr>
        <p:grpSpPr>
          <a:xfrm>
            <a:off x="3425370" y="2595486"/>
            <a:ext cx="396000" cy="988920"/>
            <a:chOff x="3425370" y="2595486"/>
            <a:chExt cx="396000" cy="9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662762C-CAA4-4969-9EBB-65A220CBCA69}"/>
                    </a:ext>
                  </a:extLst>
                </p14:cNvPr>
                <p14:cNvContentPartPr/>
                <p14:nvPr/>
              </p14:nvContentPartPr>
              <p14:xfrm>
                <a:off x="3638490" y="2613126"/>
                <a:ext cx="182880" cy="928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662762C-CAA4-4969-9EBB-65A220CBCA6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29850" y="2604486"/>
                  <a:ext cx="200520" cy="9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0A02770-8157-4E3F-A04D-44BDA0492690}"/>
                    </a:ext>
                  </a:extLst>
                </p14:cNvPr>
                <p14:cNvContentPartPr/>
                <p14:nvPr/>
              </p14:nvContentPartPr>
              <p14:xfrm>
                <a:off x="3443730" y="2595486"/>
                <a:ext cx="9000" cy="109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0A02770-8157-4E3F-A04D-44BDA049269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35090" y="2586846"/>
                  <a:ext cx="26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B7EB539-537E-4852-AE8C-0950025E4868}"/>
                    </a:ext>
                  </a:extLst>
                </p14:cNvPr>
                <p14:cNvContentPartPr/>
                <p14:nvPr/>
              </p14:nvContentPartPr>
              <p14:xfrm>
                <a:off x="3425370" y="2809326"/>
                <a:ext cx="95760" cy="824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B7EB539-537E-4852-AE8C-0950025E486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416730" y="2800326"/>
                  <a:ext cx="113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CF216EF-00F9-47CD-9453-18690175991C}"/>
                    </a:ext>
                  </a:extLst>
                </p14:cNvPr>
                <p14:cNvContentPartPr/>
                <p14:nvPr/>
              </p14:nvContentPartPr>
              <p14:xfrm>
                <a:off x="3466050" y="2975286"/>
                <a:ext cx="58320" cy="123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CF216EF-00F9-47CD-9453-18690175991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457410" y="2966646"/>
                  <a:ext cx="75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0DCA351-4D9A-4AA7-8069-EA41A4E22A85}"/>
                    </a:ext>
                  </a:extLst>
                </p14:cNvPr>
                <p14:cNvContentPartPr/>
                <p14:nvPr/>
              </p14:nvContentPartPr>
              <p14:xfrm>
                <a:off x="3471450" y="3135846"/>
                <a:ext cx="89640" cy="149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0DCA351-4D9A-4AA7-8069-EA41A4E22A8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462810" y="3126846"/>
                  <a:ext cx="107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0AFE720-7F5B-4978-B960-4454DE8F270B}"/>
                    </a:ext>
                  </a:extLst>
                </p14:cNvPr>
                <p14:cNvContentPartPr/>
                <p14:nvPr/>
              </p14:nvContentPartPr>
              <p14:xfrm>
                <a:off x="3507450" y="3310086"/>
                <a:ext cx="46800" cy="1180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0AFE720-7F5B-4978-B960-4454DE8F270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498450" y="3301446"/>
                  <a:ext cx="64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439D9E5-E770-4500-A485-350E7E48A312}"/>
                    </a:ext>
                  </a:extLst>
                </p14:cNvPr>
                <p14:cNvContentPartPr/>
                <p14:nvPr/>
              </p14:nvContentPartPr>
              <p14:xfrm>
                <a:off x="3528690" y="3332046"/>
                <a:ext cx="45720" cy="3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439D9E5-E770-4500-A485-350E7E48A31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519690" y="3323406"/>
                  <a:ext cx="63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A847E3E-A24A-4D5A-9CFF-05B09BBFA5A4}"/>
                    </a:ext>
                  </a:extLst>
                </p14:cNvPr>
                <p14:cNvContentPartPr/>
                <p14:nvPr/>
              </p14:nvContentPartPr>
              <p14:xfrm>
                <a:off x="3528330" y="3453726"/>
                <a:ext cx="59400" cy="1306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A847E3E-A24A-4D5A-9CFF-05B09BBFA5A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519330" y="3445086"/>
                  <a:ext cx="7704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46756C1-64CB-435E-99B2-79A9916124B3}"/>
              </a:ext>
            </a:extLst>
          </p:cNvPr>
          <p:cNvGrpSpPr/>
          <p:nvPr/>
        </p:nvGrpSpPr>
        <p:grpSpPr>
          <a:xfrm>
            <a:off x="3869610" y="2376606"/>
            <a:ext cx="1128600" cy="1172880"/>
            <a:chOff x="3869610" y="2376606"/>
            <a:chExt cx="1128600" cy="11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ED6A52D-7B19-48BF-AF15-F5B3374B430B}"/>
                    </a:ext>
                  </a:extLst>
                </p14:cNvPr>
                <p14:cNvContentPartPr/>
                <p14:nvPr/>
              </p14:nvContentPartPr>
              <p14:xfrm>
                <a:off x="4898850" y="2599446"/>
                <a:ext cx="99360" cy="950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ED6A52D-7B19-48BF-AF15-F5B3374B430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889850" y="2590806"/>
                  <a:ext cx="117000" cy="9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D804298-5687-4B01-91A2-588A203BB09A}"/>
                    </a:ext>
                  </a:extLst>
                </p14:cNvPr>
                <p14:cNvContentPartPr/>
                <p14:nvPr/>
              </p14:nvContentPartPr>
              <p14:xfrm>
                <a:off x="3869610" y="2453286"/>
                <a:ext cx="106920" cy="946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D804298-5687-4B01-91A2-588A203BB09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860610" y="2444646"/>
                  <a:ext cx="124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DDFCA62-B707-403E-99A1-D8F3B320D0F5}"/>
                    </a:ext>
                  </a:extLst>
                </p14:cNvPr>
                <p14:cNvContentPartPr/>
                <p14:nvPr/>
              </p14:nvContentPartPr>
              <p14:xfrm>
                <a:off x="4075170" y="2376606"/>
                <a:ext cx="88200" cy="142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DDFCA62-B707-403E-99A1-D8F3B320D0F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066530" y="2367966"/>
                  <a:ext cx="105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5022E7E-12DE-4DF3-B605-31A32F548502}"/>
                    </a:ext>
                  </a:extLst>
                </p14:cNvPr>
                <p14:cNvContentPartPr/>
                <p14:nvPr/>
              </p14:nvContentPartPr>
              <p14:xfrm>
                <a:off x="4299450" y="2429166"/>
                <a:ext cx="76680" cy="975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5022E7E-12DE-4DF3-B605-31A32F54850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290810" y="2420526"/>
                  <a:ext cx="94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15FE611-1B17-44BA-82ED-64A233D81F03}"/>
                    </a:ext>
                  </a:extLst>
                </p14:cNvPr>
                <p14:cNvContentPartPr/>
                <p14:nvPr/>
              </p14:nvContentPartPr>
              <p14:xfrm>
                <a:off x="4437690" y="2383446"/>
                <a:ext cx="101880" cy="1483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15FE611-1B17-44BA-82ED-64A233D81F0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429050" y="2374446"/>
                  <a:ext cx="119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D9065B7-3D0F-460F-880E-87C05DD52057}"/>
                    </a:ext>
                  </a:extLst>
                </p14:cNvPr>
                <p14:cNvContentPartPr/>
                <p14:nvPr/>
              </p14:nvContentPartPr>
              <p14:xfrm>
                <a:off x="4607250" y="2459046"/>
                <a:ext cx="97560" cy="986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D9065B7-3D0F-460F-880E-87C05DD5205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598250" y="2450046"/>
                  <a:ext cx="115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567CE5D-202D-4153-8315-05E114DFC2C3}"/>
                    </a:ext>
                  </a:extLst>
                </p14:cNvPr>
                <p14:cNvContentPartPr/>
                <p14:nvPr/>
              </p14:nvContentPartPr>
              <p14:xfrm>
                <a:off x="4755930" y="2386686"/>
                <a:ext cx="48960" cy="2124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567CE5D-202D-4153-8315-05E114DFC2C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746930" y="2378046"/>
                  <a:ext cx="66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C720290-15E3-4039-8F37-5C8411B2F791}"/>
                    </a:ext>
                  </a:extLst>
                </p14:cNvPr>
                <p14:cNvContentPartPr/>
                <p14:nvPr/>
              </p14:nvContentPartPr>
              <p14:xfrm>
                <a:off x="4729290" y="2470206"/>
                <a:ext cx="112320" cy="23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C720290-15E3-4039-8F37-5C8411B2F79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720650" y="2461206"/>
                  <a:ext cx="12996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88CCB077-8A45-4E3B-82AC-A9C901817F49}"/>
                  </a:ext>
                </a:extLst>
              </p14:cNvPr>
              <p14:cNvContentPartPr/>
              <p14:nvPr/>
            </p14:nvContentPartPr>
            <p14:xfrm>
              <a:off x="3907410" y="2642646"/>
              <a:ext cx="19080" cy="9936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88CCB077-8A45-4E3B-82AC-A9C901817F49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898770" y="2633646"/>
                <a:ext cx="367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A9A8A5B1-1390-4F19-B20A-48AD2620BE05}"/>
                  </a:ext>
                </a:extLst>
              </p14:cNvPr>
              <p14:cNvContentPartPr/>
              <p14:nvPr/>
            </p14:nvContentPartPr>
            <p14:xfrm>
              <a:off x="4758450" y="2676486"/>
              <a:ext cx="17640" cy="12024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A9A8A5B1-1390-4F19-B20A-48AD2620BE05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749810" y="2667846"/>
                <a:ext cx="3528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D019A42-6A01-487B-83E9-5C1F989670C4}"/>
              </a:ext>
            </a:extLst>
          </p:cNvPr>
          <p:cNvGrpSpPr/>
          <p:nvPr/>
        </p:nvGrpSpPr>
        <p:grpSpPr>
          <a:xfrm>
            <a:off x="4141770" y="2778366"/>
            <a:ext cx="186120" cy="114840"/>
            <a:chOff x="4141770" y="2778366"/>
            <a:chExt cx="186120" cy="1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ED9394D-34B3-4D53-90E1-E401E41EA4BE}"/>
                    </a:ext>
                  </a:extLst>
                </p14:cNvPr>
                <p14:cNvContentPartPr/>
                <p14:nvPr/>
              </p14:nvContentPartPr>
              <p14:xfrm>
                <a:off x="4141770" y="2798166"/>
                <a:ext cx="24480" cy="950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ED9394D-34B3-4D53-90E1-E401E41EA4B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132770" y="2789526"/>
                  <a:ext cx="42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A11FA11-4F18-4F07-B588-8E8EB5CF347C}"/>
                    </a:ext>
                  </a:extLst>
                </p14:cNvPr>
                <p14:cNvContentPartPr/>
                <p14:nvPr/>
              </p14:nvContentPartPr>
              <p14:xfrm>
                <a:off x="4303050" y="2778366"/>
                <a:ext cx="24840" cy="1069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A11FA11-4F18-4F07-B588-8E8EB5CF347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294410" y="2769366"/>
                  <a:ext cx="4248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599AAC3-2B3C-4C6E-A278-339348A4ECF1}"/>
              </a:ext>
            </a:extLst>
          </p:cNvPr>
          <p:cNvGrpSpPr/>
          <p:nvPr/>
        </p:nvGrpSpPr>
        <p:grpSpPr>
          <a:xfrm>
            <a:off x="4485570" y="2936046"/>
            <a:ext cx="136080" cy="117000"/>
            <a:chOff x="4485570" y="2936046"/>
            <a:chExt cx="13608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5CB6166-CA76-497A-980C-2F58A2178759}"/>
                    </a:ext>
                  </a:extLst>
                </p14:cNvPr>
                <p14:cNvContentPartPr/>
                <p14:nvPr/>
              </p14:nvContentPartPr>
              <p14:xfrm>
                <a:off x="4485570" y="2936046"/>
                <a:ext cx="7920" cy="1170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5CB6166-CA76-497A-980C-2F58A217875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476930" y="2927406"/>
                  <a:ext cx="25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C3022CA-EDBD-4950-A998-0D2D39269E19}"/>
                    </a:ext>
                  </a:extLst>
                </p14:cNvPr>
                <p14:cNvContentPartPr/>
                <p14:nvPr/>
              </p14:nvContentPartPr>
              <p14:xfrm>
                <a:off x="4611210" y="2942886"/>
                <a:ext cx="10440" cy="96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C3022CA-EDBD-4950-A998-0D2D39269E1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602210" y="2933886"/>
                  <a:ext cx="2808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DDCE073-A5FC-4D21-AEAC-EAF098B57B62}"/>
                  </a:ext>
                </a:extLst>
              </p14:cNvPr>
              <p14:cNvContentPartPr/>
              <p14:nvPr/>
            </p14:nvContentPartPr>
            <p14:xfrm>
              <a:off x="3942690" y="3162126"/>
              <a:ext cx="13320" cy="7596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DDCE073-A5FC-4D21-AEAC-EAF098B57B62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934050" y="3153486"/>
                <a:ext cx="309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26BF43FA-FD58-4FE1-A663-B870EAACC73B}"/>
                  </a:ext>
                </a:extLst>
              </p14:cNvPr>
              <p14:cNvContentPartPr/>
              <p14:nvPr/>
            </p14:nvContentPartPr>
            <p14:xfrm>
              <a:off x="4144650" y="3154566"/>
              <a:ext cx="11520" cy="11772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26BF43FA-FD58-4FE1-A663-B870EAACC73B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135650" y="3145566"/>
                <a:ext cx="2916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3D79E41-A3D1-4C9C-9052-4401A29C66E4}"/>
              </a:ext>
            </a:extLst>
          </p:cNvPr>
          <p:cNvGrpSpPr/>
          <p:nvPr/>
        </p:nvGrpSpPr>
        <p:grpSpPr>
          <a:xfrm>
            <a:off x="4341570" y="3316926"/>
            <a:ext cx="185760" cy="77760"/>
            <a:chOff x="4341570" y="3316926"/>
            <a:chExt cx="185760" cy="7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683254D-84E9-410D-BC03-CB73644259A8}"/>
                    </a:ext>
                  </a:extLst>
                </p14:cNvPr>
                <p14:cNvContentPartPr/>
                <p14:nvPr/>
              </p14:nvContentPartPr>
              <p14:xfrm>
                <a:off x="4341570" y="3320166"/>
                <a:ext cx="18000" cy="74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683254D-84E9-410D-BC03-CB73644259A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332570" y="3311526"/>
                  <a:ext cx="35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9243B30-0000-48E3-8A51-801FDEBF60EE}"/>
                    </a:ext>
                  </a:extLst>
                </p14:cNvPr>
                <p14:cNvContentPartPr/>
                <p14:nvPr/>
              </p14:nvContentPartPr>
              <p14:xfrm>
                <a:off x="4506090" y="3316926"/>
                <a:ext cx="21240" cy="741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9243B30-0000-48E3-8A51-801FDEBF60E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497450" y="3307926"/>
                  <a:ext cx="3888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95CE1A-3DC7-4EA4-B277-D2D4BF1DF728}"/>
              </a:ext>
            </a:extLst>
          </p:cNvPr>
          <p:cNvGrpSpPr/>
          <p:nvPr/>
        </p:nvGrpSpPr>
        <p:grpSpPr>
          <a:xfrm>
            <a:off x="4668090" y="3469206"/>
            <a:ext cx="135720" cy="91080"/>
            <a:chOff x="4668090" y="3469206"/>
            <a:chExt cx="135720" cy="9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59C46DF-F673-44B1-837A-3451E2527ADB}"/>
                    </a:ext>
                  </a:extLst>
                </p14:cNvPr>
                <p14:cNvContentPartPr/>
                <p14:nvPr/>
              </p14:nvContentPartPr>
              <p14:xfrm>
                <a:off x="4668090" y="3471006"/>
                <a:ext cx="13680" cy="892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59C46DF-F673-44B1-837A-3451E2527AD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659450" y="3462006"/>
                  <a:ext cx="31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89F9B92-F123-4157-ADC8-FB76D186A7E0}"/>
                    </a:ext>
                  </a:extLst>
                </p14:cNvPr>
                <p14:cNvContentPartPr/>
                <p14:nvPr/>
              </p14:nvContentPartPr>
              <p14:xfrm>
                <a:off x="4778250" y="3469206"/>
                <a:ext cx="25560" cy="82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89F9B92-F123-4157-ADC8-FB76D186A7E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769250" y="3460206"/>
                  <a:ext cx="4320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EDCA6595-5F25-409F-894A-138C2E920914}"/>
              </a:ext>
            </a:extLst>
          </p:cNvPr>
          <p:cNvGrpSpPr/>
          <p:nvPr/>
        </p:nvGrpSpPr>
        <p:grpSpPr>
          <a:xfrm>
            <a:off x="5140770" y="2605926"/>
            <a:ext cx="338040" cy="384480"/>
            <a:chOff x="5140770" y="2605926"/>
            <a:chExt cx="338040" cy="38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DB9A079-1FA7-4733-A5F5-96AAC8CC375A}"/>
                    </a:ext>
                  </a:extLst>
                </p14:cNvPr>
                <p14:cNvContentPartPr/>
                <p14:nvPr/>
              </p14:nvContentPartPr>
              <p14:xfrm>
                <a:off x="5140770" y="2605926"/>
                <a:ext cx="92880" cy="384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DB9A079-1FA7-4733-A5F5-96AAC8CC375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132130" y="2597286"/>
                  <a:ext cx="1105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9A92F16-CFCB-4199-B06C-6B44B79085CB}"/>
                    </a:ext>
                  </a:extLst>
                </p14:cNvPr>
                <p14:cNvContentPartPr/>
                <p14:nvPr/>
              </p14:nvContentPartPr>
              <p14:xfrm>
                <a:off x="5352090" y="2804646"/>
                <a:ext cx="126720" cy="284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9A92F16-CFCB-4199-B06C-6B44B79085C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343090" y="2795646"/>
                  <a:ext cx="144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AF26E77-631D-4C86-AB07-36F83FAADABE}"/>
                    </a:ext>
                  </a:extLst>
                </p14:cNvPr>
                <p14:cNvContentPartPr/>
                <p14:nvPr/>
              </p14:nvContentPartPr>
              <p14:xfrm>
                <a:off x="5416530" y="2755326"/>
                <a:ext cx="7920" cy="1306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AF26E77-631D-4C86-AB07-36F83FAADAB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407890" y="2746686"/>
                  <a:ext cx="2556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9E11458-7283-4AC8-B1C4-75BE1B56DD83}"/>
              </a:ext>
            </a:extLst>
          </p:cNvPr>
          <p:cNvGrpSpPr/>
          <p:nvPr/>
        </p:nvGrpSpPr>
        <p:grpSpPr>
          <a:xfrm>
            <a:off x="5165250" y="3112446"/>
            <a:ext cx="322920" cy="396360"/>
            <a:chOff x="5165250" y="3112446"/>
            <a:chExt cx="32292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59D2460-86CC-4C55-B7B9-747F904861BD}"/>
                    </a:ext>
                  </a:extLst>
                </p14:cNvPr>
                <p14:cNvContentPartPr/>
                <p14:nvPr/>
              </p14:nvContentPartPr>
              <p14:xfrm>
                <a:off x="5165250" y="3112446"/>
                <a:ext cx="83160" cy="3963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59D2460-86CC-4C55-B7B9-747F904861B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56250" y="3103446"/>
                  <a:ext cx="1008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57924C9-796A-4DF5-A6D2-0340B3B4A2D2}"/>
                    </a:ext>
                  </a:extLst>
                </p14:cNvPr>
                <p14:cNvContentPartPr/>
                <p14:nvPr/>
              </p14:nvContentPartPr>
              <p14:xfrm>
                <a:off x="5363610" y="3340686"/>
                <a:ext cx="124560" cy="277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57924C9-796A-4DF5-A6D2-0340B3B4A2D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354970" y="3332046"/>
                  <a:ext cx="1422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C3086D8-388D-4643-9E70-E79C2FD10C0F}"/>
              </a:ext>
            </a:extLst>
          </p:cNvPr>
          <p:cNvGrpSpPr/>
          <p:nvPr/>
        </p:nvGrpSpPr>
        <p:grpSpPr>
          <a:xfrm>
            <a:off x="1176810" y="4210086"/>
            <a:ext cx="611280" cy="336240"/>
            <a:chOff x="1176810" y="4210086"/>
            <a:chExt cx="61128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085FF6F-B5B2-4E63-9A43-DC33EE85E678}"/>
                    </a:ext>
                  </a:extLst>
                </p14:cNvPr>
                <p14:cNvContentPartPr/>
                <p14:nvPr/>
              </p14:nvContentPartPr>
              <p14:xfrm>
                <a:off x="1189410" y="4252926"/>
                <a:ext cx="53280" cy="2934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085FF6F-B5B2-4E63-9A43-DC33EE85E67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80410" y="4243926"/>
                  <a:ext cx="709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A948FC4-09DE-401C-AEC9-A16208872F16}"/>
                    </a:ext>
                  </a:extLst>
                </p14:cNvPr>
                <p14:cNvContentPartPr/>
                <p14:nvPr/>
              </p14:nvContentPartPr>
              <p14:xfrm>
                <a:off x="1176810" y="4259406"/>
                <a:ext cx="102960" cy="1278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A948FC4-09DE-401C-AEC9-A16208872F1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68170" y="4250406"/>
                  <a:ext cx="120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D28BC28-B857-4164-A2C1-FCB437D323B9}"/>
                    </a:ext>
                  </a:extLst>
                </p14:cNvPr>
                <p14:cNvContentPartPr/>
                <p14:nvPr/>
              </p14:nvContentPartPr>
              <p14:xfrm>
                <a:off x="1285170" y="4289646"/>
                <a:ext cx="94320" cy="1346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D28BC28-B857-4164-A2C1-FCB437D323B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276170" y="4281006"/>
                  <a:ext cx="111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B8DAD35-E031-46FA-8CC3-EF5D7258D174}"/>
                    </a:ext>
                  </a:extLst>
                </p14:cNvPr>
                <p14:cNvContentPartPr/>
                <p14:nvPr/>
              </p14:nvContentPartPr>
              <p14:xfrm>
                <a:off x="1443570" y="4303326"/>
                <a:ext cx="165600" cy="1108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B8DAD35-E031-46FA-8CC3-EF5D7258D17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434930" y="4294686"/>
                  <a:ext cx="183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8CDD76F-636C-43B1-9613-13268E692038}"/>
                    </a:ext>
                  </a:extLst>
                </p14:cNvPr>
                <p14:cNvContentPartPr/>
                <p14:nvPr/>
              </p14:nvContentPartPr>
              <p14:xfrm>
                <a:off x="1675050" y="4210086"/>
                <a:ext cx="113040" cy="3110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8CDD76F-636C-43B1-9613-13268E69203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666050" y="4201086"/>
                  <a:ext cx="13068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126AB52-0B0B-4275-A024-5586C409A3DF}"/>
              </a:ext>
            </a:extLst>
          </p:cNvPr>
          <p:cNvGrpSpPr/>
          <p:nvPr/>
        </p:nvGrpSpPr>
        <p:grpSpPr>
          <a:xfrm>
            <a:off x="2276250" y="4229166"/>
            <a:ext cx="497160" cy="262800"/>
            <a:chOff x="2276250" y="4229166"/>
            <a:chExt cx="49716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DE4842D-B907-4480-A15F-FB937A4E2E24}"/>
                    </a:ext>
                  </a:extLst>
                </p14:cNvPr>
                <p14:cNvContentPartPr/>
                <p14:nvPr/>
              </p14:nvContentPartPr>
              <p14:xfrm>
                <a:off x="2319090" y="4327806"/>
                <a:ext cx="50760" cy="1641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DE4842D-B907-4480-A15F-FB937A4E2E2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310450" y="4318806"/>
                  <a:ext cx="68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583940E-DEDF-405F-93FA-CDE72AFF620F}"/>
                    </a:ext>
                  </a:extLst>
                </p14:cNvPr>
                <p14:cNvContentPartPr/>
                <p14:nvPr/>
              </p14:nvContentPartPr>
              <p14:xfrm>
                <a:off x="2276250" y="4239246"/>
                <a:ext cx="62280" cy="223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583940E-DEDF-405F-93FA-CDE72AFF620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267250" y="4230606"/>
                  <a:ext cx="79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B98F0C9-407C-45E5-B5A0-F01558742614}"/>
                    </a:ext>
                  </a:extLst>
                </p14:cNvPr>
                <p14:cNvContentPartPr/>
                <p14:nvPr/>
              </p14:nvContentPartPr>
              <p14:xfrm>
                <a:off x="2416650" y="4292526"/>
                <a:ext cx="117000" cy="1126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B98F0C9-407C-45E5-B5A0-F0155874261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408010" y="4283526"/>
                  <a:ext cx="134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169507A-E74B-4927-AA81-45A1E83BBEFE}"/>
                    </a:ext>
                  </a:extLst>
                </p14:cNvPr>
                <p14:cNvContentPartPr/>
                <p14:nvPr/>
              </p14:nvContentPartPr>
              <p14:xfrm>
                <a:off x="2574330" y="4229166"/>
                <a:ext cx="199080" cy="1688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169507A-E74B-4927-AA81-45A1E83BBEF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565330" y="4220526"/>
                  <a:ext cx="21672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8273679-4CEB-4B26-9ECC-276C4EA9A219}"/>
              </a:ext>
            </a:extLst>
          </p:cNvPr>
          <p:cNvGrpSpPr/>
          <p:nvPr/>
        </p:nvGrpSpPr>
        <p:grpSpPr>
          <a:xfrm>
            <a:off x="3086970" y="4210086"/>
            <a:ext cx="609480" cy="186480"/>
            <a:chOff x="3086970" y="4210086"/>
            <a:chExt cx="60948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14B4151-9230-43F4-A71A-520FA13332CE}"/>
                    </a:ext>
                  </a:extLst>
                </p14:cNvPr>
                <p14:cNvContentPartPr/>
                <p14:nvPr/>
              </p14:nvContentPartPr>
              <p14:xfrm>
                <a:off x="3086970" y="4316646"/>
                <a:ext cx="114840" cy="777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14B4151-9230-43F4-A71A-520FA13332C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078330" y="4307646"/>
                  <a:ext cx="132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B2F9ADC-96E0-4C53-8EEA-90EDFF99E5F4}"/>
                    </a:ext>
                  </a:extLst>
                </p14:cNvPr>
                <p14:cNvContentPartPr/>
                <p14:nvPr/>
              </p14:nvContentPartPr>
              <p14:xfrm>
                <a:off x="3221250" y="4302606"/>
                <a:ext cx="110160" cy="712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B2F9ADC-96E0-4C53-8EEA-90EDFF99E5F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212250" y="4293606"/>
                  <a:ext cx="127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5330D05-0454-4E83-87D6-F9FDC30A75F7}"/>
                    </a:ext>
                  </a:extLst>
                </p14:cNvPr>
                <p14:cNvContentPartPr/>
                <p14:nvPr/>
              </p14:nvContentPartPr>
              <p14:xfrm>
                <a:off x="3351570" y="4293606"/>
                <a:ext cx="91440" cy="799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5330D05-0454-4E83-87D6-F9FDC30A75F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342570" y="4284966"/>
                  <a:ext cx="109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E37E651-D5AE-45DA-B8A5-6BEB65403AE5}"/>
                    </a:ext>
                  </a:extLst>
                </p14:cNvPr>
                <p14:cNvContentPartPr/>
                <p14:nvPr/>
              </p14:nvContentPartPr>
              <p14:xfrm>
                <a:off x="3466410" y="4210086"/>
                <a:ext cx="230040" cy="1864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E37E651-D5AE-45DA-B8A5-6BEB65403AE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457770" y="4201446"/>
                  <a:ext cx="2476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1B9A3D35-2B2A-4898-9C57-55F13D2B9293}"/>
              </a:ext>
            </a:extLst>
          </p:cNvPr>
          <p:cNvGrpSpPr/>
          <p:nvPr/>
        </p:nvGrpSpPr>
        <p:grpSpPr>
          <a:xfrm>
            <a:off x="4447770" y="4159686"/>
            <a:ext cx="1216440" cy="299520"/>
            <a:chOff x="4447770" y="4159686"/>
            <a:chExt cx="121644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37D39AF-E88E-4D94-8022-A96133118923}"/>
                    </a:ext>
                  </a:extLst>
                </p14:cNvPr>
                <p14:cNvContentPartPr/>
                <p14:nvPr/>
              </p14:nvContentPartPr>
              <p14:xfrm>
                <a:off x="4447770" y="4159686"/>
                <a:ext cx="157320" cy="1854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37D39AF-E88E-4D94-8022-A9613311892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439130" y="4151046"/>
                  <a:ext cx="174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AD10D0B-D165-4A3E-8914-6C46527F845D}"/>
                    </a:ext>
                  </a:extLst>
                </p14:cNvPr>
                <p14:cNvContentPartPr/>
                <p14:nvPr/>
              </p14:nvContentPartPr>
              <p14:xfrm>
                <a:off x="4673490" y="4230246"/>
                <a:ext cx="88560" cy="1166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AD10D0B-D165-4A3E-8914-6C46527F845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664490" y="4221246"/>
                  <a:ext cx="106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7E247E7-A015-4543-9A8F-26344D01B39E}"/>
                    </a:ext>
                  </a:extLst>
                </p14:cNvPr>
                <p14:cNvContentPartPr/>
                <p14:nvPr/>
              </p14:nvContentPartPr>
              <p14:xfrm>
                <a:off x="4759530" y="4234926"/>
                <a:ext cx="97920" cy="2242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7E247E7-A015-4543-9A8F-26344D01B39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750890" y="4225926"/>
                  <a:ext cx="1155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E856574-93A6-437B-B4B3-6DD83D152C86}"/>
                    </a:ext>
                  </a:extLst>
                </p14:cNvPr>
                <p14:cNvContentPartPr/>
                <p14:nvPr/>
              </p14:nvContentPartPr>
              <p14:xfrm>
                <a:off x="4947810" y="4201086"/>
                <a:ext cx="180000" cy="1440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E856574-93A6-437B-B4B3-6DD83D152C8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938810" y="4192086"/>
                  <a:ext cx="197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55D2747-F429-4233-A43E-E72705587AC8}"/>
                    </a:ext>
                  </a:extLst>
                </p14:cNvPr>
                <p14:cNvContentPartPr/>
                <p14:nvPr/>
              </p14:nvContentPartPr>
              <p14:xfrm>
                <a:off x="5158050" y="4177326"/>
                <a:ext cx="291960" cy="1922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55D2747-F429-4233-A43E-E72705587AC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149410" y="4168326"/>
                  <a:ext cx="309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C4400ED-FEB2-4978-BA10-41CBF6EEB9CC}"/>
                    </a:ext>
                  </a:extLst>
                </p14:cNvPr>
                <p14:cNvContentPartPr/>
                <p14:nvPr/>
              </p14:nvContentPartPr>
              <p14:xfrm>
                <a:off x="5365770" y="4308726"/>
                <a:ext cx="107280" cy="118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C4400ED-FEB2-4978-BA10-41CBF6EEB9C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357130" y="4300086"/>
                  <a:ext cx="124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C072C24-9F18-41FC-8882-2EC410DBA1A9}"/>
                    </a:ext>
                  </a:extLst>
                </p14:cNvPr>
                <p14:cNvContentPartPr/>
                <p14:nvPr/>
              </p14:nvContentPartPr>
              <p14:xfrm>
                <a:off x="5532450" y="4222686"/>
                <a:ext cx="131760" cy="1375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C072C24-9F18-41FC-8882-2EC410DBA1A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523810" y="4213686"/>
                  <a:ext cx="14940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74AFC6C9-468D-47D1-B637-20E81DD3B7A8}"/>
              </a:ext>
            </a:extLst>
          </p:cNvPr>
          <p:cNvGrpSpPr/>
          <p:nvPr/>
        </p:nvGrpSpPr>
        <p:grpSpPr>
          <a:xfrm>
            <a:off x="6083970" y="4120446"/>
            <a:ext cx="962640" cy="250200"/>
            <a:chOff x="6083970" y="4120446"/>
            <a:chExt cx="96264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4370136-9405-435C-A524-0F2E714D2860}"/>
                    </a:ext>
                  </a:extLst>
                </p14:cNvPr>
                <p14:cNvContentPartPr/>
                <p14:nvPr/>
              </p14:nvContentPartPr>
              <p14:xfrm>
                <a:off x="6083970" y="4143126"/>
                <a:ext cx="142920" cy="1688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4370136-9405-435C-A524-0F2E714D286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075330" y="4134126"/>
                  <a:ext cx="160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CE88DEC-B7FA-46B7-94EE-3CF7D25C7188}"/>
                    </a:ext>
                  </a:extLst>
                </p14:cNvPr>
                <p14:cNvContentPartPr/>
                <p14:nvPr/>
              </p14:nvContentPartPr>
              <p14:xfrm>
                <a:off x="6114930" y="4245006"/>
                <a:ext cx="91800" cy="464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CE88DEC-B7FA-46B7-94EE-3CF7D25C718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106290" y="4236366"/>
                  <a:ext cx="109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031E75A-4059-4F2B-8685-20A90416408F}"/>
                    </a:ext>
                  </a:extLst>
                </p14:cNvPr>
                <p14:cNvContentPartPr/>
                <p14:nvPr/>
              </p14:nvContentPartPr>
              <p14:xfrm>
                <a:off x="6378810" y="4195686"/>
                <a:ext cx="125280" cy="1191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031E75A-4059-4F2B-8685-20A90416408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370170" y="4187046"/>
                  <a:ext cx="142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C87B97D-C765-456C-AF44-4549BCFB1AF9}"/>
                    </a:ext>
                  </a:extLst>
                </p14:cNvPr>
                <p14:cNvContentPartPr/>
                <p14:nvPr/>
              </p14:nvContentPartPr>
              <p14:xfrm>
                <a:off x="6616410" y="4215486"/>
                <a:ext cx="114840" cy="1119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C87B97D-C765-456C-AF44-4549BCFB1AF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607770" y="4206486"/>
                  <a:ext cx="132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4318C6D-D5A3-44E9-BE67-EE99433DB5F2}"/>
                    </a:ext>
                  </a:extLst>
                </p14:cNvPr>
                <p14:cNvContentPartPr/>
                <p14:nvPr/>
              </p14:nvContentPartPr>
              <p14:xfrm>
                <a:off x="6648090" y="4120446"/>
                <a:ext cx="104760" cy="2502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4318C6D-D5A3-44E9-BE67-EE99433DB5F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639450" y="4111806"/>
                  <a:ext cx="122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FCDC825-7C50-44CE-B983-40A53758AB09}"/>
                    </a:ext>
                  </a:extLst>
                </p14:cNvPr>
                <p14:cNvContentPartPr/>
                <p14:nvPr/>
              </p14:nvContentPartPr>
              <p14:xfrm>
                <a:off x="6812970" y="4180926"/>
                <a:ext cx="233640" cy="1760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FCDC825-7C50-44CE-B983-40A53758AB0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803970" y="4171926"/>
                  <a:ext cx="25128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C6A6ED3F-2593-4DCB-B663-A332E0EECFBE}"/>
              </a:ext>
            </a:extLst>
          </p:cNvPr>
          <p:cNvGrpSpPr/>
          <p:nvPr/>
        </p:nvGrpSpPr>
        <p:grpSpPr>
          <a:xfrm>
            <a:off x="1569210" y="5048526"/>
            <a:ext cx="408960" cy="232560"/>
            <a:chOff x="1569210" y="5048526"/>
            <a:chExt cx="40896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6833A45-2A1C-4A3C-8778-96DFAF39780F}"/>
                    </a:ext>
                  </a:extLst>
                </p14:cNvPr>
                <p14:cNvContentPartPr/>
                <p14:nvPr/>
              </p14:nvContentPartPr>
              <p14:xfrm>
                <a:off x="1569210" y="5048526"/>
                <a:ext cx="262440" cy="1638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6833A45-2A1C-4A3C-8778-96DFAF39780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560570" y="5039886"/>
                  <a:ext cx="280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813B283-9D92-433E-BDC3-BA255A987EE0}"/>
                    </a:ext>
                  </a:extLst>
                </p14:cNvPr>
                <p14:cNvContentPartPr/>
                <p14:nvPr/>
              </p14:nvContentPartPr>
              <p14:xfrm>
                <a:off x="1960890" y="5174526"/>
                <a:ext cx="17280" cy="1065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813B283-9D92-433E-BDC3-BA255A987EE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952250" y="5165886"/>
                  <a:ext cx="349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96A4ED2E-E646-445D-8E87-006E71AB1EBA}"/>
              </a:ext>
            </a:extLst>
          </p:cNvPr>
          <p:cNvGrpSpPr/>
          <p:nvPr/>
        </p:nvGrpSpPr>
        <p:grpSpPr>
          <a:xfrm>
            <a:off x="174930" y="2503326"/>
            <a:ext cx="580680" cy="1050120"/>
            <a:chOff x="174930" y="2503326"/>
            <a:chExt cx="580680" cy="10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BB938E4-8E94-43B1-B7D3-D337CEFDBE41}"/>
                    </a:ext>
                  </a:extLst>
                </p14:cNvPr>
                <p14:cNvContentPartPr/>
                <p14:nvPr/>
              </p14:nvContentPartPr>
              <p14:xfrm>
                <a:off x="567690" y="2503326"/>
                <a:ext cx="187920" cy="10501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BB938E4-8E94-43B1-B7D3-D337CEFDBE4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58690" y="2494326"/>
                  <a:ext cx="205560" cy="10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573E97F-1291-4EC0-A54D-A5E5E1423B2C}"/>
                    </a:ext>
                  </a:extLst>
                </p14:cNvPr>
                <p14:cNvContentPartPr/>
                <p14:nvPr/>
              </p14:nvContentPartPr>
              <p14:xfrm>
                <a:off x="174930" y="2945766"/>
                <a:ext cx="178920" cy="1558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573E97F-1291-4EC0-A54D-A5E5E1423B2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65930" y="2936766"/>
                  <a:ext cx="196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1F68584-C172-4B20-B561-1872DC8E4771}"/>
                    </a:ext>
                  </a:extLst>
                </p14:cNvPr>
                <p14:cNvContentPartPr/>
                <p14:nvPr/>
              </p14:nvContentPartPr>
              <p14:xfrm>
                <a:off x="398850" y="3080406"/>
                <a:ext cx="12960" cy="1000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1F68584-C172-4B20-B561-1872DC8E477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0210" y="3071406"/>
                  <a:ext cx="3060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8B588859-133B-49E3-8379-2C5B57769879}"/>
              </a:ext>
            </a:extLst>
          </p:cNvPr>
          <p:cNvGrpSpPr/>
          <p:nvPr/>
        </p:nvGrpSpPr>
        <p:grpSpPr>
          <a:xfrm>
            <a:off x="2271930" y="2532486"/>
            <a:ext cx="923760" cy="1029960"/>
            <a:chOff x="2271930" y="2532486"/>
            <a:chExt cx="923760" cy="10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88156A3-1DE6-4B78-9984-1F5DD900947C}"/>
                    </a:ext>
                  </a:extLst>
                </p14:cNvPr>
                <p14:cNvContentPartPr/>
                <p14:nvPr/>
              </p14:nvContentPartPr>
              <p14:xfrm>
                <a:off x="2862330" y="2924526"/>
                <a:ext cx="108720" cy="236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88156A3-1DE6-4B78-9984-1F5DD900947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853690" y="2915526"/>
                  <a:ext cx="126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72A3058-A1B1-4361-8C40-0480D7724312}"/>
                    </a:ext>
                  </a:extLst>
                </p14:cNvPr>
                <p14:cNvContentPartPr/>
                <p14:nvPr/>
              </p14:nvContentPartPr>
              <p14:xfrm>
                <a:off x="2875650" y="3064926"/>
                <a:ext cx="68400" cy="4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72A3058-A1B1-4361-8C40-0480D772431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867010" y="3055926"/>
                  <a:ext cx="86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17DA0E2-5338-421B-98C7-72EC157BA0A7}"/>
                    </a:ext>
                  </a:extLst>
                </p14:cNvPr>
                <p14:cNvContentPartPr/>
                <p14:nvPr/>
              </p14:nvContentPartPr>
              <p14:xfrm>
                <a:off x="3105330" y="3017046"/>
                <a:ext cx="71640" cy="118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17DA0E2-5338-421B-98C7-72EC157BA0A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096330" y="3008046"/>
                  <a:ext cx="89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C3883C9-D3B0-4C6C-9A4E-056931395AF9}"/>
                    </a:ext>
                  </a:extLst>
                </p14:cNvPr>
                <p14:cNvContentPartPr/>
                <p14:nvPr/>
              </p14:nvContentPartPr>
              <p14:xfrm>
                <a:off x="3119010" y="3082566"/>
                <a:ext cx="76680" cy="50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C3883C9-D3B0-4C6C-9A4E-056931395AF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110370" y="3073926"/>
                  <a:ext cx="94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9D4F038-B182-4386-9CC0-D6BB4AEF2141}"/>
                    </a:ext>
                  </a:extLst>
                </p14:cNvPr>
                <p14:cNvContentPartPr/>
                <p14:nvPr/>
              </p14:nvContentPartPr>
              <p14:xfrm>
                <a:off x="2981490" y="2789886"/>
                <a:ext cx="12960" cy="205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9D4F038-B182-4386-9CC0-D6BB4AEF214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972850" y="2781246"/>
                  <a:ext cx="30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2607CB1-43C2-421E-8BC7-58A180A9CFD3}"/>
                    </a:ext>
                  </a:extLst>
                </p14:cNvPr>
                <p14:cNvContentPartPr/>
                <p14:nvPr/>
              </p14:nvContentPartPr>
              <p14:xfrm>
                <a:off x="2923890" y="2785206"/>
                <a:ext cx="149040" cy="151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2607CB1-43C2-421E-8BC7-58A180A9CFD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914890" y="2776206"/>
                  <a:ext cx="166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72444DB-4CDC-4B6D-8E5E-A5E18992F096}"/>
                    </a:ext>
                  </a:extLst>
                </p14:cNvPr>
                <p14:cNvContentPartPr/>
                <p14:nvPr/>
              </p14:nvContentPartPr>
              <p14:xfrm>
                <a:off x="2939010" y="2839926"/>
                <a:ext cx="139320" cy="194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72444DB-4CDC-4B6D-8E5E-A5E18992F09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930010" y="2830926"/>
                  <a:ext cx="156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D7A44B3-D7EF-4A91-BF0D-F3504509BCE7}"/>
                    </a:ext>
                  </a:extLst>
                </p14:cNvPr>
                <p14:cNvContentPartPr/>
                <p14:nvPr/>
              </p14:nvContentPartPr>
              <p14:xfrm>
                <a:off x="2271930" y="2532486"/>
                <a:ext cx="119880" cy="10299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D7A44B3-D7EF-4A91-BF0D-F3504509BCE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262930" y="2523486"/>
                  <a:ext cx="137520" cy="10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5FFAA49-7F53-458B-905B-B31373FBF7AB}"/>
                    </a:ext>
                  </a:extLst>
                </p14:cNvPr>
                <p14:cNvContentPartPr/>
                <p14:nvPr/>
              </p14:nvContentPartPr>
              <p14:xfrm>
                <a:off x="2490810" y="2935326"/>
                <a:ext cx="164880" cy="1396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5FFAA49-7F53-458B-905B-B31373FBF7A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481810" y="2926326"/>
                  <a:ext cx="182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F842FC2-0DBB-449E-8A87-4C013676891F}"/>
                    </a:ext>
                  </a:extLst>
                </p14:cNvPr>
                <p14:cNvContentPartPr/>
                <p14:nvPr/>
              </p14:nvContentPartPr>
              <p14:xfrm>
                <a:off x="2703570" y="3065286"/>
                <a:ext cx="83160" cy="889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F842FC2-0DBB-449E-8A87-4C013676891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694570" y="3056646"/>
                  <a:ext cx="10080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F301ADE-CECE-4725-B228-115A7CBB3D2C}"/>
              </a:ext>
            </a:extLst>
          </p:cNvPr>
          <p:cNvGrpSpPr/>
          <p:nvPr/>
        </p:nvGrpSpPr>
        <p:grpSpPr>
          <a:xfrm>
            <a:off x="2137650" y="5032326"/>
            <a:ext cx="460440" cy="225720"/>
            <a:chOff x="2137650" y="5032326"/>
            <a:chExt cx="460440" cy="2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B1143E8-4F46-464F-87F6-EC8FFEFDCFAF}"/>
                    </a:ext>
                  </a:extLst>
                </p14:cNvPr>
                <p14:cNvContentPartPr/>
                <p14:nvPr/>
              </p14:nvContentPartPr>
              <p14:xfrm>
                <a:off x="2330610" y="5032326"/>
                <a:ext cx="102600" cy="1443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B1143E8-4F46-464F-87F6-EC8FFEFDCFA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321970" y="5023326"/>
                  <a:ext cx="120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A323B07-18F2-482B-B38D-1815AC7D237C}"/>
                    </a:ext>
                  </a:extLst>
                </p14:cNvPr>
                <p14:cNvContentPartPr/>
                <p14:nvPr/>
              </p14:nvContentPartPr>
              <p14:xfrm>
                <a:off x="2453730" y="5083446"/>
                <a:ext cx="144360" cy="982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A323B07-18F2-482B-B38D-1815AC7D237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445090" y="5074446"/>
                  <a:ext cx="162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177A56B-E921-47DB-BCF8-C486C5686F89}"/>
                    </a:ext>
                  </a:extLst>
                </p14:cNvPr>
                <p14:cNvContentPartPr/>
                <p14:nvPr/>
              </p14:nvContentPartPr>
              <p14:xfrm>
                <a:off x="2311890" y="5063646"/>
                <a:ext cx="234720" cy="1029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177A56B-E921-47DB-BCF8-C486C5686F8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303250" y="5055006"/>
                  <a:ext cx="252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22639AC-8461-4415-B038-45A06BF9E4B9}"/>
                    </a:ext>
                  </a:extLst>
                </p14:cNvPr>
                <p14:cNvContentPartPr/>
                <p14:nvPr/>
              </p14:nvContentPartPr>
              <p14:xfrm>
                <a:off x="2137650" y="5185326"/>
                <a:ext cx="68760" cy="727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22639AC-8461-4415-B038-45A06BF9E4B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129010" y="5176326"/>
                  <a:ext cx="8640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7E63CA6B-5998-48F1-8470-8A4A9D62BA37}"/>
              </a:ext>
            </a:extLst>
          </p:cNvPr>
          <p:cNvGrpSpPr/>
          <p:nvPr/>
        </p:nvGrpSpPr>
        <p:grpSpPr>
          <a:xfrm>
            <a:off x="2764770" y="5020806"/>
            <a:ext cx="428040" cy="209160"/>
            <a:chOff x="2764770" y="5020806"/>
            <a:chExt cx="42804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A11E260-B305-44F8-8531-B2539565DB18}"/>
                    </a:ext>
                  </a:extLst>
                </p14:cNvPr>
                <p14:cNvContentPartPr/>
                <p14:nvPr/>
              </p14:nvContentPartPr>
              <p14:xfrm>
                <a:off x="2764770" y="5020806"/>
                <a:ext cx="234000" cy="1468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A11E260-B305-44F8-8531-B2539565DB1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755770" y="5012166"/>
                  <a:ext cx="251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091A0EC-29FC-465B-BBEC-48954FCBA516}"/>
                    </a:ext>
                  </a:extLst>
                </p14:cNvPr>
                <p14:cNvContentPartPr/>
                <p14:nvPr/>
              </p14:nvContentPartPr>
              <p14:xfrm>
                <a:off x="3098490" y="5156886"/>
                <a:ext cx="94320" cy="730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091A0EC-29FC-465B-BBEC-48954FCBA51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089490" y="5148246"/>
                  <a:ext cx="1119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943D77BE-C47F-4228-9F17-01B832E7639B}"/>
              </a:ext>
            </a:extLst>
          </p:cNvPr>
          <p:cNvGrpSpPr/>
          <p:nvPr/>
        </p:nvGrpSpPr>
        <p:grpSpPr>
          <a:xfrm>
            <a:off x="4016850" y="4983006"/>
            <a:ext cx="548280" cy="171720"/>
            <a:chOff x="4016850" y="4983006"/>
            <a:chExt cx="54828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2FA0CD2-C802-4DA7-A934-B94751983E65}"/>
                    </a:ext>
                  </a:extLst>
                </p14:cNvPr>
                <p14:cNvContentPartPr/>
                <p14:nvPr/>
              </p14:nvContentPartPr>
              <p14:xfrm>
                <a:off x="4016850" y="5007846"/>
                <a:ext cx="129960" cy="1357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2FA0CD2-C802-4DA7-A934-B94751983E6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007850" y="4999206"/>
                  <a:ext cx="147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712CEF6-0080-41B7-AAAE-DD56E47BA8F7}"/>
                    </a:ext>
                  </a:extLst>
                </p14:cNvPr>
                <p14:cNvContentPartPr/>
                <p14:nvPr/>
              </p14:nvContentPartPr>
              <p14:xfrm>
                <a:off x="4191450" y="5052486"/>
                <a:ext cx="118440" cy="867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712CEF6-0080-41B7-AAAE-DD56E47BA8F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182450" y="5043486"/>
                  <a:ext cx="136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BD6EB54-1D52-4DE1-9E36-2A36EE0B8A0A}"/>
                    </a:ext>
                  </a:extLst>
                </p14:cNvPr>
                <p14:cNvContentPartPr/>
                <p14:nvPr/>
              </p14:nvContentPartPr>
              <p14:xfrm>
                <a:off x="4333290" y="5058246"/>
                <a:ext cx="70200" cy="928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BD6EB54-1D52-4DE1-9E36-2A36EE0B8A0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324290" y="5049606"/>
                  <a:ext cx="87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C095D2B-5E67-46AF-A0E0-AED4E9BE629C}"/>
                    </a:ext>
                  </a:extLst>
                </p14:cNvPr>
                <p14:cNvContentPartPr/>
                <p14:nvPr/>
              </p14:nvContentPartPr>
              <p14:xfrm>
                <a:off x="4447050" y="4983006"/>
                <a:ext cx="118080" cy="1717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C095D2B-5E67-46AF-A0E0-AED4E9BE629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438050" y="4974366"/>
                  <a:ext cx="13572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3F15487B-A634-45D3-AF69-D467487EDE9A}"/>
              </a:ext>
            </a:extLst>
          </p:cNvPr>
          <p:cNvGrpSpPr/>
          <p:nvPr/>
        </p:nvGrpSpPr>
        <p:grpSpPr>
          <a:xfrm>
            <a:off x="4838010" y="4967526"/>
            <a:ext cx="574560" cy="276480"/>
            <a:chOff x="4838010" y="4967526"/>
            <a:chExt cx="57456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FF585F2-6EA3-4D95-AE81-30597D47ECCE}"/>
                    </a:ext>
                  </a:extLst>
                </p14:cNvPr>
                <p14:cNvContentPartPr/>
                <p14:nvPr/>
              </p14:nvContentPartPr>
              <p14:xfrm>
                <a:off x="4838010" y="5046366"/>
                <a:ext cx="127800" cy="986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FF585F2-6EA3-4D95-AE81-30597D47ECC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829370" y="5037726"/>
                  <a:ext cx="145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2BC9733-085C-418D-99F7-9ED042B5861A}"/>
                    </a:ext>
                  </a:extLst>
                </p14:cNvPr>
                <p14:cNvContentPartPr/>
                <p14:nvPr/>
              </p14:nvContentPartPr>
              <p14:xfrm>
                <a:off x="5013330" y="4967526"/>
                <a:ext cx="153720" cy="1656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2BC9733-085C-418D-99F7-9ED042B5861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004330" y="4958886"/>
                  <a:ext cx="171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103D008-07F8-4F77-BF99-A26CF8FB2EF3}"/>
                    </a:ext>
                  </a:extLst>
                </p14:cNvPr>
                <p14:cNvContentPartPr/>
                <p14:nvPr/>
              </p14:nvContentPartPr>
              <p14:xfrm>
                <a:off x="5185410" y="5032326"/>
                <a:ext cx="66960" cy="2116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103D008-07F8-4F77-BF99-A26CF8FB2EF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176410" y="5023326"/>
                  <a:ext cx="84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5B30BEA-CD70-47C1-B426-33FAFBA2B58C}"/>
                    </a:ext>
                  </a:extLst>
                </p14:cNvPr>
                <p14:cNvContentPartPr/>
                <p14:nvPr/>
              </p14:nvContentPartPr>
              <p14:xfrm>
                <a:off x="5278290" y="5034486"/>
                <a:ext cx="134280" cy="1018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5B30BEA-CD70-47C1-B426-33FAFBA2B58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269650" y="5025486"/>
                  <a:ext cx="15192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3F60278-0CFB-4043-9117-5C0BBBE678F1}"/>
              </a:ext>
            </a:extLst>
          </p:cNvPr>
          <p:cNvGrpSpPr/>
          <p:nvPr/>
        </p:nvGrpSpPr>
        <p:grpSpPr>
          <a:xfrm>
            <a:off x="5807130" y="4948086"/>
            <a:ext cx="1063080" cy="192600"/>
            <a:chOff x="5807130" y="4948086"/>
            <a:chExt cx="106308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E7D02FC-01F7-47A2-B1BB-235B2CB9E056}"/>
                    </a:ext>
                  </a:extLst>
                </p14:cNvPr>
                <p14:cNvContentPartPr/>
                <p14:nvPr/>
              </p14:nvContentPartPr>
              <p14:xfrm>
                <a:off x="5844930" y="5031966"/>
                <a:ext cx="10800" cy="856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E7D02FC-01F7-47A2-B1BB-235B2CB9E05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835930" y="5022966"/>
                  <a:ext cx="28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A4322EE-06F3-4547-ACB1-4E28EB27BC71}"/>
                    </a:ext>
                  </a:extLst>
                </p14:cNvPr>
                <p14:cNvContentPartPr/>
                <p14:nvPr/>
              </p14:nvContentPartPr>
              <p14:xfrm>
                <a:off x="5807130" y="4952406"/>
                <a:ext cx="42480" cy="352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A4322EE-06F3-4547-ACB1-4E28EB27BC7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798130" y="4943766"/>
                  <a:ext cx="60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89FCA6B-9144-4651-8D3E-0CF48D9A2A6B}"/>
                    </a:ext>
                  </a:extLst>
                </p14:cNvPr>
                <p14:cNvContentPartPr/>
                <p14:nvPr/>
              </p14:nvContentPartPr>
              <p14:xfrm>
                <a:off x="5933490" y="4948086"/>
                <a:ext cx="178560" cy="1926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89FCA6B-9144-4651-8D3E-0CF48D9A2A6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924850" y="4939446"/>
                  <a:ext cx="196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E80338B-856B-415D-A350-1E01BC7142B2}"/>
                    </a:ext>
                  </a:extLst>
                </p14:cNvPr>
                <p14:cNvContentPartPr/>
                <p14:nvPr/>
              </p14:nvContentPartPr>
              <p14:xfrm>
                <a:off x="6024210" y="5011086"/>
                <a:ext cx="208800" cy="1008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E80338B-856B-415D-A350-1E01BC7142B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015210" y="5002086"/>
                  <a:ext cx="226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4B9DC3C-CCAD-4A55-A268-CF74F79B975E}"/>
                    </a:ext>
                  </a:extLst>
                </p14:cNvPr>
                <p14:cNvContentPartPr/>
                <p14:nvPr/>
              </p14:nvContentPartPr>
              <p14:xfrm>
                <a:off x="6272610" y="5004966"/>
                <a:ext cx="63000" cy="1112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4B9DC3C-CCAD-4A55-A268-CF74F79B975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263610" y="4996326"/>
                  <a:ext cx="80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94C3EE7-EEFB-4CBE-8C6A-EFB1ABE681C3}"/>
                    </a:ext>
                  </a:extLst>
                </p14:cNvPr>
                <p14:cNvContentPartPr/>
                <p14:nvPr/>
              </p14:nvContentPartPr>
              <p14:xfrm>
                <a:off x="6384570" y="4993806"/>
                <a:ext cx="69120" cy="1008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94C3EE7-EEFB-4CBE-8C6A-EFB1ABE681C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375570" y="4984806"/>
                  <a:ext cx="86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EDEFEA0-6326-4546-9182-1CF9C83A81CB}"/>
                    </a:ext>
                  </a:extLst>
                </p14:cNvPr>
                <p14:cNvContentPartPr/>
                <p14:nvPr/>
              </p14:nvContentPartPr>
              <p14:xfrm>
                <a:off x="6475290" y="5006406"/>
                <a:ext cx="199080" cy="1101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EDEFEA0-6326-4546-9182-1CF9C83A81C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466290" y="4997766"/>
                  <a:ext cx="216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A296953-00EF-4CAA-8648-D53E44635829}"/>
                    </a:ext>
                  </a:extLst>
                </p14:cNvPr>
                <p14:cNvContentPartPr/>
                <p14:nvPr/>
              </p14:nvContentPartPr>
              <p14:xfrm>
                <a:off x="6671130" y="4948446"/>
                <a:ext cx="111600" cy="1569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A296953-00EF-4CAA-8648-D53E4463582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662490" y="4939806"/>
                  <a:ext cx="129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6569A68-DB5B-4C8D-907C-1AB994F94522}"/>
                    </a:ext>
                  </a:extLst>
                </p14:cNvPr>
                <p14:cNvContentPartPr/>
                <p14:nvPr/>
              </p14:nvContentPartPr>
              <p14:xfrm>
                <a:off x="6819810" y="4995246"/>
                <a:ext cx="50400" cy="892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6569A68-DB5B-4C8D-907C-1AB994F9452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810810" y="4986246"/>
                  <a:ext cx="680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685C65E1-BD8A-4C49-A387-08FC29450058}"/>
              </a:ext>
            </a:extLst>
          </p:cNvPr>
          <p:cNvGrpSpPr/>
          <p:nvPr/>
        </p:nvGrpSpPr>
        <p:grpSpPr>
          <a:xfrm>
            <a:off x="7138410" y="4946286"/>
            <a:ext cx="326880" cy="177120"/>
            <a:chOff x="7138410" y="4946286"/>
            <a:chExt cx="32688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AE5B2B0-4276-4BCE-9C0B-BEE3F0347649}"/>
                    </a:ext>
                  </a:extLst>
                </p14:cNvPr>
                <p14:cNvContentPartPr/>
                <p14:nvPr/>
              </p14:nvContentPartPr>
              <p14:xfrm>
                <a:off x="7138410" y="4946286"/>
                <a:ext cx="203400" cy="1285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AE5B2B0-4276-4BCE-9C0B-BEE3F034764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129770" y="4937286"/>
                  <a:ext cx="221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D26DFE3-1F1A-47E6-B58E-F02EA53A4DDB}"/>
                    </a:ext>
                  </a:extLst>
                </p14:cNvPr>
                <p14:cNvContentPartPr/>
                <p14:nvPr/>
              </p14:nvContentPartPr>
              <p14:xfrm>
                <a:off x="7456290" y="5044926"/>
                <a:ext cx="9000" cy="784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D26DFE3-1F1A-47E6-B58E-F02EA53A4DD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447290" y="5035926"/>
                  <a:ext cx="2664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4605F90-D3C3-4DFE-AF73-E58F980CE908}"/>
              </a:ext>
            </a:extLst>
          </p:cNvPr>
          <p:cNvGrpSpPr/>
          <p:nvPr/>
        </p:nvGrpSpPr>
        <p:grpSpPr>
          <a:xfrm>
            <a:off x="7640970" y="4953846"/>
            <a:ext cx="518760" cy="192960"/>
            <a:chOff x="7640970" y="4953846"/>
            <a:chExt cx="51876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13F949B-79D5-4D03-BE96-60A26592ABFC}"/>
                    </a:ext>
                  </a:extLst>
                </p14:cNvPr>
                <p14:cNvContentPartPr/>
                <p14:nvPr/>
              </p14:nvContentPartPr>
              <p14:xfrm>
                <a:off x="7640970" y="5104326"/>
                <a:ext cx="41400" cy="313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13F949B-79D5-4D03-BE96-60A26592ABF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632330" y="5095326"/>
                  <a:ext cx="59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EF6AECD-BF7A-4EA1-A9B5-B83A8A029157}"/>
                    </a:ext>
                  </a:extLst>
                </p14:cNvPr>
                <p14:cNvContentPartPr/>
                <p14:nvPr/>
              </p14:nvContentPartPr>
              <p14:xfrm>
                <a:off x="7799730" y="4953846"/>
                <a:ext cx="193680" cy="1270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EF6AECD-BF7A-4EA1-A9B5-B83A8A02915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790730" y="4945206"/>
                  <a:ext cx="211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EC98BB3-5685-4BD3-838A-0E4D621495C1}"/>
                    </a:ext>
                  </a:extLst>
                </p14:cNvPr>
                <p14:cNvContentPartPr/>
                <p14:nvPr/>
              </p14:nvContentPartPr>
              <p14:xfrm>
                <a:off x="8092410" y="5044566"/>
                <a:ext cx="67320" cy="1022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EC98BB3-5685-4BD3-838A-0E4D621495C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083410" y="5035566"/>
                  <a:ext cx="8496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9D1E4E0-1D94-4037-A812-51806E2DAC68}"/>
              </a:ext>
            </a:extLst>
          </p:cNvPr>
          <p:cNvGrpSpPr/>
          <p:nvPr/>
        </p:nvGrpSpPr>
        <p:grpSpPr>
          <a:xfrm>
            <a:off x="8445210" y="4912086"/>
            <a:ext cx="762120" cy="308520"/>
            <a:chOff x="8445210" y="4912086"/>
            <a:chExt cx="76212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469BE2E-CA6C-4D5B-B8E4-181004F3B55C}"/>
                    </a:ext>
                  </a:extLst>
                </p14:cNvPr>
                <p14:cNvContentPartPr/>
                <p14:nvPr/>
              </p14:nvContentPartPr>
              <p14:xfrm>
                <a:off x="8445210" y="4967166"/>
                <a:ext cx="105840" cy="1188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469BE2E-CA6C-4D5B-B8E4-181004F3B55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436570" y="4958166"/>
                  <a:ext cx="123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1D9A1BB-975C-46AB-9B67-66C781495FD2}"/>
                    </a:ext>
                  </a:extLst>
                </p14:cNvPr>
                <p14:cNvContentPartPr/>
                <p14:nvPr/>
              </p14:nvContentPartPr>
              <p14:xfrm>
                <a:off x="8568330" y="4994166"/>
                <a:ext cx="90360" cy="1018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1D9A1BB-975C-46AB-9B67-66C781495FD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559690" y="4985166"/>
                  <a:ext cx="108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F46E28E-7ED3-44A8-A209-4B66BCE8FB9E}"/>
                    </a:ext>
                  </a:extLst>
                </p14:cNvPr>
                <p14:cNvContentPartPr/>
                <p14:nvPr/>
              </p14:nvContentPartPr>
              <p14:xfrm>
                <a:off x="8691450" y="5000286"/>
                <a:ext cx="205200" cy="1051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F46E28E-7ED3-44A8-A209-4B66BCE8FB9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682810" y="4991646"/>
                  <a:ext cx="222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7624C91-CB70-41BC-9499-4B41C69DFF1D}"/>
                    </a:ext>
                  </a:extLst>
                </p14:cNvPr>
                <p14:cNvContentPartPr/>
                <p14:nvPr/>
              </p14:nvContentPartPr>
              <p14:xfrm>
                <a:off x="8877210" y="4943406"/>
                <a:ext cx="106200" cy="1674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7624C91-CB70-41BC-9499-4B41C69DFF1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868570" y="4934406"/>
                  <a:ext cx="123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719271E-88E3-4020-89CA-11D6E4BCE51A}"/>
                    </a:ext>
                  </a:extLst>
                </p14:cNvPr>
                <p14:cNvContentPartPr/>
                <p14:nvPr/>
              </p14:nvContentPartPr>
              <p14:xfrm>
                <a:off x="9020130" y="4912086"/>
                <a:ext cx="187200" cy="3085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719271E-88E3-4020-89CA-11D6E4BCE51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011130" y="4903446"/>
                  <a:ext cx="20484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1475CEA2-C432-4622-B805-467F2B940299}"/>
              </a:ext>
            </a:extLst>
          </p:cNvPr>
          <p:cNvGrpSpPr/>
          <p:nvPr/>
        </p:nvGrpSpPr>
        <p:grpSpPr>
          <a:xfrm>
            <a:off x="9459690" y="4990206"/>
            <a:ext cx="490680" cy="123840"/>
            <a:chOff x="9459690" y="4990206"/>
            <a:chExt cx="490680" cy="12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DE4A181-507B-4FF2-B95C-6BAD831FF19B}"/>
                    </a:ext>
                  </a:extLst>
                </p14:cNvPr>
                <p14:cNvContentPartPr/>
                <p14:nvPr/>
              </p14:nvContentPartPr>
              <p14:xfrm>
                <a:off x="9459690" y="5014686"/>
                <a:ext cx="149400" cy="820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DE4A181-507B-4FF2-B95C-6BAD831FF19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450690" y="5006046"/>
                  <a:ext cx="167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85E83F8-402A-4ECC-B0CE-F5C0857398EA}"/>
                    </a:ext>
                  </a:extLst>
                </p14:cNvPr>
                <p14:cNvContentPartPr/>
                <p14:nvPr/>
              </p14:nvContentPartPr>
              <p14:xfrm>
                <a:off x="9637530" y="4990206"/>
                <a:ext cx="21600" cy="1047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85E83F8-402A-4ECC-B0CE-F5C0857398E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628530" y="4981566"/>
                  <a:ext cx="39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2153A01-22CE-42F5-9838-AADDEB0ED5F0}"/>
                    </a:ext>
                  </a:extLst>
                </p14:cNvPr>
                <p14:cNvContentPartPr/>
                <p14:nvPr/>
              </p14:nvContentPartPr>
              <p14:xfrm>
                <a:off x="9583530" y="4994886"/>
                <a:ext cx="84240" cy="1087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2153A01-22CE-42F5-9838-AADDEB0ED5F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574530" y="4985886"/>
                  <a:ext cx="101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FF179D3-8BB4-432C-9EDC-C34920F9B949}"/>
                    </a:ext>
                  </a:extLst>
                </p14:cNvPr>
                <p14:cNvContentPartPr/>
                <p14:nvPr/>
              </p14:nvContentPartPr>
              <p14:xfrm>
                <a:off x="9738690" y="5019006"/>
                <a:ext cx="211680" cy="950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FF179D3-8BB4-432C-9EDC-C34920F9B94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730050" y="5010006"/>
                  <a:ext cx="22932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E0CE34B7-245E-4561-BAE7-65419ACD69E5}"/>
              </a:ext>
            </a:extLst>
          </p:cNvPr>
          <p:cNvGrpSpPr/>
          <p:nvPr/>
        </p:nvGrpSpPr>
        <p:grpSpPr>
          <a:xfrm>
            <a:off x="1407930" y="5601126"/>
            <a:ext cx="177840" cy="203760"/>
            <a:chOff x="1407930" y="5601126"/>
            <a:chExt cx="17784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C23EE80-91D8-449C-AFAE-7198D01708C4}"/>
                    </a:ext>
                  </a:extLst>
                </p14:cNvPr>
                <p14:cNvContentPartPr/>
                <p14:nvPr/>
              </p14:nvContentPartPr>
              <p14:xfrm>
                <a:off x="1407930" y="5687526"/>
                <a:ext cx="160560" cy="176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C23EE80-91D8-449C-AFAE-7198D01708C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398930" y="5678526"/>
                  <a:ext cx="178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F703975-E382-4064-B127-AD81EAC91785}"/>
                    </a:ext>
                  </a:extLst>
                </p14:cNvPr>
                <p14:cNvContentPartPr/>
                <p14:nvPr/>
              </p14:nvContentPartPr>
              <p14:xfrm>
                <a:off x="1441410" y="5725326"/>
                <a:ext cx="124560" cy="244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F703975-E382-4064-B127-AD81EAC9178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432410" y="5716686"/>
                  <a:ext cx="142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DB42F54-CE1B-4E4F-BC10-C0EACD58A5A8}"/>
                    </a:ext>
                  </a:extLst>
                </p14:cNvPr>
                <p14:cNvContentPartPr/>
                <p14:nvPr/>
              </p14:nvContentPartPr>
              <p14:xfrm>
                <a:off x="1473450" y="5601126"/>
                <a:ext cx="112320" cy="2037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DB42F54-CE1B-4E4F-BC10-C0EACD58A5A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464450" y="5592486"/>
                  <a:ext cx="12996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57CFC09B-152A-4194-AF52-FAA66B9F80D8}"/>
              </a:ext>
            </a:extLst>
          </p:cNvPr>
          <p:cNvGrpSpPr/>
          <p:nvPr/>
        </p:nvGrpSpPr>
        <p:grpSpPr>
          <a:xfrm>
            <a:off x="2051250" y="5630646"/>
            <a:ext cx="1325880" cy="525240"/>
            <a:chOff x="2051250" y="5630646"/>
            <a:chExt cx="1325880" cy="52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0E1F4BD-9480-4E12-8978-673A2430A7B9}"/>
                    </a:ext>
                  </a:extLst>
                </p14:cNvPr>
                <p14:cNvContentPartPr/>
                <p14:nvPr/>
              </p14:nvContentPartPr>
              <p14:xfrm>
                <a:off x="2077530" y="5636046"/>
                <a:ext cx="221400" cy="118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0E1F4BD-9480-4E12-8978-673A2430A7B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068890" y="5627046"/>
                  <a:ext cx="239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8B20944-8065-4F56-A22F-C99967886E95}"/>
                    </a:ext>
                  </a:extLst>
                </p14:cNvPr>
                <p14:cNvContentPartPr/>
                <p14:nvPr/>
              </p14:nvContentPartPr>
              <p14:xfrm>
                <a:off x="2103810" y="5630646"/>
                <a:ext cx="220320" cy="2257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8B20944-8065-4F56-A22F-C99967886E9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094810" y="5622006"/>
                  <a:ext cx="2379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66EDC26-2296-4462-8348-820828FF7059}"/>
                    </a:ext>
                  </a:extLst>
                </p14:cNvPr>
                <p14:cNvContentPartPr/>
                <p14:nvPr/>
              </p14:nvContentPartPr>
              <p14:xfrm>
                <a:off x="2051250" y="5963286"/>
                <a:ext cx="100440" cy="1119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66EDC26-2296-4462-8348-820828FF705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042610" y="5954646"/>
                  <a:ext cx="118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3A585E7-670D-4CFF-9C24-F362DCE560C6}"/>
                    </a:ext>
                  </a:extLst>
                </p14:cNvPr>
                <p14:cNvContentPartPr/>
                <p14:nvPr/>
              </p14:nvContentPartPr>
              <p14:xfrm>
                <a:off x="2233410" y="5951046"/>
                <a:ext cx="86760" cy="1216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3A585E7-670D-4CFF-9C24-F362DCE560C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224410" y="5942406"/>
                  <a:ext cx="104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05A4F9E-BB24-4BC4-990B-0032FA066E56}"/>
                    </a:ext>
                  </a:extLst>
                </p14:cNvPr>
                <p14:cNvContentPartPr/>
                <p14:nvPr/>
              </p14:nvContentPartPr>
              <p14:xfrm>
                <a:off x="2365890" y="5949246"/>
                <a:ext cx="171360" cy="1216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05A4F9E-BB24-4BC4-990B-0032FA066E5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357250" y="5940246"/>
                  <a:ext cx="189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E94286F-4A62-4CB1-A3BE-7974EEF8B112}"/>
                    </a:ext>
                  </a:extLst>
                </p14:cNvPr>
                <p14:cNvContentPartPr/>
                <p14:nvPr/>
              </p14:nvContentPartPr>
              <p14:xfrm>
                <a:off x="2617890" y="6066606"/>
                <a:ext cx="14400" cy="892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E94286F-4A62-4CB1-A3BE-7974EEF8B11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609250" y="6057606"/>
                  <a:ext cx="32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D3BF66E-60D2-4B9C-A546-36949E200B39}"/>
                    </a:ext>
                  </a:extLst>
                </p14:cNvPr>
                <p14:cNvContentPartPr/>
                <p14:nvPr/>
              </p14:nvContentPartPr>
              <p14:xfrm>
                <a:off x="2752170" y="5651166"/>
                <a:ext cx="149040" cy="1735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D3BF66E-60D2-4B9C-A546-36949E200B3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743170" y="5642166"/>
                  <a:ext cx="166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BEC9517-FCCD-4880-8086-D84D6D6351B8}"/>
                    </a:ext>
                  </a:extLst>
                </p14:cNvPr>
                <p14:cNvContentPartPr/>
                <p14:nvPr/>
              </p14:nvContentPartPr>
              <p14:xfrm>
                <a:off x="2802930" y="5673126"/>
                <a:ext cx="92880" cy="1508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BEC9517-FCCD-4880-8086-D84D6D6351B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794290" y="5664486"/>
                  <a:ext cx="110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5DF0D42-5BF5-4CF9-8F96-70E73F2C1629}"/>
                    </a:ext>
                  </a:extLst>
                </p14:cNvPr>
                <p14:cNvContentPartPr/>
                <p14:nvPr/>
              </p14:nvContentPartPr>
              <p14:xfrm>
                <a:off x="2967810" y="5766006"/>
                <a:ext cx="105480" cy="2055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5DF0D42-5BF5-4CF9-8F96-70E73F2C162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959170" y="5757366"/>
                  <a:ext cx="123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AD06E8D-1EDD-4B2D-AD46-BD2BCEFBCF41}"/>
                    </a:ext>
                  </a:extLst>
                </p14:cNvPr>
                <p14:cNvContentPartPr/>
                <p14:nvPr/>
              </p14:nvContentPartPr>
              <p14:xfrm>
                <a:off x="3119010" y="5831886"/>
                <a:ext cx="96480" cy="1260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AD06E8D-1EDD-4B2D-AD46-BD2BCEFBCF4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110370" y="5822886"/>
                  <a:ext cx="114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9D647C2-67A0-4657-B7BE-8864F03468C0}"/>
                    </a:ext>
                  </a:extLst>
                </p14:cNvPr>
                <p14:cNvContentPartPr/>
                <p14:nvPr/>
              </p14:nvContentPartPr>
              <p14:xfrm>
                <a:off x="3225570" y="5816046"/>
                <a:ext cx="151560" cy="1782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9D647C2-67A0-4657-B7BE-8864F03468C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216570" y="5807046"/>
                  <a:ext cx="1692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A4C3273-05E8-46C8-9589-DC984BC7D17A}"/>
              </a:ext>
            </a:extLst>
          </p:cNvPr>
          <p:cNvGrpSpPr/>
          <p:nvPr/>
        </p:nvGrpSpPr>
        <p:grpSpPr>
          <a:xfrm>
            <a:off x="3671610" y="5754846"/>
            <a:ext cx="114120" cy="50400"/>
            <a:chOff x="3671610" y="5754846"/>
            <a:chExt cx="114120" cy="5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E51293F-D53D-4750-BAF3-FB73D84A9675}"/>
                    </a:ext>
                  </a:extLst>
                </p14:cNvPr>
                <p14:cNvContentPartPr/>
                <p14:nvPr/>
              </p14:nvContentPartPr>
              <p14:xfrm>
                <a:off x="3671610" y="5754846"/>
                <a:ext cx="109440" cy="46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E51293F-D53D-4750-BAF3-FB73D84A967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662970" y="5746206"/>
                  <a:ext cx="127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4B5CAFA-093C-4A9C-83A9-0B7F0093C478}"/>
                    </a:ext>
                  </a:extLst>
                </p14:cNvPr>
                <p14:cNvContentPartPr/>
                <p14:nvPr/>
              </p14:nvContentPartPr>
              <p14:xfrm>
                <a:off x="3682410" y="5790486"/>
                <a:ext cx="103320" cy="147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4B5CAFA-093C-4A9C-83A9-0B7F0093C47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673410" y="5781846"/>
                  <a:ext cx="1209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A765F3EB-8218-4A20-B089-02A9A85FA733}"/>
              </a:ext>
            </a:extLst>
          </p:cNvPr>
          <p:cNvGrpSpPr/>
          <p:nvPr/>
        </p:nvGrpSpPr>
        <p:grpSpPr>
          <a:xfrm>
            <a:off x="4011810" y="5697606"/>
            <a:ext cx="446040" cy="303120"/>
            <a:chOff x="4011810" y="5697606"/>
            <a:chExt cx="44604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11EED80-E656-43B5-BC97-162FC3180A84}"/>
                    </a:ext>
                  </a:extLst>
                </p14:cNvPr>
                <p14:cNvContentPartPr/>
                <p14:nvPr/>
              </p14:nvContentPartPr>
              <p14:xfrm>
                <a:off x="4011810" y="5697606"/>
                <a:ext cx="195120" cy="1785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11EED80-E656-43B5-BC97-162FC3180A8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002810" y="5688606"/>
                  <a:ext cx="212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AF4740E-AA64-4D42-A532-621170543413}"/>
                    </a:ext>
                  </a:extLst>
                </p14:cNvPr>
                <p14:cNvContentPartPr/>
                <p14:nvPr/>
              </p14:nvContentPartPr>
              <p14:xfrm>
                <a:off x="4079850" y="5712006"/>
                <a:ext cx="110160" cy="1512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AF4740E-AA64-4D42-A532-62117054341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071210" y="5703366"/>
                  <a:ext cx="127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F67CDDF-47DE-4BC4-BEDD-6034CFFFA926}"/>
                    </a:ext>
                  </a:extLst>
                </p14:cNvPr>
                <p14:cNvContentPartPr/>
                <p14:nvPr/>
              </p14:nvContentPartPr>
              <p14:xfrm>
                <a:off x="4281450" y="5836926"/>
                <a:ext cx="132480" cy="234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F67CDDF-47DE-4BC4-BEDD-6034CFFFA92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272810" y="5828286"/>
                  <a:ext cx="150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C122586-CAA5-4395-91AA-224D6D95B7AD}"/>
                    </a:ext>
                  </a:extLst>
                </p14:cNvPr>
                <p14:cNvContentPartPr/>
                <p14:nvPr/>
              </p14:nvContentPartPr>
              <p14:xfrm>
                <a:off x="4304130" y="5829006"/>
                <a:ext cx="37800" cy="17172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C122586-CAA5-4395-91AA-224D6D95B7A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295130" y="5820006"/>
                  <a:ext cx="55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7ADAE62-7086-4729-9E18-03BF468EA810}"/>
                    </a:ext>
                  </a:extLst>
                </p14:cNvPr>
                <p14:cNvContentPartPr/>
                <p14:nvPr/>
              </p14:nvContentPartPr>
              <p14:xfrm>
                <a:off x="4322850" y="5914686"/>
                <a:ext cx="135000" cy="669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7ADAE62-7086-4729-9E18-03BF468EA81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313850" y="5905686"/>
                  <a:ext cx="15264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A779C4D2-D6BD-4E6A-9543-D54906D9888B}"/>
              </a:ext>
            </a:extLst>
          </p:cNvPr>
          <p:cNvGrpSpPr/>
          <p:nvPr/>
        </p:nvGrpSpPr>
        <p:grpSpPr>
          <a:xfrm>
            <a:off x="4809930" y="5745126"/>
            <a:ext cx="113040" cy="59400"/>
            <a:chOff x="4809930" y="5745126"/>
            <a:chExt cx="113040" cy="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203E24D-A017-45B5-9DF2-B01465984E77}"/>
                    </a:ext>
                  </a:extLst>
                </p14:cNvPr>
                <p14:cNvContentPartPr/>
                <p14:nvPr/>
              </p14:nvContentPartPr>
              <p14:xfrm>
                <a:off x="4809930" y="5745126"/>
                <a:ext cx="113040" cy="576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203E24D-A017-45B5-9DF2-B01465984E7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800930" y="5736486"/>
                  <a:ext cx="130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1646C9C-8187-494C-B057-FB2C00BD3DAB}"/>
                    </a:ext>
                  </a:extLst>
                </p14:cNvPr>
                <p14:cNvContentPartPr/>
                <p14:nvPr/>
              </p14:nvContentPartPr>
              <p14:xfrm>
                <a:off x="4843410" y="5782566"/>
                <a:ext cx="71640" cy="219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1646C9C-8187-494C-B057-FB2C00BD3DA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834410" y="5773566"/>
                  <a:ext cx="892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F0F473E7-7966-46ED-9D33-A887D4086990}"/>
              </a:ext>
            </a:extLst>
          </p:cNvPr>
          <p:cNvGrpSpPr/>
          <p:nvPr/>
        </p:nvGrpSpPr>
        <p:grpSpPr>
          <a:xfrm>
            <a:off x="5186490" y="5601846"/>
            <a:ext cx="279360" cy="246600"/>
            <a:chOff x="5186490" y="5601846"/>
            <a:chExt cx="27936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D19973C-B687-46DD-BA54-4A3ADEBED145}"/>
                    </a:ext>
                  </a:extLst>
                </p14:cNvPr>
                <p14:cNvContentPartPr/>
                <p14:nvPr/>
              </p14:nvContentPartPr>
              <p14:xfrm>
                <a:off x="5191170" y="5601846"/>
                <a:ext cx="215640" cy="252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D19973C-B687-46DD-BA54-4A3ADEBED14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182170" y="5593206"/>
                  <a:ext cx="233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563B005-7E6C-4134-8AE7-C8D618B9DB80}"/>
                    </a:ext>
                  </a:extLst>
                </p14:cNvPr>
                <p14:cNvContentPartPr/>
                <p14:nvPr/>
              </p14:nvContentPartPr>
              <p14:xfrm>
                <a:off x="5186490" y="5604726"/>
                <a:ext cx="279360" cy="2437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563B005-7E6C-4134-8AE7-C8D618B9DB8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177490" y="5596086"/>
                  <a:ext cx="29700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0BE5F3A2-A028-4AD4-8E5C-899E86717374}"/>
              </a:ext>
            </a:extLst>
          </p:cNvPr>
          <p:cNvGrpSpPr/>
          <p:nvPr/>
        </p:nvGrpSpPr>
        <p:grpSpPr>
          <a:xfrm>
            <a:off x="5122050" y="5978046"/>
            <a:ext cx="655200" cy="168840"/>
            <a:chOff x="5122050" y="5978046"/>
            <a:chExt cx="65520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B210500-8C66-46CC-BE75-E50831CA2654}"/>
                    </a:ext>
                  </a:extLst>
                </p14:cNvPr>
                <p14:cNvContentPartPr/>
                <p14:nvPr/>
              </p14:nvContentPartPr>
              <p14:xfrm>
                <a:off x="5122050" y="5978046"/>
                <a:ext cx="119160" cy="1324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B210500-8C66-46CC-BE75-E50831CA265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113050" y="5969046"/>
                  <a:ext cx="136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81B4F12-AD63-4017-94AF-526A5A9FB7BF}"/>
                    </a:ext>
                  </a:extLst>
                </p14:cNvPr>
                <p14:cNvContentPartPr/>
                <p14:nvPr/>
              </p14:nvContentPartPr>
              <p14:xfrm>
                <a:off x="5293050" y="6004326"/>
                <a:ext cx="78120" cy="1040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81B4F12-AD63-4017-94AF-526A5A9FB7B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284410" y="5995326"/>
                  <a:ext cx="95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509F6B5-4686-4C71-B4B7-6A7FF1EABAAB}"/>
                    </a:ext>
                  </a:extLst>
                </p14:cNvPr>
                <p14:cNvContentPartPr/>
                <p14:nvPr/>
              </p14:nvContentPartPr>
              <p14:xfrm>
                <a:off x="5309970" y="6048606"/>
                <a:ext cx="95040" cy="104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509F6B5-4686-4C71-B4B7-6A7FF1EABAA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300970" y="6039966"/>
                  <a:ext cx="112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3B3B19F-5381-436B-9CB1-8ADF75A2139B}"/>
                    </a:ext>
                  </a:extLst>
                </p14:cNvPr>
                <p14:cNvContentPartPr/>
                <p14:nvPr/>
              </p14:nvContentPartPr>
              <p14:xfrm>
                <a:off x="5435610" y="5998926"/>
                <a:ext cx="170640" cy="1306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3B3B19F-5381-436B-9CB1-8ADF75A2139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426610" y="5989926"/>
                  <a:ext cx="188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D0CD73F-D17E-4C59-A1F3-30B40993A4E4}"/>
                    </a:ext>
                  </a:extLst>
                </p14:cNvPr>
                <p14:cNvContentPartPr/>
                <p14:nvPr/>
              </p14:nvContentPartPr>
              <p14:xfrm>
                <a:off x="5675370" y="6077406"/>
                <a:ext cx="101880" cy="694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D0CD73F-D17E-4C59-A1F3-30B40993A4E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666370" y="6068766"/>
                  <a:ext cx="11952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B4A17914-98FB-4F23-90F9-CA98B7939083}"/>
              </a:ext>
            </a:extLst>
          </p:cNvPr>
          <p:cNvGrpSpPr/>
          <p:nvPr/>
        </p:nvGrpSpPr>
        <p:grpSpPr>
          <a:xfrm>
            <a:off x="5794170" y="5680686"/>
            <a:ext cx="682920" cy="295200"/>
            <a:chOff x="5794170" y="5680686"/>
            <a:chExt cx="68292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F2B5ED8-0029-464B-BE29-E47962BEA92B}"/>
                    </a:ext>
                  </a:extLst>
                </p14:cNvPr>
                <p14:cNvContentPartPr/>
                <p14:nvPr/>
              </p14:nvContentPartPr>
              <p14:xfrm>
                <a:off x="5794170" y="5680686"/>
                <a:ext cx="202320" cy="1728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F2B5ED8-0029-464B-BE29-E47962BEA92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785530" y="5671686"/>
                  <a:ext cx="219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A38BE47-C952-4D65-A411-59DCC0A1C604}"/>
                    </a:ext>
                  </a:extLst>
                </p14:cNvPr>
                <p14:cNvContentPartPr/>
                <p14:nvPr/>
              </p14:nvContentPartPr>
              <p14:xfrm>
                <a:off x="5862570" y="5698686"/>
                <a:ext cx="114480" cy="1378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A38BE47-C952-4D65-A411-59DCC0A1C60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853930" y="5689686"/>
                  <a:ext cx="132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8352A00-BF2D-492A-BCB3-A5EB58E1CCB8}"/>
                    </a:ext>
                  </a:extLst>
                </p14:cNvPr>
                <p14:cNvContentPartPr/>
                <p14:nvPr/>
              </p14:nvContentPartPr>
              <p14:xfrm>
                <a:off x="6072090" y="5776086"/>
                <a:ext cx="88200" cy="19980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8352A00-BF2D-492A-BCB3-A5EB58E1CCB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063090" y="5767446"/>
                  <a:ext cx="105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77EA034-0B94-4E95-847A-1DF3E45A4967}"/>
                    </a:ext>
                  </a:extLst>
                </p14:cNvPr>
                <p14:cNvContentPartPr/>
                <p14:nvPr/>
              </p14:nvContentPartPr>
              <p14:xfrm>
                <a:off x="6230490" y="5823246"/>
                <a:ext cx="52560" cy="1303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77EA034-0B94-4E95-847A-1DF3E45A496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221490" y="5814246"/>
                  <a:ext cx="70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E4A49E0-FB44-4662-B9FA-434263F6B200}"/>
                    </a:ext>
                  </a:extLst>
                </p14:cNvPr>
                <p14:cNvContentPartPr/>
                <p14:nvPr/>
              </p14:nvContentPartPr>
              <p14:xfrm>
                <a:off x="6326250" y="5866806"/>
                <a:ext cx="74520" cy="7524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E4A49E0-FB44-4662-B9FA-434263F6B20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317610" y="5857806"/>
                  <a:ext cx="92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2AB6009-FE27-4065-99D5-5D1A2CA1FB98}"/>
                    </a:ext>
                  </a:extLst>
                </p14:cNvPr>
                <p14:cNvContentPartPr/>
                <p14:nvPr/>
              </p14:nvContentPartPr>
              <p14:xfrm>
                <a:off x="6430650" y="5822886"/>
                <a:ext cx="46440" cy="1468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2AB6009-FE27-4065-99D5-5D1A2CA1FB9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422010" y="5813886"/>
                  <a:ext cx="640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425BF314-5B9F-4339-BEE0-4C7931D1113E}"/>
              </a:ext>
            </a:extLst>
          </p:cNvPr>
          <p:cNvGrpSpPr/>
          <p:nvPr/>
        </p:nvGrpSpPr>
        <p:grpSpPr>
          <a:xfrm>
            <a:off x="6938250" y="5682846"/>
            <a:ext cx="165600" cy="188640"/>
            <a:chOff x="6938250" y="5682846"/>
            <a:chExt cx="16560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FAFD913A-4319-4DCB-93D7-B02301E42DA6}"/>
                    </a:ext>
                  </a:extLst>
                </p14:cNvPr>
                <p14:cNvContentPartPr/>
                <p14:nvPr/>
              </p14:nvContentPartPr>
              <p14:xfrm>
                <a:off x="6938250" y="5755566"/>
                <a:ext cx="127800" cy="864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FAFD913A-4319-4DCB-93D7-B02301E42DA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929610" y="5746926"/>
                  <a:ext cx="145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9026C1F-822B-469B-A315-59EBF03B44A7}"/>
                    </a:ext>
                  </a:extLst>
                </p14:cNvPr>
                <p14:cNvContentPartPr/>
                <p14:nvPr/>
              </p14:nvContentPartPr>
              <p14:xfrm>
                <a:off x="6956970" y="5809206"/>
                <a:ext cx="124560" cy="756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9026C1F-822B-469B-A315-59EBF03B44A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948330" y="5800566"/>
                  <a:ext cx="142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303137F-50D9-4612-8F5F-6EAF617C9F3A}"/>
                    </a:ext>
                  </a:extLst>
                </p14:cNvPr>
                <p14:cNvContentPartPr/>
                <p14:nvPr/>
              </p14:nvContentPartPr>
              <p14:xfrm>
                <a:off x="6990090" y="5682846"/>
                <a:ext cx="113760" cy="1886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303137F-50D9-4612-8F5F-6EAF617C9F3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981450" y="5673846"/>
                  <a:ext cx="13140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B140F3C8-D1BB-4A1B-9E43-D3CF456C2CAE}"/>
                  </a:ext>
                </a:extLst>
              </p14:cNvPr>
              <p14:cNvContentPartPr/>
              <p14:nvPr/>
            </p14:nvContentPartPr>
            <p14:xfrm>
              <a:off x="7572210" y="5639646"/>
              <a:ext cx="200880" cy="3024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B140F3C8-D1BB-4A1B-9E43-D3CF456C2CAE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7563570" y="5630646"/>
                <a:ext cx="2185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DB4EDCA5-1D7A-4CEE-94EC-D781D53D294D}"/>
                  </a:ext>
                </a:extLst>
              </p14:cNvPr>
              <p14:cNvContentPartPr/>
              <p14:nvPr/>
            </p14:nvContentPartPr>
            <p14:xfrm>
              <a:off x="7582650" y="5670246"/>
              <a:ext cx="189720" cy="205200"/>
            </p14:xfrm>
          </p:contentPart>
        </mc:Choice>
        <mc:Fallback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DB4EDCA5-1D7A-4CEE-94EC-D781D53D294D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7573650" y="5661606"/>
                <a:ext cx="2073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55D0FC6D-C549-488E-8502-6226F6131208}"/>
                  </a:ext>
                </a:extLst>
              </p14:cNvPr>
              <p14:cNvContentPartPr/>
              <p14:nvPr/>
            </p14:nvContentPartPr>
            <p14:xfrm>
              <a:off x="7510290" y="6011886"/>
              <a:ext cx="95400" cy="92160"/>
            </p14:xfrm>
          </p:contentPart>
        </mc:Choice>
        <mc:Fallback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55D0FC6D-C549-488E-8502-6226F6131208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7501650" y="6003246"/>
                <a:ext cx="1130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E628CA4A-8B5E-4392-96C1-F4F2CBA01B5A}"/>
                  </a:ext>
                </a:extLst>
              </p14:cNvPr>
              <p14:cNvContentPartPr/>
              <p14:nvPr/>
            </p14:nvContentPartPr>
            <p14:xfrm>
              <a:off x="7693890" y="6015126"/>
              <a:ext cx="67320" cy="9360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E628CA4A-8B5E-4392-96C1-F4F2CBA01B5A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7684890" y="6006486"/>
                <a:ext cx="849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5559DBDF-0F9E-4BE7-8E8A-A1537CDAB494}"/>
                  </a:ext>
                </a:extLst>
              </p14:cNvPr>
              <p14:cNvContentPartPr/>
              <p14:nvPr/>
            </p14:nvContentPartPr>
            <p14:xfrm>
              <a:off x="7800450" y="6004326"/>
              <a:ext cx="145440" cy="102240"/>
            </p14:xfrm>
          </p:contentPart>
        </mc:Choice>
        <mc:Fallback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5559DBDF-0F9E-4BE7-8E8A-A1537CDAB494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7791810" y="5995326"/>
                <a:ext cx="1630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A48D4584-7D55-4624-83C0-DF38740873F2}"/>
                  </a:ext>
                </a:extLst>
              </p14:cNvPr>
              <p14:cNvContentPartPr/>
              <p14:nvPr/>
            </p14:nvContentPartPr>
            <p14:xfrm>
              <a:off x="8020770" y="6096126"/>
              <a:ext cx="22320" cy="4824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A48D4584-7D55-4624-83C0-DF38740873F2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8012130" y="6087486"/>
                <a:ext cx="39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E65044A9-ADB4-42BA-BE22-734BB41EB012}"/>
                  </a:ext>
                </a:extLst>
              </p14:cNvPr>
              <p14:cNvContentPartPr/>
              <p14:nvPr/>
            </p14:nvContentPartPr>
            <p14:xfrm>
              <a:off x="8096730" y="5758806"/>
              <a:ext cx="136800" cy="156600"/>
            </p14:xfrm>
          </p:contentPart>
        </mc:Choice>
        <mc:Fallback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E65044A9-ADB4-42BA-BE22-734BB41EB012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8087730" y="5750166"/>
                <a:ext cx="154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0796CBD0-C9FF-45A0-93F4-0773216A73FE}"/>
                  </a:ext>
                </a:extLst>
              </p14:cNvPr>
              <p14:cNvContentPartPr/>
              <p14:nvPr/>
            </p14:nvContentPartPr>
            <p14:xfrm>
              <a:off x="8134530" y="5792646"/>
              <a:ext cx="90360" cy="11520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0796CBD0-C9FF-45A0-93F4-0773216A73FE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8125530" y="5783646"/>
                <a:ext cx="1080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22C0FAF9-F12C-48DC-93B3-BAD671570F0B}"/>
                  </a:ext>
                </a:extLst>
              </p14:cNvPr>
              <p14:cNvContentPartPr/>
              <p14:nvPr/>
            </p14:nvContentPartPr>
            <p14:xfrm>
              <a:off x="8239290" y="5848086"/>
              <a:ext cx="99360" cy="187560"/>
            </p14:xfrm>
          </p:contentPart>
        </mc:Choice>
        <mc:Fallback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22C0FAF9-F12C-48DC-93B3-BAD671570F0B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8230650" y="5839446"/>
                <a:ext cx="1170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563DEBB2-FBF1-4AD9-AE09-7EA4CB338CA6}"/>
                  </a:ext>
                </a:extLst>
              </p14:cNvPr>
              <p14:cNvContentPartPr/>
              <p14:nvPr/>
            </p14:nvContentPartPr>
            <p14:xfrm>
              <a:off x="8369610" y="5921886"/>
              <a:ext cx="62280" cy="103320"/>
            </p14:xfrm>
          </p:contentPart>
        </mc:Choice>
        <mc:Fallback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563DEBB2-FBF1-4AD9-AE09-7EA4CB338CA6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8360610" y="5912886"/>
                <a:ext cx="799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EC77010C-DD5C-4467-82F2-39134BA25FCB}"/>
                  </a:ext>
                </a:extLst>
              </p14:cNvPr>
              <p14:cNvContentPartPr/>
              <p14:nvPr/>
            </p14:nvContentPartPr>
            <p14:xfrm>
              <a:off x="8448810" y="5889846"/>
              <a:ext cx="139320" cy="146520"/>
            </p14:xfrm>
          </p:contentPart>
        </mc:Choice>
        <mc:Fallback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EC77010C-DD5C-4467-82F2-39134BA25FCB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8440170" y="5880846"/>
                <a:ext cx="1569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7484E29E-986E-4F19-9923-FE438663B4E9}"/>
                  </a:ext>
                </a:extLst>
              </p14:cNvPr>
              <p14:cNvContentPartPr/>
              <p14:nvPr/>
            </p14:nvContentPartPr>
            <p14:xfrm>
              <a:off x="8732490" y="5824686"/>
              <a:ext cx="100440" cy="13320"/>
            </p14:xfrm>
          </p:contentPart>
        </mc:Choice>
        <mc:Fallback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7484E29E-986E-4F19-9923-FE438663B4E9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8723850" y="5815686"/>
                <a:ext cx="1180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A84FA315-7533-4961-821D-EC7075479F4F}"/>
                  </a:ext>
                </a:extLst>
              </p14:cNvPr>
              <p14:cNvContentPartPr/>
              <p14:nvPr/>
            </p14:nvContentPartPr>
            <p14:xfrm>
              <a:off x="8960730" y="5654766"/>
              <a:ext cx="158400" cy="8640"/>
            </p14:xfrm>
          </p:contentPart>
        </mc:Choice>
        <mc:Fallback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A84FA315-7533-4961-821D-EC7075479F4F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8951730" y="5645766"/>
                <a:ext cx="1760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9E1FD80D-D83F-45C4-9499-FA3EC857976F}"/>
                  </a:ext>
                </a:extLst>
              </p14:cNvPr>
              <p14:cNvContentPartPr/>
              <p14:nvPr/>
            </p14:nvContentPartPr>
            <p14:xfrm>
              <a:off x="8954970" y="5671686"/>
              <a:ext cx="215640" cy="191520"/>
            </p14:xfrm>
          </p:contentPart>
        </mc:Choice>
        <mc:Fallback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9E1FD80D-D83F-45C4-9499-FA3EC857976F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8945970" y="5663046"/>
                <a:ext cx="2332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B1128421-4851-47F2-9808-E44471CBEE98}"/>
                  </a:ext>
                </a:extLst>
              </p14:cNvPr>
              <p14:cNvContentPartPr/>
              <p14:nvPr/>
            </p14:nvContentPartPr>
            <p14:xfrm>
              <a:off x="8926530" y="6019086"/>
              <a:ext cx="84240" cy="9864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B1128421-4851-47F2-9808-E44471CBEE98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8917890" y="6010086"/>
                <a:ext cx="1018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440CF58E-F3F4-45D2-B4BC-2A949BAD423D}"/>
                  </a:ext>
                </a:extLst>
              </p14:cNvPr>
              <p14:cNvContentPartPr/>
              <p14:nvPr/>
            </p14:nvContentPartPr>
            <p14:xfrm>
              <a:off x="9069810" y="5989566"/>
              <a:ext cx="84600" cy="12492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440CF58E-F3F4-45D2-B4BC-2A949BAD423D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9061170" y="5980566"/>
                <a:ext cx="1022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73D7FBEE-0FBA-450A-956F-21171C61D1CA}"/>
                  </a:ext>
                </a:extLst>
              </p14:cNvPr>
              <p14:cNvContentPartPr/>
              <p14:nvPr/>
            </p14:nvContentPartPr>
            <p14:xfrm>
              <a:off x="9202650" y="5993526"/>
              <a:ext cx="131040" cy="119880"/>
            </p14:xfrm>
          </p:contentPart>
        </mc:Choice>
        <mc:Fallback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73D7FBEE-0FBA-450A-956F-21171C61D1CA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9194010" y="5984886"/>
                <a:ext cx="1486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6CD5BCA1-ED67-4D4E-AFEC-EBFD601E4654}"/>
                  </a:ext>
                </a:extLst>
              </p14:cNvPr>
              <p14:cNvContentPartPr/>
              <p14:nvPr/>
            </p14:nvContentPartPr>
            <p14:xfrm>
              <a:off x="9378330" y="6095766"/>
              <a:ext cx="106560" cy="88200"/>
            </p14:xfrm>
          </p:contentPart>
        </mc:Choice>
        <mc:Fallback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6CD5BCA1-ED67-4D4E-AFEC-EBFD601E4654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9369330" y="6086766"/>
                <a:ext cx="12420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oup 360">
            <a:extLst>
              <a:ext uri="{FF2B5EF4-FFF2-40B4-BE49-F238E27FC236}">
                <a16:creationId xmlns:a16="http://schemas.microsoft.com/office/drawing/2014/main" id="{2AE4B13A-637B-4F31-A3CD-19EE0AB7384E}"/>
              </a:ext>
            </a:extLst>
          </p:cNvPr>
          <p:cNvGrpSpPr/>
          <p:nvPr/>
        </p:nvGrpSpPr>
        <p:grpSpPr>
          <a:xfrm>
            <a:off x="9542490" y="5725326"/>
            <a:ext cx="862200" cy="259920"/>
            <a:chOff x="9542490" y="5725326"/>
            <a:chExt cx="86220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455EA1C-DCBC-438E-9109-35652C6BD5BB}"/>
                    </a:ext>
                  </a:extLst>
                </p14:cNvPr>
                <p14:cNvContentPartPr/>
                <p14:nvPr/>
              </p14:nvContentPartPr>
              <p14:xfrm>
                <a:off x="9542490" y="5730006"/>
                <a:ext cx="146160" cy="1310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455EA1C-DCBC-438E-9109-35652C6BD5B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533850" y="5721006"/>
                  <a:ext cx="163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D22F9B7-821A-4EB6-BBD4-BF0164781DA7}"/>
                    </a:ext>
                  </a:extLst>
                </p14:cNvPr>
                <p14:cNvContentPartPr/>
                <p14:nvPr/>
              </p14:nvContentPartPr>
              <p14:xfrm>
                <a:off x="9591450" y="5725326"/>
                <a:ext cx="105120" cy="1303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D22F9B7-821A-4EB6-BBD4-BF0164781DA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582450" y="5716686"/>
                  <a:ext cx="122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4056DF5C-B84F-48EC-823C-5B8513B630F7}"/>
                    </a:ext>
                  </a:extLst>
                </p14:cNvPr>
                <p14:cNvContentPartPr/>
                <p14:nvPr/>
              </p14:nvContentPartPr>
              <p14:xfrm>
                <a:off x="9753810" y="5800926"/>
                <a:ext cx="96840" cy="1843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4056DF5C-B84F-48EC-823C-5B8513B630F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745170" y="5792286"/>
                  <a:ext cx="114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D01CE7D-E932-4934-92AE-E45CA00DF68B}"/>
                    </a:ext>
                  </a:extLst>
                </p14:cNvPr>
                <p14:cNvContentPartPr/>
                <p14:nvPr/>
              </p14:nvContentPartPr>
              <p14:xfrm>
                <a:off x="9921570" y="5828286"/>
                <a:ext cx="58680" cy="1306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D01CE7D-E932-4934-92AE-E45CA00DF68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912570" y="5819646"/>
                  <a:ext cx="76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522FBAA2-94EB-4A96-B12B-6B5B89951ECB}"/>
                    </a:ext>
                  </a:extLst>
                </p14:cNvPr>
                <p14:cNvContentPartPr/>
                <p14:nvPr/>
              </p14:nvContentPartPr>
              <p14:xfrm>
                <a:off x="10005450" y="5891646"/>
                <a:ext cx="74880" cy="730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522FBAA2-94EB-4A96-B12B-6B5B89951EC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996450" y="5883006"/>
                  <a:ext cx="92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54052CC-C682-4D41-92B5-906A9A575635}"/>
                    </a:ext>
                  </a:extLst>
                </p14:cNvPr>
                <p14:cNvContentPartPr/>
                <p14:nvPr/>
              </p14:nvContentPartPr>
              <p14:xfrm>
                <a:off x="10095450" y="5824686"/>
                <a:ext cx="68760" cy="1537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54052CC-C682-4D41-92B5-906A9A57563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086450" y="5815686"/>
                  <a:ext cx="86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969CAE1-8C28-4FF8-9EB1-1DF16F4B1D59}"/>
                    </a:ext>
                  </a:extLst>
                </p14:cNvPr>
                <p14:cNvContentPartPr/>
                <p14:nvPr/>
              </p14:nvContentPartPr>
              <p14:xfrm>
                <a:off x="10261050" y="5779686"/>
                <a:ext cx="143640" cy="180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969CAE1-8C28-4FF8-9EB1-1DF16F4B1D59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252050" y="5770686"/>
                  <a:ext cx="161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2783E0B-EDBB-4ED7-A177-CC15FCE1FC84}"/>
                    </a:ext>
                  </a:extLst>
                </p14:cNvPr>
                <p14:cNvContentPartPr/>
                <p14:nvPr/>
              </p14:nvContentPartPr>
              <p14:xfrm>
                <a:off x="10297050" y="5854926"/>
                <a:ext cx="88560" cy="1656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2783E0B-EDBB-4ED7-A177-CC15FCE1FC8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288050" y="5845926"/>
                  <a:ext cx="10620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4332F2E5-AE58-4D2D-93C4-E4017152CAA8}"/>
                  </a:ext>
                </a:extLst>
              </p14:cNvPr>
              <p14:cNvContentPartPr/>
              <p14:nvPr/>
            </p14:nvContentPartPr>
            <p14:xfrm>
              <a:off x="10632210" y="5777166"/>
              <a:ext cx="123480" cy="133200"/>
            </p14:xfrm>
          </p:contentPart>
        </mc:Choice>
        <mc:Fallback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4332F2E5-AE58-4D2D-93C4-E4017152CAA8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10623210" y="5768166"/>
                <a:ext cx="14112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0" name="Group 369">
            <a:extLst>
              <a:ext uri="{FF2B5EF4-FFF2-40B4-BE49-F238E27FC236}">
                <a16:creationId xmlns:a16="http://schemas.microsoft.com/office/drawing/2014/main" id="{A5C61A44-51D0-4D33-83F5-6A521A9525F2}"/>
              </a:ext>
            </a:extLst>
          </p:cNvPr>
          <p:cNvGrpSpPr/>
          <p:nvPr/>
        </p:nvGrpSpPr>
        <p:grpSpPr>
          <a:xfrm>
            <a:off x="1825530" y="6430206"/>
            <a:ext cx="290160" cy="171720"/>
            <a:chOff x="1825530" y="6430206"/>
            <a:chExt cx="29016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6040E81-7DE4-4F8F-B18C-DE416B6523B2}"/>
                    </a:ext>
                  </a:extLst>
                </p14:cNvPr>
                <p14:cNvContentPartPr/>
                <p14:nvPr/>
              </p14:nvContentPartPr>
              <p14:xfrm>
                <a:off x="1825530" y="6510846"/>
                <a:ext cx="213120" cy="136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6040E81-7DE4-4F8F-B18C-DE416B6523B2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816530" y="6502206"/>
                  <a:ext cx="230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4297916-DF58-4919-9D94-6DFC50133B22}"/>
                    </a:ext>
                  </a:extLst>
                </p14:cNvPr>
                <p14:cNvContentPartPr/>
                <p14:nvPr/>
              </p14:nvContentPartPr>
              <p14:xfrm>
                <a:off x="1901850" y="6545046"/>
                <a:ext cx="162360" cy="1512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4297916-DF58-4919-9D94-6DFC50133B2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893210" y="6536046"/>
                  <a:ext cx="180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E7BF79F-50F6-455E-B0E6-D2ED29AEF2B8}"/>
                    </a:ext>
                  </a:extLst>
                </p14:cNvPr>
                <p14:cNvContentPartPr/>
                <p14:nvPr/>
              </p14:nvContentPartPr>
              <p14:xfrm>
                <a:off x="1959450" y="6430206"/>
                <a:ext cx="156240" cy="17172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E7BF79F-50F6-455E-B0E6-D2ED29AEF2B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950810" y="6421206"/>
                  <a:ext cx="17388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B1632517-034A-4864-9B41-3D17C9440CB2}"/>
              </a:ext>
            </a:extLst>
          </p:cNvPr>
          <p:cNvGrpSpPr/>
          <p:nvPr/>
        </p:nvGrpSpPr>
        <p:grpSpPr>
          <a:xfrm>
            <a:off x="2526810" y="6523446"/>
            <a:ext cx="518040" cy="128880"/>
            <a:chOff x="2526810" y="6523446"/>
            <a:chExt cx="518040" cy="1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67AB83F-F9A0-4582-9B97-A1248ED685A6}"/>
                    </a:ext>
                  </a:extLst>
                </p14:cNvPr>
                <p14:cNvContentPartPr/>
                <p14:nvPr/>
              </p14:nvContentPartPr>
              <p14:xfrm>
                <a:off x="2526810" y="6523446"/>
                <a:ext cx="108000" cy="1224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67AB83F-F9A0-4582-9B97-A1248ED685A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517810" y="6514446"/>
                  <a:ext cx="125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4F39BB2E-A332-4968-8BA4-E356ED8F668B}"/>
                    </a:ext>
                  </a:extLst>
                </p14:cNvPr>
                <p14:cNvContentPartPr/>
                <p14:nvPr/>
              </p14:nvContentPartPr>
              <p14:xfrm>
                <a:off x="2671890" y="6547566"/>
                <a:ext cx="227160" cy="8460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4F39BB2E-A332-4968-8BA4-E356ED8F668B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2662890" y="6538926"/>
                  <a:ext cx="244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8D192FF3-A1BD-414C-9F2F-08CD62F7B3C0}"/>
                    </a:ext>
                  </a:extLst>
                </p14:cNvPr>
                <p14:cNvContentPartPr/>
                <p14:nvPr/>
              </p14:nvContentPartPr>
              <p14:xfrm>
                <a:off x="2980410" y="6557286"/>
                <a:ext cx="64440" cy="950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8D192FF3-A1BD-414C-9F2F-08CD62F7B3C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971410" y="6548646"/>
                  <a:ext cx="820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01635278-31C6-4D21-AE4A-FE2AA2BD5B33}"/>
              </a:ext>
            </a:extLst>
          </p:cNvPr>
          <p:cNvGrpSpPr/>
          <p:nvPr/>
        </p:nvGrpSpPr>
        <p:grpSpPr>
          <a:xfrm>
            <a:off x="3424650" y="6445686"/>
            <a:ext cx="209160" cy="276840"/>
            <a:chOff x="3424650" y="6445686"/>
            <a:chExt cx="20916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CC47602-AB6E-460C-AB3B-2368EBD5C727}"/>
                    </a:ext>
                  </a:extLst>
                </p14:cNvPr>
                <p14:cNvContentPartPr/>
                <p14:nvPr/>
              </p14:nvContentPartPr>
              <p14:xfrm>
                <a:off x="3424650" y="6548646"/>
                <a:ext cx="65160" cy="903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CC47602-AB6E-460C-AB3B-2368EBD5C727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415650" y="6539646"/>
                  <a:ext cx="82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4514E89-5E56-4A2E-A902-4C05BC00DD59}"/>
                    </a:ext>
                  </a:extLst>
                </p14:cNvPr>
                <p14:cNvContentPartPr/>
                <p14:nvPr/>
              </p14:nvContentPartPr>
              <p14:xfrm>
                <a:off x="3573690" y="6445686"/>
                <a:ext cx="57600" cy="27684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4514E89-5E56-4A2E-A902-4C05BC00DD5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565050" y="6436686"/>
                  <a:ext cx="752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8C3D3CD-6AD6-4B2F-904C-1CFD1A509CF4}"/>
                    </a:ext>
                  </a:extLst>
                </p14:cNvPr>
                <p14:cNvContentPartPr/>
                <p14:nvPr/>
              </p14:nvContentPartPr>
              <p14:xfrm>
                <a:off x="3520050" y="6573126"/>
                <a:ext cx="113760" cy="3096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8C3D3CD-6AD6-4B2F-904C-1CFD1A509CF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511050" y="6564486"/>
                  <a:ext cx="1314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A63C88C-0CDF-4771-AE59-9C774CAC18FC}"/>
              </a:ext>
            </a:extLst>
          </p:cNvPr>
          <p:cNvGrpSpPr/>
          <p:nvPr/>
        </p:nvGrpSpPr>
        <p:grpSpPr>
          <a:xfrm>
            <a:off x="4038450" y="6347766"/>
            <a:ext cx="295200" cy="303840"/>
            <a:chOff x="4038450" y="6347766"/>
            <a:chExt cx="295200" cy="3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43A9FE39-0BCA-4FD0-BCF7-5AD368B0B47D}"/>
                    </a:ext>
                  </a:extLst>
                </p14:cNvPr>
                <p14:cNvContentPartPr/>
                <p14:nvPr/>
              </p14:nvContentPartPr>
              <p14:xfrm>
                <a:off x="4038450" y="6347766"/>
                <a:ext cx="272160" cy="30384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43A9FE39-0BCA-4FD0-BCF7-5AD368B0B47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029450" y="6338766"/>
                  <a:ext cx="289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591BFC3-75C5-4B5E-BCDD-06F21EF72377}"/>
                    </a:ext>
                  </a:extLst>
                </p14:cNvPr>
                <p14:cNvContentPartPr/>
                <p14:nvPr/>
              </p14:nvContentPartPr>
              <p14:xfrm>
                <a:off x="4228530" y="6405006"/>
                <a:ext cx="105120" cy="187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591BFC3-75C5-4B5E-BCDD-06F21EF7237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219530" y="6396366"/>
                  <a:ext cx="1227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F54ACAAE-006B-44DA-833E-0AC94C1ACBAE}"/>
              </a:ext>
            </a:extLst>
          </p:cNvPr>
          <p:cNvGrpSpPr/>
          <p:nvPr/>
        </p:nvGrpSpPr>
        <p:grpSpPr>
          <a:xfrm>
            <a:off x="4618770" y="6512286"/>
            <a:ext cx="365400" cy="112320"/>
            <a:chOff x="4618770" y="6512286"/>
            <a:chExt cx="36540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B2EADBA8-A2C2-4D98-8613-A204AF2A36CA}"/>
                    </a:ext>
                  </a:extLst>
                </p14:cNvPr>
                <p14:cNvContentPartPr/>
                <p14:nvPr/>
              </p14:nvContentPartPr>
              <p14:xfrm>
                <a:off x="4618770" y="6512286"/>
                <a:ext cx="116640" cy="10836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B2EADBA8-A2C2-4D98-8613-A204AF2A36C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609770" y="6503646"/>
                  <a:ext cx="134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526B61DB-FB55-4213-9BC8-E564A784D112}"/>
                    </a:ext>
                  </a:extLst>
                </p14:cNvPr>
                <p14:cNvContentPartPr/>
                <p14:nvPr/>
              </p14:nvContentPartPr>
              <p14:xfrm>
                <a:off x="4781130" y="6527046"/>
                <a:ext cx="203040" cy="9756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526B61DB-FB55-4213-9BC8-E564A784D112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772130" y="6518406"/>
                  <a:ext cx="22068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26935FD5-AF94-4A44-87BA-9B106C6135CB}"/>
              </a:ext>
            </a:extLst>
          </p:cNvPr>
          <p:cNvGrpSpPr/>
          <p:nvPr/>
        </p:nvGrpSpPr>
        <p:grpSpPr>
          <a:xfrm>
            <a:off x="5325810" y="6433446"/>
            <a:ext cx="786960" cy="293040"/>
            <a:chOff x="5325810" y="6433446"/>
            <a:chExt cx="78696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444D86DF-73D2-408C-9D40-1C947BF143B3}"/>
                    </a:ext>
                  </a:extLst>
                </p14:cNvPr>
                <p14:cNvContentPartPr/>
                <p14:nvPr/>
              </p14:nvContentPartPr>
              <p14:xfrm>
                <a:off x="5325810" y="6434886"/>
                <a:ext cx="48600" cy="17100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444D86DF-73D2-408C-9D40-1C947BF143B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316810" y="6425886"/>
                  <a:ext cx="66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760C7656-B5AA-4A0A-90FC-F89186149167}"/>
                    </a:ext>
                  </a:extLst>
                </p14:cNvPr>
                <p14:cNvContentPartPr/>
                <p14:nvPr/>
              </p14:nvContentPartPr>
              <p14:xfrm>
                <a:off x="5402850" y="6513006"/>
                <a:ext cx="26280" cy="756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760C7656-B5AA-4A0A-90FC-F8918614916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393850" y="6504006"/>
                  <a:ext cx="43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0CD3316E-B134-4905-9DFF-4FC77ABCA84A}"/>
                    </a:ext>
                  </a:extLst>
                </p14:cNvPr>
                <p14:cNvContentPartPr/>
                <p14:nvPr/>
              </p14:nvContentPartPr>
              <p14:xfrm>
                <a:off x="5390250" y="6482046"/>
                <a:ext cx="164160" cy="9792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0CD3316E-B134-4905-9DFF-4FC77ABCA84A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381610" y="6473406"/>
                  <a:ext cx="181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FF5F3205-580E-4CC7-8CC1-98997A0D9243}"/>
                    </a:ext>
                  </a:extLst>
                </p14:cNvPr>
                <p14:cNvContentPartPr/>
                <p14:nvPr/>
              </p14:nvContentPartPr>
              <p14:xfrm>
                <a:off x="5590050" y="6479526"/>
                <a:ext cx="286920" cy="10692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FF5F3205-580E-4CC7-8CC1-98997A0D924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581410" y="6470886"/>
                  <a:ext cx="304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15BDDB2D-0BBE-4A01-9F79-5025E654654E}"/>
                    </a:ext>
                  </a:extLst>
                </p14:cNvPr>
                <p14:cNvContentPartPr/>
                <p14:nvPr/>
              </p14:nvContentPartPr>
              <p14:xfrm>
                <a:off x="5923770" y="6433446"/>
                <a:ext cx="38160" cy="14796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15BDDB2D-0BBE-4A01-9F79-5025E654654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915130" y="6424446"/>
                  <a:ext cx="55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A8449462-5D97-44FC-A9AF-C61409075C5F}"/>
                    </a:ext>
                  </a:extLst>
                </p14:cNvPr>
                <p14:cNvContentPartPr/>
                <p14:nvPr/>
              </p14:nvContentPartPr>
              <p14:xfrm>
                <a:off x="5995410" y="6498606"/>
                <a:ext cx="117360" cy="22788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A8449462-5D97-44FC-A9AF-C61409075C5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986770" y="6489606"/>
                  <a:ext cx="13500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325F84BD-30A5-4E7D-890A-CEA9EEED5F5D}"/>
              </a:ext>
            </a:extLst>
          </p:cNvPr>
          <p:cNvGrpSpPr/>
          <p:nvPr/>
        </p:nvGrpSpPr>
        <p:grpSpPr>
          <a:xfrm>
            <a:off x="6375930" y="6402486"/>
            <a:ext cx="1267560" cy="286200"/>
            <a:chOff x="6375930" y="6402486"/>
            <a:chExt cx="126756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67486029-0451-4B84-A99B-C97D75E7F4B5}"/>
                    </a:ext>
                  </a:extLst>
                </p14:cNvPr>
                <p14:cNvContentPartPr/>
                <p14:nvPr/>
              </p14:nvContentPartPr>
              <p14:xfrm>
                <a:off x="6375930" y="6438126"/>
                <a:ext cx="262080" cy="12708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67486029-0451-4B84-A99B-C97D75E7F4B5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367290" y="6429126"/>
                  <a:ext cx="279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B463450B-18A9-4942-AE9B-C6E4837FD83F}"/>
                    </a:ext>
                  </a:extLst>
                </p14:cNvPr>
                <p14:cNvContentPartPr/>
                <p14:nvPr/>
              </p14:nvContentPartPr>
              <p14:xfrm>
                <a:off x="6674010" y="6500406"/>
                <a:ext cx="18720" cy="18828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B463450B-18A9-4942-AE9B-C6E4837FD83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665370" y="6491766"/>
                  <a:ext cx="36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E99AA24-C012-4EFC-9AD4-993517618C66}"/>
                    </a:ext>
                  </a:extLst>
                </p14:cNvPr>
                <p14:cNvContentPartPr/>
                <p14:nvPr/>
              </p14:nvContentPartPr>
              <p14:xfrm>
                <a:off x="6656370" y="6462246"/>
                <a:ext cx="189720" cy="10692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E99AA24-C012-4EFC-9AD4-993517618C6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647370" y="6453606"/>
                  <a:ext cx="207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EC30EEF-59DD-4B72-B34A-649FC3319A13}"/>
                    </a:ext>
                  </a:extLst>
                </p14:cNvPr>
                <p14:cNvContentPartPr/>
                <p14:nvPr/>
              </p14:nvContentPartPr>
              <p14:xfrm>
                <a:off x="6879930" y="6497166"/>
                <a:ext cx="81000" cy="6480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EC30EEF-59DD-4B72-B34A-649FC3319A13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871290" y="6488166"/>
                  <a:ext cx="98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C64880CC-27A3-4561-A7C6-DB81E85BAEBD}"/>
                    </a:ext>
                  </a:extLst>
                </p14:cNvPr>
                <p14:cNvContentPartPr/>
                <p14:nvPr/>
              </p14:nvContentPartPr>
              <p14:xfrm>
                <a:off x="7010250" y="6402486"/>
                <a:ext cx="216720" cy="15048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C64880CC-27A3-4561-A7C6-DB81E85BAEB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001610" y="6393846"/>
                  <a:ext cx="234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3D4C6F0D-9E5E-4A6A-A96F-032F49930B04}"/>
                    </a:ext>
                  </a:extLst>
                </p14:cNvPr>
                <p14:cNvContentPartPr/>
                <p14:nvPr/>
              </p14:nvContentPartPr>
              <p14:xfrm>
                <a:off x="7259010" y="6457926"/>
                <a:ext cx="96480" cy="7848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3D4C6F0D-9E5E-4A6A-A96F-032F49930B04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250010" y="6449286"/>
                  <a:ext cx="114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F903CDA2-8CFC-440A-81B0-06137B5325C4}"/>
                    </a:ext>
                  </a:extLst>
                </p14:cNvPr>
                <p14:cNvContentPartPr/>
                <p14:nvPr/>
              </p14:nvContentPartPr>
              <p14:xfrm>
                <a:off x="7363410" y="6416526"/>
                <a:ext cx="280080" cy="14256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F903CDA2-8CFC-440A-81B0-06137B5325C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354410" y="6407886"/>
                  <a:ext cx="297720" cy="16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174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Approximation Algorithms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417635" y="1029129"/>
            <a:ext cx="11513527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We extend the rank argument to design approximation algorithms for NP-hard variants of bipartite matching.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The high level idea is to show that the basic solutions (although not integral) are “close” to integral.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There are variables with large fractional value.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If there are no integral variable, then there are constraints almost satisfied by integral solutions.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We will see one example for each of these two scenarios.</a:t>
            </a:r>
          </a:p>
        </p:txBody>
      </p:sp>
    </p:spTree>
    <p:extLst>
      <p:ext uri="{BB962C8B-B14F-4D97-AF65-F5344CB8AC3E}">
        <p14:creationId xmlns:p14="http://schemas.microsoft.com/office/powerpoint/2010/main" val="240072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LP Rounding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029129"/>
                <a:ext cx="11145715" cy="5451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For a minimization problem, we say an algorithm is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CA" sz="2000" dirty="0"/>
                  <a:t>-approximation algorithm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𝑆𝑂𝐿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a maximization problem, we say an algorithm is an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CA" sz="2000" dirty="0"/>
                  <a:t>-approximation algorithm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𝑆𝑂𝐿</m:t>
                        </m:r>
                      </m:num>
                      <m:den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𝑂𝑃𝑇</m:t>
                        </m:r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How do we prove the approximation ratio if we don’t know the optimal value??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There are many different approaches to design rounding algorithms.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will focus on one approach by analyzing the basic solutions.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029129"/>
                <a:ext cx="11145715" cy="5451557"/>
              </a:xfrm>
              <a:prstGeom prst="rect">
                <a:avLst/>
              </a:prstGeom>
              <a:blipFill>
                <a:blip r:embed="rId2"/>
                <a:stretch>
                  <a:fillRect l="-547" b="-11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CC83EC-8B9C-463E-97E9-77AC10B972AB}"/>
                  </a:ext>
                </a:extLst>
              </p14:cNvPr>
              <p14:cNvContentPartPr/>
              <p14:nvPr/>
            </p14:nvContentPartPr>
            <p14:xfrm>
              <a:off x="4153680" y="2910960"/>
              <a:ext cx="6697800" cy="1752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CC83EC-8B9C-463E-97E9-77AC10B972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4320" y="2901600"/>
                <a:ext cx="6716520" cy="177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28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10695</TotalTime>
  <Words>1620</Words>
  <Application>Microsoft Office PowerPoint</Application>
  <PresentationFormat>Widescreen</PresentationFormat>
  <Paragraphs>211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CS 466/666 - Algorithm Design and Analysis</vt:lpstr>
      <vt:lpstr>Today’s Plan</vt:lpstr>
      <vt:lpstr>Optimal Corner Points for Inequality Form</vt:lpstr>
      <vt:lpstr>Bipartite Matching</vt:lpstr>
      <vt:lpstr>Reduction</vt:lpstr>
      <vt:lpstr>Rank Argument</vt:lpstr>
      <vt:lpstr>Linear Dependence</vt:lpstr>
      <vt:lpstr>Approximation Algorithms</vt:lpstr>
      <vt:lpstr>LP Rounding</vt:lpstr>
      <vt:lpstr>3-Dimensional Matching</vt:lpstr>
      <vt:lpstr>Basic Solution</vt:lpstr>
      <vt:lpstr>Iterative Rounding Algorithm</vt:lpstr>
      <vt:lpstr>Approximation Guarantee</vt:lpstr>
      <vt:lpstr>General Assignment Problem</vt:lpstr>
      <vt:lpstr>Linear Programming Relaxation</vt:lpstr>
      <vt:lpstr>Iterative Relaxation Algorithm</vt:lpstr>
      <vt:lpstr>Performance Guarantee</vt:lpstr>
      <vt:lpstr>Basic Solution</vt:lpstr>
      <vt:lpstr>Non-Bipartite Matching and Edmonds’ LP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771</cp:revision>
  <dcterms:created xsi:type="dcterms:W3CDTF">2020-05-12T11:50:13Z</dcterms:created>
  <dcterms:modified xsi:type="dcterms:W3CDTF">2020-07-16T18:05:58Z</dcterms:modified>
</cp:coreProperties>
</file>