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507" r:id="rId4"/>
    <p:sldId id="508" r:id="rId5"/>
    <p:sldId id="509" r:id="rId6"/>
    <p:sldId id="510" r:id="rId7"/>
    <p:sldId id="523" r:id="rId8"/>
    <p:sldId id="511" r:id="rId9"/>
    <p:sldId id="512" r:id="rId10"/>
    <p:sldId id="524" r:id="rId11"/>
    <p:sldId id="514" r:id="rId12"/>
    <p:sldId id="52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4:36:28.6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22788 2161 617 0,'12'-5'50'0,"-3"-2"103"15,1 3 31-15,-5 2 45 16,-5 0 4-16,3 2-41 15,-4 0-9-15,-1 0-12 16,1 0-11-16,-20 4-25 16,-38 46-3-16,22-21-28 15,0 1-12-15,2 4-30 0,1-3-16 16,8-3-23-16,3 1-10 16,9-9-12-16,5-4-2 15,2-6-18-15,6-4-38 16,1-4-102-16,-2-5-78 15,2 2-260-15,0 0 311 16</inkml:trace>
  <inkml:trace contextRef="#ctx0" brushRef="#br0" timeOffset="214.01">22546 2192 638 0,'3'-6'424'0,"1"5"-13"0,3 8-118 15,1 4-16-15,2 1-68 16,1 4-27-16,-1 1-58 15,3 4-24-15,2 1-29 16,0-4-17-16,3 4-22 16,1-1-13-16,-3 1-10 15,2 0-2-15,-6-3-4 16,1-3-2-16,-1-3-42 16,-2-3-52-16,-4-7-160 15,-2-2-178-15,-10 1 269 16</inkml:trace>
  <inkml:trace contextRef="#ctx0" brushRef="#br0" timeOffset="436.21">22913 2397 1406 0,'9'10'581'16,"-1"2"-353"-16,-1 3 1 15,-1 0-63-15,-5 3-42 0,-2 3-59 16,-4-2-35-16,5 1-19 16,-3-4-5-16,3-5-4 15,3-4-34-15,-3-3-133 16,4-4-139-16,9-5 179 16</inkml:trace>
  <inkml:trace contextRef="#ctx0" brushRef="#br0" timeOffset="766.01">23293 2283 1340 0,'-10'0'545'0,"9"3"-350"16,2-2 2-16,11 4-48 16,1-2-21-16,14-3-41 15,2 0-24-15,2-3-33 0,1-3-9 16,2 4-9-16,-3 0-7 15,-5 0-70-15,-2 3-65 16,-14 1-295-16,-4 0 272 16</inkml:trace>
  <inkml:trace contextRef="#ctx0" brushRef="#br0" timeOffset="979.31">23446 2147 937 0,'-2'10'486'0,"3"1"-71"16,-1 1-158-16,5 7-43 16,-1 5-31-16,-4 2-66 15,2 9-36-15,-4-4-45 16,0-1-12-16,4 0-14 16,2-7-7-16,11-5-34 15,-2-1-51-15,3-13-166 16,0-4-431-16,4-3 452 15</inkml:trace>
  <inkml:trace contextRef="#ctx0" brushRef="#br0" timeOffset="1328.69">24112 2112 1305 0,'0'1'579'0,"0"0"-288"16,-1 4-84-16,0-5-9 15,0 0-61-15,-4 5-32 16,-8 21-62-16,-37 30-17 16,23-19-15-16,2 3-6 15,7-2-6-15,1-1-5 0,11-8-41 16,-3-6-39-16,8-9-121 16,-2-5-127-16,10-7 210 15</inkml:trace>
  <inkml:trace contextRef="#ctx0" brushRef="#br0" timeOffset="1523.14">23979 2161 1476 0,'-7'6'606'0,"8"3"-354"16,8 3-51-16,1 11-38 15,1 4-38-15,6 7-53 16,4 5-21-16,2 0-22 15,0-5-7-15,-6-5-11 16,-1-4-4-16,-6-6-97 16,-3-5-80-16,-1-5 105 0</inkml:trace>
  <inkml:trace contextRef="#ctx0" brushRef="#br0" timeOffset="1905.16">24271 2384 1395 0,'23'-8'574'0,"5"12"-333"15,1 1-50-15,-2 1-38 16,-1 3-28-16,-14-4-48 16,1 6-28-16,-8 3-33 15,-2-2-5-15,-3 2 0 16,-8-3-1-16,-5 1 0 15,0 0 1-15,-4-2-2 16,4 1 0-16,2-3-2 16,0 0-1-16,10-2-3 15,-1-1-1-15,4 1 2 16,1-4 0-16,-3-2 0 16,0 0-2-16,15 2-3 15,37 2-2-15,-24-9-16 0,-5-3-49 16,4 0-162-1,-3 2-178-15,2 2 246 0</inkml:trace>
  <inkml:trace contextRef="#ctx0" brushRef="#br0" timeOffset="2314.06">24935 2299 1218 0,'-8'5'544'15,"3"-1"-285"-15,5-3-28 0,0 1-23 16,0-2-44-16,0 0-28 15,0 0-52-15,0 0-19 16,0 0-24-16,22 6-11 16,33 0-22-16,-24-9-27 15,0 1-143-15,-3 1-489 0</inkml:trace>
  <inkml:trace contextRef="#ctx0" brushRef="#br0" timeOffset="2985.04">25461 2084 602 0,'-1'-2'341'16,"0"1"-41"-16,0 0-31 15,0 0-43-15,0 0-21 16,-1 0-31-16,1 0-18 16,0 0-28-16,0 0-15 0,0 0-31 15,0 0-14-15,1 1-31 16,0 0-11-16,10 2-16 16,11 4-3-16,22 15-5 15,-28-9 0-15,-7 2-2 16,-3 2-1-16,-11 2-1 15,-8-1 0-15,-2 1-8 16,-5 3-4-16,0-3-3 16,4-2 1-16,-4-2 11 15,8-3 5-15,-1-10 5 16,7 5 0-16,5-4-6 16,1 0-4-16,11 8-4 15,-1-4 1-15,12-1 2 16,1 1 2-16,4-2 8 15,8 1 9-15,-2 1 18 16,-4 3 8-16,-11 0 9 0,-6-1 2 16,-13 1-1-16,-7-1 1 15,-10 2-3-15,-7 5-3 16,-4-1-11-16,4 2-9 16,3-6-15-16,4-1-16 15,4-4-70-15,6-5-52 16,6-3-159-16,3-1-157 15,13-1 284-15</inkml:trace>
  <inkml:trace contextRef="#ctx0" brushRef="#br0" timeOffset="3210.37">25950 2081 1314 0,'6'-1'596'0,"-12"7"-249"15,-3 5-114-15,-3 10-56 16,-6 5-44-16,3 6-54 16,-1 1-28-16,-2 0-29 15,1 0-8-15,4-7-11 16,1-5-6-16,10-3-48 16,-3-11-57-16,-2 2-154 15,0-1-138-15,-2 4 244 16</inkml:trace>
  <inkml:trace contextRef="#ctx0" brushRef="#br0" timeOffset="3428.84">25760 2085 1610 0,'14'7'649'15,"-2"6"-413"-15,4 5-22 0,-2 5-56 16,-1 2-35-16,7 3-49 15,-5-3-21-15,-1 1-29 16,-2 0-7-16,-3 1-12 16,-2-3-39-16,0-6-100 15,6 2-71-15,-4-6-288 16,8 4 314-16</inkml:trace>
  <inkml:trace contextRef="#ctx0" brushRef="#br0" timeOffset="3821.72">26060 2322 1372 0,'4'-3'566'0,"11"2"-322"16,-2-1-41-16,-1 5-57 0,-3 0-23 15,-5 6-60-15,-2 3-18 16,-5 1-29-16,-6 0-4 15,-5 3 0-15,-3-1 0 16,0 1-3-16,0 0-2 16,4-5 0-16,2-4-2 15,7-2-3-15,3 0 3 16,3 1 4-16,5-3 1 0,5 1 7 16,2 1 0-16,3 0 7 15,5 0 6-15,-3 3 12 16,0 0-5-16,-6 4 10 15,-5 0 4-15,-5 0-2 16,-3-1 8-16,-8 0-13 16,-4-1-6-16,-6-5-15 15,0 0-21-15,-1-5-95 16,3-4-57-16,5-3-172 16,6-1 190-16</inkml:trace>
  <inkml:trace contextRef="#ctx0" brushRef="#br0" timeOffset="4768.32">26791 2273 1200 0,'-4'2'492'0,"-6"-2"-279"16,5 0-56-16,5 0-4 16,3 0-15-16,-3 0-33 15,4 0-25-15,24 2-36 16,30 2-18-16,-33-5-16 15,0 2-2-15,-2-1-27 16,-4 0-57-16,-2 0-240 16,-5-1 212-16</inkml:trace>
  <inkml:trace contextRef="#ctx0" brushRef="#br0" timeOffset="4890.82">26945 2138 534 0,'-1'0'133'16</inkml:trace>
  <inkml:trace contextRef="#ctx0" brushRef="#br0" timeOffset="9116.7">28882 1916 660 0,'0'-13'294'0,"4"5"-125"16,1 4-4-16,-1-1-9 15,-4 3-19-15,2 2-39 16,-2 0-20-16,0 0-21 16,4 17-1-16,9 47 1 15,-10-22-2-15,-5 21-8 16,2 11-4-16,-2 18-10 16,-4 4-3-16,-2 10-4 15,1 5-3-15,-3-3 4 16,5 5-1-16,-1-2-6 15,-3-4-3-15,3-4-8 16,0-6-3-16,9-8 0 0,0-8-1 16,-3-8 0-16,6-6 0 15,-2-9 2-15,1-9-1 16,0-11 1-16,-5-9 1 16,1-16-10-16,-3-3-24 15,4-10-94-15,-2-7-70 16,-1-14-241-16,4-8 267 0</inkml:trace>
  <inkml:trace contextRef="#ctx0" brushRef="#br0" timeOffset="10225.95">28902 1906 887 0,'-8'-4'355'0,"-4"-2"-241"16,10 3-17-16,4 1 5 16,1 2 5-16,-3-1 1 15,0 0-32-15,0 0-13 16,2-1-14-16,25-3-3 16,37-6-10-16,-24 7-10 0,13-1-12 15,5 3-4-15,16 2-6 16,14 2-3-16,17-2-3 15,8-1-2-15,22 0 1 16,5-1 0-16,10 2 3 16,9 1 0-16,-11 1 1 15,2-1 0-15,-12 2 2 16,-5 0 0-16,-18-3 0 16,-8 1 0-16,-8-1-1 15,-13-7-1-15,-4 6 1 16,-9-3 0-16,-10 6-1 15,-1 4 0-15,-16-5 1 16,-7 1 1-16,-9-2-1 16,-8-3 1-16,-5-1-3 15,-5 3 0-15,-5-3 0 16,-1 3 0-16,-3 2 2 0,2 0 3 16,-5-1 1-16,0-1 2 15,0 0 0-15,0 0-1 16,0-1-2-16,0 1-3 15,0 0-3-15,0 1-1 16,0 0 0-16,0 0 1 16,0 0 2-16,0 0 1 15,0 0-1-15,0 0 0 0,0 0-1 16,0 0-1-16,0 0 1 16,0 0-1-16,0 2 1 15,0 4 1-15,0 1 0 16,-1 1 2-16,-1-1-1 15,1 3-1-15,-1 2-1 16,-8 28 0-16,5-19-3 16,0 2-1-16,4 7 0 15,1 2-1-15,7 10 2 16,-4 4-2-16,6 4 2 16,0 3 1-16,-1 2-1 15,3-2 2-15,-2 3 1 16,-2 3 0-16,-5-2 0 15,-2 2 0-15,-3 7 2 16,-4-1-1-16,-2 0 0 0,3 1 1 16,0-7-2-16,1-2 1 15,3-1 0-15,-2 0 0 16,1 1 1-16,1-3 0 16,-1-4 0-16,0-3 0 15,-3-8 0-15,5 1 0 16,-3-3 0-16,1-3-1 15,4-4 0-15,-1-2 1 0,1-4 0 16,2-2 0-16,-2-4 0 16,1 0-1-16,1-3-1 15,1-2 0-15,3 2-1 16,-1-1-2-16,-1 0-16 16,2 0-9-16,-4 0-32 15,-1-4-34-15,-2-7-225 16,0 0 216-16</inkml:trace>
  <inkml:trace contextRef="#ctx0" brushRef="#br0" timeOffset="10869.42">28961 3631 575 0,'-21'3'299'0,"10"-3"-67"16,5 1-27-16,6-1-51 16,2 0-26-16,-2 0-37 15,0-1-21-15,12-1-11 16,14-4 2-16,34 0-8 16,-22 5-9-16,4 3-21 15,5 1-9-15,12 0-11 0,10 3-3 16,18 3-2-16,12 3-2 15,26 3 0-15,8 2-1 16,19 0 2-16,6-1 0 16,0 0 2-16,0-6 1 15,-5-5 2-15,-5-3 0 16,-11-5 0-16,-6-6 0 16,-25-3 0-16,-9 1 2 0,-25 0 1 15,-19 6 3-15,-22 3-23 16,-18-2-28-16,-25 1-195 15,-11-7 161-15</inkml:trace>
  <inkml:trace contextRef="#ctx0" brushRef="#br0" timeOffset="12310.1">29306 2068 697 0,'39'-15'308'16,"-39"13"-121"-16,3 2-3 15,-6-1-18-15,3 0-11 16,-1 1-50-16,-1 0-13 16,1 0-19-16,1 0-6 0,0 0-4 15,0 0 0-15,0 0-5 16,1 10-2-16,1 6-10 16,2 28-9-16,-10-26-14 15,1 2-6-15,-4-1-8 16,5 2 0-16,2-3-4 15,0-2 0-15,0-5 1 16,-1-5-1-16,6-2 1 16,-6-3-5-16,3-2-53 15,0 0-50-15,0 0-142 16,0 0-131-16,0-13 236 16</inkml:trace>
  <inkml:trace contextRef="#ctx0" brushRef="#br0" timeOffset="13203.25">29809 2070 569 0,'32'-14'307'0,"-31"11"-44"15,-1-1-25-15,4 1-31 16,-5 2-20-16,1 1-47 16,0 0-21-16,-1 0-42 15,0 0-17-15,0 8-21 0,-5 9-10 16,-8 33-11-16,4-28-6 15,8 1-6-15,2-3 0 16,0-2-1-16,2-5-1 16,-3-5 1-16,-2-4 0 15,3-4-3-15,0 0-12 16,0 0-57-16,0-1-49 0,0 0-176 16,0 0-109-16,0 0 247 15</inkml:trace>
  <inkml:trace contextRef="#ctx0" brushRef="#br0" timeOffset="13997.29">30209 2116 863 0,'-2'0'419'0,"1"0"-129"16,0 0-58-16,0 0-38 15,0 0-25-15,0 0-58 16,0 0-39-16,0 0-45 16,1 0-15-16,0 0-8 15,18 4 0-15,34 4-1 16,-32-4-2-16,-6-2-111 15,-9-2-126-15,-4 0 150 16</inkml:trace>
  <inkml:trace contextRef="#ctx0" brushRef="#br0" timeOffset="14535.12">30426 2006 1099 0,'3'-6'469'0,"-2"2"-257"15,6 0-74-15,0 3-27 16,5 1-28-16,1 2-20 16,-3 3-29-16,6 2-6 15,-6 0-11-15,0 2-1 0,-3 1-5 16,-4 1-1-16,-6 0 1 15,-4 1 1-15,-7-2-1 16,0-1-2-16,2-2-4 16,0 1-1-16,3 0-2 15,0-1 0-15,0 0-3 16,7-1-1-16,0 0-2 16,2 2 1-16,7 2 0 15,-3 0 1-15,10 3 1 16,-2-3 1-16,2 6 0 15,1-2 6-15,-6 0 4 16,2 0 6-16,-8-3 10 16,-3 1 1-16,-4-4 14 15,-6-1 5-15,0-3 1 16,-6 0-4-16,-5-1-16 0,6 3-7 16,3-2-13-16,2-5-5 15,6-1-47-15,-6-2-43 16,7-1-142-16,3 5-146 15,3 3 237-15</inkml:trace>
  <inkml:trace contextRef="#ctx0" brushRef="#br0" timeOffset="15683.67">30980 2160 345 0,'-40'25'86'16</inkml:trace>
  <inkml:trace contextRef="#ctx0" brushRef="#br0" timeOffset="15890.92">31037 2190 1212 0,'-27'27'446'0,"28"-28"-349"16,-1-1-145-16,2 0-99 16,-2 1 91-16</inkml:trace>
  <inkml:trace contextRef="#ctx0" brushRef="#br0" timeOffset="16027.71">31113 2169 689 0,'30'17'280'0,"-30"-18"-158"15</inkml:trace>
  <inkml:trace contextRef="#ctx0" brushRef="#br0" timeOffset="16624.68">31054 2121 713 0,'-1'0'362'0,"0"0"-85"16,-3 0-48-16,-5 1-51 16,-4 2-15-16,-27 19-45 15,27-8-18-15,0 1-28 16,1 3-17-16,2 0-22 16,1-4-10-16,8 3-18 15,4-6-5-15,7 1-4 16,10-1-2-16,4-6 2 0,0-1 0 15,-1-7 5-15,-2-6 2 16,-4-4 0-16,-3-2-2 16,-1-6-1-16,-4 3 0 15,-4-6 3-15,-5 0 4 16,-7 1 0-16,-4 0 0 16,-2 9-1-16,-1 3-1 15,1 11-7-15,1 2-5 0,0 6-7 16,2 4-35-16,4-1-144 15,4 1-193-15,11-3 234 16</inkml:trace>
  <inkml:trace contextRef="#ctx0" brushRef="#br0" timeOffset="17141.11">31345 2143 954 0,'3'0'469'0,"-3"0"-165"16,-4 0-104-16,3 0-40 0,0 0-49 16,-6 1-31-16,-2 3-53 15,2 4-16-15,-28 37-17 16,35-24-2-16,2-1 0 15,0 1 1-15,9-4 2 16,1-5 0-16,3-6 0 16,6-1 1-16,-2-5-10 15,-6-8-7-15,-1-9-2 16,-2-4 0-16,0-7 17 16,0 2 8-16,-7-1 9 15,-2 1 1-15,-8 6-1 16,-2 4-1-16,-3 9-8 15,-7 3-3-15,3 8-6 16,-1 4-39-16,-3 5-184 16,7 2 163-16</inkml:trace>
  <inkml:trace contextRef="#ctx0" brushRef="#br0" timeOffset="32173.99">23398 432 1083 0,'-1'-15'433'0,"4"11"-278"16,-1 2-3-16,2 2 3 15,-4 0-24-15,0 0-31 16,0 0-18-16,0 12-28 15,1 11-8-15,1 31-11 16,-1-27-7-16,-1-9-12 0,0-4-3 16,-2-4-3-16,-7-2-1 15,5-4-2-15,-2-3-2 16,4-6-5-16,2-6-5 16,4-11-12-16,0-5-4 15,7-7-2-15,3 0 1 16,-1 8 11-16,2 6 4 15,-1 11 4-15,-4 6 0 16,8 3 3-16,-6 2 9 0,-1 7 13 16,-1 2 7-16,-10 5 7 15,0 3-4-15,-2-3-6 16,0 0-3-16,-1-4-2 16,3-6 0-16,-2-3 3 15,0-1 0-15,2-2-9 16,0-2-7-16,0 1-9 15,0 0-6-15,2-24-2 16,13-27 1-16,-3 33 2 16,0 1 2-16,2 9 1 15,-2 1 3-15,-2 5 3 16,0 6 2-16,-5 8 10 16,-2 4 4-16,-2-3 2 15,2 2 1-15,0 1-7 16,1-5-3-16,2 6-6 0,0-4-3 15,1 0-4-15,1 2-12 16,-1-4-127-16,2-1-110 16,9-4 152-16</inkml:trace>
  <inkml:trace contextRef="#ctx0" brushRef="#br0" timeOffset="32565.9">23984 417 922 0,'-1'-9'484'16,"-2"4"-149"-16,-3-2-94 16,1 1-22-16,-8-4-75 15,3 10-33-15,-1-4-50 16,-3 5-12-16,-4 7-14 16,-3 0-5-16,-4 7-10 15,3 5-5-15,6 6-7 16,6-3-2-16,10-1-3 15,1 2-3-15,10-11-3 16,0 4-4-16,5-8-1 16,2-9-1-16,4-7 2 15,1-8 2-15,-1-7 3 16,-1 1 2-16,-1 1 2 16,-1 6 2-16,-6 9 2 15,-4-3 0-15,-8 8 6 0,2 9 3 16,1 3 8-16,0 8 2 15,6 3-5-15,-2-5-4 16,3 2-11-16,5-4-5 16,3-6-34-16,1-6-53 15,1-6-155-15,-1-3-180 16,-1-7 259-16</inkml:trace>
  <inkml:trace contextRef="#ctx0" brushRef="#br0" timeOffset="32726.3">24249 389 1222 0,'8'7'547'0,"4"4"-255"16,2 2-47-16,1 13-86 15,2 2-34-15,3 1-62 16,0 0-9-16,-1-6-32 16,-3-3-6-16,-5-3-14 15,-3-2-47-15,3-9-149 16,-6-4-133-16,13-5 188 15</inkml:trace>
  <inkml:trace contextRef="#ctx0" brushRef="#br0" timeOffset="32907.15">24482 402 896 0,'-13'0'543'0,"0"12"-4"15,-4 5-308-15,-1 1-26 16,-12 4-72-16,4 0-30 15,-2-1-57-15,-1 4-19 16,13-8-21-16,1-1-6 16,10-9-111-16,4-1-90 15,10-4 123-15</inkml:trace>
  <inkml:trace contextRef="#ctx0" brushRef="#br0" timeOffset="33610.12">25149 318 1090 0,'-2'0'458'0,"4"0"-235"15,2 0-42-15,-4 0-40 16,4 0-21-16,22 0-49 16,34 3-23-16,-25 3-10 15,-4 0-4-15,-7 7-5 16,-4 0-6-16,-14-3-8 15,-5 10-3-15,-14-4 1 16,-7-5 1-16,-8 2-3 16,1-6-1-16,-1-3-3 15,3 7-2-15,5-2-2 16,4-7 1-16,5 2-3 16,4-2-1-16,7-1-5 15,3 6-2-15,10 0-2 16,5 4 1-16,11 2 3 0,4-1 2 15,5 1 3-15,-2-2 1 16,-7 1 12-16,-6-2 5 16,-17-1 6-16,-1-1 6 15,-7 1-1-15,-3 1 1 16,-13 1-5-16,1-5-4 31,8-4-13-31,2 1-10 0,-30 4-78 0,2-3-53 0,15-6-248 16,20-6 239-16</inkml:trace>
  <inkml:trace contextRef="#ctx0" brushRef="#br0" timeOffset="33819.69">25740 332 1062 0,'17'-5'506'0,"-15"11"-167"16,-3 7-103-16,-15 3-46 15,-4 11-32-15,-8 3-46 16,-1 5-28-16,2 8-40 16,4 1-14-16,5-5-18 15,4-4-6-15,5-12-27 0,1-5-42 16,4-12-136-16,-2-6-164 16,7-5 225-16</inkml:trace>
  <inkml:trace contextRef="#ctx0" brushRef="#br0" timeOffset="33997.1">25529 402 1201 0,'8'-2'570'0,"7"4"-247"16,6 11-101-16,1 0-30 0,0 13-68 16,-3 8-29-16,0 8-50 15,-1-2-13-15,-1-3-20 16,-3-7-3-16,-1-7-83 15,-4-2-81-15,0-6 96 16</inkml:trace>
  <inkml:trace contextRef="#ctx0" brushRef="#br0" timeOffset="34191.14">25863 566 1298 0,'11'-2'616'15,"-11"12"-271"-15,0 3-103 16,0 7-33-16,0 4-85 16,0-6-38-16,-2 10-46 15,-1-3-20-15,1-2-17 0,0 1-39 16,3-14-129-16,-1-7-108 16,12-14 156-16</inkml:trace>
  <inkml:trace contextRef="#ctx0" brushRef="#br0" timeOffset="34524.19">26115 457 1544 0,'-6'-5'610'0,"7"7"-396"16,5-1-24-16,6 1-71 15,4-1-16-15,9 1-53 16,6 4-20-16,5-4-17 15,3 2-5-15,-8-4-53 16,-3-3-66-16,-14 6-213 16,-10-3 203-16</inkml:trace>
  <inkml:trace contextRef="#ctx0" brushRef="#br0" timeOffset="34731.58">26268 344 1384 0,'3'3'573'16,"-5"6"-317"-16,-1 1-58 16,-3 1-41-16,1 6-29 15,-2 4-53-15,2 6-25 16,0 2-27-16,5-6-8 16,0 3-12-16,5-4-3 15,-1-5-99-15,2 2-55 0,0-7-395 16,3 0 351-16</inkml:trace>
  <inkml:trace contextRef="#ctx0" brushRef="#br0" timeOffset="35027.62">26906 276 1212 0,'-3'6'526'0,"-12"4"-268"0,-6 6-26 16,-13 10-76-16,-8 4-28 15,5 7-61-15,-1 3-20 16,15 0-29-16,5-1-7 15,11-4-10-15,2-5-1 16,5-12-38-16,0-6-43 16,2-7-206-16,0-5 188 15</inkml:trace>
  <inkml:trace contextRef="#ctx0" brushRef="#br0" timeOffset="35241.96">26645 298 1360 0,'2'9'577'0,"5"0"-307"16,4 2-56-16,5 6-45 15,1-1-26-15,4 5-38 16,1 6-27-16,0 6-34 16,3 4-12-16,-9 3-18 15,4-4-4-15,-6-10-24 16,-7-3-37-16,1-10-118 15,-8-4-82-15,2-4 147 16</inkml:trace>
  <inkml:trace contextRef="#ctx0" brushRef="#br0" timeOffset="35565.73">26882 598 1101 0,'50'-43'539'15,"-38"45"-161"-15,4-3-132 16,6 6-64-16,-1 2-38 0,-5 4-48 16,-3 3-32-16,-14 3-30 15,-8-1-7-15,-7 1-7 16,-5-1-1-16,4-1-2 16,0-3-6-16,6-2-4 15,6-1-1-15,2-2 6 16,5-2 3-16,-2 0 5 15,2-2-1-15,-2-3-8 16,0 0-3-16,0 0-8 16,21-1-1-16,41-5-11 15,-21 1-36-15,0-2-108 16,-2-3 105-16</inkml:trace>
  <inkml:trace contextRef="#ctx0" brushRef="#br0" timeOffset="40167.12">29056 423 509 0,'-3'-5'356'16,"-1"-4"26"-16,2 1-118 15,0-2-27-15,-6-24-47 16,6 33-38-16,-6-5-63 15,-2 6-21-15,-9-2-33 16,2 1-10-16,-6 5-9 16,1 4-3-16,3 13-4 0,-6 1 1 15,7 6 4-15,-1 0 2 16,8-1 5-16,6 2 2 16,9-2 1-16,5-1-2 15,5-5-4-15,-3-2-5 16,2-7-7-16,6-3-1 15,-4-2-4-15,9-4 0 16,-1-3-40-16,-3-3-51 16,-4-2-231-16,-2 0 208 0</inkml:trace>
  <inkml:trace contextRef="#ctx0" brushRef="#br0" timeOffset="40466.06">29375 452 750 0,'-12'-4'439'0,"-2"4"-26"16,7-2-202 0,-3 2-24-16,8 0-58 0,6 0-29 15,0 7-66-15,16-1-16 16,0-2-18-16,1 6-2 16,5-8-59-16,-6 0-43 15,-1-1-179-15,-4-1 173 16</inkml:trace>
  <inkml:trace contextRef="#ctx0" brushRef="#br0" timeOffset="40621.36">29303 591 707 0,'2'0'383'0,"3"5"-41"16,2-2-85-16,13 2-45 15,-4-2-27-15,6-2-67 16,-1 0-36-16,-8 0-40 15,11-1-58-15,-2 1 12 16</inkml:trace>
  <inkml:trace contextRef="#ctx0" brushRef="#br0" timeOffset="41170.24">30009 297 1375 0,'-10'-6'526'16,"-9"14"-390"-16,-6 0-33 15,-9 5-66-15,-5-1-2 16,-7 0-10-16,-2-1-5 15,4 2 4-15,7 0-1 16,17-1-1-16,8-1-4 16,9 0-8-16,2 0 0 15,4 2 2-15,6 3 3 16,7 0 5-16,5 2 0 0,10 9 2 16,6-2 1-16,0-1 5 15,-3 0-1-15,-9-6 8 16,-11-1-1-16,-6 0-7 15,-2-3-1-15,-5-5-12 16,7-4-1-16,-12-5-78 16,3 0-93-16,1-3 101 15</inkml:trace>
  <inkml:trace contextRef="#ctx0" brushRef="#br0" timeOffset="41653.36">30093 362 1106 0,'-3'-3'465'0,"3"4"-253"16,5-1-64-16,-5 0-26 15,0 0-19-15,2 0-22 16,13 8-41-16,28 16-6 0,-30-19-7 16,-2 12-3-16,-6-7-10 15,-5-2-3-15,-6 3-2 16,-5-3 2-16,-5 1 1 16,-3 2 0-16,1-2 0 15,3-5-2-15,5 4-4 16,3-3-2-16,5 3-4 15,4 5-3-15,7-2 0 16,6 3 1-16,2 0 1 16,3 1 1-16,0 0 6 15,-1-1 2-15,-2-2 19 16,-4-1 9-16,-13-2 12 16,-9 1 4-16,-14-2-12 15,-6 0-7-15,-6-2-14 16,-2-3-7-16,7-3-27 15,3-1-32-15,14 0-97 0,7-1-87 16,17-1 141-16</inkml:trace>
  <inkml:trace contextRef="#ctx0" brushRef="#br0" timeOffset="41869.9">30394 642 1204 0,'-4'0'551'0,"-2"6"-220"16,-2 2-79-16,-12 0-89 15,1-1-38-15,-13 2-67 16,0-1-56-16,9-2-114 15,1 0-80-15,16-6 110 16</inkml:trace>
  <inkml:trace contextRef="#ctx0" brushRef="#br0" timeOffset="42353.89">30572 395 1026 0,'-2'-11'496'15,"6"10"-153"-15,4 7-94 16,0 0-50-16,-5 6-26 16,-4 20-43-16,-6-1-37 0,-5 18-36 15,0 4-7 1,4-9-13-16,2-2-6 0,5-15-13 16,0-6-6-16,1-9-80 15,1-6-55-15,3-8-131 16,9-6 140-16</inkml:trace>
  <inkml:trace contextRef="#ctx0" brushRef="#br0" timeOffset="42551.62">30853 670 1471 0,'17'7'611'0,"-16"1"-357"16,-4 2-50-16,-8 3-88 16,-3-2-28-16,-9 0-47 15,-6-1-31-15,2-5-72 0,-1-4-62 16,12-4 75-16</inkml:trace>
  <inkml:trace contextRef="#ctx0" brushRef="#br0" timeOffset="43104.23">31156 584 667 0,'30'-69'413'16,"-30"59"-30"-16,-1 3-106 0,-1 7-33 16,-3 1-53-16,-4 7-31 15,-4 11-60-15,-2 0-18 16,-1 10-26-16,3 0-11 16,8-4-24-16,3 1-9 15,9-9-10-15,5-2-2 16,4-7-4-16,6-3-2 0,6-9 1 15,3-3 2-15,2-10 3 16,-1-3 3-16,-11-6 7 16,-8-3 2-16,-15-2-1 15,-10 5-1-15,-11 3-6 16,-7 2-4-16,-1 12-5 16,0 3-5-16,6 9-9 15,3 9-9-15,7 3-69 16,6 1-72-16,9 5 105 15</inkml:trace>
  <inkml:trace contextRef="#ctx0" brushRef="#br0" timeOffset="43568.34">31542 660 1310 0,'-39'16'621'16,"27"-12"-266"-16,-3 1-173 16,0 0-67-16,-3 0-76 15,3-3-21-15,9 0-29 16,-3 0-17-16,6-2-54 0,0 0-67 16,11-1 95-16</inkml:trace>
  <inkml:trace contextRef="#ctx0" brushRef="#br0" timeOffset="43926.24">31818 491 1559 0,'-9'3'544'0,"-9"9"-482"15,0 8-8-15,-3 5-10 16,3 4 1-16,12 5-10 16,7-5-11-16,11-5-8 15,7-6-2-15,3-9-2 16,1-4-2-16,3-11-17 16,-2-7-15-16,-1-11-7 15,2-4-1-15,-8-3 15 16,-7-2 15-16,-11 0 13 15,-8 3 2-15,-10 4 6 16,-3 8-1-16,-3 13-5 16,-5 3-3-16,-3 11-12 0,4 5-5 15,1 2-35-15,4 6-72 16,13 0 75-16</inkml:trace>
  <inkml:trace contextRef="#ctx0" brushRef="#br0" timeOffset="44195.99">32125 702 1733 0,'-4'-1'640'0,"1"-1"-507"16,-3 2-70-16,4 0-54 15,-1 0-7-15,-13 4-11 16,-24 13-24-16,35-11-41 16,4-3-50-16,4-3 75 15</inkml:trace>
  <inkml:trace contextRef="#ctx0" brushRef="#br0" timeOffset="44431.44">32135 716 1398 0,'0'0'540'0,"0"0"-410"16,-2 0-49-1,0 2-114-15,-26 6-19 0,-35 25-10 16,32-26 16-16,13-3-26 16,5-4-58-16,25-8 86 15</inkml:trace>
  <inkml:trace contextRef="#ctx0" brushRef="#br0" timeOffset="44745.21">32428 657 2107 0,'-4'3'1'0,"4"1"2"16,-2-2-35-16,1 1-118 15,1-3-351-15,0 0 332 16</inkml:trace>
  <inkml:trace contextRef="#ctx0" brushRef="#br0" timeOffset="45298">32560 497 1287 0,'-11'-10'443'0,"-1"11"-400"16,-1 3 16-16,-2 8 12 16,-3 7 9-16,1 2 2 15,3 4-7-15,-2 5-7 16,5-1-3-16,4 0-12 15,0-2-18-15,7-4-22 16,0 0-4-16,12-4 0 0,8-5 0 16,17-7 1-16,3-7 1 15,1-8-3-15,1-5 1 16,-12-4 2-16,-1-1-1 16,-15-4 2-16,-9-4 1 15,-12-2-9-15,-9-3 0 16,-4 1-4-16,-1 0-1 15,4 6 3-15,3 8-4 16,3 5-12-16,2 8-11 0,0 6-73 16,2 2-42-16,4 12-122 15,1-2-109-15,8 5 240 16</inkml:trace>
  <inkml:trace contextRef="#ctx0" brushRef="#br0" timeOffset="45764.13">32695 355 1418 0,'8'-19'544'0,"-5"19"-425"0,3 0-28 15,1 3-51-15,0 4-7 16,6 6 7-16,3 6-4 16,5 3-19-16,8 1-5 15,0 2-7-15,1-3-1 16,-2 2-1-16,-8 0 0 16,-4-4 1-16,-6-1-2 15,-8-4 1-15,2-2 0 0,-9-1-2 16,2 1 2-16,0 3 0 15,-3 1-1-15,5 1 1 16,-8-1 0-16,3 1 0 16,-4 0 0-16,-4 0 8 15,-2 2 4-15,1 0 3 16,4-3 0-16,-3-5-9 16,1-2 1-16,-4-5-61 15,2-1-39-15,5-4-104 16,2-3-118-16,7-5 205 15</inkml:trace>
  <inkml:trace contextRef="#ctx0" brushRef="#br0" timeOffset="70147.89">9104 8432 402 0,'0'-5'313'0,"0"3"5"16,1-5-60-16,0-1-21 15,0 0-43-15,-1-5-3 16,-1-25-53-16,-5 27-21 0,-3 1-40 16,-1 8-15-16,-2-2-29 15,-4 4-7-15,-4 8-12 16,2 0-5-16,-1 7 0 15,7 2-2-15,5 2 1 16,-3 3-1-16,10 6-2 16,3 1-2-16,-2 1-3 15,11-2-2-15,-4-6-3 16,3-2 0-16,12-5-1 16,-6-3 2-16,11-5-83 15,4-5-68-15,2-4-424 16,3-3 374-16</inkml:trace>
  <inkml:trace contextRef="#ctx0" brushRef="#br0" timeOffset="70569.59">9403 8472 615 0,'1'-8'317'16,"4"-1"-78"-16,-2-2 3 15,-3-1-50-15,2 0-28 16,-4-1-51-16,-5 1-16 16,3 2-17-16,-3 2-8 0,0 4-18 15,-2 1-9-15,-5 8-18 16,-2-2-9-16,2 7-9 16,0 1-5-16,4 1-1 15,0 2-1-15,6 2 3 16,3 1 2-16,2 2 8 15,2 1 4-15,4 0 0 16,0-2 1-16,2-6-8 16,3-5-3-16,3-7-4 15,-1-6-2-15,1-7-1 16,0-4 0-16,-6-4 1 16,-1 2 1-16,-2 3 0 15,1 1 2-15,-2 5 0 16,3 6 0-16,-6 3-1 15,-2 3 4-15,3 8 5 16,-6 1 4-16,3 6 2 0,3 2-4 16,0-1-9-16,2-1-4 15,-1-6-3-15,0-5-19 16,4-4-108-16,-1-4-86 16,7-3 125-16</inkml:trace>
  <inkml:trace contextRef="#ctx0" brushRef="#br0" timeOffset="70954.16">9593 8400 966 0,'1'0'451'0,"3"9"-155"16,-1 2-41-16,-2 7-38 16,-1 5-44-16,0 4-77 15,0 0-35-15,0-6-30 16,0-3-11-16,0-8-12 15,1-4 1-15,-1-7-5 16,0-6-3-16,0-6-8 16,2-6-8-16,4-4-4 15,4-2 3-15,1-1 8 16,2 4 5-16,2 6 5 16,0 0 2-16,-1 6 6 15,-1 4 7-15,0 9 21 0,-1 7 5 16,-2 9 25-16,-1 4-1 15,0 3-11-15,-3 1-4 16,2-1-27-16,-2 0-8 16,-1-11-10-16,-2-5-38 15,-1-7-93-15,-2-3-72 16,1-6-314-16,-2 4 329 16</inkml:trace>
  <inkml:trace contextRef="#ctx0" brushRef="#br0" timeOffset="71261.16">9901 8415 1381 0,'-8'19'544'0,"2"6"-360"16,1 4-1-16,2 0-61 15,3 0-25-15,12-10-56 16,-8-6-17-16,14-6-12 15,2-3-3-15,-1-7-4 16,6-6-4-16,-9-10-1 16,0-5 0-16,-11-6 1 0,-3-1 1 15,-6 3 4 1,-5 2 3-16,-6 8 1 0,-4 4 0 16,1 13-4-16,-7 2-4 15,12 9-7-15,5 2-5 16,1-3-19-16,10 5-38 15,-1-5-178-15,0 1 165 16</inkml:trace>
  <inkml:trace contextRef="#ctx0" brushRef="#br0" timeOffset="71700.1">10093 8412 1125 0,'3'0'546'16,"5"8"-194"-16,-3 4-151 15,2 0-13-15,-3 6-70 16,-2 1-26-16,1 0-53 16,-2-1-10-16,0-2-6 15,0-3-1-15,-1-7-4 16,-1 0-4-16,-1-6-4 15,-1 0-4-15,3-1-6 16,0 0-4-16,0-1-1 16,0-1 1-16,2-10 1 0,0 0 1 15,8-30 1-15,-4 29 1 16,4-4 0-16,-1 2 1 16,4 4 6-16,-1 1 3 15,-1 9 13-15,0 4-3 16,-2 8 21-16,-2 5-2 15,1 6 2-15,0 0 9 16,-3 2-15-16,-1-2-1 0,-2-6-10 16,-1-3-6-16,-1-4-10 15,-3-3-31-15,1-5-90 16,-1 0-61-16,3-1-159 16,0 0-122-16,0 0 294 15</inkml:trace>
  <inkml:trace contextRef="#ctx0" brushRef="#br0" timeOffset="71892.31">10403 8420 1388 0,'2'14'588'0,"1"8"-342"16,1 5 0-16,-4-1-81 15,3 1-45-15,-1-10-62 16,3-2-31-16,-6-10-49 0,1-4-29 15,-4-5-81-15,-3-5-76 16,2-6-261-16,-6-4 301 16</inkml:trace>
  <inkml:trace contextRef="#ctx0" brushRef="#br0" timeOffset="72025.83">10349 8245 1065 0,'11'10'589'0,"-9"-4"-9"15,5-1-397-15,-2 5-5 0,0-2-76 16,1 4-41-16,-1-2-109 16,2 2 36-16</inkml:trace>
  <inkml:trace contextRef="#ctx0" brushRef="#br0" timeOffset="72492.47">10678 8339 1141 0,'0'0'479'0,"0"0"-242"15,0 0-10-15,0 0-25 16,0 0-29-16,-2 0-76 15,1 0-32-15,0 0-31 16,-11 0-8-16,-11 1-10 16,-28 5-5-16,35 11-8 15,2-1-3-15,11 9-3 16,0 3-3-16,4 0-1 16,4 3-1-16,8-6-2 15,7 1 0-15,4-10-38 16,1-5-48-16,4-8-168 15,1-3-396-15,-1-6 438 16</inkml:trace>
  <inkml:trace contextRef="#ctx0" brushRef="#br0" timeOffset="72960.77">10872 8449 659 0,'-1'-6'287'16,"1"-1"-84"-16,0 1 15 15,-1 1 2-15,1 0 7 16,0 3-47-16,-1 0-11 16,0 1-31-16,0 0-17 15,0 0-44-15,0 0-17 0,0 0-25 16,-10-1-10-16,0 2-13 16,-1 2-3-16,-24 17-2 15,28-8 2-15,4 3 7 16,2 2 3-16,4 1 3 15,2-2-2-15,5-4-4 16,-2-2-5-16,7-6-6 16,3 0-2-16,2-6-3 15,-2-4 0-15,-1-6 2 16,-4 0 1-16,-7 0 2 16,4 3 1-16,-5 2 2 15,-5 1-1-15,4 6 11 16,-3 0 5-16,1 4 17 15,-1-3 8-15,0 0-1 16,3 12-4-16,1 9-20 0,9 27-10 16,-13-35-15-1,6-2-30-15,1-11-84 0,-2-1-53 16,5-10-196-16,-1-3 227 16</inkml:trace>
  <inkml:trace contextRef="#ctx0" brushRef="#br0" timeOffset="73151.71">11063 8220 1555 0,'-3'17'641'0,"3"4"-377"16,0 8-28-16,1 10-71 16,-1 1-29-16,6 7-61 15,4 2-22-15,1-2-19 16,4-3-13-16,-7-15-11 15,-1-8-3-15,-3-15-67 16,-4-5-39-16,0-6-128 16,-2-8 143-16,2-6 27 15</inkml:trace>
  <inkml:trace contextRef="#ctx0" brushRef="#br0" timeOffset="106830.98">9434 11886 927 0,'22'17'472'16,"-26"-17"-145"-16,3 1-133 15,-1 3-4-15,2-4-66 16,0 0-23-16,1 4-27 15,4 12-6-15,11 40-12 16,-12-28-9-16,-3-2-21 16,3 1-6-16,-3-10-11 15,2-3-4-15,-3-7-27 16,6 1-35-16,-6-8-89 16,-5 0-69-16,11-4-237 15,-6-4 286-15</inkml:trace>
  <inkml:trace contextRef="#ctx0" brushRef="#br0" timeOffset="106987.22">9418 11809 756 0,'-3'-13'406'15,"6"9"-64"-15,-3 2-63 16,7 2-50-16,-6 1-41 16,-1-1-77-16,0 0-27 15,0 0-50-15,0 0-7 16,7 3-138-16,10 5-142 15,30 13 163-15</inkml:trace>
  <inkml:trace contextRef="#ctx0" brushRef="#br0" timeOffset="107436.14">9617 11852 981 0,'1'3'485'16,"0"1"-208"-16,1 3-33 15,1 4-18-15,1 7-71 16,3 30-34-16,-7-18-39 16,-1 0-17-16,-2 1-27 15,3-4-12-15,-1-7-15 0,1-1-6 16,0-13-7-16,1 2-3 15,1-7-4-15,-1-8-2 16,3-4-8-16,-1-12-2 16,0-4 0-16,5 1 2 15,-1-3 10-15,3 6 4 16,0 6 2-16,-2-1 1 0,2 11 1 16,0 6 2-16,3 4 21 15,0 8 11-15,-5 4 18 16,1 2 7-16,-2 7-8 15,-2-1-7-15,2 2-17 16,-2-1-8-16,0-10-12 16,-1-3-4-16,-1-1-50 15,-1-2-39-15,0-3-109 16,-1 5-86-16,2-11 178 16</inkml:trace>
  <inkml:trace contextRef="#ctx0" brushRef="#br0" timeOffset="107839.54">9974 12092 756 0,'3'4'451'0,"-1"1"-59"15,-1-4-154-15,-1-2-23 16,0 0-93-16,0 0-43 15,6-3-50-15,10-13-11 16,26-33-11-16,-23 27 0 16,-4 0 2-16,-9 4 1 0,-4 3 7 15,-4 1 4-15,-8 4 4 16,2 2 0-16,-5 9 16 16,1 5 6-16,-1 6 12 15,3 5 2-15,6 3-16 16,1 3-9-16,3-4-14 15,1 3-4-15,3-3-5 16,1-1-3-16,4 0-7 16,2-4-4-16,5-1-7 15,5 0-23-15,0-5-79 16,-1-2-61-16,1-4-274 16,0-5 284-16</inkml:trace>
  <inkml:trace contextRef="#ctx0" brushRef="#br0" timeOffset="108479.98">10278 12022 1072 0,'5'4'502'0,"2"-2"-217"16,3-2-119-16,1-1-27 15,2-6-66-15,6-3-25 16,-4-7-31-16,-3-6-7 15,1 2-1-15,-3-1 0 0,-9 4 1 16,2 5 2-16,-15 3 1 16,-9 2 2-16,2 6-1 15,-4 2-3-15,8 6 0 16,5 0 4-16,1 5 9 16,2 1 6-16,2 4 4 15,3-3-3-15,2-2-12 16,2 0-6-16,5-6-13 15,3 0-4-15,3-3-1 16,3-4 0-16,-4-2 4 16,0 4 1-16,0 2 5 15,-3 2 1-15,-2 8 1 16,-3 3 5-16,-3 8 15 16,-1 4 6-16,-4 7 13 15,5 7-2-15,2 1-10 16,1-2-7-16,9-6-13 15,1-7-5-15,3-8-9 0,-3 0 0 16,1-6-6-16,-6-3-1 16,8-8-5-16,2-2-19 15,0-9-37-15,0-4-21 16,-12-5-22-16,-2 0 12 16,-11-5 39-16,-3-4 26 15,-8 1 32-15,-5 2 7 16,-5 8 6-16,0 5 6 0,9 5 31 15,3 4 14-15,4 2 23 16,4 0 4-16,0 0-29 16,0 1-17-16,9-2-29 15,5 2-12-15,8-3-7 16,1-5-3-16,2 0-18 16,-5-6-40-16,10 3-95 15,-7-7-81-15,13 3 141 16</inkml:trace>
  <inkml:trace contextRef="#ctx0" brushRef="#br0" timeOffset="109230.57">10586 11941 1234 0,'-6'8'546'16,"4"7"-260"-16,1 0-42 15,-1 5-84-15,2 2-38 16,4-7-67-16,1 3-22 15,4-7-20-15,1-5-8 16,5 4-7-16,0-6-4 16,1-1-11-16,-2-3-17 15,-1-6-47-15,1-2-27 16,-3-2-34-16,1-3 10 16,-3-1 51-16,0-1 30 0,-4 0 50 15,-2 1 7-15,-3 3 40 16,-1 3 31-16,1 7 50 15,-2 1 21-15,2 3-11 16,0-3-16-16,0 0-32 16,0 10-15-16,1 9-22 15,6 25-14-15,3-29-22 16,3 2-7-16,2-12-12 16,3 4-4-16,4-9-10 15,3-2-24-15,-10-3-61 31,-9 1-32-31,2 2-45 0,21-13 1 0,-5-1 34 16,-13-8 31-16,-7 8 56 16,-4 3 28-16,0-1 35 15,4 5 8-15,-1 2 40 0,-3 0 22 16,-3 1 40-16,0 2 17 16,-1 3 0-16,1 1-9 15,2 0-25-15,0 0-16 16,0 0-35-16,-14 7-14 15,-19 22-19-15,29-19-6 16,-1 1-6-16,6 1-3 0,4-4-4 16,-2 0-3-16,10-4-4 15,4 0 0-15,-5-5 2 16,4 2 1-16,-6-9 4 16,2-1 1-16,-3 3 3 15,-1-6 2-15,-2 8 2 16,-1 2 2-16,1 2 8 15,-4 2 3-15,-1-2 2 16,0 0 0-16,0 0-9 16,0 1-7-16,2 5-42 15,1-1-57-15,-3-5-140 16,16 5 146-16</inkml:trace>
  <inkml:trace contextRef="#ctx0" brushRef="#br0" timeOffset="109385.28">11133 11739 1175 0,'-8'6'595'15,"7"20"-116"-15,-2 3-201 16,-1 10-78-16,3 7-51 16,1-2-75-16,3-4-28 15,4-5-26-15,3-5-9 16,1-13-38-16,4 0-45 0,0-13-106 15,-1-3-62-15,0-2-178 16,-1-7 257-16</inkml:trace>
  <inkml:trace contextRef="#ctx0" brushRef="#br0" timeOffset="109540.66">11281 11935 994 0,'4'15'564'16,"1"0"-89"-16,4 8-192 15,0-3-44-15,1 0-90 16,1-2-49-16,-2-8-67 16,3 1-25-16,-2-9-124 15,-8-4-92-15,9-8 123 16</inkml:trace>
  <inkml:trace contextRef="#ctx0" brushRef="#br0" timeOffset="109718.46">11271 11800 1284 0,'3'2'612'0,"2"2"-277"15,-1 1-148-15,3 0-43 16,1-1-91-16,0 0-67 0,5-1 104 16,-3 0-71-16</inkml:trace>
  <inkml:trace contextRef="#ctx0" brushRef="#br0" timeOffset="109913.04">11525 11785 1637 0,'-1'15'681'0,"3"4"-421"15,-3 7-27-15,3 10-95 16,-1 3-44-16,4 6-54 15,0 0-16-15,1-9-15 16,2-1-6-16,7-7-16 16,-1-6-47-16,6-6-110 15,-2-11-37-15,0-18 108 16</inkml:trace>
  <inkml:trace contextRef="#ctx0" brushRef="#br0" timeOffset="110107.35">11444 11899 1725 0,'2'10'675'0,"-2"0"-490"15,8 0-17-15,5 2-80 16,-3-4-39-16,11-8-43 16,7 0-13-16,8-5-89 15,6-1-52-15,-1-2-170 16,-1-1-167-16,-7 3 316 15</inkml:trace>
  <inkml:trace contextRef="#ctx0" brushRef="#br0" timeOffset="110570.96">11755 11910 667 0,'0'0'450'0,"0"0"38"16,2 5-112-16,1 10-103 15,4 31-42-15,-7-26-80 16,0-1-40-16,3-7-65 15,2-4-24-15,3-5-28 0,3 0-6 16,6-5-24-16,0 0-20 16,2-10-49-16,-4-2-18 15,2-4 10-15,-5-2 21 16,-6 3 56-16,2-1 22 16,-4 6 18-16,-3 2 4 15,-2 4 21-15,4 6 19 16,-7 7 36-16,9 6 19 15,-2 8 11-15,-1 3-11 16,1 9-28-16,2 2-16 0,5 1-27 16,-2 5-6-16,6-1-9 15,-11 0-2-15,3 7-2 16,-1-2-1-16,-5-4 0 16,3-5 0-16,-7-11 4 15,-7-15 3 1,1 0 5-16,-18 0-1 0,-12-6-5 15,-3-7-5-15,15-4-13 16,6-5-6-16,12-4-13 16,9-2-1-16,6-5 0 15,11 1 4-15,6 3 3 16,4 0 0-16,0 4-57 16,-1 2-44-16,-7 3 70 15</inkml:trace>
  <inkml:trace contextRef="#ctx0" brushRef="#br0" timeOffset="119400.09">19126 8370 1094 0,'0'-1'433'16,"0"0"-274"-16,0 0 18 15,0-3-27-15,1-4-17 16,0-2-29-16,-1 0-11 16,-10-25-3-16,-4 29-2 15,-8 6-27-15,-2 0-14 16,-2 7-25-16,-2 9-9 16,9 0-12-16,3 7-2 0,5-4-3 15,8-2-1-15,7 2 2 16,4-2 2-16,10 3 2 15,5 0 1-15,3-2 3 16,2 0 1-16,2-2 9 16,-5-1 6-16,-4-2 10 15,-6-1 5-15,-7-2 6 16,-5 0 6-16,-7-1 10 16,-7 5 0-16,-4 0-11 15,-3 1-12-15,-3-2-20 16,3-2-5-16,-1-8-32 15,3-3-37-15,7-5-96 16,1-6-62-16,14-6-202 16,9-5 261-16</inkml:trace>
  <inkml:trace contextRef="#ctx0" brushRef="#br0" timeOffset="119607.37">19388 8239 1348 0,'2'6'570'16,"-2"12"-321"-16,-1 6-8 16,-5 15-86-16,2 4-34 15,5 12-67-15,1 2-23 16,5-1-19-16,4-5-5 0,-2-12-4 16,5-9-1-16,3-13-31 15,-8-10-56-15,4-14-149 16,-2-5-230-16,3-12 291 15</inkml:trace>
  <inkml:trace contextRef="#ctx0" brushRef="#br0" timeOffset="119780.65">19300 8437 1082 0,'3'-10'477'0,"3"13"-198"15,3 0-116-15,3 0-27 16,7 4-31-16,5-2-48 15,-1-2-21-15,9 0-13 16,2 0-67-16,1-1-248 16,8-1 211-16</inkml:trace>
  <inkml:trace contextRef="#ctx0" brushRef="#br0" timeOffset="120176.35">19734 8459 1006 0,'-3'-13'460'0,"-1"-1"-206"16,-3-2-15-16,-1 4-89 16,-3 1-29-16,0 5-30 15,-1 5-9-15,-1 6-17 16,-1 8-9-16,1 13-30 16,3 3-7-16,4 4 1 15,4 3-2-15,3-11-4 16,1-4-3-16,7-7-5 15,-3-6-2-15,9-7-4 16,1-3-2-16,6-12-2 16,2-6 0-16,-1-7 2 15,1-2 0-15,-1 4 2 16,-4 2 2-16,-7 13 3 16,-2 5 1-16,-8 7 21 15,0 9 10-15,-1 4 22 0,0 7 6 16,-1 2-13-1,-1-1-11-15,1-5-22 0,-1-3-11 16,5-6-46-16,4-4-61 16,-1-4-144-16,0-4-493 15,-1-4 498-15</inkml:trace>
  <inkml:trace contextRef="#ctx0" brushRef="#br0" timeOffset="120513.1">19960 8425 1463 0,'0'11'603'0,"-3"8"-372"16,3 3-3-1,-3 3-89-15,5 2-40 0,0-5-61 16,2-1-16-16,-1-8-13 16,-3-5-3-16,2-5-7 15,-1-3-2-15,0-3-6 16,-1 2-1-16,0 0-7 15,7-14-4-15,22-37 1 16,-19 25 1-16,1 8 11 16,-1 0 8-16,2 10 6 15,0 3 1-15,-1 6 14 16,0 3 7-16,-5 7 10 16,1 4 7-16,-2 6-4 15,0 0-6-15,0 0-10 0,1-1-9 16,0-7-14-16,2-1-40 15,2-7-117-15,2-1-74 16,2-5-295-16,1-1 328 16</inkml:trace>
  <inkml:trace contextRef="#ctx0" brushRef="#br0" timeOffset="120933.41">20352 8433 921 0,'7'-23'472'0,"3"10"-121"15,-10 1-46-15,-12 4-108 16,7 6-43-16,-15 2-72 16,1 2-23-16,2 11-22 15,-3 5-6-15,6 6-15 16,6 2-4-16,4 0 0 16,3-2 0-16,3-4-1 15,4-6 0-15,5-6-3 16,1-3-4-16,5-7-4 15,2-4-2-15,3-12-10 16,0-5-17-16,0-9-27 16,-5-7-8-16,-5 0-1 15,-4-1 16-15,-1 4 29 16,-2 9 13-16,-5 11 20 0,1 8 31 16,-1 13 20-16,-4 6 6 15,-1 9 15-15,-1 6-16 16,-7 7-3-16,9 5-6 15,3 3-16-15,2-3-11 16,13-5-15-16,-8-5-5 16,10-9-10-16,-1-2-6 0,0-11-60 15,7-5-55-15,0-4-205 16,5-5 201-16</inkml:trace>
  <inkml:trace contextRef="#ctx0" brushRef="#br0" timeOffset="121327.76">20663 8419 1446 0,'-4'-5'603'0,"-2"1"-356"16,0-4-14-16,-4 4-95 16,1-2-38-16,0 3-62 15,1 3-22-15,0 4-16 16,-1 2-3-16,0 6-4 15,3 5 2-15,-1 6 5 16,2 2 0-16,4 0 3 0,1-4 2 16,3-5-2-16,2-4 1 15,5-8-3-15,2 0-1 16,4-7-1-16,-1-3-1 16,0-3 1-16,1-4 1 15,-3 0 2-15,-2 2 1 16,-4 2 5-16,0 7-1 15,-6 1 10-15,0 1 15 0,-1 0 19 16,-1 0 7-16,0 4-5 16,1 15-13-16,2 28-21 15,7-30-10-15,0-4-12 16,2-5-35-16,2-7-113 16,2-2-77-16,2-13 129 15</inkml:trace>
  <inkml:trace contextRef="#ctx0" brushRef="#br0" timeOffset="121615.65">20870 8458 1043 0,'14'0'535'0,"-15"6"-84"16,3 3-153-16,-2 4-43 16,-3-2-47-16,6 7-86 15,-1-4-36-15,-2 2-48 0,7 0-11 16,-2-6-17-16,-4-3-4 15,7-3-10-15,-6-4-3 16,-2-6-7-16,1-1-3 16,-6-8 3-16,5-3-1 15,0-4 1-15,5-1-2 16,-1-6-2-16,0 2 0 16,7 4 5-16,-9-3 4 15,5 12-30-15,4 5-40 0,-10 2-142 16,5 10-111-16</inkml:trace>
  <inkml:trace contextRef="#ctx0" brushRef="#br0" timeOffset="122994.59">21178 8503 995 0,'3'-4'377'0,"3"-3"-269"15,-1-3 5-15,0-3-11 16,-1 0-17-16,-4-4-23 16,-5 3-4-16,-6 4 4 15,-2 5 6-15,-4 4 7 16,-2 5-12-16,2 6-2 16,-1 1-2-16,5 13-10 15,2 1-2-15,4 4-8 16,4 0-3-16,3-7-9 15,1-4-4-15,5-8-6 0,1-4-4 16,7-3-6-16,1-2-2 16,1-2-3-16,2-4 0 15,-3-8 0-15,-1-6-1 16,0-10-4-16,-2-9-6 16,1-3-10-16,0-2-3 15,-1 4 4-15,0 6 6 0,-6 8 12 16,1 11 5-16,-5 10 15 15,-2 0 9-15,-4 10 9 16,-3 4 8-16,0 14 11 16,1 12 1-16,4 8 6 15,3 1-1-15,6 1-12 16,2-7-7-16,8-2-11 16,3-2-8-16,2-8-13 15,3 0-4-15,0-7-10 16,-4-8-1-16,-1-10-83 15,-4-6-62-15,1-17 93 16</inkml:trace>
  <inkml:trace contextRef="#ctx0" brushRef="#br0" timeOffset="125136.06">21430 11930 1183 0,'-28'55'471'0,"28"-52"-309"15,7 4-28-15,-8-9-36 16,4 2-28-16,12-5-40 0,-3-5-11 16,16-5-10-16,-6-5-2 15,1-6-2-15,3 1-1 16,-9 1 3-16,-2 2 1 16,-12-1 8-16,-4 1 2 15,-10 1 4-15,-3 1 1 16,-7 10 7-16,-2 4 10 0,3 7 15 15,-1 5 1-15,10 10-1 16,-1 2-8-16,1 8-18 16,7 2-3-16,-5 3-12 15,6-2-4-15,11 2-3 16,1-2-2-16,10-8-4 16,7-1-2-16,8-10-10 15,5-6-37-15,4-10-143 16,2-7-149-16,-1-12 203 15</inkml:trace>
  <inkml:trace contextRef="#ctx0" brushRef="#br0" timeOffset="125787.21">21884 11919 973 0,'3'2'442'0,"-1"-5"-183"0,1-3-21 16,-3 5-45-16,0 0-49 15,3-16-80-15,12-35-24 16,-15 25-25-16,0-1-2 16,-5 7-1-16,-5 1 0 15,-1 11-1-15,-4 4-3 16,2 9-6-16,-12 8-1 16,-4 9 1-16,1 5 2 15,1 3 11-15,11-2 1 16,12-3 2-16,4-2 2 0,6-4-8 15,3-5-2-15,10-6-2 16,3-6-2-16,-2-7-2 31,-10 3-1-31,0 0-1 0,28-12 0 0,-12-2 2 16,-6 2 0-16,-20 13 5 16,0 2 0-16,-2 11 9 15,-3 7 7-15,-1 12 14 16,-5 6 6-16,2 5 1 15,4-1-4-15,5-4-13 16,2-2-6-16,3-3-9 16,7-2-4-16,-1-8-8 15,4-2-3-15,2-11-6 16,-4-5-6-16,1-8-50 0,1-6-36 16,-8-9-81-16,-2-3-30 15,-13-6-16-15,-6-2-7 16,-5 7 46-16,-3-2 49 15,-2 11 138-15,-2 7 77 16,4 7 112-16,1 5 22 16,8 4-20-16,7 1-16 15,3 4-52-15,9-5-27 0,7 1-49 16,1-5-16-16,6-4-18 16,0-2-6-16,5-7 2 15,-1-3-36-15,4-12-105 16,0-3-75-16,2-6-274 15,5 0 301-15</inkml:trace>
  <inkml:trace contextRef="#ctx0" brushRef="#br0" timeOffset="126405.04">22137 11797 942 0,'-6'6'505'16,"0"4"-162"-16,-3 4-67 15,-3 4-36-15,1 2-79 16,2 0-36-16,3 1-50 15,2 0-16-15,3-5-27 16,1-2-7-16,3-4-20 16,2-3-5-16,3-7-7 0,0-2 0 15,5-12-39-15,0-2-30 16,1-8-46-16,1 1-14 16,-3-1 37-16,-2 4 32 15,-2 7 52-15,-6 3 16 16,-1 7 24-16,-1 3 23 15,-2 5 38-15,1-5 18 16,0 2 13-16,-2 20-14 0,0 32-28 16,8-28-17-16,4-3-27 15,3-2-8-15,6-9-12 16,4-1-7-16,6-9-4 16,3-4-1-16,4-8-1 15,-2-6-1-15,-8-7-3 16,-4-2-7-16,-11-5-10 15,-5 1 1-15,1 2 5 16,-5 5 10-16,-1 8 15 16,-1 5 3-16,-17 9 2 15,7 6 3-15,-1 6 5 16,-4 3 3-16,4 4 9 16,-1 3 1-16,-1 1-2 15,7-1-3-15,7-4-10 16,0-2-7-16,12-7-11 0,1-1-2 15,3-10-3-15,2-5 1 16,-2-8 2-16,1-4 1 16,-3 2 0-16,-1-2 2 15,-5 5 1-15,-4 3 1 16,-2 7 3-16,-2 4 0 16,-1 6 0-16,-1 7 1 15,0 9-2-15,2-1-1 16,-1 0-4-16,1-5-2 0,6-8-14 15,1-3-42-15,9-10-119 16,4-7-76-16,10-14 140 16</inkml:trace>
  <inkml:trace contextRef="#ctx0" brushRef="#br0" timeOffset="126600.09">22699 11639 1123 0,'1'-1'577'15,"0"1"-178"-15,-3 12-141 16,-2 6-30-16,-6 14-69 16,-2 10-39-16,3 5-46 15,2-1-16-15,6-1-31 16,1-6-4-16,4-11-18 16,4-5-6-16,2-11-25 0,3-4-32 15,0-12-97-15,0-7-84 16,5-9 145-16</inkml:trace>
  <inkml:trace contextRef="#ctx0" brushRef="#br0" timeOffset="126778">22866 11829 1371 0,'0'12'583'0,"1"5"-306"16,0 1-29-16,-1 0-58 15,1 0-45-15,2-6-76 16,-1-1-31-16,-3-6-29 15,-3-5-25-15,3-4-89 16,1 3-62-16,0 0-193 16,6-16-255-16,19-37 404 15</inkml:trace>
  <inkml:trace contextRef="#ctx0" brushRef="#br0" timeOffset="126936.67">22880 11640 866 0,'4'1'532'15,"-3"2"16"-15,3 4-316 16,-2-2-36-16,-1 0-87 16,5 3-42-16,0-3-65 15,0-1-58-15,9-3 38 0</inkml:trace>
  <inkml:trace contextRef="#ctx0" brushRef="#br0" timeOffset="127122.87">23132 11620 1532 0,'-5'22'628'0,"-4"9"-391"15,-3 3-23-15,-1 13-75 16,2 2-41-16,6-1-57 16,5-2-14-16,7-9-18 15,4-7-7-15,4-14-20 16,1-7-29-16,3-17-103 15,3-6-65-15,-3-18 127 16</inkml:trace>
  <inkml:trace contextRef="#ctx0" brushRef="#br0" timeOffset="127735.72">23059 11720 1285 0,'-1'5'551'15,"2"1"-276"-15,6-5-164 16,4 3-4-16,9 1-50 0,1-3-24 16,10 0-20-16,1-1-2 15,6-1-6-15,2 0-2 16,-8 0 0-16,-7 1 0 16,-7 2-2-16,-10 5 6 15,-9 10 26-15,-3 5 15 16,-8 6 28-16,1 3 6 15,0-3-8-15,2-3-12 0,5-5-21 16,2-3-14-16,7-8-19 16,-1-5-6-16,6-4-5 15,1-3-2-15,4-9-3 16,4-1-3-16,0-7-4 16,-5 0 2-16,0 0 4 15,-2 1 6-15,-4 3 4 16,4 5 3-16,-5 7 2 15,-1 6 0-15,-6 10 8 16,2 6 3-16,-2 12 7 16,-2 7-1-16,2 7 3 15,5 3-3-15,-1 3-2 16,1-1 0-16,1 4-6 16,-4-2-1-16,-2-3-4 15,-1-7-1-15,-2-13-3 16,-4-6-3-16,-6-17-3 0,1-4-3 15,-1-11-3-15,-10-10-3 16,6-8-6-16,1-4-1 16,2-3 2-16,13 7 0 15,-4 6 6-15,10 4 0 16,10 9-3-16,4-2-7 16,11 1-22-16,-1 4-16 15,4-3-84-15,2 2-49 0,6 4 117 16</inkml:trace>
  <inkml:trace contextRef="#ctx0" brushRef="#br0" timeOffset="160877.01">15193 8923 406 0,'-4'-3'249'0,"-1"-3"-55"16,2 2 17-16,0 3-7 15,-1-3-44-15,3 4-27 16,0 0-48-16,0 0-20 16,0 0-24-16,0 2-7 15,0 23-7-15,0 29-2 0,1-20-5 16,0 5-5-16,1 6-6 15,-1 1-1-15,0 13-1 16,-2-1 1-16,-2 6 3 16,1 6 1-16,2-3 1 15,0 3 0-15,-1-1-5 16,1-2-1-16,-2 4-2 16,0 0-2-16,0-1 1 15,0-1-1-15,-1-6 0 16,0 1-1-16,2-4 0 15,1-1-1-15,-3 4 1 16,2-2 0-16,-1 2 0 16,0 1-1-16,3-4 0 15,1 4-1-15,2-6 0 16,2-3 1-16,3 1 1 16,-1-5-1-16,-1 0 2 15,0 2-1-15,-3-1 0 0,-3 2 1 16,0 5-2-16,0 2 2 15,1 3 1-15,2-1 0 16,2-6 0-16,-1-3-1 16,0-5 0-16,1-3-1 15,-2-4 0-15,0-1 1 16,1 1-1-16,-2-3-1 0,-1 7 1 16,-1 0-1-16,0-1 1 15,0 1-2-15,1-6 1 16,0-4-1-16,5-2 0 15,-2-3-1-15,3-2 1 16,-2 2 0-16,-2-3 0 16,0 4 2-16,-3 2-1 15,1-3-1-15,-1 0 0 16,1-5-3-16,1-10-5 16,0-2-12-16,1-10-56 15,-2-3-26-15,2-1-27 16,-3-1-6-16,0 0 3 15,0 0-11-15,0 0-87 16,0 0 142-16</inkml:trace>
  <inkml:trace contextRef="#ctx0" brushRef="#br0" timeOffset="190431.33">5183 12240 588 0,'0'0'342'16,"0"0"-68"-16,0 0-42 15,0-1-17-15,0 0-45 16,0-1-29-16,0 1-33 16,1 0-10-16,2 0-17 15,-3 0-6-15,0 0-19 16,1-3-7-16,-2-2-13 15,-1 3-6-15,-3 1-9 16,-16-8-5-16,-27 1-8 16,27 16-1-16,7 5-3 15,0-1 0-15,1 1-3 16,4 4-1-16,6 2-2 16,-2 2-2-16,14 5 0 15,4-4 3-15,-1 2 2 16,11 1 1-16,-1-2 2 15,0-1-1-15,3 0 2 0,-4-6 2 16,-4 1 3-16,-1 0 6 16,-6-5 15-16,-3 7 8 15,-3-10 14-15,-4-1 7 16,-3-3 2-16,-2-3-1 16,-4 4-6-16,-1-3-8 15,-2-1-15-15,-2-1-8 16,-3-3-11-16,-1 6-3 0,-2-4-7 15,1-3-3-15,2 4-10 16,6-5-20-16,4 5-52 16,3-1-43-16,6-4-96 15,-2-1-60-15,0 5 176 16</inkml:trace>
  <inkml:trace contextRef="#ctx0" brushRef="#br0" timeOffset="192992.06">4977 11997 1009 0,'-14'2'396'0,"4"-2"-219"16,6 3-28-16,-5-2-1 15,4-1-22-15,7 1-69 16,2-1-18-16,-4 0-10 15,4 0 1-15,9-1 9 16,5-1-5-16,32-2-6 16,-25-1-3-16,4 3-8 15,-3 2-3-15,-5-1-3 16,0 4-1-16,-8 0-2 16,-2-3-1-16,-3 1-1 0,-4-1-1 15,1 0-5-15,-3 2-34 16,-2-2-115-16,0 0-108 15,0 0 149-15</inkml:trace>
  <inkml:trace contextRef="#ctx0" brushRef="#br0" timeOffset="193357.11">5094 11854 786 0,'-10'0'405'0,"10"-1"-28"16,5 1-210-16,2 0-55 15,1 2 2-15,6 1-28 16,2 1-31-16,4 3-24 16,2 0-4-16,-3 4-10 15,1 0-3-15,-1 1-3 16,-5 2-2-16,-4-2 2 15,-4 5 2-15,-6 0 5 16,-2 0 2-16,-7-2 1 16,-4-3-2-16,-2-2-3 15,-2 3-2-15,4-2-5 0,2 0-3 16,3 0-6-16,2-7-1 16,2 0-27-16,1-1-37 15,3 0-101-15,0-3-59 16,0 0 132-16</inkml:trace>
  <inkml:trace contextRef="#ctx0" brushRef="#br0" timeOffset="194018.49">5639 12287 770 0,'-6'-7'376'0,"2"2"-85"16,-3 0-55-16,-4-1-25 15,-30-14-29-15,22 28-70 16,2 6-31-16,-1 9-34 16,2 6-13-16,6 4-17 15,6 0-8-15,4 0-14 16,3-2-3-16,6-1-2 0,-2-3 1 15,4-8-1-15,7-1 1 16,5-11-45-16,4-4-73 16,3-6 84-16</inkml:trace>
  <inkml:trace contextRef="#ctx0" brushRef="#br0" timeOffset="194214.35">5563 12393 1102 0,'-25'2'476'0,"13"-2"-187"16,9 0-89-16,2-1-19 16,0 1-31-16,1-1-70 15,0 0-34-15,0 0-30 16,2 0-3-16,15 0-12 16,31-4-20-16,-19 3-116 15,-2-2-97-15,5-2 139 16</inkml:trace>
  <inkml:trace contextRef="#ctx0" brushRef="#br0" timeOffset="194457.68">5838 12195 1168 0,'11'-2'471'0,"-9"10"-225"0,-2 8-93 15,0 11-8-15,-6 7-14 16,1 8-66-16,-1 0-27 16,1 2-20-16,4-7-5 15,1-7-5-15,0-6-1 16,2-10-30-16,-2-4-65 0,0-10-182 16,1 0-196-16,-1-23 281 15</inkml:trace>
  <inkml:trace contextRef="#ctx0" brushRef="#br0" timeOffset="194662.38">5950 12182 1223 0,'0'0'536'16,"0"5"-250"-16,-4 14-101 16,4 4-4-16,0 14-47 15,-3 5-39-15,0 5-55 16,2 1-11-16,4-2-15 15,-4-11-5-15,10-8-6 16,-5-2-2-16,-2-16-52 0,6 2-47 16,-10-11-127-16,2-12-99 15,-8-9 202-15</inkml:trace>
  <inkml:trace contextRef="#ctx0" brushRef="#br0" timeOffset="195068.58">5798 12185 1031 0,'-3'-9'488'0,"3"8"-90"0,5 1-284 16,5 2-7-16,8 4-2 15,7-1-15-15,4 0-44 16,-3-4-8-16,3 0-15 16,-5 1-5-16,-6 2-10 15,2 3-4-15,-15 4-2 16,2 3 1-16,-4 7-4 15,-8 4-3-15,-3 3-7 16,-6-1-3-16,-4-5 2 16,8-2 6-16,-11-7 6 15,3-2 4-15,2-4 2 16,2 0-2-16,11-1-2 16,0-1-1-16,7 4 6 15,5 4 3-15,4-1 8 16,6 1 5-16,3-2 3 0,1-3-1 15,1-1 11-15,0 2-3 16,0 2-6-16,-2-3-1 16,0 2-17-16,-2 1-3 15,-8-2-3-15,-3 1-18 16,-4-9-93-16,-5 0-76 16,0-4 107-16</inkml:trace>
  <inkml:trace contextRef="#ctx0" brushRef="#br0" timeOffset="195759.07">6145 11923 1011 0,'-6'11'486'16,"6"-3"-31"-16,0 6-345 0,0 4 8 15,0 4 1-15,0 2-28 16,0-1-61-16,0 1-10 15,-2-3-9-15,-1-4-2 16,0-3-1-16,1-6 0 16,0-3 0-16,-1 0-1 15,0-6-6-15,1 0-6 16,1 0-17-16,0-10-10 0,3-8-5 16,10-30 4-16,-1 28 13 15,1-1 9 1,1 3 10-16,-1 11 0 0,1 5 7 15,0 5 10-15,-2 7 11 16,-1 3 6-16,-3 5 5 16,-2 2-7-16,-3 0-5 15,-2-1-4-15,-2-1-6 16,0-4-2-16,0-3-3 16,1-1-1-16,0-8-6 15,1 1-3-15,0-6-8 16,0 3-11-16,1-6-16 15,5-15-3-15,12-28 3 16,-6 35 8-16,0-4 19 16,4 3 5-16,-1 5 2 15,-2 1 2-15,5 8 25 16,-2 2 11-16,3 13 15 16,-2 3 9-16,-9 4-9 0,0 5-6 15,-6-3-13-15,-2 0-9 16,-1-7-16-16,-1-1-1 15,5-4-111-15,-3-5-83 16,13 5 115-16</inkml:trace>
  <inkml:trace contextRef="#ctx0" brushRef="#br0" timeOffset="197307.14">7167 12350 489 0,'0'0'313'15,"0"-1"3"-15,0 0-96 16,0 0 3-16,0 0-37 16,1-3-35-16,-1-7-51 0,-1 0-12 15,-16-27-17-15,1 30-4 16,-7 2-12-16,2 3-7 16,-2 4-12-16,-3 2-3 15,7 9-5-15,2 2-6 16,12 5-11-16,6 5-4 15,4-1 0-15,8 5 2 16,0-3 5-16,1 2 1 0,14 3 2 16,-5-4 3-16,3-3 7 15,-3-1 3-15,-4 0 3 16,-1-4 0-16,-5 2 2 16,-2-3 4-16,-11-6 16 15,-5-4 5-15,-9 0-3 16,-6-4-4-16,-6-6-22 15,1 1-10-15,2-3-12 16,1 0-7-16,3 3-23 16,7-5-30-16,5 4-73 15,6-4-42-15,12-1-97 16,1-1-69-16,13-3 217 16</inkml:trace>
  <inkml:trace contextRef="#ctx0" brushRef="#br0" timeOffset="197832.36">7340 12275 1109 0,'-2'-2'456'0,"0"1"-250"15,1-1 9-15,0 2-7 16,0 0-30-16,0 0-73 15,1 0-21-15,0 0-29 16,0 0-12-16,0 0-16 16,16 6-6-16,35 14-11 15,-20-12-4-15,-8 0-3 16,-4 1 0-16,-4 1 0 16,-8-2 0-16,5 3-1 15,-1 1 0-15,-6 0 2 0,-3 5 1 16,-7 0 4-16,-4 1 2 15,0 1 1-15,-6-6 2 16,-2 0-2-16,5 2 0 16,-16-3-3-16,8-2-2 15,-3-2-7-15,2-2-7 16,15-1-32-16,5 1-41 16,8-5-102-16,4-1-84 0,9 0 161 15</inkml:trace>
  <inkml:trace contextRef="#ctx0" brushRef="#br0" timeOffset="198032.89">7625 12522 1118 0,'-14'11'501'0,"1"0"-174"16,-5-4-116-16,1 7-18 15,-6-4-29-15,5 3-70 16,-2 0-32-16,8-1-40 15,0 0-12-15,0-9-30 16,9 4-29-16,-3-4-86 16,5 0-72-16,2 1-181 15,7 0 236-15</inkml:trace>
  <inkml:trace contextRef="#ctx0" brushRef="#br0" timeOffset="198432.08">7779 12404 1046 0,'0'4'468'0,"-5"-5"-150"16,-2-1-156-16,1 6-34 15,-1 3-4-15,-1 11-40 16,1-1-28-16,1 9-11 15,0 3-4-15,6-3-6 16,4 1-1-16,7-5-15 16,6-4-3-16,3-7 0 15,7-6-1-15,2-5-2 16,-3-8-2-16,3-10-6 16,-7 2 0-16,-5-12 2 15,-2 3 2-15,-15-1 7 16,-3-5 3-16,-8 9 1 15,-6 3-1-15,-4 6-5 0,-3 6-6 16,-6 7-8-16,6 4-8 16,1 6-61-16,4 3-61 15,4 4-249-15,3-2 240 16</inkml:trace>
  <inkml:trace contextRef="#ctx0" brushRef="#br0" timeOffset="204001.99">5517 10683 874 0,'-9'0'384'15,"5"0"-155"-15,2-6-32 16,-1 0-32-16,-5-5-31 16,8-4-70-16,-5-5-22 15,7-9-23-15,2-5-7 16,0-9-7-16,2-6-2 0,-1 0-1 16,1-2-1-1,3 12 1-15,-1 4 1 0,3 15 6 16,1 9 6-16,-2 5 12 15,-3 7 5-15,3 10 2 16,2 4 1-16,0 14-2 16,4 5 1-16,1 5-2 15,-5 3-3-15,4 3-7 16,-2-1-2-16,-1-1-7 16,2-1-2-16,-5-10-4 15,-3-2-3-15,0-9-30 16,-3-9-47-16,-3-1-160 15,0-7 150-15</inkml:trace>
  <inkml:trace contextRef="#ctx0" brushRef="#br0" timeOffset="204191.77">5518 10515 1299 0,'-14'9'536'16,"14"-5"-265"-16,0-1-98 15,9 1-39-15,5-1-3 16,4 1-39-16,5 0-32 16,3-1-28-16,1 3-9 0,4-3-5 15,-2-1-54-15,0 0-173 16,-2 1-213-16,-3-6 246 16</inkml:trace>
  <inkml:trace contextRef="#ctx0" brushRef="#br0" timeOffset="204427.21">6079 10434 1233 0,'-10'-8'533'0,"8"6"-211"15,-1 2-94-15,-5 6-51 16,-1 6-35-16,-5 11-87 15,-4 3-27-15,-2 13-12 0,8 1-4 16,-5-2-9 0,3 0-3-16,3-9 3 0,3-3-46 15,3-11-124-15,2-4-108 16,3-11 150-16</inkml:trace>
  <inkml:trace contextRef="#ctx0" brushRef="#br0" timeOffset="204624.71">5893 10407 1483 0,'11'4'566'0,"6"9"-405"15,-7 5 3-15,4 7-38 16,3 3-19-16,-2 2-52 16,5 0-10-16,-5-4-18 15,-1-4-9-15,2-5-11 16,-1 0-6-16,-2-8-111 15,-1-2-89-15,-1 2 121 16</inkml:trace>
  <inkml:trace contextRef="#ctx0" brushRef="#br0" timeOffset="205158.46">6245 10503 958 0,'-1'1'486'16,"0"2"-160"-16,0-3-104 0,0 0-27 16,1 2-60-16,0-1-39 15,18 0-38-15,43 26-16 16,-22-30-17-16,4-4-4 15,1 2-6-15,-11 2-5 16,-13-2-6-16,0 1 4 16,-13 1-89-16,-2-2-80 0,4 5 102 15</inkml:trace>
  <inkml:trace contextRef="#ctx0" brushRef="#br0" timeOffset="205396.99">6370 10357 1404 0,'9'5'519'0,"1"14"-358"16,-5 4-9-16,-3 8-13 16,2 7-13-16,1 4-70 15,1 2-12-15,2-7-14 16,-2-4-5-16,2-10-10 15,-2-4-7-15,-1-8-1 16,-3-4-50-16,1-5-130 16,-4-6-108-16,6 3 154 15</inkml:trace>
  <inkml:trace contextRef="#ctx0" brushRef="#br0" timeOffset="205960.99">6887 10456 1170 0,'4'-5'460'0,"-3"-4"-237"15,-1-1-67-15,-4-1-14 16,-2-2-18-16,-9 2-71 16,-2 0-18-16,-8 5-1 15,-2 3 1-15,1 4-4 16,1 7-8-16,8 5-10 15,3 0-8-15,10 5-8 0,2 1-1 16,5 4-1-16,2-2 4 16,9 1 4-16,1 1 3 15,6 0 11-15,6 6 4 16,3-3 15-16,0 0 7 16,-5-5 7-16,-7-6 0 15,-2 1-1-15,-6-6-1 16,-1 4 1-16,-9-5 5 15,-10-2 8-15,-2 5-4 0,-14-8-14 16,0 0-9-16,-5-4-21 16,-2-8-7-16,9 6-8 15,1-4-15-15,10-1-52 16,3 2-37-16,7-5-82 16,4 2-53-16,11-1-462 15,6 3 478-15</inkml:trace>
  <inkml:trace contextRef="#ctx0" brushRef="#br0" timeOffset="206332.62">7186 10489 1262 0,'-41'2'554'15,"39"-2"-254"-15,2 0-104 16,5 1-24-16,-5-1-45 16,0 0-41-16,23 1-63 15,28 3-10-15,-25-5-9 16,3-2-4-16,-3 1-55 16,4 0-56-16,-4 2-198 15,-9-1 191-15</inkml:trace>
  <inkml:trace contextRef="#ctx0" brushRef="#br0" timeOffset="206517.45">7194 10627 1262 0,'0'8'496'0,"8"-5"-277"0,2 0-43 15,6-4-10-15,1 1-27 16,6-4-79-16,3 0-25 15,4 2-20-15,-2-3-11 16,1 4-141-16,1 1-55 16,-8-6 109-16</inkml:trace>
  <inkml:trace contextRef="#ctx0" brushRef="#br0" timeOffset="207142.84">7616 10214 1388 0,'-6'-1'539'15,"2"2"-324"-15,3 10-112 16,1 8 3-16,0 8-12 0,2 10-27 16,1 9-39-16,1 6-3 15,3 0-6-15,-1-1 1 16,4-9-1-16,0-1 0 16,-4-8 1-16,-2-4-2 15,-3-6-4-15,-1-6-1 16,-2-7 0-16,-3-8 1 15,1-7-5-15,-1-4-4 16,0-7-8-16,2-3-5 16,1-7-10-16,2-1-3 0,3-4-4 15,1 5 3-15,4 2 9 16,1 5 3-16,2 8 7 16,4 5 1-16,1 6 11 15,1 4 8-15,2 6 12 16,2 3 6-16,0 4-2 15,0-2-2-15,-3 6-2 16,-1-2-1-16,-9 1 5 16,-3 1 1-16,-12-5 0 15,-6 1 1-15,-6-5-4 16,-5-1-3-16,-1-7-5 16,1-3-7-16,2 4-10 15,1-3-6-15,3-1-25 16,2 0-23-16,6-1-84 0,2-2-69 15,9 0 124-15</inkml:trace>
  <inkml:trace contextRef="#ctx0" brushRef="#br0" timeOffset="212454.96">8249 9956 592 0,'-7'-7'217'0,"4"2"-164"15,3 4-16-15,0 1 13 16,0 0 30-16,0 0 9 16,0 0-11-16,3 15-15 15,10 35-3-15,-8-24 3 0,2 12 1 16,-3 9 5-16,-1 11-19 15,1 13-2-15,-4 13-4 16,1 8-3-16,5 22-8 16,3 6-10-16,4 11-15 15,-1 3-1-15,2-3-2 16,-6-1 1-16,-9-5 0 16,0 0 0-16,-9 2-1 15,3 3 1-15,6 5-1 16,1-5 0-16,13-8 0 15,-1-11 0-15,4-19 0 16,2-1 2-16,-7-13 0 16,4 0-1-16,-6-7 2 15,-5-4-1-15,-10-7 0 16,0-6 1-16,1-13 1 0,-2-11-20 16,8-17-198-16,-1-14 154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1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7026,'-1'-3'577,"1"1"0,0-1 0,0 0 0,0 0 0,0 1 0,0-1 0,0 0 0,1 1 0,-1-1 0,1 0 0,1-3 0,-1 4-426,0-1 1,1 1 0,-1 0 0,0 0-1,1 0 1,0 0 0,-1 0-1,1 0 1,0 0 0,0 1 0,0-1-1,3-1 1,5-3-30,-1 1-1,1 0 1,0 1 0,0 0-1,0 1 1,21-5 0,-23 7-80,-1 0 1,1 1-1,0 0 1,-1 0 0,1 0-1,0 1 1,-1 0 0,1 1-1,-1 0 1,13 5-1,13 8 135,-1 3 0,46 32 0,-70-45-162,-1 0 1,-1 0-1,1 1 0,10 11 0,-15-15-8,-1 1-1,1-1 0,-1 0 1,1 1-1,-1-1 0,0 0 1,0 1-1,0-1 0,0 1 1,-1 0-1,1-1 0,-1 1 1,1 0-1,-1-1 0,0 1 1,0 0-1,0 0 0,0-1 1,-1 4-1,-1 1 16,0-1 1,-1 1-1,0-1 0,0 0 1,0 0-1,0 0 1,-1-1-1,0 1 0,0-1 1,-1 0-1,-5 5 1,1-2 6,0 0 0,-1 0 0,0-1 0,0-1 1,-14 8-1,17-11-10,0 0 0,1-1 0,-1 1 0,-1-2 1,1 1-1,0-1 0,0 0 0,-14 1 0,19-2-17,0 0 1,0 0-1,0 0 1,0 0-1,0 1 1,-4 0-1,5-1-5,1 1 0,0-1 0,-1 0 0,1 0 0,-1 1 0,1-1-1,0 0 1,-1 1 0,1-1 0,0 0 0,-1 1 0,1-1 0,0 1 0,0-1 0,-1 1 0,1-1 0,0 0 0,0 1-1,0-1 1,0 1 0,-1-1 0,1 1 0,0-1 0,0 1 0,0-1 0,0 1 0,0-1 0,0 1 0,0-1 0,0 1-1,1-1 1,-1 1 0,0-1 0,0 1 0,0-1 0,0 0 0,1 1 0,-1-1 0,0 1 0,1 0 0,2 4-10,0-1 1,0 1 0,0-1 0,1 0 0,0 0 0,-1 0 0,1-1 0,8 6 0,39 24 37,54 19 280,-17-9 468,-70-33-435,0 1 0,26 21 0,-40-29-303,-1-1-17,1 1 0,-1 0 1,0 0-1,0 0 0,0 0 0,3 6 1,-6-9-66,0 0 0,0 0 0,0 0 0,0 1 0,0-1 0,1 0 1,-1 0-1,0 0 0,0 0 0,0 0 0,0 1 0,0-1 0,0 0 0,0 0 0,0 0 1,0 0-1,0 0 0,0 1 0,0-1 0,0 0 0,0 0 0,0 0 0,0 0 0,0 0 1,-1 1-1,1-1 0,0 0 0,0 0 0,0 0 0,0 0 0,0 0 0,0 0 0,0 1 1,0-1-1,0 0 0,-1 0 0,1 0 0,0 0 0,0 0 0,0 0 0,0 0 0,0 0 1,-1 0-1,0-1-716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7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 4153,'3'-1'2867,"5"1"3504,-8 0-6121,1 0 1,-1 0-1,0 0 0,0 0 1,0 0-1,0 0 0,0 0 1,0 0-1,1 1 0,-1-1 1,0 0-1,0 0 0,0 0 1,0 0-1,0 0 0,0 0 1,0 1-1,0-1 0,0 0 1,0 0-1,0 0 0,0 0 1,1 0-1,-1 1 0,0-1 1,0 0-1,0 0 0,0 0 1,0 0-1,0 1 0,-1 3-98,1 0 1,-1 1-1,0-1 0,-2 8 1,-3 2-10,0 0 0,-1-1 0,-11 17 0,-33 44 237,43-63-344,-22 32 57,-37 72 1,63-108-192,3-5-55,0 0 0,0 0 0,0 0 0,0 0 0,1 1 0,-1-1 0,0 4 0,1-6 91,0 0-1,0 0 1,0 0-1,0 0 1,0 0-1,0 0 1,0 0 0,0 0-1,0 0 1,0 0-1,0 0 1,0 0-1,0 0 1,0 0 0,0 0-1,0 0 1,0 0-1,1 0 1,-1 0-1,0 0 1,0 0-1,0 0 1,0 0 0,0 0-1,0 0 1,0 0-1,0 1 1,0-1-1,0 0 1,0 0 0,0 0-1,0 0 1,0 0-1,0 0 1,0 0-1,0 0 1,0 0 0,0 0-1,0 0 1,0 0-1,0 0 1,3-5-1537,2-7 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5849,'-1'31'9393,"-1"0"-4792,0-12-3792,1 1 1,1-1-1,3 28 1,-3-44-763,1 0 1,-1 1-1,1-1 0,0 0 1,0 0-1,1 0 1,-1 0-1,0 0 0,4 4 1,-4-6-36,0 0 0,0 0 0,0 0 0,1 1 0,-1-1 0,0 0 0,1-1 0,-1 1 0,1 0 0,-1 0 0,1-1 0,-1 1 0,1 0 0,-1-1-1,1 0 1,0 1 0,-1-1 0,1 0 0,3 0 0,0 0-43,0-1-1,0 1 1,-1-1-1,1 0 1,0-1-1,-1 1 1,1-1-1,0 0 0,-1 0 1,7-4-1,3-4-245,21-18 0,-30 24 236,-5 3 39,10-7-201,16-18 0,-24 24 195,0-1-1,0 1 1,0 0 0,-1-1 0,1 1 0,-1-1 0,0 1 0,0-1 0,0 0 0,0 1 0,0-1-1,0 0 1,-1 0 0,0 0 0,1-3 0,-2 1 71,-2 5 27,-4 10 68,0 1-48,0 1 0,1 0 0,1 1 0,0 0 0,1 0 0,0 0 0,1 0 0,1 0 0,0 1 0,0-1 0,2 21 0,1 3 225,2 1 0,16 70-1,-18-104-307,2 8 115,-1-1 0,0 1 0,-1-1 0,0 23 0,-1-31-114,0-1 0,-1 1 0,1-1 0,0 0 0,-1 1-1,0-1 1,0 1 0,0-1 0,0 0 0,0 0 0,0 0 0,0 0 0,-1 0 0,1 0 0,-1 0-1,1 0 1,-1 0 0,0 0 0,0-1 0,0 1 0,0-1 0,0 1 0,0-1 0,0 0 0,0 0-1,-1 0 1,1 0 0,0 0 0,-5 0 0,2 0-77,-1-1 1,1 0-1,0 0 1,-1 0-1,1-1 1,0 1-1,-1-1 1,1-1-1,0 1 1,0-1-1,0 0 0,0 0 1,0 0-1,0-1 1,1 0-1,-1 1 1,1-2-1,0 1 1,-7-7-1,7 7-327,0-1 1,0 0-1,1 0 0,-1-1 1,1 1-1,0-1 0,0 1 1,1-1-1,-1 0 0,1 0 1,0-1-1,0 1 0,1 0 1,0 0-1,0-1 0,0 1 1,0-1-1,1 1 0,0-6 1,1 7 119,-1 1 0,1-1 0,0 1 1,3-6-1,-2 3 20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9322,'-3'0'1260,"-1"1"0,1-1 1,-1 1-1,1-1 0,-1 1 0,-4 2 1,3-1-620,1 0 0,0 0 0,-1 1 0,-3 3-1,2-2-389,0 1 0,1 0 0,0 0 0,0 0 0,0 1 0,-4 7 0,7-10-197,1-1 1,-1 1-1,1-1 1,0 1-1,0 0 0,0 0 1,0 0-1,0 0 1,1-1-1,-1 1 0,1 0 1,-1 0-1,1 0 1,0 0-1,1 0 1,0 5-1,0-4-11,0-1 0,0 1 1,1-1-1,-1 0 0,1 0 0,0 1 0,0-1 1,0 0-1,0-1 0,1 1 0,-1 0 0,4 2 1,-1 0-84,1-1 0,0 0 0,0 0 0,0-1 0,0 0 0,1 0 0,-1 0 0,1-1 0,0 0 0,0 0 0,0 0 0,-1-1 0,12 0 0,-13-1-258,1 0 0,-1-1 0,0 1 1,1-1-1,-1-1 0,6-1 0,-5 1-682,-1-1-1,0 1 1,0-1 0,0 0-1,8-7 1,10-14-1434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10730,'-2'9'4865,"-2"9"-2144,-3 7-1089,-4 5-255,2 14-481,4 2-312,3 0-336,2 1-80,3-11-192,2-4-200,6-11-520,0-9-352,5-7-889,-2-5 1193</inkml:trace>
  <inkml:trace contextRef="#ctx0" brushRef="#br0" timeOffset="1">131 299 9794,'70'-6'3693,"-66"5"-3399,0 1 1,0-1 0,0 0-1,0 0 1,0 0-1,0 0 1,0-1 0,0 1-1,0-1 1,0 0-1,-1-1 1,1 1 0,-1 0-1,0-1 1,0 0-1,0 0 1,0 0-1,0 0 1,4-6 0,-4 4-244,-1 0 0,0-1 0,0 1 0,0 0 0,-1-1 0,1 1 0,-1-1 0,-1 1 0,1-1 0,-1 1 0,0-1 0,0-6 0,-1 10-19,1 1 1,0-1 0,0 1-1,-1 0 1,1-1 0,-1 1 0,1-1-1,-1 1 1,0 0 0,1-1-1,-1 1 1,0 0 0,0-1 0,0 1-1,0 0 1,0 0 0,0 0-1,0 0 1,-1 0 0,1 0 0,0 0-1,0 1 1,-1-1 0,1 0-1,0 1 1,-1-1 0,1 1 0,-1-1-1,1 1 1,-1 0 0,1 0-1,-3-1 1,2 1 41,0 0-1,0 0 1,-1 0-1,1 1 1,0-1-1,0 0 1,0 1-1,-1-1 1,1 1-1,0 0 1,0 0-1,0 0 1,0 0-1,0 0 1,0 0-1,1 0 1,-1 1-1,0-1 1,1 1-1,-1-1 1,1 1-1,-2 2 1,-1 2 93,1 1 0,1 0 0,-1 0 0,1 0 0,0 1 1,1-1-1,0 0 0,-1 9 0,1-3 20,0-5-47,0 1 1,0-1 0,1 1 0,0-1 0,3 13-1,-3-17-95,2 0 0,-1 0-1,0 0 1,1 0-1,-1-1 1,1 1-1,0 0 1,0-1-1,1 0 1,-1 1-1,1-1 1,-1 0-1,7 5 1,-1-2-48,1 0 0,0 0 0,0 0 1,1-2-1,0 1 0,15 4 0,0-1-642,39 6-1,-27-8 1581,0-1-580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1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69 2016,'1'0'360,"0"-1"-1,-1 1 0,1 0 0,-1 0 0,1 0 0,0 0 0,-1 0 0,1-1 0,0 1 0,-1 0 0,1-1 0,-1 1 0,1 0 0,-1-1 1,1 1-1,-1-1 0,1 1 0,-1-1 0,1 1 0,-1-1 0,0 1 0,1-1 0,-1 1 0,0-1 0,1 1 0,-1-1 0,0 0 1,0 1-1,0-1 0,1 0 0,-1 1 0,0-1 0,0 1 0,0-1 0,0 0 0,0-1 0,-3-12 4619,3 13-4956,-1 0 0,0 0 0,1-1 0,-1 1-1,0 0 1,1 0 0,-1 0 0,-2-1-1,0-1 70,-1 1-1,1 0 1,-1 0 0,0 0-1,0 0 1,0 1-1,0-1 1,0 1-1,-5-1 1,0 1-18,0 0 0,-14 0 0,21 1-58,-1 0 0,0 0 0,0 1 1,1-1-1,-1 1 0,0 0 0,1 0 1,-1 0-1,1 0 0,-1 0 0,1 0 1,0 1-1,-1-1 0,1 1 0,0 0 1,0 0-1,0 0 0,0 0 0,0 0 1,1 0-1,-1 0 0,-2 4 0,2-2-4,1 0-1,-1 0 0,0 0 0,1 0 0,0 0 0,0 0 1,0 0-1,0 0 0,1 1 0,0-1 0,0 0 0,0 8 0,1-8-3,0 0 0,0 1 0,1-1-1,-1 0 1,1 1 0,0-1 0,0 0-1,0 0 1,1 0 0,-1-1 0,6 6-1,-4-4 2,1 0-1,0-1 0,1 0 0,-1 0 0,1 0 0,0 0 1,8 3-1,-7-4-3,0 0 0,1 0 1,-1-1-1,1 0 0,0-1 0,-1 1 1,1-1-1,0-1 0,0 0 1,0 0-1,-1 0 0,1-1 1,0 0-1,9-3 0,-12 2 0,1 0 0,-1-1 0,0 0 0,0 0 0,0 0 0,0-1 0,0 1 0,-1-1 0,1 0 0,-1-1 1,0 1-1,0-1 0,-1 0 0,1 0 0,4-10 0,-6 12 8,-1 0 0,1 0 0,-1-1 0,0 1 0,0-1 0,0 1 0,-1-1 0,1 1 0,-1-1 0,1 1-1,-1-1 1,-1 0 0,1 1 0,0-1 0,-1 1 0,0-1 0,1 1 0,-2-1 0,1 1 0,0-1 0,-1 1 0,1 0 0,-1 0 0,0 0 0,0 0 0,0 0 0,-4-4 0,3 4 17,-1 0 0,1 0 1,-1 0-1,0 1 0,0-1 0,0 1 0,0 0 0,0 0 0,0 0 0,0 1 1,-1-1-1,1 1 0,0 0 0,-1 1 0,1-1 0,-1 1 0,0 0 0,1 0 1,-5 0-1,5 1-362,0 0 0,0 0 0,0 0 0,0 0 0,0 1 0,1-1 0,-1 1 0,1 0 0,-1 0 0,1 1 0,0-1 0,0 1 0,0-1 1,-4 5-1,-3 8-2247,5 4 1096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1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702 25 6409,'48'-5'3168,"-48"5"-3042,1 0 0,-1 0-1,1 0 1,-1 0 0,1 0 0,-1 0 0,1 0 0,0 0 0,-1-1 0,1 1 0,-1 0-1,1 0 1,-1-1 0,0 1 0,1 0 0,-1 0 0,1-1 0,-1 1 0,0-1 0,1 1-1,-1 0 1,0-1 0,1 1 0,-1-1 0,0 1 0,1-1 0,-1 0 0,0 0 21,0 1 0,0 0 0,0-1 0,0 1 1,0-1-1,0 1 0,0 0 0,0-1 0,0 1 0,0 0 0,0-1 1,0 1-1,0 0 0,-1-1 0,1 1 0,0-1 0,0 1 0,0 0 1,-1-1-1,-1 0 150,1 1 0,-1-1 1,1 1-1,-1 0 0,0-1 0,1 1 1,-1 0-1,1 0 0,-1 0 1,0 0-1,-2 0 0,-22 6 1093,8 0-1020,1 1 0,0 1 0,-20 12 1,-46 35 7,74-49-343,-154 113 184,156-114-212,-45 39 54,-55 58 0,8-8-5,99-93-56,-30 25 6,-30 35 1,51-46 9,8-15-62,1 1-1,0-1 1,-1 1 0,1-1-1,0 1 1,0-1 0,0 1-1,-1-1 1,1 1 0,0-1-1,0 1 1,0 0 0,0-1-1,0 1 1,0-1 0,0 1-1,0-1 1,0 1-1,0 0 1,0-1 0,1 1-1,-1-1 1,0 2 0,0-2-13,1 0 0,-1 0 0,0 0 0,0 0 0,0 0 0,0 0 0,0 0 0,0 0 0,0 0 1,0 0-1,0 0 0,0 0 0,0 0 0,0 0 0,0 0 0,0 0 0,0 0 0,0 0 0,0 0 0,0 0 0,1 0 0,-1 0 1,0 0-1,0 0 0,0 0 0,0 0 0,0 0 0,0 0 0,0 0 0,0 0 0,0 0 0,0 0 0,0 0 0,0 0 0,0 0 1,0 0-1,0 0 0,0 0 0,0 0 0,0 0 0,0 0 0,0-1 0,0 1 0,1 0 0,-1 0 0,0 0 0,0 0 0,0 0 1,0 0-1,0 0 0,0 0 0,0 0 0,0 0 0,0 0 0,0-2-985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7378,'-10'2'5496,"2"3"-3388,-6 13-2372,4-5 992,-2 3-456,4-8-100,1 1 1,0 0-1,1 0 1,0 1-1,-8 19 1,13-28-161,-4 12 168,0 1 0,0-1 0,1 1 0,-2 21 0,5-32-147,1 1-1,0-1 0,0 1 0,0 0 1,1-1-1,-1 1 0,1-1 0,0 1 1,0-1-1,2 5 0,-2-6-19,0 0 0,1 0 0,-1 0 0,0 0 0,1 0 0,0 0 0,0 0 0,-1-1 0,1 1 0,0-1 0,0 1 0,0-1 0,0 0 0,1 0 0,-1 0 0,4 2 0,2-1-4,-1 0 1,1-1-1,-1 0 0,1 0 0,0-1 1,-1 1-1,1-2 0,0 1 0,14-4 1,-12 2-3,0 0 0,-1-1 0,1-1 1,-1 0-1,0 0 0,0 0 1,10-8-1,-17 11 3,0-1-1,0 0 1,0 1 0,0-1 0,0 0-1,0 0 1,0 0 0,-1-1 0,1 1-1,-1 0 1,0-1 0,1 1 0,-1 0-1,1-5 1,-1 4 9,-1 1 1,0 0-1,0 0 0,0-1 1,0 1-1,0 0 0,0 0 0,-1-1 1,1 1-1,-1 0 0,1 0 1,-1 0-1,0-1 0,0 1 0,0 0 1,0 0-1,-3-3 0,-1-2 49,-1 0 0,0 1 0,0 0 0,-1 0 0,1 1 0,-1 0 0,0 0 0,-1 0 0,1 1 0,-1 0 0,0 1 0,0-1 0,-16-3 0,18 6-88,0-1 0,0 1 0,0 0 0,1 1 0,-1 0-1,-1 0 1,1 0 0,0 0 0,1 1 0,-1 0-1,0 0 1,0 1 0,0 0 0,1 0 0,-1 0-1,0 0 1,1 1 0,0 0 0,0 0 0,-9 8-1,12-9-228,-1 0 0,1 1 0,0-1 0,0 1 0,0 0 0,0 0 0,0 0 0,1 0 0,0 0 0,-1 0 0,1 0 0,-1 4-1,-2 15-1026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87 6505,'-3'-23'1188,"2"13"-118,0 0 0,-1 0 0,-5-15 0,6 17 3125,5 19-1651,-1 10-2253,5 33 357,2 57 0,-7 171 658,6 106-586,-7-362-707,2 17-900,-4-39-173,-2-5-1326,0-9 1225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38 7466,'-6'11'3164,"-5"12"-850,-21 22-672,30-42-1510,0 0 1,0 1-1,1-1 1,-1 0-1,1 1 1,-1-1-1,1 1 1,0-1-1,1 1 1,-1-1-1,1 1 1,-1 0-1,1-1 1,0 1-1,0 0 1,1-1-1,-1 1 1,1 0-1,0-1 1,0 1-1,0-1 1,0 1-1,1-1 1,2 6-1,0-2-68,1-1 0,0 1-1,0-1 1,1 0 0,-1 0 0,1-1 0,0 0-1,1 0 1,8 5 0,-9-6-40,0 0-1,1-1 1,0 0 0,-1 0-1,1 0 1,0-1 0,1 0 0,-1-1-1,13 2 1,-15-3-17,-1 0-1,0 0 1,0-1-1,0 1 1,1-1 0,-1 0-1,0 0 1,0 0-1,0-1 1,0 0 0,-1 1-1,1-2 1,0 1 0,-1 0-1,1 0 1,-1-1-1,0 0 1,5-4 0,-4 1 3,0 1 0,0-1 0,0 0 0,-1 0 1,1 0-1,-2 0 0,1 0 0,-1-1 0,0 1 0,0-1 1,0 0-1,-1 1 0,0-1 0,-1 0 0,1 0 1,-1 0-1,-1 0 0,-1-13 0,0 13 23,-1 0 1,0 0-1,0 1 0,0-1 0,-1 1 1,1-1-1,-2 1 0,1 0 0,-1 0 1,0 1-1,0 0 0,-10-9 0,8 9-3,-1-1-1,0 2 0,0-1 0,-1 1 0,1 0 0,-1 0 1,0 1-1,0 0 0,-13-1 0,17 3-33,0 0-1,0 1 0,0 0 1,0 0-1,0 0 0,0 0 1,0 1-1,0 0 0,0 0 1,0 1-1,0-1 1,0 1-1,-5 3 0,7-4-206,1 1 1,0-1-1,0 1 0,0-1 0,0 1 1,0 0-1,0 0 0,0 0 0,1 0 1,-1 0-1,1 0 0,-1 0 0,1 1 0,0-1 1,0 0-1,0 1 0,0-1 0,0 1 1,0-1-1,1 1 0,0 0 0,-1-1 0,1 1 1,0 0-1,0-1 0,1 4 0,4 12-1446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 5921,'-16'-7'2589,"8"3"198,6 4 3561,10 16-5597,-7-12-713,1-1 0,-1 0 0,1 1 1,0-1-1,0 0 0,2 3 0,15 16 108,1-1 1,0 0-1,1-2 1,2-1-1,35 23 1,293 148 666,-338-183-769,12 6 170,0 1-1,-1 2 0,24 17 1,106 98 360,-148-124-650,-1 1 556,-4-7-2591,0-4-2968,-1 3 3769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233 134 7834,'-8'-5'968,"-1"1"0,0 0 0,0 0 0,0 0 0,-1 1 0,-9-2 0,10 4-748,1-1 0,0 2 1,-1-1-1,1 1 0,-1 0 0,1 1 1,-1 0-1,1 0 0,0 1 0,0 0 1,0 0-1,-8 4 0,13-5-188,0 1 0,1-1-1,-1 1 1,1-1 0,-1 1 0,1 0 0,0-1-1,0 1 1,-1 1 0,1-1 0,1 0 0,-1 0-1,0 1 1,1-1 0,-1 1 0,1-1 0,0 1-1,-1 0 1,1 0 0,1-1 0,-1 1 0,0 0-1,1 0 1,-1 0 0,1 0 0,0 0 0,0 0-1,0 0 1,0 0 0,1-1 0,-1 1-1,1 0 1,0 0 0,0 0 0,0 0 0,0-1-1,0 1 1,0 0 0,1-1 0,-1 1 0,1-1-1,0 0 1,3 4 0,-1-3-27,0 0 1,0 0-1,0 0 0,1-1 0,-1 0 1,1 1-1,-1-2 0,1 1 0,0 0 1,0-1-1,0 0 0,-1 0 0,9 0 1,-3-1-5,-1 1 1,0-2-1,0 1 1,1-1-1,-1-1 1,13-3-1,-16 3 5,-1 0 1,1 0-1,-1-1 0,1 0 0,-1 0 1,0 0-1,0-1 0,-1 0 0,1 0 1,-1 0-1,0 0 0,0-1 0,0 1 1,0-1-1,-1 0 0,0 0 0,0-1 1,0 1-1,-1 0 0,0-1 0,0 0 1,0 0-1,-1 1 0,0-1 0,0 0 1,0 0-1,-1 0 0,0-8 0,0 10 14,0 0-1,-1 0 1,0 0-1,0 0 0,0 0 1,0 0-1,-1 0 1,1 1-1,-1-1 0,0 0 1,0 1-1,0 0 1,-5-6-1,3 4 7,-1 1 0,1 0 1,-1 0-1,0 0 0,0 0 0,0 1 0,-1 0 1,-9-4-1,9 4-13,0 1 1,0 0-1,-1 1 0,1-1 1,0 1-1,-1 1 0,1-1 1,-10 1-1,12 1-18,0-1 0,-1 1-1,1 0 1,0 0 0,0 0-1,0 0 1,0 1 0,0-1-1,1 1 1,-1 0 0,0 1 0,1-1-1,-4 3 1,5-3-78,0 0 0,0 0 0,1 0-1,-1 0 1,1 0 0,-1 0 0,1 0 0,0 0 0,0 1 0,0-1-1,0 1 1,0-1 0,0 1 0,1-1 0,-1 1 0,1-1 0,0 1 0,-1-1-1,1 1 1,0 0 0,1-1 0,-1 1 0,2 4 0,9 17-529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11506,'0'7'4777,"8"9"-2784,4 4 7,8 7-407,1 5-361,3-1-552,0 3-176,-1 2-200,3-3-48,3-4-128,-1-1-48,-2-9-48,-4-5-16,-12-4-96,-4-6-224,-7-4-744,-8-6-648,-2-2 1008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11 637 9738,'-4'5'2960,"-2"2"-136,6-6-1888,3-4-261,31-25 564,36-28-935,155-107-168,-12-15-87,-111 74 14,-22 22 25,-41 48 95,-52 32 472,9 4-695,-1 0 0,0 0 0,1 0 1,0 0-1,-6 4 0,8-4-403,0-1 0,0 1-1,0-1 1,1 1 0,-1 0-1,0-1 1,-1 4 0,3 3-915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32 9986,'-6'4'646,"-1"1"0,1-1-1,0 1 1,1 1 0,-1-1 0,1 1 0,0 0-1,0 0 1,1 1 0,-5 8 0,7-11-593,0-1 0,1 1 0,-1 0 0,1-1 0,0 1 0,1 0 0,-1 0 0,0 0 0,1 0 0,0 0 0,0 0 0,0-1 0,1 1 0,-1 0 0,1 0 0,0 0 0,0 0 0,0-1 0,0 1 0,1 0 0,0-1 0,2 4 0,-2-4-29,0 0-1,0-1 1,0 1-1,1-1 0,-1 0 1,1 1-1,0-1 1,-1-1-1,1 1 1,0 0-1,0-1 1,1 1-1,-1-1 0,0 0 1,0 0-1,1 0 1,-1 0-1,0-1 1,1 1-1,5-1 1,-6 0-1,1 0 1,0 0-1,0 0 1,0-1-1,0 0 1,-1 1-1,1-1 1,0-1-1,-1 1 1,1 0 0,-1-1-1,1 0 1,-1 0-1,0 0 1,1 0-1,-1 0 1,4-5-1,-4 3-1,0 0 0,0 0-1,0 0 1,-1 0 0,1 0-1,-1-1 1,-1 1 0,1 0-1,0-1 1,-1 0 0,0 1-1,0-1 1,0 0 0,-1 0-1,0 0 1,0 1 0,0-1-1,0 0 1,-1 0 0,0 0 0,0 1-1,-2-8 1,1 7 25,0 0-1,-1 0 1,1 0 0,-1 0-1,0 1 1,-1-1 0,1 1-1,-1-1 1,0 1 0,0 0-1,0 1 1,0-1 0,-1 1 0,1-1-1,-1 2 1,0-1 0,0 0-1,0 1 1,-7-2 0,6 2-40,-1 0 1,0 0-1,1 1 1,-9 0-1,13 1-126,1-1 0,-1 1 0,1 0 0,-1 0 0,1 0 1,-1 1-1,1-1 0,-1 0 0,1 1 0,-1-1 0,1 1 0,-1-1 0,1 1 0,0-1 0,-1 1 1,1 0-1,0 0 0,-1 0 0,1 0 0,0 0 0,0 0 0,0 0 0,0 0 0,-1 2 0,-1 8-2093,7-5 969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79 983 7130,'-7'-3'10231,"4"-3"-6993,1-14-5060,2 9 2871,4-100-646,0 17-229,-21-529 18,16 613-188,1-6 20,-5-19-1,5 32-16,0 0-1,-1 0 1,0 0-1,0 1 1,0-1-1,0 0 0,0 0 1,-1 1-1,1-1 1,-1 1-1,1-1 1,-1 1-1,-3-4 0,3 5-7,1 1-1,-1-1 0,1 0 1,0 1-1,-1-1 0,1 1 1,-1-1-1,0 1 0,-2 0 1,3 0-143,1 0 0,-1 0 0,0-1 0,0 1-1,0 0 1,1 0 0,-1 0 0,0 0 0,0-1 0,1 1 0,-1 0 0,0-1 0,1 1 0,-1-1 0,0 1 0,1-1 0,-1 1 0,0-1 0,0 0-2304,1 1 980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53 7418,'-11'-9'1947,"-14"-10"1,24 19-1756,0-1 1,-1 0-1,1 1 1,0-1-1,-1 1 1,1-1-1,0 1 0,-1 0 1,1 0-1,0 0 1,-1-1-1,1 1 0,-1 1 1,1-1-1,0 0 1,-1 0-1,1 0 0,0 1 1,-1-1-1,1 0 1,0 1-1,-3 1 0,1 0 55,-1 0 0,1 1 0,-1 0 0,1 0 0,-4 4 0,7-7-189,-5 6 108,0-1 0,1 1 0,-1-1-1,1 1 1,1 1 0,-1-1-1,1 0 1,1 1 0,-1 0 0,1-1-1,0 1 1,-1 9 0,2-12-146,1 0 1,0 0-1,0 0 1,0 0-1,0 0 1,1 0-1,-1-1 0,1 1 1,0 0-1,0 0 1,0-1-1,1 1 1,0 0-1,-1-1 1,1 0-1,0 1 1,1-1-1,-1 0 0,0 0 1,1 0-1,0 0 1,0-1-1,0 1 1,4 2-1,-3-2-13,0-1 0,1 1 0,-1-1-1,0-1 1,1 1 0,0 0 0,-1-1 0,1 0 0,0 0-1,0-1 1,0 1 0,-1-1 0,1 0 0,0 0-1,0-1 1,0 1 0,0-1 0,-1 0 0,7-2-1,-6 1 1,0 0-1,0 0 0,0-1 0,-1 0 0,1 1 1,-1-1-1,1-1 0,-1 1 0,0-1 1,0 1-1,-1-1 0,1 0 0,-1-1 0,0 1 1,0 0-1,0-1 0,3-7 0,-4 7 12,0 0 0,-1-1 0,1 1 0,-1 0-1,-1-1 1,1 1 0,0-1 0,-1 1 0,0-1-1,-1 1 1,1-1 0,-1 1 0,0 0 0,0-1-1,-1 1 1,-2-7 0,1 7 5,1 1-1,0 0 1,-1 0 0,1 0-1,-1 0 1,-1 0 0,1 1-1,0-1 1,-1 1 0,1 0-1,-1 0 1,0 0 0,0 0-1,0 1 1,-1 0 0,1 0-1,-1 0 1,-8-3 0,5 3-74,0 1-1,0 0 1,0 0 0,0 1-1,-12 0 1,16 0-170,1 1-1,-1-1 1,1 1 0,-1 0-1,1 0 1,-6 3-1,8-4-68,0 1 0,-1 0-1,1 0 1,-1 0 0,1 0 0,0 0-1,0 0 1,-1 0 0,1 1-1,0-1 1,0 0 0,0 1-1,0-1 1,-1 3 0,1 9-1333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1182 783 7138,'-12'-2'7071,"-3"-3"-5638,11 4-569,4 1-816,-2-1 86,0 0 1,0 0-1,1 0 1,-1 0-1,0-1 1,0 1-1,1 0 0,-3-4 1,-27-28 629,8 7-75,-34-30 1,-9 6-233,-77-44 1,9 6-277,9-5-69,-87-56 103,-4 24 196,200 115-399,-28-15 25,40 23-60,-1 0 0,1 0 0,-1 1 0,0 0 0,0-1 0,1 2 0,-1-1 0,-5 0 0,9 1-6,1 0-1,-1 0 0,0 0 1,1 0-1,-1 1 0,1-1 1,-1 0-1,0 0 1,1 0-1,-1 1 0,1-1 1,-1 0-1,1 1 0,-1-1 1,0 0-1,1 1 0,-1-1 1,1 1-1,0-1 0,-1 1 1,0 0-1,0 0-74,1 1 0,-1-1-1,0 0 1,1 1 0,0-1-1,-1 1 1,1-1 0,-1 4-1,1 0-397,0 1-1,0 0 1,0-1-1,2 8 1,0 2-963,-1-10 583,0 1 0,0 0 0,2 6 0,9 13-571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47 5577,'-41'-29'2898,"23"18"499,6 11-1638,8 0-931,3 0-715,0 0 0,-1 1 0,1-1-1,0 0 1,0 1 0,0-1 0,0 1 0,0-1 0,0 1-1,0 0 1,0-1 0,0 1 0,0 0 0,0 0 0,0 0-1,0 0 1,1 0 0,-1 0 0,0 0 0,0 1 0,-2 4 158,0-1 0,-3 12 1,4-11-157,1-3-73,0 0 0,0 0 0,0 0 0,1 0 0,-1 0 0,1 0 0,0 1 0,-1-1 0,2 0 0,-1 0 0,0 0-1,1 0 1,-1 1 0,1-1 0,0 0 0,1 4 0,0-4-28,0-1 1,-1 1-1,1-1 1,0 1-1,0-1 1,1 0-1,-1 0 1,0 0-1,1 0 1,-1 0-1,1 0 1,0-1-1,-1 1 1,1-1 0,0 1-1,0-1 1,3 0-1,-1 1-6,1-2 0,-1 1-1,0 0 1,0-1 0,1 0 0,-1 0-1,0-1 1,0 1 0,1-1 0,-1 0-1,0-1 1,0 1 0,0-1 0,6-3-1,-8 3-3,0 0 0,0 1 0,0-1 0,0 0 0,0 0 0,-1-1 0,1 1 0,-1-1 0,0 1 0,3-5 0,-4 5 1,0 0 0,0 0 0,0 0 0,0 0 0,0-1 0,0 1 0,-1 0 0,1-1 0,-1 1 0,0 0 0,0-1 0,0 1 0,0 0 0,0-1 0,0 1 0,-1-3 0,0 1 9,0 1-1,-1 0 0,1 0 0,-1-1 0,1 1 0,-1 0 1,0 0-1,0 1 0,0-1 0,0 0 0,-1 1 0,1-1 1,-1 1-1,0 0 0,0 0 0,1 0 0,-1 0 0,0 0 1,-1 1-1,-3-2 0,0 0 8,-1 0-1,0 1 1,0 0 0,0 0 0,0 1 0,0 0-1,-13 1 1,18 0-48,0 0-1,0 0 0,0 1 1,1-1-1,-1 1 1,0 0-1,0 0 1,1 0-1,-1 0 1,0 0-1,1 0 0,-1 1 1,1-1-1,0 1 1,0 0-1,-1 0 1,1 0-1,0 0 0,0 0 1,1 0-1,-1 0 1,0 1-1,1-1 1,-1 1-1,1-1 1,0 1-1,0-1 0,0 1 1,-1 5-1,2-5-287,-1 1-1,1-1 0,0 0 1,0 1-1,0-1 0,0 1 1,1-1-1,-1 0 0,1 1 1,0-1-1,0 0 0,2 6 1,0-6-53,0 1 0,0 0 0,8 6-1,-11-10 363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8650,'5'0'3905,"-1"1"-1769,0 2-792,-4-3 65,0 0-497,0 0-256,0 0-392,0 0-344,3 1-1016,10 6 808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29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8618,'24'9'3355,"-18"-8"-2830,-1 1 1,0 0-1,0 0 0,0 0 1,0 1-1,0 0 0,-1 0 1,1 0-1,-1 0 0,7 7 1,-9-7-451,1 0 0,-1 0 0,-1 0 0,1 0 0,0 0 0,-1 0 0,0 0 0,0 1 0,0-1-1,0 0 1,0 1 0,-1-1 0,1 4 0,-1-2-60,0 0-1,-1-1 1,0 1-1,0 0 1,0-1-1,0 1 1,-1-1 0,-4 9-1,6-12-12,-6 10 38,1 0-1,0 1 0,1 0 0,-3 13 1,7-25-33,0 0 0,0 0 0,0 1 0,0-1 0,0 0 0,0 0 0,0 0 1,0 0-1,0 0 0,0 0 0,0 1 0,0-1 0,1 0 0,-1 0 0,0 0 0,0 0 0,0 0 1,0 0-1,0 0 0,0 0 0,0 1 0,1-1 0,-1 0 0,0 0 0,0 0 0,0 0 0,0 0 0,0 0 1,0 0-1,1 0 0,-1 0 0,0 0 0,0 0 0,0 0 0,0 0 0,0 0 0,1 0 0,-1 0 1,0 0-1,0 0 0,9-2 467,-5 2-430,25-2 331,-20 2-304,1-1 1,-1 0 0,0-1-1,0 0 1,12-3-1,-20 4-67,0 1-2,1-1-1,-1 1 0,0-1 1,0 1-1,0 0 0,1 0 1,-1 0-1,0-1 0,0 1 1,1 1-1,-1-1 0,0 0 1,0 0-1,0 0 0,2 1 1,11 5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 8242,'-2'0'266,"0"0"1,0 0 0,0 0-1,0 0 1,0 1-1,1-1 1,-1 1-1,0 0 1,0-1 0,0 1-1,0 0 1,1 0-1,-1 0 1,0 0 0,1 1-1,-1-1 1,1 0-1,-1 1 1,1-1 0,-1 1-1,1-1 1,0 1-1,0 0 1,0-1 0,0 1-1,0 0 1,0 0-1,1 0 1,-2 3-1,0 3-23,-1 1 0,1-1 0,1 0 0,0 1-1,0-1 1,1 1 0,0-1 0,2 18-1,-2-23-226,1 0 1,0 0-1,-1 0 0,1 0 0,1 0 0,-1 0 0,0 0 0,1 0 0,0 0 0,-1-1 0,1 1 0,0-1 0,0 1 1,1-1-1,-1 0 0,0 0 0,1 0 0,-1 0 0,1 0 0,0 0 0,0-1 0,-1 1 0,1-1 0,0 0 0,0 0 1,0 0-1,4 0 0,-5 0-12,0-1-1,0 1 1,1-1 0,-1 0 0,0 0 0,1 0 0,-1 0-1,0-1 1,0 1 0,1-1 0,-1 1 0,0-1 0,0 0 0,0 0-1,0 1 1,0-2 0,0 1 0,0 0 0,0 0 0,0-1-1,0 1 1,-1-1 0,1 1 0,-1-1 0,1 0 0,-1 1 0,1-1-1,1-3 1,0-1 11,-1 0 0,1 1 1,-1-1-1,0 0 0,-1 0 0,1-1 0,-1 1 0,-1 0 0,1-8 0,-1 7 34,0 0 0,-1 0 0,0 1 0,0-1 0,0 1-1,-1-1 1,0 1 0,-5-11 0,6 15-28,0 0 0,0 0 0,0 0 0,0 0 0,0 0 0,0 1 0,-1-1 0,1 0 0,-1 1 1,1-1-1,-1 1 0,0 0 0,1-1 0,-1 1 0,0 0 0,0 0 0,0 0 0,0 0 0,0 1 0,0-1 0,0 1 0,0-1 0,0 1 0,0-1 1,0 1-1,0 0 0,-1 0 0,1 0 0,0 0 0,0 1 0,-3 0 0,2 0-49,0 0 0,0 0 0,0 1 0,0-1 0,0 1 0,1 0 0,-1 0-1,0 0 1,1 0 0,-5 5 0,6-5-241,-1 0-1,1-1 0,0 1 0,-1 0 1,1 0-1,0 0 0,0 0 0,0 0 1,0 0-1,1 0 0,-1 0 1,1 1-1,-1-1 0,1 0 0,0 0 1,-1 0-1,1 4 0,6 7-1022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9410,'-5'3'3809,"8"-1"-2097,-1 0-520,-2-2-159,0 0-241,0 0-456,0 0-280,10 4-1536,4 4 1104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78 8474,'-46'-32'4174,"44"31"-3583,0-1 0,0 1-1,0 0 1,0 0 0,0 0 0,-4-2 0,2 2 688,6 0-666,0 1 0,0-1 0,0 0 0,0 1 0,1-1 0,3 1 0,97-14 435,-62 7-992,1 2 0,49 1 0,-83 4-53,1 0 0,0 1-1,0 0 1,13 4 0,-22-5-29,1 1 0,0-1 1,-1 0-1,1 0 0,-1 0 1,1 0-1,-1 1 0,1-1 1,-1 0-1,1 0 0,-1 1 0,1-1 1,-1 1-1,1-1 0,-1 0 1,1 1-1,-1-1 0,0 1 1,1-1-1,-1 1 0,0-1 1,1 1-1,-1 0 0,0 0-71,0 0 0,0-1 0,-1 1 0,1 0 0,0 0 0,-1-1 0,1 1 0,0 0 0,-1-1-1,1 1 1,-1-1 0,0 1 0,1 0 0,-1-1 0,1 1 0,-1-1 0,0 0 0,1 1 0,-1-1 0,0 1-1,-16 8-786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8938,'2'-2'413,"0"0"0,1 0 0,-1 0 0,0 1 0,1-1 0,-1 1 1,1-1-1,-1 1 0,1 0 0,0 0 0,0 0 0,-1 0 0,1 0 0,0 1 0,0-1 0,0 1 1,6 0-1,0 0-27,1 1 0,-1 1 1,0-1-1,11 4 0,-15-4-303,-1 1 0,0-1 0,1 1 0,-1 0 0,0 0 0,0 1 0,0-1 0,0 1 0,-1 0 0,6 5 0,-7-6-65,0 0 1,0 0 0,-1 0 0,0 0 0,1 1 0,-1-1 0,0 0-1,0 1 1,0-1 0,0 1 0,-1-1 0,1 1 0,0 0 0,-1-1-1,0 1 1,0-1 0,0 1 0,0 0 0,0-1 0,-1 4 0,-2 4 7,0 0 1,0-1 0,-1 1 0,0-1 0,-1 0 0,0 0 0,-1 0 0,0-1 0,-11 13 0,15-19-22,1 0 0,-1 0 0,1 0 1,0 1-1,-1-1 0,0 3 0,2-5-4,0 1 0,0-1 0,-1 0-1,1 1 1,0-1 0,0 1 0,0-1 0,0 1-1,0-1 1,0 1 0,0-1 0,0 1 0,0-1-1,0 0 1,1 1 0,-1-1 0,0 1 0,0-1-1,0 1 1,0-1 0,1 0 0,-1 1 0,0-1-1,0 1 1,1-1 0,-1 0 0,0 1 0,1-1-1,-1 0 1,0 0 0,1 1 0,-1-1 0,1 0-1,-1 0 1,0 1 0,1-1 0,0 0 0,0 1 13,2-1 8,70 16 287,-72-16-269,1 0 0,0 1 0,-1-1 0,1 1 0,-1-1-1,1 1 1,-1 0 0,0 0 0,1-1 0,-1 1 0,0 0 0,1 0 0,-1 0 0,0 1 0,0-1-1,0 0 1,0 0 0,0 0 0,0 1 0,0-1 0,0 1 0,-1-1 0,1 1 0,0-1 0,-1 1 0,1-1-1,-1 1 1,0-1 0,1 4 0,-1-3 11,-1 0 0,1 0-1,0 0 1,-1 0 0,0 0-1,1 0 1,-1 0 0,0 0-1,0 0 1,0-1 0,0 1 0,0 0-1,0 0 1,-1-1 0,1 1-1,0-1 1,-1 1 0,1-1-1,-3 2 1,-2 0-15,0 0 0,1 0 0,-1-1 1,0 0-1,0 0 0,-1 0 0,1-1 0,0 0 0,0 0 0,-1-1 0,-6 0 0,7 0-570,1 0 1,-1-1-1,1 0 0,-8-2 0,5 1-388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89 10018,'-2'-5'739,"1"1"-1,-1-1 1,0 0-1,-1 1 0,1 0 1,-1-1-1,0 1 1,0 0-1,0 0 1,-5-3-1,7 6-638,0-1 0,0 1 0,-1 0 1,1 0-1,0 0 0,-1 0 0,1 0 0,-1 1 0,1-1 0,-1 0 0,1 1 0,-1-1 0,0 1 0,1-1 1,-1 1-1,0 0 0,1 0 0,-1 0 0,0 0 0,1 0 0,-1 0 0,0 0 0,1 0 0,-1 1 0,0-1 1,1 1-1,-1-1 0,1 1 0,-1 0 0,1-1 0,-1 1 0,-1 2 0,-1 0-31,0 0 1,0 0-1,0 0 0,0 1 0,1 0 1,0 0-1,-1 0 0,2 0 0,-6 9 1,5-6-48,0 1 1,0 0-1,1 0 0,-1 0 1,2 0-1,-1 1 1,1-1-1,1 0 1,-1 1-1,1-1 1,3 16-1,-3-20-19,1 0 0,1 0 0,-1 0 0,0 0-1,1 0 1,0 0 0,0 0 0,0-1 0,0 1 0,0-1 0,4 4 0,-4-5-2,1 1 1,-1-1-1,1 0 0,0 0 0,0 0 1,0-1-1,0 1 0,0 0 1,0-1-1,0 0 0,1 0 1,-1 0-1,0 0 0,1-1 1,3 1-1,-2-1 0,0 0 0,0 0-1,0 0 1,0-1 0,0 0 0,0 0 0,0 0-1,0-1 1,-1 0 0,1 0 0,0 0-1,-1 0 1,0-1 0,1 1 0,-1-1-1,0 0 1,0-1 0,-1 1 0,1-1 0,3-4-1,-4 4 1,0 0 0,0 0 0,0-1 0,0 1 0,-1-1-1,0 0 1,0 0 0,0 1 0,0-1 0,-1-1 0,0 1 0,0 0-1,0 0 1,-1 0 0,0 0 0,0-1 0,0 1 0,0 0 0,-3-8-1,1 6 9,0 0 0,-1 1-1,0-1 1,0 1-1,-1 0 1,1 0-1,-2 0 1,1 1-1,0-1 1,-1 1-1,0 0 1,0 0-1,-1 1 1,0-1-1,-9-5 1,10 8-43,1-1-1,0 1 1,-1 0 0,1 0 0,-1 0 0,0 1-1,0 0 1,0 0 0,1 0 0,-1 0 0,0 1 0,0 0-1,0 0 1,0 0 0,0 1 0,0-1 0,0 1-1,0 1 1,0-1 0,1 0 0,-1 1 0,1 0-1,-6 3 1,7-3-119,0 1-1,0-1 0,0 0 0,0 1 0,1 0 1,-1 0-1,1 0 0,0 0 0,0 0 1,0 0-1,0 0 0,0 1 0,1-1 0,-1 1 1,0 4-1,-7 27-753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11803,'-8'4'4520,"7"-2"-3167,-1 0-33,0 0-280,0-2-280,1 0-512,0 0-127,1 0-442,1 7-503,-1-7 528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2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12355,'-4'10'4641,"-7"9"-3361,1 5-40,-1 8-120,0-4-215,7-1-481,4-4-152,11-3-176,4 2-32,7-5-24,8 0-16,4-2-8,5-2-8,1-3 24,-4-5-224,-8-9-904,-6-1-401,-3-13 777</inkml:trace>
  <inkml:trace contextRef="#ctx0" brushRef="#br0" timeOffset="1">233 95 9738,'4'0'4193,"-4"6"-1841,-1 2-551,2 10-273,-2 5-216,-6 10-559,3 4-273,-6 3-296,4-3-72,4-2-128,2-10-336,6-6-977,4-3 2602,3-15-1329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90 7586,'-5'-2'2412,"2"1"-1260,0 0 1,0 0-1,0 0 0,0 0 1,-6-1-1,9 2-1058,-1 0 1,0 0-1,1 1 1,-1-1-1,0 0 1,1 0-1,-1 0 0,0 0 1,1 0-1,-1 1 1,1-1-1,-1 0 1,0 1-1,1-1 1,-1 0-1,1 1 0,-1-1 1,1 1-1,-1-1 1,1 1-1,-1-1 1,1 1-1,0-1 1,-1 1-1,1-1 0,0 1 1,-1 0-1,1-1 1,0 1-1,0-1 1,-1 1-1,1 0 1,0 0-1,-2 6 211,1 0-1,0 0 1,0 13-1,1-17-264,0 1 0,1-1 0,-1 1 0,1-1-1,0 0 1,0 1 0,0-1 0,0 0 0,0 0-1,3 4 1,-1-2-14,0-1 0,1 0 0,-1 0 0,1 0 0,0 0 0,0 0 0,0-1 0,0 0 0,1 0 0,-1 0 0,8 3 0,-8-5-22,0 1 0,-1-1 1,1 0-1,0 0 0,0 0 0,1 0 1,-1-1-1,0 0 0,0 0 1,0 0-1,0 0 0,0-1 0,0 1 1,0-1-1,0 0 0,5-2 0,-3 1-3,-1-1-1,1 0 1,0-1-1,-1 1 1,0-1-1,0 0 1,0 0-1,0-1 1,0 1-1,-1-1 1,0 0-1,0-1 1,-1 1-1,1 0 1,2-8-1,-4 9 10,0 0 0,-1 1-1,1-2 1,-1 1 0,0 0-1,-1 0 1,1 0 0,-1 0 0,1-1-1,-1 1 1,0 0 0,-1 0-1,1-1 1,-1 1 0,0 0 0,0 0-1,0 0 1,-1 0 0,1 0 0,-1 0-1,0 0 1,0 1 0,0-1-1,-5-5 1,4 5 16,-1 0 1,0 0-1,0 0 0,-1 1 0,1 0 0,-1-1 0,1 2 1,-1-1-1,0 0 0,0 1 0,-7-2 0,10 3-24,0 0 0,-1 1-1,1-1 1,-1 1 0,0 0 0,1-1-1,-1 1 1,1 0 0,-1 1-1,1-1 1,-1 0 0,1 1-1,-1-1 1,1 1 0,-1 0 0,1 0-1,-1 0 1,1 0 0,0 0-1,0 1 1,0-1 0,-1 0-1,1 1 1,1 0 0,-1 0 0,-2 2-1,1-2-291,1 1-1,0 0 0,0 0 1,0 1-1,0-1 0,1 0 1,-1 1-1,1-1 1,0 1-1,0-1 0,-1 7 1,2 4-809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3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9746,'4'6'4457,"-1"1"-1760,-2 4-1145,-1 2-64,0 0-520,0 0-351,0-5-617,2 0-537,0-5-3487,1-6 2839</inkml:trace>
  <inkml:trace contextRef="#ctx0" brushRef="#br0" timeOffset="1">208 0 11811,'16'9'4601,"-10"15"-2833,-7 3-408,-3 17-128,0 2-215,-11 8-553,11 0-176,-1-6-200,4-5 16,6-19-656,-1-14 3072,-4-30-2024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12099,'-19'15'6667,"16"-13"-6444,0 0 0,1 1 0,0-1 0,-1 1 0,1 0 0,0 0-1,1 0 1,-1 0 0,0 0 0,1 0 0,0 0 0,-1 0 0,1 1 0,1-1 0,-1 0 0,0 6-1,0 1-132,1 0 0,0 0-1,3 13 1,-3-20-73,1 1 1,-1-1-1,1 0 0,0 1 1,1-1-1,-1 0 0,0 1 1,1-1-1,0 0 0,0 0 1,0 0-1,0 0 1,0-1-1,3 3 0,-3-3-9,0-1-1,0 0 0,0 0 0,0-1 1,1 1-1,-1 0 0,0-1 0,0 1 1,0-1-1,1 0 0,-1 1 0,4-2 0,-3 1-1,1 0 0,1 0-1,-1-1 0,0 1 1,0-1-1,1 0 0,-1-1 0,0 1 1,0-1-1,0 0 0,0 0 1,0 0-1,3-3 0,-5 4-1,-1 0 0,1 0 0,-1 0 0,0 0 0,0 0 0,0 0 0,0 0-1,0-1 1,0 1 0,0 0 0,0-1 0,0 1 0,0 0 0,-1-1 0,1 1 0,-1-1 0,1 1-1,-1-1 1,1 0 0,-1 1 0,0-1 0,0 1 0,0-1 0,0 0 0,0 1 0,0-1 0,0 1-1,0-1 1,-1 0 0,1 1 0,-1-1 0,1 1 0,-1-1 0,0 1 0,-1-3 0,-4-4 15,0 0 1,0 1-1,-1-1 1,-1 1-1,-10-8 1,1 2-111,-29-16 1,43 27-2,0 1 1,-1-1 0,1 1 0,-1 0 0,1 0-1,-1 0 1,-5 0 0,8 1-13,0-1-1,0 1 1,0 0-1,0 0 1,1 0-1,-1 0 1,0 0 0,0 0-1,0 1 1,0-1-1,0 0 1,0 0-1,0 1 1,1-1 0,-1 0-1,0 1 1,0-1-1,1 1 1,-1-1-1,0 1 1,0-1-1,1 1 1,-1 0 0,0-1-1,1 1 1,-1 0-1,1 0 1,-1-1-1,1 1 1,-1 0 0,1 0-1,0 0 1,-1-1-1,1 3 1,-1 13-1087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11090,'6'7'4433,"2"2"-2480,2-2-361,-4-4-128,1 5-223,-7 0-609,0 0-240,1 5-256,2-2-40,2-6-32,1 3-400,2-8-984,-2 0 911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13147,'-2'1'447,"1"-1"0,0 1-1,0-1 1,1 1 0,-1 0 0,0-1 0,0 1 0,0 0 0,0 0 0,0-1 0,1 1 0,-1 0-1,0 0 1,1 0 0,-1 0 0,0 2 0,-8 18 161,7-16-25,-5 17-126,0 1-1,-5 34 0,10-44-447,0 0-1,2 0 1,0 1-1,0-1 1,1 0-1,3 14 1,-3-21-7,1 0-1,0 0 1,0 0 0,0 0 0,1 0 0,0-1 0,0 1 0,1-1 0,-1 0-1,1 0 1,0 0 0,0 0 0,1-1 0,-1 0 0,1 0 0,0 0 0,0 0-1,1-1 1,-1 0 0,1 0 0,7 3 0,8 1 13,-16-6-7,-1 0-1,0 1 1,1-1-1,-1 1 0,0 0 1,0 0-1,5 4 1,-9-6-7,0 0 1,1 0-1,-1 0 0,0 1 1,0-1-1,0 0 1,0 0-1,0 0 0,1 0 1,-1 1-1,0-1 1,0 0-1,0 0 0,0 1 1,0-1-1,0 0 1,0 0-1,0 0 1,0 1-1,0-1 0,0 0 1,0 0-1,0 1 1,0-1-1,0 0 0,0 0 1,0 0-1,0 1 1,0-1-1,0 0 1,0 0-1,0 1 0,0-1 1,-1 0-1,1 0 1,0 0-1,0 0 0,0 1 1,0-1-1,0 0 1,-1 0-1,-8 7 38,8-6-35,-8 3-33,-1 1-1,1-1 0,-1 0 0,-19 4 1,12-4-212,6-1-231,0-1-1,-1 0 1,1-1-1,-13 1 1,-8-4-339</inkml:trace>
  <inkml:trace contextRef="#ctx0" brushRef="#br0" timeOffset="1">110 48 7722,'20'-5'4425,"3"1"-233,5 3-2487,1 1-89,-5 1-592,2 0-263,-3-1-473,-1-1-160,-8 1-768,-4 0 488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10210,'-1'0'1887,"-3"3"2146,-7 9-3313,1 0-1,-17 26 0,20-27-423,3-5-151,1-1 0,0 1 0,0 0 1,0 0-1,1 0 0,0 0 0,0 1 0,0-1 1,1 1-1,-1 6 0,2-10-117,0 0 1,0 0-1,0 0 0,0 0 0,1-1 1,0 1-1,-1 0 0,1 0 1,0-1-1,0 1 0,0 0 1,1-1-1,-1 1 0,1-1 1,-1 0-1,1 1 0,0-1 1,0 0-1,0 0 0,0 0 1,0 0-1,4 2 0,-2-1-16,0-1 0,1 0 0,-1 1 0,0-2 0,1 1 0,-1 0 0,1-1 0,0 0 0,-1 0 0,1 0 0,0-1 0,0 0-1,0 0 1,-1 0 0,1 0 0,0-1 0,0 1 0,-1-1 0,1-1 0,6-1 0,-7 1-4,0 0 1,0 0-1,0-1 1,0 1-1,-1 0 0,0-1 1,1 0-1,-1 0 1,0 0-1,0 0 0,0-1 1,-1 1-1,1-1 1,-1 0-1,0 0 1,0 1-1,0-1 0,-1 0 1,1-1-1,-1 1 1,0 0-1,1-8 1,-2 5 11,0 0 0,0 1 1,-1-1-1,0 1 0,0-1 1,0 1-1,-1-1 0,0 1 0,0 0 1,-1 0-1,1 0 0,-1 0 1,-6-8-1,6 10-12,1 0 0,-1 1-1,0 0 1,0 0 0,0 0 0,-1 0-1,1 0 1,-1 1 0,-5-4 0,6 5-18,0 0 0,1 0 0,-1 0 0,0 0 1,0 0-1,1 1 0,-1 0 0,0-1 0,0 1 1,0 0-1,0 0 0,0 0 0,0 1 1,1-1-1,-5 2 0,5-1-68,-1 0 0,1-1-1,0 2 1,0-1 0,0 0 0,0 0 0,0 1-1,0-1 1,0 1 0,0-1 0,0 1 0,0 0-1,1 0 1,-1 0 0,1 0 0,0 0 0,-1 0-1,0 4 1,0-1-24,1 0-1,1 0 0,-1 0 0,1 6 1,0-9 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9394,'6'23'7070,"2"-2"-4225,-4-11-2253,0 1 0,2 11 0,8 66 879,-7-44-1101,22 85 1,-28-127-2443,-2-3 108,1 0 883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12115,'8'0'4921,"-5"0"-2721,1 1-960,-4-1-15,0 0-249,0 0-304,0 0-448,0 0-136,0 0-984,0 0-496,1 4 807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3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22 11426,'-58'-12'3921,"48"8"-2592,8 2-534,7 0 229,-5 2-1012,4-1 225,0 1 1,1 0 0,-1 0-1,0 0 1,1 0 0,-1 1 0,0 0-1,0 0 1,1 0 0,-1 0-1,0 1 1,7 3 0,-7-3-183,1 0-1,-1 1 1,0 0 0,0-1 0,0 2 0,0-1-1,0 0 1,-1 1 0,0-1 0,0 1-1,4 5 1,-5-5-34,-1 1-1,1-1 1,-1 0-1,0 0 1,0 1-1,0-1 1,0 1 0,-1-1-1,0 1 1,0-1-1,-1 8 1,1-6-6,-1 1 1,-1-1 0,1 1-1,-1-1 1,0 0 0,-1 0-1,-3 6 1,1-4 71,-1 0 0,0 0 1,0-1-1,-9 9 0,10-12 64,8-3 955,7-3-891,18-4-249,63-17 151,-57 12-156,-26 7-501,0 2 0,0-1 0,0 1 1,0 0-1,0 1 0,14-2 0,-4 6-863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1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602 49 9514,'-36'-40'4076,"36"39"-3904,-1 1 0,1-1 0,-1 0 1,0 1-1,1-1 0,-1 0 0,0 1 0,0-1 1,1 1-1,-1-1 0,0 1 0,0 0 1,-1-1-1,2 1-95,0 0 1,0 0-1,0 1 1,-1-1-1,1 0 1,0 0-1,0 0 0,0 1 1,0-1-1,0 0 1,0 0-1,0 0 1,0 1-1,0-1 0,0 0 1,0 0-1,0 1 1,0-1-1,0 0 1,0 0-1,0 0 1,0 1-1,0-1 0,0 0 1,0 0-1,0 0 1,1 1-1,3 11 964,0 0 0,1 0-1,9 16 1,23 33 305,-19-36-1035,1 1-1,1-2 0,1-1 0,1 0 0,1-2 0,36 27 1,-87-67-106,-124-95-292,118 84 57,-36-28-13,69 57 44,-3-2-3,1 1 0,0 0 0,-1 0 0,-4-2 1,8 4 0,-1 0 1,1-1-1,-1 1 1,1 0-1,0 0 0,-1 0 1,1 0-1,-1 0 1,1 0-1,0 0 1,-1 0-1,1 0 1,-1 0-1,1 0 1,0 0-1,-1 0 1,1 0-1,-1 0 1,1 0-1,0 0 1,-1 1-1,1-1 1,-1 0-1,1 0 1,0 0-1,-1 1 1,1-1-1,0 0 1,0 0-1,-1 1 1,1-1-1,0 0 1,-1 1-1,1-1 1,0 0-1,0 1 1,0-1-1,-1 0 1,1 1-1,0-1 0,0 1 1,0-1-1,0 0 1,0 1-1,0-1 1,0 1-1,0-1 1,0 1-1,0-1 1,0 0-1,0 1 1,0-1-1,0 1 1,1 8 18,0 0 1,0 0-1,1 0 0,0 0 1,1 0-1,0 0 0,8 15 1,2 1 93,21 30 0,-20-35-33,0-1 0,2 0 1,35 33-1,-51-52-76,1 0 0,-1 1 0,1-1 1,-1 0-1,0 1 0,1-1 0,-1 0 0,1 0 0,-1 1 0,1-1 0,-1 0 1,1 0-1,-1 0 0,0 0 0,1 1 0,-1-1 0,2 0 0,-3-1 1,1 1 0,0 0 0,0 0 0,0-1 0,0 1-1,0 0 1,0-1 0,-1 1 0,1 0 0,0 0 0,0-1 0,0 1-1,-1 0 1,1 0 0,0 0 0,0-1 0,-1 1 0,1 0-1,0 0 1,-1 0 0,1 0 0,0 0 0,0-1 0,-1 1 0,1 0-1,0 0 1,-1 0 0,1 0 0,-5-2-7,1 0 0,0-1 0,0 1 0,0-1 0,1 0 0,-5-5 0,-4-3-7,-72-58-51,82 68 59,-6-6-3,0 1 0,-1 0 0,-18-9-1,27 15 5,0 0 1,0 0-1,0 0 0,0 0 0,-1 0 0,1 0 0,0 0 0,0 0 1,0 0-1,0 0 0,0 0 0,0 0 0,0 0 0,0 0 0,-1 0 0,1 0 1,0 0-1,0 0 0,0 0 0,0 0 0,0 0 0,0 0 0,0 0 0,0 0 1,-1 0-1,1 0 0,0 0 0,0 0 0,0 0 0,0 0 0,0 0 1,0 0-1,0 0 0,0 0 0,0 0 0,0 1 0,-1-1 0,1 0 0,0 0 1,0 0-1,1 6-21,4 8 2,-5-13 19,6 12 34,1-1 0,0 0 0,0 0 0,1 0 0,17 18 1,56 46 187,-81-76-217,1 0 1,-1 1-1,1-1 1,-1 1-1,1-1 1,-1 1-1,1-1 1,-1 0 0,0 1-1,1 0 1,-1-1-1,1 1 1,-1-1-1,0 1 1,0-1-1,1 2 1,-1-2-1,-1 0-1,1 0 1,0 1 0,-1-1 0,1 0 0,0 0-1,0 0 1,-1 0 0,1 0 0,0 0-1,-1 0 1,1 0 0,0 0 0,-1 0 0,1 0-1,0 0 1,-1 0 0,1 0 0,0 0 0,-1 0-1,1 0 1,-1-1 0,-26-8 130,24 8-124,-23-11 11,0-2 1,0 0-1,-35-28 0,58 40-23,0 0 0,0 0 0,0 0 0,0 1 0,0-1 0,0 1 0,0 0 0,-4-1 0,6 2 0,1 0 1,-1 0-1,1 0 1,0 0-1,-1 0 1,1 0-1,-1 0 1,1 0-1,0 0 1,-1 0 0,1 0-1,-1 0 1,1 1-1,0-1 1,-1 0-1,1 0 1,0 0-1,-1 1 1,1-1-1,0 0 1,-1 0 0,1 1-1,0-1 1,0 0-1,-1 1 1,1-1-1,0 0 1,0 1-1,0-1 1,-1 1-1,1-1 1,0 0 0,0 1-1,0-1 1,0 1-1,0-1 1,0 0-1,0 1 1,0-1-1,0 1 1,0-1 0,1 18-31,3-5 43,1-1-1,0 0 1,1 0-1,0 0 1,1 0-1,0-1 1,17 19 0,-19-24 0,1-1 0,0 0 0,0 0 0,9 5 0,-4-2 72,-185-161-83,146 124-40,14 14 18,-25-21 0,38 35 19,-1 0 0,1 0 0,0 0 0,-1 1 0,1-1 0,-1 0 0,1 1 0,-3-2 0,3 2 2,1 0 0,0 0 0,0 0 0,0 0 0,-1 0 0,1 0 0,0 0 0,0 0 0,0 0 0,-1 0 0,1 0 0,0 0 0,0 0 0,0 1 0,-1-1 0,1 0 0,0 0 0,0 0 0,0 0 0,0 0 0,-1 0 0,1 0 0,0 1 0,0-1 0,0 0 0,0 0 0,0 0 0,-1 0 0,1 1 0,0-1 0,0 0 1,0 0-1,0 0 0,0 1 0,0-1 0,0 3-5,0 0 0,0 0 0,0-1 0,0 1 0,1 0 0,1 5 0,-1-5 7,3 12 26,1 1 0,1-1 0,0-1 0,1 1-1,1-1 1,0 0 0,1-1 0,0 0 0,1 0-1,0-1 1,22 19 0,-25-25-13,-1-1-5,-6-5-7,0 0 0,0 0 0,0 0 0,0 0 0,0 0 0,0 0-1,0 0 1,0 0 0,0 0 0,0 0 0,0 0 0,0 0 0,0 0 0,0 0 0,0 0 0,0 0 0,0 0-1,0 0 1,-1 0 0,1 0 0,0 0 0,0 0 0,0 0 0,0 0 0,0 0 0,0 0 0,0 0-1,0 0 1,0 0 0,0 0 0,0 0 0,0 0 0,0 0 0,0 0 0,0 0 0,0 0 0,0 0 0,0 0-1,0 1 1,0-1 0,0 0 0,0 0 0,0 0 0,0 0 0,0 0 0,0 0 0,0 0 0,0 0-1,0 0 1,0 0 0,0 0 0,0 0 0,0 0 0,0 0 0,-9-1 1,1-1 1,0-1 0,0 0-1,0 0 1,0 0-1,1-1 1,-1 0-1,1-1 1,0 0-1,0 0 1,-11-11 0,11 7-19,2 2 2,4 7-24,0 4-37,2 0 67,-1 1 0,1-1 0,0 0-1,0 1 1,1-1 0,-1 0 0,1 1 0,0-1 0,4 6 0,24 33 45,-30-43-38,8 11 11,22 25 27,-27-32-31,1 0 1,0 0-1,0-1 0,1 0 0,-1 0 0,8 4 1,-12-7-5,1 1 0,-1-1 0,1 0 0,0 1 0,-1-1 0,1 0 0,-1 0 0,1 1 0,0-1 0,-1 0 0,1 0 0,0 0 0,0 0 1,-1 0-1,1 0 0,0 0 0,-1 0 0,1 0 0,0 0 0,-1 0 0,1 0 0,1-1 0,-2 0 0,0 1-1,1 0 1,-1-1 0,0 1-1,0-1 1,0 1 0,1-1-1,-1 0 1,0 1-1,0-1 1,0 1 0,0-1-1,0 1 1,0-1-1,0 1 1,0-1 0,0 1-1,0-1 1,0 1 0,-1-1-1,1 0 1,-1-4 7,-1 0 1,0 0 0,0 1-1,-5-8 1,-13-15-2,-1 1 0,-44-43 0,51 56-13,14 12 1,-1 0 0,0 0 0,0 1 1,0-1-1,0 0 0,0 0 1,0 1-1,0-1 0,0 0 0,0 1 1,0-1-1,-3 0 0,4 1 2,0 0-1,0 0 1,0 0-1,-1 0 0,1 0 1,0 0-1,0 1 0,0-1 1,-1 0-1,1 0 1,0 0-1,0 0 0,0 0 1,0 0-1,-1 0 1,1 1-1,0-1 0,0 0 1,0 0-1,0 0 0,0 0 1,-1 1-1,1-1 1,0 0-1,0 0 0,0 1 1,-2 10-31,3-2 31,0 0 0,0 0 0,1 1 0,0-1 0,5 13 1,22 47 60,-16-41-51,-12-25-5,0 1-1,1-1 1,0 0 0,0 1 0,0-1-1,0 0 1,0 0 0,1-1 0,-1 1 0,5 3-1,-96-61 163,76 47-167,4 1-2,-1 1 0,0 0 1,0 1-1,-1 0 0,-17-5 0,75 44-107,-33-24 157,0 1 1,-1 0 0,15 17-1,-27-27-43,0 0-1,0 0 0,-1 0 0,1 0 0,0 0 0,-1 0 1,1 0-1,-1 0 0,1 0 0,-1 1 0,1 0 0,-1-1 1,0-1 0,0 0-1,0 1 1,0-1-1,0 0 1,0 1 0,0-1-1,-1 0 1,1 0-1,0 1 1,0-1-1,0 0 1,0 1 0,0-1-1,-1 0 1,1 0-1,0 1 1,0-1 0,0 0-1,-1 0 1,1 0-1,0 1 1,0-1-1,-1 0 1,1 0 0,0 0-1,-1 1 1,-2-1 24,0 1-1,0 0 1,0-1 0,0 1 0,0-1-1,-6 0 1,5-1-18,-10 1 14,1-1 0,0-1 0,0 0 0,-16-6 0,-49-19-20,19 1-9,59 26 4,0 0 0,0 0 1,0 0-1,0 0 0,0 0 0,0 0 1,0 0-1,0 0 0,0 0 0,0 0 1,0 0-1,0 0 0,0 0 1,-1 0-1,1 1 0,0-1 0,0 0 1,0 0-1,0 0 0,0 0 0,0 0 1,0 0-1,0 0 0,0 0 1,0 0-1,0 0 0,0 0 0,0 0 1,0 0-1,0 0 0,0 0 0,0 0 1,0 0-1,0 1 0,0-1 1,0 0-1,0 0 0,0 0 0,0 0 1,0 0-1,0 0 0,0 0 0,0 0 1,0 0-1,0 0 0,0 0 1,0 0-1,0 0 0,0 0 0,0 1 1,0-1-1,0 0 0,0 0 0,0 0 1,0 0-1,0 0 0,0 0 1,0 0-1,1 0 0,-1 0 0,0 0 1,3 5-22,3 3 14,1-1 0,0 1 1,1-2-1,-1 1 0,1-1 0,1-1 0,-1 1 0,17 7 0,-5-4 20,0-1 0,1-1-1,21 4 1,-36-10-2,1 1 1,0-2-1,6 2 0,-23-11 109,-17-13-74,22 17-37,0 0-1,-1 1 0,1 0 1,-1 0-1,0 0 0,0 1 1,-7-3-1,9 4-59,1 1-1,-1 0 0,1 1 1,-1-1-1,1 1 0,-1-1 1,1 1-1,-1 0 1,-5 1-1,7-1-6,0 1 0,1-1 0,-1 1-1,0 0 1,1-1 0,-1 1 0,1 0 0,-1 0 0,1 0-1,-1 0 1,1 0 0,-1 0 0,1 1 0,0-1 0,0 0 0,0 1-1,0-1 1,0 1 0,0-1 0,-1 2 0,2-2-34,0 0 1,-1-1 0,1 1-1,0-1 1,0 1 0,-1 0-1,1-1 1,0 1 0,0 0-1,0-1 1,0 1 0,0 0-1,0-1 1,0 1 0,0 0-1,0-1 1,0 1 0,0 0-1,1-1 1,-1 1 0,0 0-1,0-1 1,1 1 0,-1 0-1,6 7-591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1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34 10826,'-5'-30'10216,"5"30"-10144,0 0 0,0 0 0,0 0 0,0-1 0,0 1-1,0 0 1,0 0 0,0 0 0,0 0 0,0 0 0,0-1 0,-1 1 0,1 0 0,0 0 0,0 0 0,0 0 0,0 0 0,0 0 0,0 0 0,0-1-1,0 1 1,0 0 0,0 0 0,-1 0 0,1 0 0,0 0 0,0 0 0,0 0 0,0 0 0,0 0 0,0 0 0,0 0 0,-1 0 0,1 0 0,0 0 0,0 0-1,0 0 1,0 0 0,0 0 0,-1 0 0,1 0 0,0 0 0,0 0 0,0 0 0,0 0 0,0 0 0,0 0 0,-1 0 0,1 0 0,0 0 0,0 0-1,0 0 1,0 0 0,0 0 0,0 0 0,-1 1 0,-4 9 620,3-1-594,-1-1 1,0 0 0,-1 0 0,0 0 0,0 0 0,-1-1 0,-9 13-1,0 0 38,11-15-97,0 1 0,0-1 0,0 1 0,1 0 0,0 0 0,0 0 0,0 1 0,1-1 0,0 0 0,0 0 0,1 1 0,0-1-1,0 10 1,0-4-9,0-12-30,0 0 0,0 1-1,0-1 1,0 0 0,0 1 0,0-1-1,0 0 1,0 1 0,0-1 0,0 0-1,0 1 1,0-1 0,0 0 0,0 0-1,1 1 1,-1-1 0,0 0 0,0 1-1,0-1 1,0 0 0,0 0 0,1 1 0,-1-1-1,0 0 1,0 0 0,1 1 0,-1-1-1,0 0 1,9-3-34,-3 0 24,32-19-45,-1-1 0,49-40 0,-85 62 55,45-38-7,-31 25 29,1 1 0,30-20 0,-46 33-20,0 0-1,0 1 1,0-1 0,0 0-1,0 0 1,0 0 0,0 0 0,0 1-1,0-1 1,-1 0 0,1 0-1,0 0 1,0 0 0,0 1 0,0-1-1,0 0 1,0 0 0,0 0 0,0 1-1,0-1 1,1 0 0,-1 0-1,0 0 1,0 0 0,0 1 0,0-1-1,0 0 1,0 0 0,0 0-1,0 0 1,0 1 0,0-1 0,1 0-1,-1 0 1,0 0 0,0 0 0,0 0-1,0 0 1,1 1 0,-1-1-1,0 0 1,0 0 0,0 0 0,0 0-1,1 0 1,-1 0 0,0 0-1,0 0 1,0 0 0,0 0 0,1 0-1,-1 0 1,0 0 0,0 0 0,0 0-1,1 0 1,-1 0 0,0 0-1,0 0 1,0 0 0,0 0 0,1 0-1,-1 0 1,0-1 0,0 1 0,0 0-1,0 0 1,1 0 0,-1 0-1,-5 15 60,-29 56 99,21-47-58,1 1-1,-14 43 0,25-66-94,0 1-1,1 0 0,-1 0 1,1-1-1,0 1 0,0 0 1,0 0-1,0 0 0,0-1 1,1 5-1,-1-6-7,1 0 0,-1 0 0,1 0-1,-1 0 1,1-1 0,-1 1 0,1 0 0,-1 0-1,1 0 1,0-1 0,0 1 0,-1 0 0,1-1 0,0 1-1,0-1 1,0 1 0,-1-1 0,1 1 0,0-1-1,0 1 1,0-1 0,0 0 0,0 0 0,0 1 0,0-1-1,0 0 1,0 0 0,0 0 0,0 0 0,0 0-1,1 0 1,3-1-19,0 1-1,-1-1 1,1 0 0,0-1-1,-1 1 1,1-1 0,7-3-1,29-20-203,-27 16 145,6-4-35,124-83-431,-127 85 557,-17 11-11,1 0 0,-1 0 0,0-1 0,0 1 1,0 0-1,0 0 0,0 0 0,1 0 0,-1 0 0,0 0 1,0 0-1,0 0 0,0 0 0,1 0 0,-1 0 0,0 0 1,0 0-1,0 0 0,0 0 0,1 0 0,-1 0 0,0 0 0,0 0 1,0 0-1,0 0 0,1 0 0,-1 0 0,0 0 0,0 0 1,0 1-1,0-1 0,0 0 0,1 0 0,-1 0 0,0 0 1,0 0-1,0 0 0,0 1 0,0-1 0,0 0 0,0 0 1,0 0-1,1 0 0,-1 0 0,0 1 0,0-1 0,0 0 1,0 0-1,0 0 0,0 0 0,0 1 0,0-1 0,-2 11 59,-3 1-10,-1 1 1,0-1-1,-1 0 1,0-1-1,-12 15 0,-3 6 80,10-14-47,6-11-35,1 1 1,0 0 0,0 0 0,1 0 0,0 1-1,-5 14 1,9-23-48,0 1-1,0-1 0,0 1 0,0-1 1,0 1-1,0-1 0,0 0 0,0 1 1,0-1-1,0 1 0,0-1 0,0 1 1,0-1-1,0 1 0,0-1 0,0 0 1,1 1-1,-1-1 0,0 1 0,0-1 1,0 0-1,1 1 0,-1-1 0,0 1 1,0-1-1,1 0 0,0 1 1,-1-1-4,1 1 1,0-1 0,0 0 0,0 0 0,0 1 0,0-1 0,-1 0 0,1 0 0,0 0 0,0 0 0,0 0 0,0 0 0,1 0 0,5-1-18,-1-1 0,1 0 1,6-2-1,-8 2 12,9-3-43,-1 0 1,0-1-1,0-1 0,-1 0 0,0-1 0,0 0 0,16-15 0,-23 19 35,-1 0 9,0 0 0,0 1 0,0 0 1,8-4-1,-6 5 41,-5 6 8,-8 8 40,5-8-60,-9 16 139,1 0 1,1 2-1,-11 35 0,19-53-143,0 0-1,1 0 1,-1 1-1,1-1 0,0 0 1,0 0-1,0 1 1,1 5-1,0-9-15,-1 0-1,0 0 1,0 0-1,1 0 1,-1 0 0,1 0-1,-1-1 1,1 1 0,-1 0-1,1 0 1,-1-1 0,1 1-1,0 0 1,-1-1-1,1 1 1,0 0 0,1 0-1,-1-1-3,1 1 1,-1-1-1,0 0 0,0 1 0,1-1 0,-1 0 0,0 0 0,0 0 0,1 0 0,-1 0 0,0-1 0,1 1 0,-1 0 0,0 0 1,0-1-1,3 0 0,1-2-15,0 1 0,0-1 1,0 0-1,0 0 0,-1-1 1,7-5-1,-6 4-1,-3 4 12,0 0 0,0-1-1,0 1 1,0 0 0,1 0 0,-1 0-1,0 1 1,0-1 0,1 0 0,-1 1 0,4-1-1,-5 1 7,-1 0 1,0 0-1,1 0 0,-1 0 0,0 0 0,1 0 0,-1 0 1,0 0-1,1 0 0,-1 0 0,0 0 0,1 0 0,-1 0 0,0 0 1,1 0-1,-1 0 0,0 0 0,1 1 0,-1-1 0,0 0 1,0 0-1,1 0 0,-1 0 0,0 1 0,0-1 0,1 0 0,-1 0 1,0 1-1,0-1 0,0 0 0,1 0 0,-1 1 0,0-1 1,0 0-1,0 1 0,0-1 0,0 0 0,0 1 0,0-1 0,1 1 1,-4 10 19,2-8-17,-27 53 141,23-44-108,-14 41 132,17-47-148,0 0 0,1 0 0,0 0 0,0 1 0,1-1 0,0 10 0,0-16-35,0 1 1,0-1-1,0 1 0,0-1 1,0 1-1,0-1 1,0 1-1,1-1 0,-1 1 1,0-1-1,0 1 1,0-1-1,1 1 1,-1-1-1,0 0 0,1 1 1,-1-1-1,0 1 1,1-1-1,-1 0 0,1 1 1,-1-1-1,0 0 1,1 0-1,-1 1 1,1-1-1,-1 0 0,1 0 1,-1 1-1,1-1 1,-1 0-1,1 0 0,-1 0 1,1 0-1,-1 0 1,1 0-1,-1 0 1,1 0-1,-1 0 0,1 0 1,-1 0-1,1 0 1,-1 0-1,1-1 0,0 1 1,4-2-211,-1 0 1,1 0-1,-1 0 1,6-4-1,87-59-2993,-33 23 2370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15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70 734 10594,'-21'-6'5258,"10"2"-3102,0 0 0,-10-5-1,15 5-646,7 4-472,12 3 38,-2 0-721,17 3 111,1-1 0,50 1 0,-62-6-413,0-1-1,0 0 1,0-1-1,0-1 1,32-10-1,-47 12-42,0 1-1,-1-1 1,1 0-1,0 0 1,-1 1-1,1-1 1,0 0 0,-1-1-1,1 1 1,0-1-1,-1 1-6,-1 1 1,0 0-1,0 0 0,0-1 0,0 1 0,0 0 0,1-1 0,-1 1 0,0 0 1,0-1-1,0 1 0,0 0 0,0-1 0,0 1 0,0 0 0,0-1 0,0 1 1,0 0-1,0-1 0,0 1 0,0 0 0,-1-1 0,1 0 1,-1 0 0,1 0 0,-1 1 0,1-1 0,-1 0 0,0 0 0,1 0 0,-1 1 0,0-1 0,-1-1 0,-10-5 11,0 0-1,-1 0 0,0 1 1,-19-7-1,-58-12 10,68 19-12,16 5-10,-17-6 2,21 6-4,1 1 0,0-1 1,0 1-1,0-1 0,0 1 0,0-1 0,0 0 1,0 0-1,0 1 0,0-1 0,0 0 0,0 0 0,1 0 1,-1 0-1,0-1 0,1 1-1,0 1 1,0 0-1,0-1 0,0 1 0,0 0 1,0-1-1,0 1 0,1-1 1,-1 1-1,0 0 0,0-1 1,1 1-1,-1 0 0,0 0 0,0-1 1,1 1-1,-1 0 0,0 0 1,1-1-1,-1 1 0,0 0 0,1 0 1,-1 0-1,0-1 0,1 1 1,-1 0-1,0 0 0,1 0 0,-1 0 1,1 0-1,-1 0 0,0 0 1,1 0-1,0 0 0,1-1-9,111-37-111,-102 35 122,78-25-5,-78 24 8,0-1 1,0 0-1,0-1 0,0 0 0,12-11 0,-22 17-1,0-1-1,0 0 0,0 0 1,0 0-1,0 1 1,-1-1-1,1 0 0,0 0 1,-1 0-1,1 0 0,0-1 1,-1 1-1,1 0 0,-1 0 1,0 0-1,1-2 1,-1 3-2,0-1 0,0 0 0,0 1 0,0-1 0,0 0 1,-1 0-1,1 1 0,0-1 0,0 0 0,-1 1 1,1-1-1,0 0 0,-1 1 0,1-1 0,-1 1 0,1-1 1,-1 0-1,1 1 0,-1-1 0,0 1 0,-4-4-5,0 1 1,-1 0-1,1 0 0,-1 1 0,-8-3 0,4 1-6,-13-4-17,-30-12-40,-93-49 0,140 66 62,-14-9-9,19 11 11,0 0-1,0 1 1,0-1 0,1 0-1,-1 1 1,0-1 0,0 0-1,1 0 1,-1 1 0,1-1-1,-1 0 1,1 0 0,-1 0 0,1 0-1,0 0 1,-1 0 0,1-1-1,0 1 1,0 1 0,1-1-1,-1 1 1,0-1 0,1 1 0,-1-1-1,1 1 1,-1-1 0,0 1 0,1 0-1,-1-1 1,1 1 0,-1 0 0,1 0-1,0-1 1,-1 1 0,1 0 0,-1 0-1,1 0 1,-1 0 0,1 0-1,0-1 1,-1 1 0,1 0 0,0 1-1,2-2-5,31-4-40,-11 2 60,1-1 0,0 0-1,-1-2 1,34-14 0,-55 20-4,0-1 0,-1 0 0,1 0 0,-1 0 0,0 0 1,1 0-1,1-2 0,-2 3-3,-1-1 0,0 1 0,0 0 0,0-1 0,1 1 0,-1-1 0,0 1 0,0 0 0,0-1 0,0 1 0,0 0 0,0-1 0,0 1 0,0-1 0,0 1 0,0 0 0,0-1 0,0 1 0,0-1 0,0 1 0,0 0 0,0-1 0,0 1 0,-1 0 0,1-1 0,0 1 0,0 0 0,0-1 0,-1 1 0,1 0 0,0-1 0,0 1 0,-1 0 0,1 0 0,0-1 0,-1 1 0,1 0 0,0 0 0,-1-1 0,1 1 0,-6-4 18,0 1 0,-1 0 0,1 0 0,-1 1 1,-12-4-1,0 0-4,-79-25 16,83 23-59,15 8 25,0 0 0,-1 0 0,1 0 0,0-1 0,0 1 0,-1 0 0,1-1 0,0 1 0,0 0 0,-1 0 0,1-1 0,0 1 0,0 0-1,0-1 1,0 1 0,-1 0 0,1-1 0,0 1 0,0 0 0,0-1 0,0 1 0,0-1 0,0 1 0,0 0 0,0-1 0,0 1 0,0 0 0,0-1 0,0 1 0,0-1-1,0 1 1,1 0 0,-1-1 0,0 1 0,0 0 0,0-1 0,0 1 0,1 0 0,-1 0 0,0-1 0,0 1 0,1 0 0,-1 0 0,1-1 0,4-3-14,0 0 0,1 0 0,0 1 0,0 0 0,0 0 0,10-3 1,3-2 2,9-3 31,1 0 0,0 2 0,38-7 0,-59 14-1,0 0 0,-1 0 1,1 0-1,12-6 1,-20 8-16,1 0 0,-1 0 0,1-1 0,-1 1 1,0 0-1,1 0 0,-1 0 0,1-1 1,-1 1-1,0 0 0,1 0 0,-1-1 0,0 1 1,1 0-1,-1-1 0,0 1 0,0-1 0,1 1 1,-1 0-1,0-1 0,0 1 0,0-1 0,1 1 1,-1 0-1,0-1 0,0 0 0,0 0 2,-1 1 0,1-1 0,0 1-1,-1-1 1,1 1 0,0 0 0,-1-1-1,1 1 1,-1-1 0,1 1 0,-1 0-1,1-1 1,-1 1 0,1 0 0,-1 0 0,1-1-1,-2 1 1,-5-2 35,0 0-1,-11-2 1,15 4-34,-19-4 37,-27-2 0,43 6-50,0 0 1,-1 0 0,1 1 0,-1 0-1,1 0 1,0 0 0,0 1 0,-12 4-1,17-6-43,0 1 0,0-1 0,0 1 0,0-1 0,0 1 0,0 0 0,0-1 0,0 1 0,0 0 0,1 0 0,-1-1 0,0 1 0,1 0 0,-1 0 0,0 0 0,1 0 0,-1 0 0,1 0 0,-1 1 0,1 0-61,0-1 0,0 1 0,0-1 0,0 1 0,0-1 0,0 0 0,1 1 0,-1-1 0,0 1 0,1-1 0,-1 0 0,1 1 0,0-1 0,0 2-1,12 17-392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1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31 4401,'32'-13'3018,"-32"12"-2653,1 1 1,0-1-1,-1 1 1,1-1-1,-1 1 1,1-1-1,0 1 1,-1-1-1,1 0 1,-1 1-1,0-1 0,1 0 1,-1 1-1,0-1 1,1 0-1,-1 1 1,0-2-1,1 2-207,-1 0 0,0-1 0,0 1 0,0 0 0,0 0 0,0 0 0,0 0 1,0-1-1,0 1 0,0 0 0,0 0 0,0 0 0,0-1 0,-1 1 0,1 0 0,0 0 0,0 0 0,0 0 0,0-1 0,0 1 0,0 0 0,0 0 0,0 0 0,0 0 0,-1 0 0,1-1 0,0 1 0,0 0 0,0 0 0,0 0 0,0 0 1,-1 0-1,1 0 0,0 0 0,0 0 0,0 0 0,0-1 0,-1 1 0,1 0 0,0 0 0,0 0 0,0 0 0,-1 0 0,1 0 0,0 0 0,0 0 0,0 0 0,0 0 0,-1 1 0,1-1 0,0 0 0,0 0 0,0 0 0,0 0 0,-1 0 0,1 0 1,0 0-1,0 0 0,0 0 0,0 1 0,-1-1 0,1 0 0,0 0 0,-5 3 22,0 0 1,0 0-1,-8 7 0,-148 129 969,57-35-848,50-48-388,50-52-169,0 0-1,0-1 0,0 1 1,0-1-1,-1 0 1,-6 4-1,10-7 206,1 0 1,0 0 0,0 1-1,-1-1 1,1 0-1,0 0 1,0 0-1,-1 0 1,1 0-1,0 0 1,-1 0 0,1 0-1,0 0 1,0 0-1,-1 0 1,1 0-1,0 0 1,0 0-1,-1 0 1,1 0-1,0 0 1,-1 0 0,1-1-1,0 1 1,0 0-1,-1 0 1,1 0-1,0-1 1,-2-7-946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1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8082,'2'8'1566,"0"0"1,1 0 0,0 0 0,0 0-1,1-1 1,5 9 0,31 40 2153,-33-47-3239,31 36 593,2-1-1,53 44 1,-2-3-981,-90-83-524,9 9 555,-7-3-6411,-3-9 4497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53 6329,'1'-32'2604,"-1"32"-2459,0-1 0,0 0 1,0 0-1,0 0 1,0 1-1,0-1 1,0 0-1,0 0 1,0 0-1,-1 1 1,1-1-1,0 0 1,-1 1-1,1-1 0,-1 0 1,1 1-1,0-1 1,-1 0-1,0 1 1,1-1-1,-1 1 1,1-1-1,-1 1 1,0-1-1,1 1 0,-1-1 1,0 1-1,1 0 1,-1-1-1,0 1 1,-1-1-1,-1 1 184,0 0-1,0-1 1,1 1 0,-1 0-1,0 0 1,-4 1-1,0 0-34,1 0 0,-1 1 0,1-1-1,0 1 1,0 0 0,0 1-1,0 0 1,0 0 0,0 0-1,1 1 1,-7 4 0,8-4-184,1-1-1,-1 0 1,1 1 0,0 0-1,0 0 1,0 0 0,1 0-1,-1 0 1,1 0 0,0 1-1,1-1 1,-1 1 0,1 0-1,-1-1 1,1 1 0,0 7 0,0-5-70,1 1 1,0-1 0,1 0 0,0 0 0,0 1 0,0-1 0,1 0 0,0 0 0,0 0 0,4 7 0,-4-11-34,0 1 0,0 0 0,0-1 0,1 0 1,-1 0-1,1 1 0,0-1 0,0-1 1,0 1-1,0 0 0,0-1 0,1 1 1,-1-1-1,1 0 0,-1 0 0,1-1 1,0 1-1,0-1 0,5 2 0,-1-2-23,-1 0 0,1-1 0,0 0 0,-1 0 0,1 0 0,-1-1 0,1 0 0,-1-1 0,1 0 0,-1 0 0,0 0 0,0-1 0,0 0 0,0-1 0,6-3 0,-4 1-25,-1 1 0,0-1 0,-1 0 0,1-1 0,-1 0 1,-1 0-1,1-1 0,-1 1 0,0-1 0,-1-1 0,5-9 1,-9 16 36,0 0 1,0 0 0,0-1 0,0 1 0,0 0-1,0-1 1,-1 1 0,1-1 0,-1 1 0,0-1-1,0 1 1,0-1 0,0 1 0,0-1 0,0 0-1,-1 1 1,1-1 0,-1 1 0,0 0 0,0-1-1,1 1 1,-2 0 0,1-1 0,0 1 0,0 0-1,-1 0 1,1 0 0,-1 0 0,0 0 0,1 0 0,-1 1-1,-3-3 1,-1 0-140,0 0 0,0 0 0,0 0-1,-1 1 1,1 0 0,-1 1 0,0-1 0,0 1 0,0 0-1,0 1 1,0 0 0,0 0 0,0 0 0,0 1 0,-1 0-1,-12 2 1,14 0-3,1 0 0,-1 0 0,-6 3 0,12-4 141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1116 1 9898,'-11'1'3042,"-18"6"1,12-2-2470,0 1-1,-24 14 1,23-11-203,1 2 0,0 0-1,1 1 1,-27 25 0,31-26-221,-207 197 1404,156-146-1291,-41 41 259,-97 126-1,184-206-459,-149 184-88,144-182-199,9-11-181,1 0 0,1 1 0,0 0-1,1 1 1,-13 25 0,22-38 202,-3 12-1271,6-11-41,5-5-1081,11-5 541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 8482,'-1'-2'5772,"-2"1"-3504,-4 4-1427,6-3-576,-1 1-173,0 0 0,0 0 1,0 0-1,0 0 1,0 1-1,1-1 0,-1 0 1,1 1-1,-1 0 0,1-1 1,-2 3-1,-4 4 27,1 0 1,1 0-1,-1 0 1,1 1-1,0 0 1,1 0-1,0 0 0,1 0 1,0 1-1,-2 11 1,4-12-32,0-1 1,0 1 0,1 0 0,1 0 0,0 0 0,0 0 0,0-1 0,1 1-1,1 0 1,-1-1 0,8 16 0,-7-19-72,-1 0 1,2 0-1,-1-1 1,0 1-1,1-1 0,0 0 1,0 1-1,0-2 0,0 1 1,1 0-1,-1-1 0,1 0 1,0 0-1,0-1 0,0 1 1,0-1-1,0 0 1,1 0-1,10 1 0,-10-2-16,1 0-1,0 0 0,-1-1 0,1 0 1,0-1-1,-1 0 0,1 0 0,0 0 1,-1-1-1,0 1 0,1-2 0,5-2 1,-8 4 1,-1-1 0,0 0 0,0 0 0,0 0 1,0 0-1,0-1 0,-1 1 0,1-1 0,-1 1 1,1-1-1,-1 0 0,0 0 0,0 0 0,0 0 1,-1-1-1,1 1 0,-1 0 0,0-1 0,1 1 1,-2-1-1,1 1 0,0-1 0,0-6 0,-1 3 9,-1 1 1,0-1-1,0 0 0,0 0 0,0 0 0,-1 0 0,-1 1 0,1-1 1,-1 1-1,0 0 0,0-1 0,-1 1 0,0 1 0,0-1 0,0 1 0,-1-1 1,-9-8-1,9 9-32,-2 0 0,1 1-1,0-1 1,-1 1 0,0 0 0,0 1 0,0-1 0,0 1 0,0 1 0,-1-1-1,1 1 1,-1 1 0,0 0 0,1 0 0,-15 0 0,18 1-89,1 0 0,0 0 0,-1 1 0,1 0 0,0-1 1,0 1-1,-5 2 0,6-2-30,1 0 1,-1 0-1,1 0 1,-1 0-1,1 0 0,0 0 1,0 1-1,-1-1 1,1 0-1,0 1 1,0-1-1,0 1 1,1-1-1,-1 1 1,0-1-1,-1 4 1,-2 16-764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161 131 5449,'1'-7'7640,"2"-5"-5454,1-3-1179,-3 9-621,0-1 0,0 0-1,0 1 1,-1-1 0,0 0 0,-2-11-1,2 16-310,-1 1 0,1-1 0,0 0 0,-1 0 0,1 1-1,-1-1 1,0 0 0,1 1 0,-1-1 0,0 1 0,0-1-1,0 1 1,0-1 0,0 1 0,0-1 0,-1 1 0,1 0 0,0 0-1,-1 0 1,1 0 0,-1 0 0,1 0 0,-1 0 0,0 0-1,1 1 1,-1-1 0,0 0 0,1 1 0,-1 0 0,0-1 0,0 1-1,1 0 1,-1 0 0,-2 0 0,0 0-51,0 1 0,0 0 0,0 0 0,1 0 0,-1 0 0,0 1 0,1 0 0,-1-1-1,1 1 1,0 0 0,0 1 0,-1-1 0,1 1 0,1-1 0,-6 6 0,0 2-24,0 0 0,1 0 0,-10 18 0,12-19 9,1-1 1,0 1 0,0 0 0,-4 14 0,8-20-7,-1 0 0,1 0 0,-1-1 0,1 1 0,0 0 0,0 0 0,1 0 0,-1 0 0,0-1 0,1 1 0,0 0 0,0-1 0,-1 1 0,1 0 0,1-1 0,-1 1 0,0-1 0,1 1 0,2 3 0,1-1 2,-1-1-1,1 0 1,0 0-1,0 0 1,0 0-1,0-1 0,1 1 1,-1-2-1,1 1 1,0 0-1,0-1 1,10 2-1,-5-1 10,0-1 0,1-1 0,-1 0-1,0-1 1,0 0 0,15-2 0,-25 3 87,-3 2-40,-7 4 11,-5 5 0,-19 17-1,28-24-13,0 1 0,0-1 0,1 1 0,0 0 0,0 1 0,-5 9 0,9-15-39,0 0 0,-1 0 1,1 0-1,0-1 0,0 1 0,0 0 1,-1 0-1,1 0 0,0 0 1,0-1-1,0 1 0,0 0 1,1 0-1,-1 0 0,0 0 1,0-1-1,0 1 0,1 0 1,-1 0-1,0 0 0,2 1 0,-1-1-3,0 0 0,0 1 0,0-1 0,1 0-1,-1 0 1,0 0 0,1 0 0,-1 0 0,1 0-1,1 0 1,4 2-1,-1-1 1,0-1-1,0 1 0,13 1 0,-6-3-107,0 1-1,-1-2 1,1 1-1,-1-2 1,20-3-1,-22 2-2161,-1 0-1,11-5 0,-8 3-257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10010,'0'14'4073,"0"17"-2281,0 15-71,-2 19-121,-3 11-136,-3 17-415,-3 3-169,-3 5-272,2-4-120,5-17-224,2-11-80,6-20-184,3-12-176,4-17-584,2-8-456,5-16-1105,1 0 1385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77 102 6561,'-8'-7'8712,"6"6"-8566,1 0-1,0 0 1,-1 1-1,1-1 1,0 1-1,-1-1 1,1 1-1,-1 0 1,1-1-1,-1 1 1,1 0-1,-1 0 1,1 0 0,-1 0-1,1 0 1,-1 0-1,1 1 1,-1-1-1,1 0 1,-2 2-1,0-2-36,0 1 0,0 0-1,1 0 1,-1 1 0,0-1-1,1 1 1,-3 1 0,4-2-53,-1 0 1,1 1-1,0-1 1,0 0-1,0 0 1,1 1-1,-1-1 1,0 1-1,0-1 1,1 1-1,-1-1 1,1 1-1,-1-1 1,1 1-1,0-1 1,0 1-1,0 0 1,-1 1-1,1 4 115,1 1 0,-1-1 0,1 0-1,0 0 1,1 1 0,0-1 0,0 0-1,5 10 1,-6-14-150,1 0 1,-1 0-1,1 0 0,0 0 0,0 0 0,1 0 0,-1 0 1,1-1-1,-1 1 0,1-1 0,0 0 0,0 0 1,0 0-1,0 0 0,0 0 0,0 0 0,1-1 0,-1 0 1,4 1-1,-2-1-22,1 0 1,-1-1 0,0 0-1,0 0 1,0 0-1,1 0 1,-1-1-1,0 0 1,0 0 0,0-1-1,0 1 1,0-1-1,0 0 1,0 0 0,-1-1-1,1 1 1,-1-1-1,0 0 1,0-1 0,5-3-1,-5 3 2,0 0 1,0 0-1,-1 0 0,0 0 0,0-1 0,0 1 0,0-1 1,0 0-1,-1 0 0,0 0 0,0 0 0,-1 0 0,1 0 0,-1-1 1,0 1-1,0 0 0,-1-1 0,0 1 0,0-8 0,-1 6 18,0-1 0,-1 1-1,0-1 1,0 1-1,-1 0 1,0 0-1,0 0 1,0 1 0,-1-1-1,0 1 1,0 0-1,-1 0 1,-9-10-1,12 15-7,-1-1-1,1 1 0,0-1 0,-1 1 0,1 0 0,-1 0 0,0 0 0,1 1 0,-1-1 0,0 1 0,0-1 0,1 1 0,-1 0 1,0 0-1,-4 0 0,5 0-62,1 1-1,-1-1 1,1 0 0,-1 0 0,1 1 0,-1-1 0,1 0 0,-1 1-1,1 0 1,0-1 0,-1 1 0,1 0 0,0 0 0,-1-1 0,1 1-1,0 0 1,0 0 0,0 1 0,0-1 0,0 0 0,0 0 0,0 0-1,0 1 1,0-1 0,1 0 0,-1 1 0,0-1 0,0 3 0,0 10-1050,1 8 459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7858,'0'-1'332,"0"1"0,0 0 0,0-1 1,0 1-1,0 0 0,0 0 0,1-1 0,-1 1 1,0 0-1,0 0 0,0-1 0,0 1 0,1 0 1,-1 0-1,0-1 0,0 1 0,1 0 0,-1 0 1,0 0-1,0-1 0,1 1 0,-1 0 1,0 0-1,0 0 0,1 0 0,-1 0 0,8 3 3244,7 16-2910,-11-13 283,9 9-534,0 1 0,2-2 0,0 0 0,0 0 0,32 19 0,94 49-21,-106-64-217,-2 0-101,113 64 135,-107-57-167,58 47-1,-8 7 4,60 48-430,-56-63-1818,-29-27-3590,-57-34 4685</inkml:trace>
  <inkml:trace contextRef="#ctx0" brushRef="#br0" timeOffset="1">1307 619 11370,'-45'22'5758,"29"-12"-5647,0 0-1,0 1 1,1 1-1,-14 14 1,23-20-102,1 0 0,0 1 0,0-1 0,1 1 0,0 0 0,0 0 0,0 0 0,-2 8 0,5-11 20,0 0 0,0 0-1,0 0 1,1-1 0,-1 1 0,1 0-1,0 0 1,1 5 0,-1-7 11,0 1 0,1-1 0,0 0 1,-1 0-1,1 1 0,0-1 0,0 0 1,0 0-1,0 0 0,1 0 0,-1 0 0,1 0 1,-1 0-1,3 2 0,-1-2 3,-1 0 0,1-1 1,0 1-1,0-1 0,0 1 0,0-1 0,0 0 0,0 0 1,0 0-1,0 0 0,0-1 0,0 0 0,0 1 0,0-1 1,1 0-1,-1 0 0,5-1 0,1-1-13,-1 1 0,1-1 0,-1-1 0,0 0 0,12-5 1,-13 4-19,-1 0 1,1 0-1,-1-1 1,0 0-1,0 0 1,0 0 0,-1-1-1,1 0 1,-2 0-1,1-1 1,-1 1-1,0-1 1,7-14 0,-9 16 23,-1 1 1,1-1 0,-1 0 0,0 0 0,0 0-1,0 0 1,-1 0 0,0 0 0,0 0 0,-1-6-1,1 8 22,-1-1-1,0 0 0,0 1 1,-1-1-1,1 0 0,-1 1 0,1 0 1,-1-1-1,0 1 0,0 0 1,-1 0-1,1 0 0,-1 0 1,-3-3-1,1 2-10,0 0 0,0 0 0,-1 1 0,1-1 0,-1 1 0,0 1 0,0-1 0,1 1 0,-2 0 0,1 0 0,0 1 0,0 0 0,0 0 0,-8 0 0,2 1-374,0 1 0,0 0 1,0 0-1,0 2 0,0-1 1,-15 7-1,9-4-261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4 711 12707,'0'0'180,"0"0"0,0 0 0,0 0 1,0 1-1,0-1 0,0 0 0,0 0 0,0 1 1,0-1-1,0 0 0,0 0 0,0 0 1,-1 1-1,1-1 0,0 0 0,0 0 0,0 0 1,0 1-1,0-1 0,0 0 0,0 0 1,0 0-1,-1 0 0,1 1 0,0-1 0,0 0 1,0 0-1,0 0 0,-1 0 0,1 0 1,0 1-1,0-2-83,0 0 1,0 1-1,0-1 1,0 1-1,0-1 1,0 0 0,0 1-1,0-1 1,1 1-1,-1-1 1,0 1-1,0-1 1,1 0-1,-1 1 1,0-1-1,1 1 1,-1-1-1,1 0 1,23-29 101,28-24-163,99-80 1,210-119-359,-252 180 165,-40 28 56,-29 20-452,61-49-1,-100 73 493,0 0 0,-1 0 0,1 1 0,0-1-1,0 0 1,-1 0 0,1 0 0,-1 0 0,1 0 0,0-1 0,-1 2 26,0 0 1,0 0-1,0-1 1,0 1-1,0 0 1,0 0-1,0-1 1,0 1-1,0 0 1,0 0-1,0 0 1,0-1-1,0 1 1,0 0-1,0 0 1,-1 0-1,1 0 1,0-1-1,0 1 1,0 0-1,0 0 1,0 0-1,0 0 1,-1-1-1,1 1 1,0 0-1,0 0 1,0 0-1,0 0 1,-1 0-1,1 0 1,0 0-1,0-1 1,0 1-1,-1 0 1,1 0-1,0 0 1,0 0-1,0 0 1,-1 0-1,1 0 1,0 0-1,0 0 1,0 0-1,-1 0 1,1 0-1,-19 4-2137,-6 3 921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1058 10210,'0'0'3953,"0"0"-1654,0 3-1123,0 5-959,-1 0 0,0 1-1,0-1 1,-1 0-1,0 0 1,0 0 0,-5 10-1,2-4-68,-7 28 0,11-36-110,0-1 0,1 1 1,-1 0-1,1-1 0,1 10 0,-1-13-23,1 0 0,-1 0-1,1 0 1,-1 1-1,1-1 1,0 0-1,0 0 1,0 0-1,0 0 1,0-1-1,0 1 1,1 0-1,-1 0 1,1-1-1,-1 1 1,1-1-1,2 3 1,0-2-13,0 0 0,0 0-1,0 0 1,0-1 0,1 1 0,-1-1 0,0 0 0,1 0 0,-1-1 0,1 1 0,-1-1 0,1 0 0,-1 0 0,0-1 0,1 1 0,-1-1 0,1 0 0,-1 0 0,6-3 0,0 0-70,0 0 0,0-1 1,0 0-1,-1 0 0,0-1 0,0 0 1,8-8-1,-11 8 9,0 0 0,0-1-1,0 1 1,-1-1 0,0 0 0,0-1 0,5-11 0,-8 15 62,0-1 0,0 1 0,-1-1 0,0 0 1,0 0-1,0 0 0,0 0 0,-1 0 0,0 0 0,0 0 1,0 1-1,0-1 0,-1 0 0,-2-8 0,1 6 26,-1 1 0,0-1 0,0 1 0,-1 0 0,1 0 0,-1 0 0,0 1 0,-1 0 0,0-1-1,0 2 1,0-1 0,0 0 0,0 1 0,-7-4 0,9 6-109,-1 0 0,1 0 0,-1 1 0,1-1 0,-1 1 0,0-1 0,1 1 0,-1 0 0,0 1 0,0-1 0,0 1 0,0-1 0,0 1 0,0 1 0,0-1 0,1 0 0,-1 1 0,0 0 1,0 0-1,0 0 0,1 0 0,-1 0 0,0 1 0,1 0 0,-1 0 0,-3 2 0,5-2-209,0 0 1,0 0 0,0 0 0,0 0-1,0 1 1,-2 2 0,-6 14-939</inkml:trace>
  <inkml:trace contextRef="#ctx0" brushRef="#br0" timeOffset="1">145 1101 12003,'0'0'7,"5"-2"586,-1 0 1,1 1-1,-1-2 1,0 1-1,0 0 1,6-5-1,-8 5-398,-1 0 0,1 0-1,-1 0 1,1 0 0,-1 0 0,0 0-1,0 0 1,0-1 0,0 1 0,0 0-1,-1-1 1,1 1 0,-1-1 0,1 1-1,-1-4 1,2-17 297,-1 0 1,-1 0-1,0 0 0,-2 0 1,-6-27-1,-48-135 555,7 31-839,34 85-211,2 0 0,4 0 0,-1-76 0,10 116-41,0 0-129,-2 1 1,-7-42 0,1 49-136,2 13-47,6 7 330,0 1-1,0 0 0,-1 0 0,1 0 0,0 0 1,0 0-1,0 0 0,0 0 0,-1-1 0,1 1 1,0 0-1,0 0 0,0 0 0,-1 0 0,1 0 1,0 0-1,0 0 0,-1 0 0,1 0 0,0 0 1,0 0-1,0 0 0,-1 0 0,1 1 0,0-1 1,0 0-1,0 0 0,0 0 0,-1 0 0,1 0 1,0 0-1,0 1 0,-1 0-123,0 0-1,1 0 1,-1 0-1,0 0 1,1 0 0,0 0-1,-1 0 1,1 0 0,0 1-1,-1-1 1,1 0 0,0 0-1,0 0 1,0 1 0,0-1-1,0 0 1,0 0-1,0 0 1,1 1 0,-1-1-1,0 0 1,1 0 0,0 2-1,1 2-704,0 0-1,0 0 0,1 0 1,3 6-1,10 7-1888,2 2 1304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194 198 6369,'2'-11'875,"-1"0"-1,-1-1 0,0 1 0,-1-13 1,1 23-820,-1-5 212,0 0 1,0 0-1,-1 0 1,0 0-1,0 0 0,0 1 1,-1-1-1,1 1 1,-7-9-1,3 4 145,4 5-235,-1 1 1,0 0-1,0 0 1,0 0-1,0 0 0,-1 1 1,1-1-1,-1 1 1,0 0-1,-6-4 1,8 6-93,0 0 1,0 0-1,0 0 0,0 1 1,-1-1-1,1 0 1,0 1-1,-1 0 1,1-1-1,0 1 0,0 0 1,-1 0-1,1 0 1,0 1-1,-1-1 0,1 0 1,0 1-1,-1 0 1,1-1-1,0 1 1,0 0-1,0 0 0,0 0 1,-2 2-1,-1 1 50,0 0 1,0 0-1,0 1 0,1-1 0,0 1 0,0 0 1,0 0-1,1 1 0,-1-1 0,1 1 0,-4 11 1,4-10-95,1 0 1,0 0 0,0 0 0,1 0-1,0 0 1,0 0 0,1 1 0,-1-1-1,2 0 1,0 10 0,0-13-27,0-1-1,0 0 1,0 1 0,0-1 0,1 0-1,-1 0 1,1 0 0,0 0-1,0 0 1,0 0 0,0 0 0,0-1-1,1 1 1,-1-1 0,1 1-1,-1-1 1,1 0 0,0 0 0,0 0-1,0-1 1,0 1 0,1-1-1,-1 1 1,0-1 0,0 0 0,1-1-1,-1 1 1,1 0 0,5-1-1,-4 0 11,0 0 0,0-1 0,1 1-1,-1-1 1,0-1 0,0 1 0,0-1-1,0 0 1,0 0 0,-1 0 0,1-1-1,0 1 1,-1-1 0,0 0 0,0-1-1,0 1 1,5-6 0,-6 6-19,-1 0 0,1 0 1,-1 0-1,0-1 0,0 1 1,0-1-1,0 1 0,0-1 0,-1 0 1,0 0-1,0 1 0,0-1 0,0 0 1,-1 0-1,1 0 0,-1 0 1,0 0-1,0 0 0,0 0 0,-1 0 1,0 0-1,0 0 0,-1-6 1,1 8-41,0 0 1,0 0 0,0 0-1,-1 0 1,1 0-1,0 0 1,-1 0 0,1 0-1,-1 1 1,0-1 0,0 0-1,-2-1 1,3 3-142,0-1 0,0 0-1,0 1 1,0-1 0,0 1 0,0-1-1,-1 1 1,1 0 0,0-1-1,0 1 1,0 0 0,-1 0 0,1 0-1,0 0 1,0 0 0,-1 0 0,1 0-1,0 0 1,0 1 0,-1-1-1,1 0 1,0 1 0,0-1 0,0 1-1,-2 0 1,-6 6-1224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1018 1183 9538,'12'5'5970,"-11"-4"-5915,0-1-1,-1 1 1,1 0-1,0 0 1,-1-1-1,1 1 1,0 0-1,-1 0 1,1 0-1,-1 0 1,0 0 0,1 0-1,-1 0 1,1 2-1,-1-3 6,0 0 0,0 0 1,0 0-1,0 0 0,0 0 0,0-1 0,0 1 0,0 0 1,0 0-1,1 0 0,-1 0 0,0 0 0,0 0 0,0 0 0,0 0 1,0 0-1,0 0 0,0 0 0,0 0 0,0 0 0,0 0 0,0 0 1,0 0-1,0 0 0,1 0 0,-1 0 0,0 0 0,0 0 1,0 0-1,0 0 0,0 1 0,0-1 0,0 0 0,0 0 0,0 0 1,0 0-1,0 0 0,0 0 0,0 0 0,0 0 0,0 0 0,0 0 1,0 0-1,1 0 0,-2 0 38,1-1 0,0 1 0,0 0 0,0-1 0,0 1 0,0-1 0,0 1 0,-1 0 0,1-1 0,0 1-1,0-1 1,-1 1 0,1 0 0,0-1 0,-1 1 0,1 0 0,0-1 0,-1 1 0,1 0 0,0 0 0,-1 0 0,1-1 0,0 1 0,-1 0 0,-33-15-407,31 15-908,0 7-54,2-2 619,-1 1 1,2 0-1,-1 1 0,1-1 0,-1 0 0,2 0 0,-1 0 1,3 11-1,-3-15 253,1 0 0,0 1-1,0-1 1,0 0 0,0 0 0,0 0 0,0 0 0,1 0 0,-1 0 0,1 0 0,-1-1 0,1 1 0,0 0 0,0-1 0,-1 0-1,5 3 1,-3-3 222,0 1 0,0-1 1,0 1-1,0-1 0,0 0 0,0 0 0,1-1 0,-1 1 0,7 0 0,-5-2 1196,-5-2 2856,-12-4 2383,0 1-5563,0-1 1,1 0 0,-20-16-1,16 11-181,-2-1-12,2-1 0,0-1 0,0 0-1,2-1 1,-15-23 0,7 11-159,-160-198 355,87 110-925,-72-117-270,18-13 402,125 208 72,-51-67-1,62 90-94,-1 1 0,-1 0 0,0 1 0,-1 0 1,0 1-1,-31-18 0,23 18-419,15 9-67,11 5-590,2 1 277,0 1 1,0 0 0,0 0 0,-1 0 0,5 5-1,15 23-1122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75 5809,'-2'-19'1256,"2"14"-732,-1 0 1,0 0-1,0 0 0,0 0 0,0 0 0,-4-8 0,5 12-406,-1 1 0,1-1 0,-1 0-1,1 0 1,-1 1 0,1-1 0,-1 0-1,0 1 1,1-1 0,-1 0 0,0 1-1,1-1 1,-1 1 0,0-1 0,0 1-1,0-1 1,1 1 0,-1 0 0,0-1-1,0 1 1,0 0 0,0 0 0,0 0-1,0 0 1,0 0 0,1 0 0,-1 0-1,0 0 1,0 0 0,-1 0 0,-2 1 76,1 0 0,0 0 0,0 0 0,-1 0 0,1 1 0,-4 2 0,-1 1 13,1 0-1,0 0 1,0 1-1,0 0 1,1 1-1,0-1 0,0 1 1,0 1-1,-6 11 1,9-15-159,1 0 1,1 0-1,-1 0 1,0 1-1,1-1 1,0 1-1,0-1 1,1 1-1,-1 5 1,1-7-38,0 1 1,0-1-1,1 0 1,0 0-1,-1 1 1,1-1-1,0 0 1,0 0-1,1 0 1,-1 0-1,1 0 1,0 0-1,-1-1 1,4 4-1,-2-3-6,0 1-1,1-1 0,0 0 0,0 0 1,0 0-1,0 0 0,0-1 1,0 1-1,1-1 0,-1 0 1,1-1-1,0 1 0,-1-1 0,1 0 1,0 0-1,0 0 0,0-1 1,0 0-1,6 0 0,-8 0-4,1 0 0,-1-1-1,0 1 1,0-1 0,1 0-1,-1 0 1,0 0-1,0 0 1,0 0 0,0-1-1,0 0 1,0 1 0,0-1-1,-1 0 1,1 0 0,-1-1-1,1 1 1,-1 0 0,0-1-1,0 1 1,0-1 0,0 0-1,0 0 1,-1 0 0,1 0-1,-1 0 1,0 0 0,2-6-1,-2 0 4,-1 1-1,1 0 1,-1 0 0,-1 0-1,0-1 1,0 1-1,0 0 1,-1 0 0,0 0-1,-1 0 1,0 1-1,0-1 1,0 1-1,-9-14 1,10 19 6,1 0-1,-1 0 1,1 1-1,-1-1 1,1 0-1,-1 1 1,0-1-1,0 1 1,-3-2 0,5 3-40,-1-1 1,1 1-1,-1 0 1,0 0-1,1 0 1,-1 0-1,0-1 1,1 1-1,-1 0 1,0 0-1,1 0 1,-1 0-1,1 0 0,-1 1 1,0-1-1,1 0 1,-1 0-1,0 0 1,1 0-1,-1 1 1,1-1-1,-1 0 1,1 1-1,-1-1 1,0 0-1,1 1 1,-1-1-1,1 1 1,0-1-1,-1 1 1,1-1-1,-1 1 1,1-1-1,0 1 1,-1-1-1,1 1 1,0-1-1,-1 2 1,-2 10-1665,3 2 709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6697,'36'5'3377,"-34"-6"-992,3 4-545,2 1-120,1 4-575,-1 0-425,4-2-480,0 4-360,-1-1-1480,1 2 1159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8202,'14'18'6423,"3"2"-3928,-1-6-1316,30 19-1,-44-32-1161,1 1 0,-1 0 0,0-1-1,0 1 1,0 0 0,0 0 0,0 0-1,0 1 1,0-1 0,-1 0 0,1 1-1,-1-1 1,0 1 0,0-1-1,2 6 1,-3-6-10,1 0 0,-1 1 0,0-1 0,0 1 0,0-1 0,0 1-1,-1-1 1,1 1 0,0-1 0,-1 0 0,0 1 0,0-1 0,0 0 0,0 0 0,0 1 0,0-1-1,0 0 1,-3 3 0,-2 1 19,0 1 0,-7 5-1,-9 11 80,21-23-105,1 0 0,0 0 0,0 0 0,0 0 0,-1 0 0,1 1 0,0-1 0,0 0 0,0 0 0,0 0 0,0 0 0,-1 1 0,1-1 0,0 0 0,0 0 0,0 0 1,0 0-1,0 1 0,0-1 0,0 0 0,0 0 0,0 0 0,0 1 0,0-1 0,0 0 0,0 0 0,0 1 0,0-1 0,0 0 0,0 0 0,0 0 0,0 1 0,0-1 0,0 0 0,0 0 1,0 0-1,0 1 0,0-1 0,0 0 0,0 0 0,1 0 0,-1 0 0,0 1 0,0-1 0,0 0 0,0 0 0,1 0 0,-1 0 0,0 0 0,0 1 0,0-1 0,0 0 0,1 0 0,-1 0 0,12 0-278,71-17-1569,-40 11 1140</inkml:trace>
  <inkml:trace contextRef="#ctx0" brushRef="#br0" timeOffset="1">268 163 7978,'-53'-39'4233,"46"38"-521,6 1-2215,4 0-217,-3 0-432,0 0-304,6 0-360,14 3-136,41 2-784,-33-5-528,-1 3-2161,-1-1 2105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8530,'-5'-5'7846,"0"8"-2448,2 3-4803,0 6-324,1 0 0,0 0 0,0 0 1,0 20-1,2-27-194,0 7 30,1-1-1,0 1 1,0-1-1,1 0 0,1 1 1,0-1-1,6 14 0,-3-7-50,-4-10-38,1 2 4,1 0 0,0 0 1,0 0-1,7 10 0,-11-18-31,1 0 0,0-1-1,1 1 1,-1-1 0,0 1 0,0-1-1,1 1 1,-1-1 0,1 0-1,-1 1 1,1-1 0,0 0 0,-1 0-1,1 0 1,0-1 0,0 1 0,-1 0-1,1 0 1,0-1 0,0 0-1,0 1 1,0-1 0,0 0 0,0 0-1,0 0 1,0 0 0,0 0-1,0 0 1,2-1 0,2-1-103,-1-1 0,0 1 0,1-1 0,-1 0 0,-1 0 0,1-1 0,0 1 0,-1-1 0,0 0 0,0 0 0,0-1 0,0 1 0,-1-1 0,4-5 0,4-9-337,-1 1 0,12-31 0,-15 33 283,9-28-48,-14 40 223,-1-1 0,0 1 0,0-1 0,-1 0 0,1 1 0,-1-1 0,-1-7 0,1 12-3,0 0 0,0-1 0,0 1 0,1 0 0,-2 0 0,1 0 0,0-1 0,0 1 0,0 0 0,0 0 1,0 0-1,0-1 0,0 1 0,0 0 0,0 0 0,0 0 0,0-1 0,0 1 0,-1 0 0,1 0 1,0 0-1,0-1 0,0 1 0,0 0 0,0 0 0,-1 0 0,1 0 0,-3 4 214,-4 16 160,0 11-166,1 1-1,1-1 0,2 1 0,1 1 1,1-1-1,6 49 0,4-21-182,1-1 0,30 92 0,-32-125-9,9 48 0,-16-66-5,0 0-1,0-1 0,-1 1 1,0 0-1,-1 0 0,1 0 1,-1-1-1,-1 1 0,0 0 1,-5 13-1,6-19 1,0 1 0,0-1 0,-1 1 0,1-1 0,-1 0 0,0 0 0,0 0 0,0 0 0,0 0 0,0 0 0,0 0 0,0-1 0,-1 1 0,1-1-1,-4 2 1,3-2 13,-1 1 0,0-1 0,0 0 0,0-1 0,0 1-1,0-1 1,0 1 0,0-1 0,-6-1 0,1 0 5,1-1 0,-1 0 1,1-1-1,-1 1 0,1-1 0,0-1 0,0 0 1,-14-9-1,9 4-77,0-2 1,1 1-1,0-2 0,0 1 0,1-2 1,-12-17-1,20 27-9,1-1 0,0 0 1,0 0-1,1 0 0,-1 0 1,1 0-1,0 0 0,-1-7 1,1 9-30,1-1 0,0 0 0,0 1 1,1-1-1,-1 0 0,0 1 0,1-1 1,0 0-1,0 1 0,-1-1 0,2 1 1,-1-1-1,0 1 0,2-4 1,2-1-202,1 1 1,-1-1-1,1 1 1,0 0-1,1 1 1,13-10-1,-9 9 59,23-9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8090,'-28'0'6858,"20"1"-6381,0-1 0,0 2-1,0-1 1,0 1 0,-13 5 0,20-7-444,-13 6 575,-17 9 0,27-12-504,0-1 0,0 1 0,0 0 0,1 0 0,-1 0 0,1 0 0,0 0 0,-5 8 0,7-10-85,0 1 0,0-1 1,1 1-1,-1 0 0,0-1 0,1 1 1,0 0-1,-1-1 0,1 1 1,0 0-1,0 0 0,0-1 1,0 1-1,0 0 0,0 0 0,0-1 1,1 1-1,-1 0 0,0-1 1,1 1-1,0 0 0,-1-1 1,1 1-1,0-1 0,0 1 1,0-1-1,0 1 0,2 1 0,-1 0-15,0-1 0,1 0 0,-1 0-1,1 0 1,-1 0 0,1 0 0,0 0 0,-1-1-1,1 1 1,0-1 0,0 0 0,0 0-1,0 0 1,0 0 0,4 0 0,10 2 12,-15-2-6,1 0-1,0-1 0,0 1 0,-1-1 1,1 0-1,0 0 0,3 0 0,-6 0-6,0 0 0,0 0 0,0 0-1,0 0 1,0 0 0,0 0 0,0 0 0,0 0-1,0 0 1,0 0 0,0 0 0,0 0-1,0 0 1,0 0 0,0 0 0,0 0-1,0 0 1,0 0 0,0 0 0,0-1-1,0 1 1,0 0 0,0 0 0,0 0 0,0 0-1,0 0 1,0 0 0,0 0 0,0 0-1,0 0 1,0 0 0,0 0 0,0 0-1,0 0 1,0 0 0,0 0 0,0 0-1,0 0 1,0 0 0,0 0 0,0 0 0,0-1-1,0 1 1,0 0 0,0 0 0,0 0-1,0 0 1,0 0 0,0 0 0,0 0-1,0 0 1,0 0 0,0 0 0,0 0-1,0 0 1,0 0 0,0 0 0,0 0-1,0 0 1,1 0 0,-2 0 22,1 0 0,0 0 0,-1 0 0,1 0 0,0 0 0,-1 0 0,1 0 1,0 0-1,-1 0 0,1 0 0,0 0 0,-1 0 0,1 1 0,0-1 0,-1 0 0,1 0 0,0 0 0,-1 0 0,1 1 0,0-1 0,-4 3 62,2 0 1,-1 0-1,0 1 0,-2 3 0,-6 7 85,-18 26 160,27-39-302,1 1-1,0 0 1,0-1-1,0 1 0,0 0 1,0 0-1,0 0 0,0 0 1,1 0-1,-1 0 1,1 0-1,-1 0 0,1 0 1,0 0-1,0 1 0,0-1 1,0 2-1,1-2-17,-1-1-1,1 0 1,-1 0 0,1 1-1,0-1 1,0 0-1,-1 0 1,1 0 0,0 0-1,0 0 1,0 0 0,0 0-1,0 0 1,0 0-1,1 0 1,-1-1 0,0 1-1,3 1 1,3 0-4,0 0 1,0 0-1,0-1 1,0 0-1,0 0 0,14 0 1,-4-2-144,0 0 1,0-1 0,0-1-1,0 0 1,0-2 0,22-8-1,-16 4-195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86 8026,'-5'-6'2578,"4"4"-1789,-1-1 0,1 1 0,-1 0-1,0 1 1,0-1 0,-2-2-1,2 3-658,0 0 0,0 0-1,0 0 1,0 0-1,0 0 1,-1 1-1,1-1 1,0 1-1,0 0 1,-3-1-1,0 0-66,1 1 0,-1 0-1,0 0 1,1 0-1,-1 0 1,1 1 0,-1-1-1,0 1 1,1 0-1,-1 1 1,1-1 0,0 1-1,0 0 1,-7 4-1,7-3 3,0 0 0,0 0 0,1 0 0,-1 1 0,1 0 0,0 0 0,0 0-1,0 0 1,1 0 0,-1 0 0,-2 8 0,4-9-45,0 0-1,1 0 1,-1 0 0,1 0 0,-1 0-1,1 0 1,0 0 0,0 0-1,0 0 1,1 0 0,-1-1-1,1 1 1,0 0 0,-1 0-1,1 0 1,1 0 0,-1 0-1,0-1 1,1 1 0,1 2 0,-1-2-12,1 0 1,-1 0 0,1 0 0,0-1 0,-1 1 0,1-1-1,0 0 1,1 0 0,-1 0 0,0 0 0,1 0 0,-1-1 0,1 1-1,-1-1 1,1 0 0,6 1 0,-2-1 0,1-1 0,-1 1-1,1-1 1,-1-1 0,0 1 0,13-4 0,-18 3-5,1 1 1,-1-1 0,1-1 0,-1 1 0,0 0-1,0-1 1,1 0 0,-1 0 0,0 0 0,-1 0-1,1 0 1,0-1 0,0 1 0,-1-1 0,0 1-1,1-1 1,-1 0 0,0 0 0,0 0 0,-1 0-1,1-1 1,-1 1 0,1 0 0,-1-1 0,0 1-1,0-4 1,0 2-13,0 0-1,-1-1 1,0 1 0,0 0-1,0 0 1,-1 0-1,0 0 1,1 0 0,-2 0-1,1 0 1,-1 0 0,0 0-1,0 0 1,0 1-1,0-1 1,-1 1 0,-5-8-1,3 6-16,0 1 0,-1 0 0,1 0-1,-1 1 1,0-1 0,0 1 0,-1 1 0,1-1-1,-1 1 1,-9-3 0,12 4-5,1 1 1,-1 1-1,0-1 0,0 0 1,0 1-1,1 0 0,-1 0 1,0 0-1,-6 1 0,8 0-29,-1-1-1,1 1 0,-1 0 1,1 0-1,0 0 0,-1 1 0,1-1 1,0 0-1,0 1 0,0-1 0,0 1 1,0 0-1,0 0 0,0 0 0,-1 2 1,2-3-18,0 0 0,0 1 0,0-1 0,1 1 0,-1-1 0,0 1 0,1-1 0,-1 1 0,1-1 0,-1 3 0,1 24-423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8346,'2'1'4025,"5"2"-1425,-3 4-767,0-3-209,-3 1-608,-1-1-384,0-4-736,0 0-448,0 0-1464,0 0 1304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6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7946,'-8'5'3630,"-17"7"1,20-11-3358,0 1-1,0 1 0,0-1 1,1 1-1,-1 0 0,1 0 1,0 0-1,0 0 0,-7 8 1,10-10-229,0-1 0,1 1 0,-1 0 1,1 0-1,-1 1 0,1-1 0,-1 0 1,1 0-1,0 0 0,-1 0 1,1 0-1,0 0 0,0 1 0,0-1 1,0 0-1,0 0 0,0 0 0,0 0 1,0 1-1,1-1 0,-1 0 1,0 0-1,1 0 0,-1 0 0,1 0 1,-1 0-1,1 0 0,-1 0 0,1 0 1,0 0-1,1 1 0,2 3 111,1-1-1,0 1 0,0-1 1,9 5-1,-3-1 69,9 5 31,9 8 12,-27-20-240,0 1 0,0 0 0,0 0 0,0 0-1,0 0 1,0 1 0,-1-1 0,1 0 0,1 4 0,-3-5-19,0 0 0,0-1 0,1 1 0,-1-1 0,0 1 0,0 0 0,0-1 0,0 1 0,0-1 0,0 1 0,0 0 0,-1-1 0,1 1 0,0-1 0,0 1 0,0-1 0,0 1 0,-1-1 0,1 1 0,0 0 0,-1-1 0,1 1 0,0-1 0,-1 1 0,-13 9 126,5-4-280,-1-1 1,-1 0 0,1-1 0,-1 0 0,1-1 0,-1 0 0,0-1 0,0 0 0,0-1 0,0 0 0,-1 0 0,-13-2 0,22 0-227,1 1 1,-1-1 0,1 1 0,-1-1 0,1 0 0,-5-2 0,6 2 158,-1-1 0,0 1 0,1 0 0,-1-1 0,1 1 0,-2-3 0</inkml:trace>
  <inkml:trace contextRef="#ctx0" brushRef="#br0" timeOffset="1">34 41 6089,'12'-6'3177,"0"8"-688,4 0-1465,-4-2-920,5 2-1008,3 2 599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8682,'0'-5'3833,"2"3"-1777,1-1-936,-3 2-512,0-1-199,0 1-217,0 0-256,20-2-985,33-4-943,-31 11 1192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60 6265,'6'-8'1097,"-1"-1"0,4-11-1,-9 20-1000,0 0 0,0-1 0,0 1 0,0-1 1,0 1-1,0-1 0,0 1 0,0-1 0,0 1 0,-1 0 0,1-1 0,0 1 0,0-1 0,0 1 0,-1 0 0,1-1 0,0 1 0,0-1 0,-1 1 0,1 0 0,0 0 0,-1-1 0,1 1 0,-1 0 0,1-1 0,0 1 0,-1 0 0,1 0 0,-1-1 0,-14-4 542,13 4-617,-2 0-9,0 0 0,-1 0 0,1 0 0,-1 0 0,1 1 0,0 0 0,-1 0 0,1 0 1,-1 1-1,1-1 0,0 1 0,-1 0 0,1 0 0,0 1 0,0-1 0,-8 5 0,10-5-10,0 1-1,0-1 1,0 1 0,0 0-1,0 0 1,1 0-1,-1 0 1,1 0 0,-3 4-1,4-5 3,-1 0 0,1 0 0,0 0 0,-1 0 0,1 0 0,0 0 0,0 0 0,-1-1 0,1 1 0,0 0 0,0 0 0,0 0 0,0 0 0,0 0-1,1 0 1,-1 0 0,0 0 0,0 0 0,1 0 0,-1 0 0,0 0 0,1 0 0,-1 0 0,1-1 0,-1 1 0,1 0 0,0 0 0,-1-1 0,2 2 0,1 0 39,-1 0 1,1 0 0,0-1-1,0 1 1,0-1 0,0 1-1,4 0 1,-4-1 41,1 1 1,-1-1-1,0 1 1,1-1-1,2 4 0,1-1 143,4 4 69,-10-8-281,-1 1 0,0-1 1,0 0-1,1 1 1,-1-1-1,0 0 0,0 1 1,0-1-1,1 1 0,-1-1 1,0 0-1,0 1 0,0-1 1,0 1-1,0-1 1,0 1-1,0-1 0,0 1 1,0-1-1,0 0 0,0 1 1,0-1-1,0 1 1,0 0-1,-6 1 408,5-2-419,-2 5 112,-1-1-1,1 0 1,0 1 0,0-1-1,1 1 1,-3 5 0,-6 21 191,11-30-290,-1-1 0,1 1 0,0 0 1,0 0-1,0 0 0,0 0 0,0 0 0,0-1 1,1 1-1,-1 0 0,0 0 0,0 0 1,0 0-1,1-1 0,-1 1 0,1 0 1,-1 0-1,0-1 0,1 1 0,-1 0 1,2 0-1,13 10 436,-14-11-395,14 8 155,0-2-1,0 1 0,0-2 0,1 0 0,19 3 0,-34-8-248,-1 0 0,0 0 0,1 0 0,-1 0 0,1 0-1,-1 1 1,0-1 0,1 0 0,-1 0 0,0 0 0,1 0-1,-1 0 1,1 0 0,-1 0 0,0 0 0,1 0 0,-1 0 0,1-1-1,-1 1 1,0 0 0,1 0 0,-1 0 0,0 0 0,1-1-1,-1 1 1,0 0 0,1 0 0,-1-1 0,0 1 0,1 0-1,-1 0 1,0-1 0,0 1 0,1 0 0,-1-1 0,0 1 0,0 0-1,0-1 1,1 1 0,-1 0 0,0-1 0,0 1 0,0-1-1,0 0-350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7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7218,'0'0'3640,"0"0"-671,0 0-1961,0 0-128,13 1-392,12-1-183,51-2-770,-19-6-431,-6-1-952,-6 1-665,-14 8 1593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27 9026,'-5'2'7279,"2"4"-4505,-2 13-3227,3-7 1272,-1 0-669,-9 45 620,11-48-630,0 0 1,1-1 0,-1 1-1,2 0 1,0 10 0,0-17-129,-1 1 0,1-1 1,0 0-1,-1 1 1,1-1-1,0 0 1,0 0-1,1 0 1,-1 0-1,0 0 0,1 0 1,-1 0-1,1 0 1,0 0-1,-1-1 1,1 1-1,0 0 1,0-1-1,0 0 0,0 1 1,0-1-1,0 0 1,1 0-1,-1 0 1,0-1-1,1 1 1,-1 0-1,0-1 0,1 0 1,2 1-1,-1-1-20,0 0 0,-1 0 0,1-1 0,0 1 0,0-1 0,-1 0 0,1 0 0,0 0 0,-1 0 0,1-1 0,-1 1 0,1-1 0,-1 0 0,0 0 0,0 0 0,0-1 0,0 1 0,5-6 0,-4 3-10,0 0 1,-1 0-1,0-1 1,0 1-1,0-1 1,0 0 0,-1 0-1,0 0 1,-1 0-1,1 0 1,-1-1-1,0 1 1,0 0-1,-1-1 1,0 1-1,0 0 1,-2-9-1,1 10 22,1 0 0,-2 0-1,1 0 1,-1 0 0,0 0-1,0 0 1,0 1 0,0-1-1,-1 1 1,0-1 0,0 1 0,0 0-1,0 0 1,-1 0 0,1 1-1,-1-1 1,0 1 0,0 0-1,-1 0 1,1 0 0,-10-3 0,12 4-12,-1 1 1,0 1 0,0-1 0,0 0-1,1 1 1,-1-1 0,0 1 0,0 0 0,0 0-1,0 0 1,0 0 0,0 0 0,0 1-1,1-1 1,-1 1 0,0 0 0,0 0 0,1 0-1,-1 0 1,0 1 0,1-1 0,-1 1 0,1-1-1,0 1 1,-1 0 0,1 0 0,0 0-1,0 0 1,-2 4 0,2-4-157,0 1 0,1-1 0,0 1-1,-1 0 1,1 0 0,0 0 0,0 0 0,1 0 0,-1 0 0,1 0-1,-1 0 1,1 0 0,0 0 0,0 0 0,0 0 0,1 0-1,-1 1 1,2 3 0,7 12-857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5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6993,'4'14'3657,"-2"-7"-240,2 1-1080,-2 3-409,4 2-200,-6-2-784,0-1-415,4-2-793,-2-6-465,11-2-1607,-7-7 1472</inkml:trace>
  <inkml:trace contextRef="#ctx0" brushRef="#br0" timeOffset="1">231 0 8450,'-6'2'1090,"1"0"0,0 0 0,-1 0 0,1 0 0,0 1 0,0 0 0,0 0 0,-4 4 0,3-2-679,1 0 0,0 0-1,0 0 1,1 1 0,0 0-1,0 0 1,0 0 0,1 0 0,-6 13-1,8-17-390,1-1-1,-1 1 0,1-1 0,-1 1 0,1-1 1,0 1-1,0 0 0,0-1 0,0 1 0,0-1 0,0 1 1,0-1-1,0 1 0,1 0 0,-1-1 0,0 1 0,1-1 1,-1 1-1,1-1 0,0 1 0,0-1 0,-1 0 1,1 1-1,0-1 0,0 0 0,0 0 0,0 0 0,1 1 1,0 0-1,3 1 1,0 0-1,0 0 1,0-1 0,0 1-1,1-1 1,7 2 0,2 0-55,0-1 0,-1-1-1,1 0 1,24-1 0,-34-1-299,-1 0 0,1 0 0,0 0 0,0-1 0,0 0-1,0 0 1,-1 0 0,1 0 0,-1-1 0,1 0 0,6-3 0,-1-5-886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 8370,'-11'-4'3873,"3"4"-1073,1 3-639,1 10-273,2 14-256,-34 34-775,34-32-289,3-4-376,2 1-72,5-9-552,2-1-368,6-5-977,0-6-1360,6 2 2065</inkml:trace>
  <inkml:trace contextRef="#ctx0" brushRef="#br0" timeOffset="1">166 121 9042,'2'7'4249,"0"-6"-1305,5 7-1079,1-8-769,3 0-240,6-4-760,2-5-520,7-2-1456,-3-1 1232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146 214 9378,'55'-25'3494,"-53"24"-3293,0-1-1,0 1 1,0-1 0,0 1-1,-1-1 1,1 1-1,0-1 1,-1 0 0,0 0-1,1 0 1,-1 0 0,0 0-1,0 0 1,0-1-1,0 1 1,0 0 0,0 0-1,0-4 1,0 0 285,-1-1 1,0 1-1,0 0 1,-1-12-1,0 18-470,1-5 95,-1 0 0,-1-1 0,1 1-1,-1 0 1,0 0 0,0 0 0,-1 0 0,1 0 0,-1 1-1,0-1 1,0 1 0,-1 0 0,1 0 0,-1 0 0,0 0-1,0 1 1,0-1 0,-1 1 0,1 0 0,-1 0 0,0 1 0,0-1-1,0 1 1,0 0 0,0 0 0,-10-1 0,12 2-85,1 1 1,-1 0 0,0 0-1,0 0 1,0 0-1,1 0 1,-1 1 0,0-1-1,0 1 1,1 0-1,-1 0 1,1 0 0,-4 1-1,2 0 2,1 1-1,-1-1 0,0 1 1,1 0-1,-1 0 0,1 0 1,-4 5-1,0 0 6,1 1 0,1 0 1,0 0-1,0 0 0,0 1 1,-2 10-1,4-10-7,0 0-1,1 0 1,0 0-1,1 0 1,-1 13 0,2-18-18,0 0 1,1 1 0,-1-1 0,1 0-1,0 0 1,0 0 0,1 0 0,-1 0-1,1 0 1,1 0 0,4 9 0,-6-13-10,0 1 1,1 0 0,-1 0-1,1-1 1,-1 1 0,1-1-1,0 1 1,0-1-1,0 1 1,0-1 0,0 0-1,0 0 1,0 0 0,0 0-1,0-1 1,0 1 0,0 0-1,3-1 1,-1 1-3,0-1 1,-1-1-1,1 1 1,0 0-1,-1-1 1,1 0-1,-1 0 1,1 0-1,-1 0 0,6-3 1,1-1-1,0-2 0,0 1 0,-1-1 0,1-1 0,-1 1 0,8-11 0,22-30 29,-1 1 34,-32 42-34,-2 7 18,-2 13 48,-2 5 89,-2 25 1,-1 5 136,3-47-350,0-1 0,0 0-1,0 1 1,0-1 0,0 0-1,0 1 1,1-1 0,0 0-1,-1 0 1,1 0 0,0 1-1,0-1 1,0 0 0,0 0-1,0 0 1,3 3 0,-4-5-11,1 0 1,-1 0-1,0 1 1,0-1-1,1 0 0,-1 0 1,0 0-1,1 0 1,-1 0-1,0 0 1,0 0-1,1 0 1,-1 0-1,0 0 1,0 0-1,1 0 0,-1 0 1,0 0-1,1 0 1,-1 0-1,0 0 1,0 0-1,1 0 1,-1 0-1,0 0 1,0-1-1,1 1 0,-1 0 1,0 0-1,0 0 1,1 0-1,-1-1 1,0 1-1,0 0 1,3-2-206,9-5-382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0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7650,'-17'1'8079,"-3"0"-5097,13 0-2818,0 1 1,0 0 0,0 0 0,0 0 0,1 1 0,-1 0 0,1 1-1,0-1 1,-10 8 0,15-10-145,0 0 0,1 0 0,-1 0-1,0 0 1,0 0 0,1 0 0,-1 1 0,0-1 0,1 0-1,-1 0 1,1 0 0,0 1 0,-1-1 0,1 0 0,0 0-1,0 1 1,0-1 0,0 0 0,0 0 0,0 1 0,0-1-1,0 0 1,0 1 0,1-1 0,-1 0 0,0 0 0,1 0 0,-1 1-1,1-1 1,-1 0 0,2 2 0,2 2 4,-1 0 1,1 0-1,0 0 1,1 0-1,4 4 1,-6-8-22,-1 1 1,0-1-1,1 0 1,-1 1 0,0-1-1,1 0 1,0-1-1,-1 1 1,5 0 0,25 3 17,-32-4-20,0 0 1,1 0-1,-1 0 1,0 0-1,0 0 0,1 0 1,-1 0-1,0 0 1,0 0-1,0 0 1,1 0-1,-1 0 0,0 0 1,0 0-1,1 0 1,-1 1-1,0-1 1,0 0-1,0 0 0,1 0 1,-1 0-1,0 0 1,0 1-1,0-1 1,0 0-1,0 0 1,1 0-1,-1 0 0,0 1 1,-4 4 34,-18 8 31,13-8-26,5-1 52,-1 0 1,1 0-1,0 0 1,0 0 0,1 1-1,-1-1 1,1 1 0,0 0-1,0 0 1,0 0-1,1 1 1,0-1 0,0 1-1,-1 5 1,3-10-67,-1 1 0,1-1 0,-1 0 0,1 0 0,0 0 0,0 1 0,0-1 0,0 0 0,0 0 0,0 1 1,0-1-1,0 0 0,1 0 0,-1 1 0,0-1 0,1 0 0,-1 0 0,1 0 0,-1 0 0,1 0 0,-1 0 0,2 2 0,0-1-4,0-1 1,0 1-1,-1-1 0,1 0 0,0 0 0,0 0 1,0 0-1,0 0 0,1 0 0,-1-1 0,4 2 0,4-1-66,1 1-1,0-2 0,21 0 0,70-12 1179,-91 11-841,54-7 384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43 8826,'-13'3'1108,"10"-3"-871,0 0 0,1 1 0,-1-1 0,0 1 0,1 0 1,-1 0-1,1 0 0,-1 0 0,1 0 0,-1 0 0,1 1 0,0-1 1,0 1-1,0 0 0,0-1 0,0 1 0,0 0 0,0 0 0,-3 5 0,1 1 269,0 1 0,0 0 0,1 1 0,0-1-1,1 1 1,0-1 0,1 1 0,-1 0-1,2 0 1,0-1 0,1 20 0,-1-28-480,0 1 0,1-1 0,-1 1 0,0 0 0,1-1 0,-1 1 0,1-1 0,-1 1 0,1-1 0,0 0 0,-1 1 0,1-1 0,0 0 0,0 1 0,0-1 0,0 0 0,0 0 0,0 0 0,0 0 0,1 0 0,-1 0 0,0 0 0,1 0 0,-1 0 0,1-1 0,-1 1 0,0-1 0,1 1 0,-1-1 0,3 1 0,-1-1-13,0 1 1,0-1-1,0 0 0,0 0 0,0-1 0,0 1 0,0-1 0,0 1 0,0-1 0,0 0 0,0 0 0,-1 0 0,1-1 1,3-1-1,-1 0-5,-1-1 1,0 0 0,0 0 0,0 0 0,0 0 0,-1-1 0,0 1-1,0-1 1,0 0 0,0 0 0,-1 0 0,0 0 0,0-1-1,0 1 1,-1 0 0,1-1 0,-1 0 0,-1 1 0,1-1 0,-1 1-1,0-1 1,0 0 0,-1 1 0,1-1 0,-1 1 0,0-1-1,-1 1 1,0-1 0,-2-5 0,1 5 1,-1 0 0,1 0 0,-1 1-1,0 0 1,0-1 0,-1 2 0,0-1 0,0 0-1,-8-5 1,10 8-26,0 0 0,0 0 0,0 0 0,0 1 0,-1-1 0,1 1 0,-1 0 0,1 0 0,-1 0 0,1 0 0,-1 1 0,1-1 0,-1 1 0,0 0 0,1 0-1,-1 0 1,0 1 0,-6 1 0,8-1-124,0 0 0,0 0 0,0 0 0,0 1 0,0-1 0,1 0 1,-1 1-1,1 0 0,-1-1 0,1 1 0,0 0 0,-1 0 0,1-1 0,0 1 0,0 0 0,0 0 0,1 0 0,-1 1 0,0-1 0,1 0 0,-1 0 0,1 0 0,0 4 0,-1-2-51,1 0-1,1 0 1,-1 0 0,1 4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7026,'2'17'3648,"6"-9"-335,2-2-1137,-2 0-343,-4-4-249,-4 3-680,0-4-400,-1-1-656,0 0-456,1-1-1664,0 0 1472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9426,'9'7'4081,"-3"1"-1633,-2 5-319,-2 6-305,-2 5-255,-5 8-793,0 2-256,-3-7-264,2 2-80,6-8-120,2-2-192,7-2-584,-1-7-560,3-9 751</inkml:trace>
  <inkml:trace contextRef="#ctx0" brushRef="#br0" timeOffset="1">148 108 8674,'17'12'4009,"-3"-8"-1281,-2-3-775,-2-1-473,9 1-288,2-1-648,2 0-240,1 2-200,0 0-304,-14-2-896,-2 0-2168,4-8 2119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 8738,'-3'17'3969,"-1"2"-1657,-2 6-935,-4 6-105,2-2-248,6 0-248,4-12-384,8 1-160,-1-13-632,0 2-488,11-7-2121,7-4 1937</inkml:trace>
  <inkml:trace contextRef="#ctx0" brushRef="#br0" timeOffset="0.99">413 6 6433,'-1'-2'5167,"-7"1"-2689,-11-1-343,-2 2-1022,1 2 1,-29 5 0,37-5-998,-1 1 0,1 1 0,0 0 1,0 1-1,-12 6 0,21-9-106,0 0 1,0 0-1,0 0 1,0 0-1,0 0 1,1 1-1,-1-1 0,1 1 1,0 0-1,-2 3 1,3-5-8,0 0 0,1 0 0,-1 0 0,1 1 0,-1-1 1,1 0-1,0 1 0,0-1 0,-1 0 0,1 1 0,0-1 0,0 0 1,0 1-1,0-1 0,1 0 0,-1 1 0,0-1 0,0 0 0,1 0 1,-1 1-1,1-1 0,-1 0 0,1 0 0,0 1 0,-1-1 0,1 0 1,2 2-1,0 0 13,0 0 0,0 0 0,1 0 0,0 0 0,-1 0 0,1-1 0,0 1 0,0-1 1,0 0-1,1-1 0,5 3 0,6 0 91,30 4 1,-11-2-8,-30-5-84,7 2 82,-12-1-8,-7 2 35,3-3-58,1 1-1,0 0 1,0-1-1,0 1 1,1 0-1,-5 5 1,5-6-33,1 0 1,0 0 0,0 0-1,0 0 1,0 1-1,0-1 1,0 0-1,0 1 1,1-1 0,-1 0-1,0 1 1,1-1-1,-1 1 1,1 0 0,-1-1-1,1 4 1,0-4-25,0 0 1,1-1 0,-1 1-1,1 0 1,-1 0 0,1 0-1,-1 0 1,1-1 0,0 1-1,-1 0 1,1 0 0,0-1-1,-1 1 1,1-1 0,0 1-1,0-1 1,0 1 0,0-1-1,-1 1 1,1-1 0,0 0-1,0 1 1,0-1 0,0 0-1,2 0 1,5 3 37,5 2-130,1 0 0,-1-2 0,1 0 0,0 0 0,19 1 0,70-4-2744,-56-2 1894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43 3761,'-5'0'1911,"-1"-1"0,1 1 1,0-1-1,-6-2 1,-1-1-1304,-17-8 0,16 7 325,11 4-803,0 0 0,0 0 0,0 1 0,0-1 0,0 1 1,0-1-1,0 1 0,0 0 0,0 0 0,0 0 0,0 0 0,0 0 0,0 0 0,0 1 0,0-1 0,0 1 0,0-1 0,0 1 0,0 0 0,0 0 0,0 0 0,0 0 0,1 0 0,-1 0 0,0 0 0,1 1 0,-1-1 0,1 0 0,-1 1 0,1 0 0,0-1 0,-1 1 1,-1 3-1,1 0-34,0-1 0,0 1 0,0 0 1,1 0-1,0 0 0,0-1 1,0 1-1,0 0 0,1 1 1,0-1-1,0 0 0,1 5 1,-1-6-72,0 1 0,1-1 0,0 0 0,0 0 0,0-1 1,1 1-1,-1 0 0,1 0 0,0 0 0,0-1 0,0 1 1,0-1-1,1 0 0,0 0 0,3 4 0,-3-5-19,0 0-1,0 0 0,1 0 0,-1 0 0,0-1 1,1 0-1,-1 0 0,1 0 0,-1 0 1,1 0-1,-1-1 0,1 1 0,6-1 1,-3-1-3,0 1 1,0-1-1,0-1 0,0 1 1,0-1-1,7-3 1,-5 2 6,-1-1 0,0 0 1,1 0-1,-1-1 0,10-8 1,-16 12-9,0-1 0,0 1-1,-1-1 1,1 0 0,0 1 0,-1-1 0,0 0 0,1 0 0,-1 0 0,0 0-1,0-1 1,0 1 0,0 0 0,0 0 0,-1-1 0,1 1 0,-1 0 0,1-1-1,-1 1 1,0 0 0,0-1 0,0 1 0,0-1 0,-1 1 0,1 0 0,0-1-1,-2-3 1,0 1-1,-1 0 0,1 1-1,-1-1 1,0 0-1,0 1 1,-1 0 0,1 0-1,-1 0 1,0 0 0,0 0-1,0 1 1,-1 0-1,-7-5 1,9 6-19,-1 0 1,0 0-1,0 0 0,0 0 0,0 1 1,0 0-1,0 0 0,-1 0 0,1 0 1,0 0-1,0 1 0,-1 0 0,1 0 1,0 0-1,-1 1 0,1-1 0,-8 3 1,10-2-162,0 0 0,0 0 0,0 0 0,1 0 0,-1 0 1,1 0-1,-1 1 0,1-1 0,-1 1 0,1-1 0,0 1 0,-1-1 1,1 1-1,0 0 0,0-1 0,0 1 0,1 0 0,-2 4 1,5 8-785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6777,'4'8'3809,"-2"-3"-144,-1-2-1929,3 4-159,-4-3-537,0-4-352,0 0-904,0-2-456,0 1-2697,0 1 2273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7906,'42'22'7472,"-24"-11"-5956,23 18-1,-39-27-1450,0 0-1,0 1 1,0-1-1,0 1 1,0-1-1,0 1 1,-1 0-1,3 4 0,0 1-17,-3-6-37,0-1 0,-1 1-1,1-1 1,0 1 0,-1 0 0,1 0 0,-1-1 0,1 1-1,-1 0 1,0 0 0,0 0 0,0 0 0,0-1-1,0 1 1,0 0 0,-1 0 0,1 0 0,0-1-1,-2 3 1,0 0 7,0 0 0,-1 0-1,1 0 1,-1 0 0,-6 6-1,6-8 11,0 1 0,1-1 0,0 1-1,-1 0 1,1 0 0,0 0 0,0 0-1,1 0 1,-1 0 0,1 0 0,-1 1-1,1-1 1,0 1 0,0-1-1,0 7 1,1-6 2,-1-3-6,1 0 0,0 0 0,0 0-1,0 0 1,0 0 0,0 0 0,0 0 0,0 0 0,0 0 0,0 0 0,1 1-1,-1-1 1,0 0 0,1 0 0,-1 0 0,1 0 0,-1 0 0,1 0 0,0-1 0,-1 1-1,2 1 1,3-5-9,31-6-450,61-21-2121,-55 15 654,-1 4 784</inkml:trace>
  <inkml:trace contextRef="#ctx0" brushRef="#br0" timeOffset="1">381 86 10466,'-1'0'4497,"-1"0"-2360,2 0-1113,0 0-280,11 4-384,6 1-192,31 7-336,-34-15-264,-5-1-928,-2-1-937,-2 2 1433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8610,'-1'0'3601,"-1"0"-2009,-2 10-264,-4 17-384,-4 35-215,11-37-417,2-4-104,5-2-328,2-10-456,2 4 376</inkml:trace>
  <inkml:trace contextRef="#ctx0" brushRef="#br0" timeOffset="1">364 15 7322,'-15'-4'7057,"1"4"-4956,9 2-2340,0 0 1,0 0-1,-9 4 1,2 0 989,1-1-656,-2 1 67,-1 1 0,2 0 0,-1 1 0,-11 10 0,21-16-87,0 1 0,0 0 0,0-1-1,0 1 1,1 1 0,-1-1-1,1 0 1,-4 7 0,6-8-55,-1-1 1,0 1-1,1 0 1,0-1-1,-1 1 0,1 0 1,0-1-1,0 1 0,0 0 1,0 0-1,0-1 1,0 1-1,0 0 0,1-1 1,-1 1-1,1 0 1,-1-1-1,1 1 0,-1-1 1,1 1-1,0-1 1,2 4-1,-2-4-13,-1 0 0,1 0 1,0-1-1,0 1 0,0 0 0,0 0 0,0 0 1,0-1-1,0 1 0,1-1 0,-1 1 0,0-1 0,0 1 1,0-1-1,1 1 0,-1-1 0,0 0 0,0 0 1,1 0-1,1 0 0,3 0 11,-1-1 1,1 0-1,8-2 1,-2 0 4,72-10 84,-82 14-62,-7 1-16,-14 5 41,9-4-52,-1 1 91,1-1 0,-1 2 1,-17 9-1,25-13-42,1 1 0,0-1 1,0 1-1,0 0 0,0-1 0,0 1 1,0 0-1,0 0 0,1 0 0,-1 0 1,1 0-1,0 1 0,-1-1 0,1 0 1,0 1-1,0-1 0,0 1 0,1-1 0,-1 1 1,1-1-1,-1 1 0,1 5 0,0-7-34,0 0 0,1 0-1,-1 1 1,0-1-1,1 0 1,-1 0-1,1 0 1,-1 0-1,1 1 1,0-1 0,-1 0-1,1 0 1,0 0-1,0 0 1,0 0-1,0-1 1,0 1-1,0 0 1,0 0 0,0-1-1,1 2 1,4 1 65,-1-1 0,1 1 1,6 1-1,-9-3-63,6 1-106,0 0 1,1 0-1,-1-1 0,0 0 1,1 0-1,-1-1 1,1-1-1,-1 0 1,1 0-1,-1 0 0,11-4 1,-7 0-1741,3 5 728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6297,'14'-13'1146,"-6"7"272,-1-2 0,9-9 0,-15 15-670,-1 2-615,0 0-1,0 0 1,0 0-1,0 0 1,0 0 0,0 0-1,0 0 1,0 0 0,0 0-1,0 0 1,0 0-1,0 0 1,0 0 0,0 0-1,0 0 1,0 0-1,0 0 1,0-1 0,-1 1-1,1 0 1,0 0 0,0 0-1,0 0 1,0 0-1,0 0 1,0 0 0,0 0-1,0 0 1,0 0-1,0 0 1,0 0 0,0 0-1,0 0 1,0 0 0,0 0-1,1-1 1,-1 1-1,0 0 1,0 0 0,0 0-1,0 0 1,0 0-1,0 0 1,0 0 0,0 0-1,-3 0 788,1 1-468,3 3-227,0 6-134,0-1 0,1 0 0,0-1 1,7 17-1,-8-21-65,2 0 0,-1 0 1,0-1-1,1 1 0,0-1 0,0 1 1,0-1-1,0 0 0,0 0 1,1 0-1,-1-1 0,1 1 0,0-1 1,0 0-1,-1 0 0,9 2 0,-9-3-23,-1 0 0,1 0 0,-1-1-1,1 1 1,-1-1 0,1 0-1,0 0 1,-1 0 0,1 0 0,0 0-1,-1 0 1,1-1 0,-1 0-1,1 1 1,-1-1 0,1 0 0,-1 0-1,1 0 1,-1 0 0,0-1-1,1 1 1,-1-1 0,0 1 0,0-1-1,0 0 1,0 0 0,2-3-1,-2 2-16,0 0 0,0 0 0,0 0-1,-1 0 1,1-1 0,-1 1 0,0-1-1,0 1 1,0-1 0,0 1-1,-1-1 1,0 1 0,1-1 0,-1 0-1,0 1 1,-1-1 0,1 1 0,-1-1-1,-1-5 1,1 6 22,0 0-1,-1 0 1,0 0-1,1 0 1,-1 1 0,0-1-1,-1 0 1,1 1-1,0 0 1,-1 0-1,1-1 1,-1 1-1,1 1 1,-1-1 0,0 0-1,0 1 1,-3-2-1,0 0 15,-1 1 0,1 0 0,0 0 0,-1 1-1,1-1 1,-1 1 0,-9 0 0,13 2-13,-1-1-1,0 1 1,0 0-1,0 0 1,0 0 0,1 0-1,-1 1 1,1-1 0,-1 1-1,1 0 1,-1 0 0,1 0-1,0 1 1,0-1 0,0 1-1,-3 3 1,5-5-35,0 1 1,-1-1-1,1 0 0,0 1 1,0-1-1,1 0 0,-1 1 0,0-1 1,0 1-1,1-1 0,-1 1 1,1 0-1,-1-1 0,1 1 1,0 0-1,-1-1 0,1 1 0,0 0 1,0-1-1,0 1 0,1 0 1,-1-1-1,0 1 0,0 0 0,1-1 1,-1 1-1,1-1 0,0 1 1,-1 0-1,1-1 0,0 0 1,0 1-1,0-1 0,0 1 0,0-1 1,0 0-1,3 2 0,-2-1-311,0-1 0,0 1 0,1-1-1,-1 0 1,0 0 0,1 0 0,3 0-1,2 0-548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10258,'2'2'989,"1"0"0,-1 0 1,0 0-1,0 0 0,0 1 0,3 3 0,-2-2-557,-1 0 1,0 0-1,0 0 0,0 1 1,0-1-1,-1 0 0,1 1 1,-1 0-1,-1-1 0,1 1 1,0 6-1,-1-5-184,0 0 0,-1 0-1,0-1 1,-1 8 0,2-13-239,-1 1 0,1 0-1,0-1 1,-1 1-1,1 0 1,0 0-1,0 0 0,0-1 1,-1 1-1,1 0 1,0 0-1,0 0 1,0 0-1,0-1 0,1 1 1,-1 0-1,0 0 1,0 0-1,0-1 1,1 1-1,-1 0 0,0 0 1,1 0-1,-1-1 1,1 2-1,0-2-52,0-1-1,-1 0 1,0 1-1,1-1 1,-1 0-1,1 0 1,-1 0-1,0 1 1,1-1-1,-1 0 1,0 0-1,0 0 1,0 1-1,0-3 1,1-1-36,4-13-42,25-85-190,-27 96 309,-2 0 5,1 0-1,0 1 1,1 0-1,0-1 1,4-5-1,-7 10 16,1 0 1,0 0-1,0 0 0,-1 0 1,1 0-1,0 1 0,0-1 0,0 0 1,0 1-1,0-1 0,0 0 1,0 1-1,0 0 0,0-1 1,1 1-1,-1-1 0,0 1 0,0 0 1,0 0-1,0 0 0,1 0 1,-1 0-1,0 0 0,0 0 1,0 0-1,1 0 0,-1 1 0,0-1 1,0 0-1,0 1 0,2 0 1,-1 0 42,1 0-1,-1 1 1,0-1 0,0 1 0,0 0 0,0-1 0,0 1 0,0 0 0,-1 0 0,1 0-1,-1 0 1,1 0 0,1 4 0,1 3 239,7 21-1,-7-20-170,3 13 42,-3-12-223,-1 0 1,2 0-1,-1 0 1,1-1-1,8 13 0,-12-22-218,0 0 0,-1-1 0,1 1-1,0 0 1,0 0 0,-1 0 0,1-1-1,0 1 1,0-1 0,0 1 0,0 0 0,0-1-1,0 1 1,0-1 0,0 0 0,0 1-1,0-1 1,0 0 0,0 0 0,1 0 0,-1 0-1,0 0 1,2 0 0,15 0-2442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9442,'0'-2'4425,"0"1"-1120,0 0-1761,0-1-32,0 1-311,0 1-385,0 0-672,0 0-360,0 0-945,0 0-2727,0 0 2607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9938,'6'-1'1567,"-1"0"1,0 1-1,1 0 0,9 0 0,-8 1-921,0 0-1,0 1 0,8 2 1,-5 0-535,0 0 0,0 1 0,0 0 0,15 11 0,-24-16-106,0 1-1,0 0 1,0 0 0,1 0-1,-1 0 1,0 0 0,0 1-1,0-1 1,-1 0-1,1 0 1,0 1 0,0-1-1,-1 0 1,1 1 0,-1-1-1,1 0 1,-1 1 0,1 2-1,-1-2 0,0 0-1,0 0 1,0 0 0,-1 0-1,1 0 1,-1 0 0,1 0-1,-1-1 1,0 1 0,0 0-1,1 0 1,-3 2 0,-2 4 8,-1 0 0,-1-1 0,1 0 1,-13 10-1,16-14-5,-7 5 6,-13 14 20,21-20-31,1 0 1,-1 0-1,1 0 0,-1 0 1,1 0-1,0 0 1,0 1-1,0-1 0,0 0 1,0 3-1,1-4-2,-1 0-1,1 0 0,0-1 1,0 1-1,0 0 1,1 0-1,-1 0 1,0 0-1,0-1 0,0 1 1,1 0-1,-1 0 1,0 0-1,1-1 1,-1 1-1,0 0 0,1 0 1,-1-1-1,1 1 1,0 0-1,-1-1 1,1 1-1,-1-1 0,1 1 1,0-1-1,0 1 1,0 0-1,4 1-5,-1 1 0,1-1 1,8 2-1,-4-1 1,3 2 4,0-1 7,0 0 1,-1 1 0,16 10 0,-26-15-1,-1 0 0,0 1 0,1-1 0,-1 0 0,1 0 0,-1 1 0,1-1 0,-1 0 0,0 1 0,1-1 0,-1 1 1,0-1-1,1 0 0,-1 1 0,0-1 0,0 1 0,0-1 0,1 1 0,-1-1 0,0 1 0,0-1 0,0 1 0,0-1 1,0 1-1,0-1 0,0 1 0,0 0 0,0 0 10,0 0 0,-1-1-1,1 1 1,-1 0 0,1-1 0,-1 1 0,1 0 0,-1-1-1,0 1 1,1 0 0,-1-1 0,0 1 0,1-1 0,-2 1-1,-5 3 91,1-1-1,-1-1 0,-7 3 0,10-4-68,-11 3-317,0-1 0,1 0 0,-1-1 1,-1-1-1,1 0 0,-28-3 0,35 1-1368,7-2 713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7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10306,'18'-4'4377,"6"3"-2552,-4-2-353,-5 3-736,3 0-304,-8-4-400,3 4-216,-4 2-800,-3-2-512,0 2 855</inkml:trace>
  <inkml:trace contextRef="#ctx0" brushRef="#br0" timeOffset="1">100 24 7290,'-20'-24'4192,"20"39"-583,-5 3-1568,-2 2-361,5 8-632,-6-1-344,6-3-360,-3-2-103,3-6-562,2-2-399,7-8-1024,1-2-817,15-4 1601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0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25 8674,'-4'-3'997,"0"-1"0,-1 1 0,1 0 0,-1 1 0,-7-4 0,11 5-947,0 1 0,0-1 1,0 1-1,-1-1 0,1 1 1,0 0-1,0 0 0,-1-1 1,1 1-1,0 0 0,-1 0 1,1 0-1,0 1 0,0-1 1,-1 0-1,1 0 0,0 1 1,0-1-1,-1 1 0,1-1 1,0 1-1,0-1 0,0 1 1,0 0-1,0-1 0,0 1 1,0 0-1,-1 1 0,-24 26 271,-20 27 709,46-54-1013,-3 2 143,1 1 0,0-1 0,-4 8 0,6-10-138,-1 0 1,1-1 0,0 1 0,0 0 0,-1-1-1,1 1 1,0 0 0,0-1 0,0 1 0,0 0-1,0-1 1,0 1 0,0 0 0,0 0 0,0-1-1,0 1 1,0 0 0,1-1 0,-1 1 0,0 0-1,0-1 1,1 1 0,-1 0 0,0-1 0,1 1-1,-1-1 1,1 1 0,-1 0 0,1-1-1,-1 1 1,2 0 0,3 1 8,-1 0 0,1 0 1,0 0-1,1 0 0,-1-1 0,0 0 0,0 0 1,9 0-1,-8 0-15,1 0 0,-1 0-1,0 0 1,1 1 0,6 2 0,-13-4-15,0 0 1,0 0-1,1 1 1,-1-1-1,0 0 0,0 0 1,0 0-1,0 0 0,1 0 1,-1 0-1,0 0 1,0 1-1,0-1 0,0 0 1,0 0-1,0 0 0,1 0 1,-1 1-1,0-1 1,0 0-1,0 0 0,0 0 1,0 1-1,0-1 0,0 0 1,0 0-1,0 0 0,0 0 1,0 1-1,0-1 1,0 0-1,0 1 0,-4 6 34,-13 8 15,14-12-36,-5 3 44,1 1-1,0 0 1,-8 10-1,13-13 3,0-1-1,0 1 0,0-1 1,1 1-1,-1 0 1,1-1-1,0 1 0,0 0 1,0 0-1,0 0 1,0 4-1,1-3 50,0-1 0,0 1 0,1-1 0,-1 0 0,1 1 0,2 6 0,-3-10-81,0 1 0,1-1-1,-1 1 1,1-1 0,0 0-1,0 1 1,-1-1 0,1 0 0,0 0-1,0 0 1,0 1 0,0-1-1,0 0 1,0 0 0,1 0-1,-1 0 1,0-1 0,0 1 0,1 0-1,-1 0 1,0-1 0,4 2-1,1-2-99,1 1 0,-1-1-1,1 0 1,0 0-1,-1-1 1,1 0 0,-1 0-1,1 0 1,-1-1 0,11-4-1,-16 5-20,1 0 0,-1 0-1,0 1 1,1-1 0,-1 0 0,0-1-1,0 1 1,0 0 0,1 0 0,-1 0-1,-1-1 1,2 0 0,3-12-122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1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 7690,'36'8'3456,"-37"-11"-1455,1 3-97,-8 5-303,-4 2-233,-7 12-416,-5-1-112,-4 13-152,-1 3-103,0 1-209,0 5-112,1-6-152,0-2-56,9-8-192,4-2-296,10-12-961,5-7-735,7-6 1264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1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8026,'-6'6'3632,"6"5"-1183,3 1-449,5 13-95,4 4-177,4 3-560,1-4-271,3-1-353,-1-3-136,-2-2-184,-1 1-64,-1-2-72,-2-2-240,-2-6-808,-2 1-625,0-6 873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1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11386,'5'4'4593,"11"-2"-2912,2 8-65,-3-8-472,8 0-319,6-2-537,6-2-120,1 0-136,0-2-264,-4 1-961,-8-6-759,-6 1 1120</inkml:trace>
  <inkml:trace contextRef="#ctx0" brushRef="#br0" timeOffset="1">165 1 6057,'-26'16'3833,"20"1"600,-1 3-1824,-4 3-833,7 6-232,-5 0-655,6 10-353,3-2-336,2-1-80,6 1-432,1-6-288,6-3-881,6-8-719,3-10 1384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1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11867,'-7'33'5631,"-7"14"-2538,7-27-2039,6-18-1011,0 1 0,1 0 0,-1 0 0,1 0 0,-1 0 0,1 0 0,0 0 0,0 0 0,0 0 1,1 1-1,-1-1 0,1 0 0,-1-1 0,1 1 0,0 0 0,0 0 0,1 0 0,-1 0 0,0-1 0,1 1 0,0-1 1,-1 1-1,1-1 0,0 1 0,0-1 0,1 0 0,4 3 0,-3-1-84,1-2 0,-1 1-1,1 0 1,0-1 0,0 0-1,0 0 1,0 0 0,0-1-1,1 0 1,-1 0 0,0 0-1,1-1 1,-1 0 0,0 0-1,6 0 1,-3-1-143,0 0-1,0-1 1,-1 0-1,1 0 1,-1 0-1,1-1 1,-1 0-1,0-1 1,0 1 0,0-1-1,-1-1 1,7-4-1,-5 1-32,0-1 0,0 1 1,0-1-1,9-16 0,-15 21 217,1-1 1,-1 1-1,0 0 1,0-1-1,0 0 1,-1 1-1,1-1 1,-1 0-1,0 0 1,-1 0-1,1 1 1,-1-1-1,0-7 1,0 11 17,0 0 0,0 1 0,0-1 0,-1 0 0,1 1 0,0-1 0,0 0 0,0 1 0,-1-1 0,1 0 0,0 1 0,-1-1 0,1 1 0,-1-1 0,1 1 1,-1-1-1,1 0 6,-1 1 0,1 0 1,0 0-1,0 0 1,-1 0-1,1 0 1,0 0-1,-1 0 0,1 0 1,0 0-1,0 0 1,-1 0-1,1 0 1,0 0-1,0 0 0,-1 0 1,1 0-1,0 0 1,-1 0-1,1 0 1,0 1-1,0-1 1,-1 0-1,1 0 0,0 0 1,-1 1-1,0 0 82,0 0 0,0 0 0,-1 1 0,1-1 0,0 1-1,0-1 1,0 1 0,0-1 0,0 1 0,0 3 0,-8 21 364,2 0 1,1 0-1,1 1 1,-1 29-1,1 12-216,-3 79 10,7-88-193,-3 173 220,4-227-278,0 0-1,0 0 0,-1 0 1,0-1-1,0 1 0,0 0 0,-1 0 1,0-1-1,-2 6 0,2-7-1,1-1 0,-1 0-1,0 0 1,1 0 0,-1 0 0,0 0-1,0-1 1,0 1 0,0-1 0,-1 1-1,1-1 1,0 1 0,-1-1 0,1 0-1,-1 0 1,1-1 0,-1 1-1,-4 0 1,-2 0-7,0 0-1,0-1 1,0 0-1,0-1 1,1 1-1,-1-2 1,0 0-1,0 0 1,0 0-1,1-1 1,0 0-1,-1-1 1,1 0-1,0 0 1,1-1-1,-1 0 1,1 0-1,0-1 1,0 0 0,1 0-1,-11-13 1,15 17-63,1 0 1,-1 0 0,1-1 0,-1 1-1,1-1 1,0 1 0,0-1 0,0 0-1,0 1 1,0-1 0,1 0 0,-1 0-1,1 0 1,0 1 0,0-1 0,0 0-1,0 0 1,0 0 0,1 1 0,-1-1-1,1 0 1,0 0 0,0 1 0,0-1-1,0 1 1,0-1 0,0 1 0,1-1-1,-1 1 1,1-1 0,0 1 0,-1 0-1,1 0 1,0 0 0,1 0 0,3-3-1,6-2-675,0-1 0,0 2 0,1-1-1,19-5 1,29-10-422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2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8 7122,'36'-6'3384,"-36"4"-887,-3 5-281,-8 9-215,-5 9-233,-8 14-592,-9 8-239,-1 3-289,-1 6-144,4-11-256,5-7-104,8-1-304,2-15-336,6-4-1089,5-5-935,9-8 1520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2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9546,'-10'16'4025,"18"4"-1657,1 7-743,7 1-89,4-1-192,3 1-583,5 2-265,4-8-240,-5 2-56,0-2-584,-4-11-481,-7 3-1151,1-6 1168</inkml:trace>
  <inkml:trace contextRef="#ctx0" brushRef="#br0" timeOffset="1">341 177 8850,'0'0'4545,"-9"-4"-664,4 4-1777,6-1-688,10 2-127,9 7-505,6 0-272,6-1-360,-5-5-432,11-3-1024,0-2 896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170 278 9090,'0'-1'305,"0"0"0,0 0-1,0 0 1,0-1 0,0 1 0,0 0 0,0 0 0,0 0 0,0 0-1,0 0 1,-1-1 0,1 1 0,0 0 0,-1 0 0,1 0-1,-1 0 1,1 0 0,-1 0 0,0-1 0,-1 0 138,0 1 0,-1-1 1,1 1-1,0 0 0,0-1 0,0 1 1,-1 0-1,-3-1 0,-2-1 151,0 1 0,-1-1 0,1 1-1,-1 1 1,-12-1 0,18 1-557,0 1 0,0 0 0,0 1 0,0-1 1,1 0-1,-1 1 0,0-1 0,0 1 0,1 0 0,-1 0 0,0 0 0,1 0 0,-1 1 1,1-1-1,-1 1 0,1 0 0,0-1 0,0 1 0,0 0 0,-3 4 0,2-2-20,0 0-1,1 1 1,0 0-1,0-1 1,0 1-1,1 0 1,-1 0-1,1 0 1,0 0-1,0 6 1,1-3-8,-1 1 0,2 0 0,-1-1 0,1 1 0,2 10 0,-2-16-10,0 0 0,0 0-1,0 0 1,1 0 0,-1 0-1,1 0 1,0 0 0,-1 0-1,1-1 1,1 1 0,-1 0 0,0-1-1,0 0 1,1 0 0,4 4-1,-5-5-1,0 0 0,1 0 0,-1 0-1,0 0 1,1 0 0,-1 0 0,1-1-1,-1 1 1,0-1 0,1 0 0,-1 1 0,1-1-1,-1 0 1,1-1 0,-1 1 0,1 0-1,-1-1 1,1 1 0,-1-1 0,0 0 0,4-1-1,-2 0-13,1-1-1,-1 0 0,1 1 1,-1-2-1,0 1 0,0 0 1,0-1-1,-1 0 0,1 0 0,4-7 1,0-2-127,0-1 0,7-17 0,-8 17 14,2-8-32,-2 0 0,0 0 0,-1-1 0,4-27-1,-8 32 151,-1-1 0,-1-19 0,0 17 20,0 14 10,0 1-1,-1-1 0,1 0 0,-1 0 0,-1 0 0,1 1 1,-4-9-1,5 14 2,-1 1-1,1-1 1,0 0 0,-1 0 0,1 0 0,-1 1 0,1-1 0,-1 0 0,0 1-1,1-1 1,-2 0 0,2 1-6,0-1-1,0 1 1,-1 0-1,1 0 1,0 0-1,0 0 1,-1 0-1,1 0 1,0 0-1,0 0 1,-1 0-1,1 0 1,0 0-1,-1 0 1,1 0-1,0 0 1,0 0-1,-1 0 1,1 0-1,0 0 1,0 0-1,-1 0 1,1 0-1,-1 1 27,0 0 1,0 0-1,0 0 0,0 0 0,0 0 0,0 0 0,1 0 0,-1 0 1,0 0-1,1 0 0,-2 2 0,0 5 143,0-1-1,0 0 1,-2 12 0,1 2 82,-1-4-200,1 0 1,2 1-1,-1-1 1,2 1-1,0-1 1,2 1 0,0-1-1,0 1 1,2-1-1,0 0 1,1 0-1,0-1 1,2 1-1,0-1 1,1-1-1,0 1 1,14 18-1,-13-18-800,-8-14 492,0 0-1,0 0 1,1 0-1,-1 1 1,1-1-1,-1 0 1,1-1-1,-1 1 0,1 0 1,3 2-1,-2-2 240,0 0 0,-1-1 0,1 0 0,0 1 0,4 0 0,26 4-15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8:2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11218,'0'-1'4989,"0"1"-3634,-2 5-624,0 7 41,-2 15 775,-2 44 0,5-66-1480,1-1-1,1 0 1,-1 1-1,0-1 1,1 0-1,0 1 1,0-1-1,0 0 1,1 0-1,0 0 1,2 5-1,-3-7-80,0-1-1,1 1 1,-1 0-1,1 0 1,-1 0-1,1-1 1,0 1-1,0-1 1,-1 1 0,1-1-1,0 0 1,0 0-1,1 0 1,-1 0-1,0 0 1,0 0-1,0-1 1,1 1 0,-1-1-1,0 1 1,1-1-1,3 0 1,1 0-183,-1-1 1,0 0-1,0 0 0,0-1 1,1 1-1,8-5 1,34-18-1322,-26 10 922,-1-1 0,-1-1 1,34-32-1,-48 41 649,-1 0 1,1 0 0,-1-1-1,-1 0 1,0 0 0,0 0-1,5-11 1,-9 12 484,-5 7 150,3 1-562,0 0 0,0 0 0,-1 0 0,1 0 0,0 0 0,0 0 1,0 0-1,-1 3 0,2-4-115,-10 18 511,1-1-1,1 1 1,-8 25-1,9-15-338,1 0 0,2 0 0,1 0-1,0 48 1,1 61 304,3 89 404,6-116-527,-6-103-338,-1 0-1,0 0 1,0 0 0,-1 0 0,0-1 0,0 1 0,-4 10 0,4-14-15,0-1 1,0 1 0,0-1-1,0 0 1,0 0 0,-1 0-1,1 1 1,-1-1 0,0-1-1,0 1 1,1 0 0,-1 0-1,0-1 1,-1 1 0,1-1-1,0 1 1,0-1 0,0 0-1,-1 0 1,1 0 0,-1 0-1,1-1 1,-1 1 0,-2 0-1,-1-1 12,0 0 0,0 0 0,0 0 0,1-1 0,-1 0 0,0 0 0,-10-4 0,5 2 4,0-2 0,1 0 0,-12-6 0,16 7-29,0 0-1,0 0 1,1-1-1,0 1 1,0-1-1,0-1 1,0 1-1,-6-10 1,8 10-13,1 1 1,0-1-1,0 1 0,0-1 0,0 0 1,1 0-1,-1 0 0,1 0 1,0 0-1,1 0 0,0 0 1,0-10-1,1 6-18,0 0 1,1-1-1,0 1 0,1 0 1,0 0-1,0 0 0,1 0 0,0 1 1,8-13-1,-4 10-17,1 0 1,-1 0-1,2 1 1,0 0-1,20-15 1,-1 6-434,0 0 0,1 3 0,1 0 0,43-14 0,-68 27 165,0 1 1,-1 0 0,1 0-1,0 1 1,0 0-1,0 0 1,1 0 0,10 0-1,22 5-450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174 168 4169,'30'-23'2207,"-30"22"-2046,1 1 0,0-1-1,-1 1 1,1-1 0,-1 0 0,1 0 0,-1 1-1,1-1 1,-1 0 0,1 0 0,-1 0-1,0 1 1,1-1 0,-1 0 0,0 0 0,0 0-1,0 0 1,1 0 0,-1 0 0,0 0 0,0 0-1,0 1 1,-1-1 0,1 0 0,0 0-1,0 0 1,0 0 0,-1 0 0,1-1 0,-2 0 360,1 0 1,-1 0-1,1 0 0,-1 0 1,1 0-1,-1 0 1,-3-2-1,-5-5 498,5 5-743,1 0 1,-1 0 0,0 1-1,0 0 1,0-1 0,0 2 0,0-1-1,-10-3 1,11 5-209,0 0 0,0 0 0,0 0 0,-1 1 0,1-1 0,0 1 0,-1 0 0,1 1 0,0-1 0,-1 1 0,1-1 0,0 1 0,0 0 0,0 1 0,0-1 0,0 1 0,0 0 0,0 0 0,0 0 0,1 0 0,-1 1 0,1 0 0,-1-1 0,1 1 0,0 1 0,0-1 0,1 0 0,-1 1 0,1-1 1,-1 1-1,1-1 0,0 1 0,0 0 0,1 0 0,-1 0 0,1 0 0,0 1 0,0-1 0,0 0 0,0 7 0,1-7-50,0 0 0,1 0 0,-1 0 0,1-1 0,0 1 1,-1 0-1,2 0 0,-1-1 0,0 1 0,1-1 1,0 1-1,-1-1 0,1 0 0,1 0 0,-1 0 0,0 0 1,1 0-1,-1 0 0,1 0 0,0-1 0,0 1 0,0-1 1,0 0-1,1 0 0,-1 0 0,1-1 0,-1 1 0,1-1 1,-1 0-1,5 2 0,-2-2-19,0 0-1,0 0 1,0 0-1,0 0 1,0-1-1,0 0 1,0 0 0,0-1-1,0 0 1,0 0-1,0 0 1,0-1-1,0 0 1,0 0 0,-1 0-1,1-1 1,-1 0-1,9-5 1,-9 3-27,0 1 0,-1-1 0,1 0 0,-1 0 0,0 0 0,0 0 0,-1-1 0,1 1 0,-1-1 0,4-12 0,-6 14 26,1 0 0,-1 0-1,-1 0 1,1 0-1,0 0 1,-1 0 0,0 0-1,0 0 1,0 0 0,-1 0-1,1 0 1,-1 0 0,0 0-1,0 0 1,0 1 0,0-1-1,-1 0 1,-3-6 0,1 4 22,0 1 0,-1 0 0,1 0 0,-1 0 1,0 1-1,0-1 0,0 1 0,-1 0 0,0 0 0,0 1 1,0 0-1,0 0 0,-9-3 0,10 5-150,0-1 0,0 1-1,0 0 1,-1 0 0,1 1 0,0 0 0,-1 0-1,1 0 1,0 0 0,0 1 0,-1 0-1,1 0 1,0 0 0,0 1 0,0-1-1,0 1 1,-9 5 0,13-6-8,0 0 1,0 0-1,0 0 0,-1 0 1,1 0-1,0 0 1,0 0-1,1 0 0,-1 1 1,-1 1-1,-6 21-791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969 6 7434,'0'0'443,"0"0"-219,0 0 0,0-1-1,0 1 1,0 0 0,0 0 0,0-1-1,0 1 1,0 0 0,0 0 0,0 0-1,-1-1 1,1 1 0,0 0-1,0 0 1,0 0 0,0-1 0,0 1-1,-1 0 1,1 0 0,0 0-1,0 0 1,0-1 0,-1 1 0,1 0-1,0 0 1,0 0 0,-1 0 0,1 0-1,0 0 1,0 0 0,-1 0-1,1 0 1,0 0 0,0 0 0,-1 0-1,1 0 1,0 0 0,0 0 0,-1 0-1,1 0 1,0 0 0,0 0-1,-1 0 1,-8 1 154,0-1 1,0 1-1,0 1 0,0 0 0,0 0 1,-14 6-1,10-4-64,-13 6 105,0 1 0,1 1 0,-26 16 0,-65 50 179,41-26-346,-183 122 13,207-138-262,2 2 1,-64 63-1,103-90-127,0 0 0,1 0 0,0 1 0,1 0 0,0 1 0,1-1 0,-8 22-1,11-17-935,4-17 1016,-1 1 1,1-1-1,0 0 0,0 0 0,0 0 1,0 1-1,0-1 0,0 0 0,0 0 0,0 0 1,0 1-1,0-1 0,1 0 0,-1 0 1,0 0-1,0 0 0,0 1 0,0-1 1,0 0-1,0 0 0,0 0 0,0 0 0,0 1 1,1-1-1,-1 0 0,0 0 0,0 0 1,0 0-1,0 0 0,0 0 0,1 0 0,-1 1 1,0-1-1,0 0 0,0 0 0,0 0 1,1 0-1,-1 0 0,0 0 0,2 0-175,0 0-1,-1 0 1,1 0-1,-1 0 1,1 0-1,0 0 1,-1 0 0,3-2-1,26-9-825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7858,'-79'12'5894,"76"-12"-5595,0 1 0,1 0 0,-1-1-1,1 1 1,-1 0 0,1 0-1,-1 1 1,1-1 0,0 0 0,0 1-1,-1 0 1,-2 2 0,2 0 6,0 0 0,0-1 0,0 1 0,0 0 1,1 0-1,-4 8 0,3-5-136,0 1 0,1-1 0,0 1 0,0 0 0,1 0 1,0 0-1,0 0 0,1 9 0,0-10-143,1 0 1,0-1-1,1 1 1,-1 0-1,1-1 0,1 1 1,-1-1-1,1 0 1,0 0-1,0 0 0,1 0 1,0-1-1,0 1 1,0-1-1,1 0 0,-1 0 1,1-1-1,1 1 1,-1-1-1,0 0 0,1 0 1,0-1-1,0 0 1,7 3-1,-10-5-22,1 1 1,-1-2-1,0 1 0,0 0 0,1-1 1,-1 1-1,1-1 0,-1 0 1,0 0-1,1 0 0,-1-1 0,1 1 1,-1-1-1,0 0 0,0 0 1,1 0-1,-1 0 0,0 0 0,0-1 1,0 0-1,0 1 0,0-1 1,0 0-1,-1 0 0,1-1 0,-1 1 1,1 0-1,-1-1 0,3-4 1,-2 3 5,0-1 1,-1 0 0,1 0 0,-1 0 0,0 0-1,0 0 1,0 0 0,-1 0 0,0-1-1,0 1 1,0-1 0,-1 1 0,0-1 0,0 1-1,0-1 1,-1 1 0,-2-11 0,1 10-47,0 0 0,0 1 0,-1-1 0,0 0 1,0 1-1,-1-1 0,1 1 0,-1 0 0,0 0 0,-1 1 0,1-1 1,-1 1-1,0 0 0,0 0 0,0 0 0,0 1 0,-1 0 0,0 0 1,1 0-1,-1 1 0,0 0 0,0 0 0,0 0 0,-7 0 1,11 2-137,1-1 0,-1 1 0,0 0 0,1 0 0,-1 1 0,1-1 1,-1 0-1,0 0 0,1 1 0,-1-1 0,1 1 0,-1 0 1,1-1-1,-1 1 0,1 0 0,-1 0 0,1 0 0,0 0 0,0 0 1,-1 0-1,1 0 0,0 0 0,0 0 0,0 1 0,0-1 1,0 0-1,-1 3 0,2-1-11,-1-1 0,0 1 0,1 0-1,-1 0 1,1 4 0,0-6 148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 10098,'-2'-5'2524,"-2"-5"810,-1 5 1715,5 6-4968,-1-1 1,0 1 0,1-1 0,-1 1-1,0-1 1,1 1 0,-1-1 0,1 1 0,-1 0-1,1-1 1,-1 1 0,1 0 0,0-1 0,-1 1-1,1 0 1,0 0 0,-1 1 0,-2 6 73,0 1-1,-3 16 1,1 9 96,-2 57-1,7 51 134,18 118-136,-8-149-214,-7 92-68,-4-78-402,2-101-123,2 0-1,9 42 0,-7-42-105,-4-18 182,0 1 1,0-1-1,0 0 1,-1 1-1,0-1 1,-1 0-1,1 0 1,-1 1-1,-3 8 1,3-9-80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81 9106,'-55'-64'3774,"53"63"-3601,0-1 1,0 0-1,0 1 1,0 0-1,0-1 0,0 1 1,-1 0-1,1 0 0,0 0 1,-1 0-1,1 1 0,-1-1 1,1 1-1,-1-1 0,1 1 1,-1 0-1,-2 0 0,3 0-54,1 0-1,-1 0 0,0 1 1,1-1-1,-1 1 0,0-1 1,1 1-1,-1 0 0,1 0 1,-1-1-1,1 1 0,-1 0 0,1 0 1,-1 0-1,1 1 0,0-1 1,0 0-1,0 0 0,-2 2 1,1 2 83,0 0 0,0 0 1,0 0-1,1 0 1,0 0-1,0 0 1,-1 6-1,1-1 3,1 0-1,0 0 1,1 11-1,0-14-176,0 0-1,1 0 0,0 0 1,0 0-1,1 0 0,0-1 1,0 1-1,1-1 0,-1 0 0,1 0 1,1 0-1,-1 0 0,1-1 1,0 0-1,0 0 0,0 0 1,1 0-1,0-1 0,0 0 0,0 0 1,0-1-1,1 0 0,-1 0 1,1 0-1,0-1 0,0 0 1,0 0-1,0-1 0,0 0 1,0 0-1,0 0 0,1-1 0,-1 0 1,0-1-1,9-1 0,-12 1-19,1 0-1,-1 0 1,0-1-1,0 1 0,0-1 1,0 0-1,0 0 0,0-1 1,0 1-1,-1-1 1,1 0-1,-1 0 0,0 0 1,0 0-1,0-1 1,0 1-1,0-1 0,-1 0 1,0 1-1,0-1 1,0 0-1,2-6 0,-2 5 7,-1 0-1,0-1 0,0 1 1,0-1-1,0 1 0,-1-1 0,0 0 1,0 1-1,-1-1 0,1 1 1,-1-1-1,0 1 0,-1-1 1,0 1-1,1 0 0,-2-1 0,-2-5 1,1 4 14,0 1 1,-1 0 0,1-1-1,-1 2 1,-1-1-1,1 1 1,-11-9 0,12 11-136,0 0 0,-1 0 0,1 1 0,-1 0 0,0 0 0,1 0 1,-1 0-1,0 1 0,0 0 0,0 0 0,0 0 0,-8 0 0,13 1 95,-1 0-1,1 0 0,0 0 0,0 0 0,0 0 0,0 0 0,-1 0 1,1 0-1,0 0 0,0 0 0,0 0 0,0 0 0,-1 0 0,1 0 1,0 0-1,0 0 0,0 0 0,0 0 0,-1 0 0,1 0 0,0 0 1,0 0-1,0 0 0,0 1 0,0-1 0,0 0 0,-1 0 0,1 0 1,0 0-1,0 0 0,0 0 0,0 1 0,0-1 0,0 0 0,0 0 0,0 0 1,0 0-1,0 1 0,0-1 0,-1 0 0,1 0 0,0 0 0,0 0 1,0 1-1,7 13-369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2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10530,'1'-1'10161,"1"3"-6264,7 7-5185,0 1 2014,15 14-562,0-1-1,1-2 0,50 33 0,37 12-12,235 132 48,-156-88-104,-162-90-153,-1 2 0,-1 0 1,-1 2-1,29 33 0,-52-54-178,13 15-576,-2-9-2589,-13-9 1610,-1-1 784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102 606 9818,'-3'-1'637,"1"-1"0,-1 0 0,0 1 0,0 0 0,0-1 0,0 1 0,0 0 0,-5-1 0,6 2-503,1 0 0,-1 0-1,0 0 1,0 0 0,1 1-1,-1-1 1,0 0 0,1 1-1,-1-1 1,0 1 0,1 0-1,-1-1 1,1 1 0,-1 0-1,1 0 1,-1 0 0,-1 1-1,0 2-25,-1-1 0,1 1 0,-1 0 0,1 0 1,0 0-1,1 0 0,-1 1 0,1-1 0,-1 1 0,1-1 0,1 1 0,-1 0 0,1 0 0,0 0 0,0 0 0,0 0 0,1 0 0,0 9 0,0-10-84,0 1-1,1-1 1,-1 1-1,1-1 1,0 1-1,1-1 1,-1 1-1,1-1 1,0 0-1,0 0 0,0 0 1,1 0-1,-1 0 1,1-1-1,0 1 1,0-1-1,0 1 1,0-1-1,1 0 1,6 4-1,-4-4-8,1 1 0,0-2-1,0 1 1,0-1 0,0 0 0,0 0 0,0-1-1,0 0 1,0 0 0,1-1 0,-1 0 0,0 0 0,1-1-1,-1 1 1,14-5 0,-13 3-6,0 0 0,-1-1 0,1 0 0,0 0-1,-1-1 1,0 0 0,0 0 0,0-1 0,0 0 0,-1 0 0,0-1 0,0 1 0,10-13-1,-14 15 1,0 0 0,0 0 0,0-1 0,0 1 0,-1 0 0,1 0-1,-1-1 1,0 1 0,0-1 0,0 1 0,0-1 0,-1 0-1,1 1 1,-1-1 0,0 0 0,0 1 0,0-1 0,-1 1-1,1-1 1,-1 0 0,0 1 0,0-1 0,0 1 0,-1-1 0,1 1-1,-3-3 1,1 0 7,-1 1 0,0 0 0,0 0-1,0 1 1,-1-1 0,0 1 0,0 0 0,0 0 0,0 1-1,0 0 1,-1-1 0,0 2 0,1-1 0,-1 1 0,0 0-1,-11-3 1,10 4-186,0-1 0,0 2 1,0-1-1,0 1 0,0 0 0,0 0 0,0 0 0,0 1 0,0 1 0,0-1 1,0 1-1,0 0 0,0 0 0,-10 6 0,15-7 38,1 0-1,0 0 1,0-1-1,0 1 1,-1 0 0,1 0-1,0 0 1,0 0-1,0 0 1,-1 2 0,2-1 40,-1-1 0,1 1 0,-1-1 0,1 1 0,0-1 0,0 1 0,0-1 0,0 3 0</inkml:trace>
  <inkml:trace contextRef="#ctx0" brushRef="#br0" timeOffset="1">260 637 10874,'0'0'381,"0"-1"-1,-1 1 1,1 0-1,-1-1 0,1 1 1,-1 0-1,1 0 1,-1-1-1,1 1 1,0 0-1,-1 0 0,1 0 1,-1 0-1,1 0 1,-2-1-1,2 1-198,0 0-1,0 0 1,0 0 0,-1 0-1,1 0 1,0 0 0,0 0-1,-1 0 1,1 0 0,0 0-1,0 0 1,0 0 0,-1 0-1,1 0 1,0 0 0,0 0-1,0-1 1,-1 1 0,1 0-1,0 0 1,0 0-1,0 0 1,0-1 0,-1 1-1,1 0 1,0 0 0,0-1-1,4-4 536,27-23-264,164-125 52,-45 39-432,-65 48-79,193-150-1384,-223 172-1297,-55 43 2472,1 1 1,-1 0-1,1-1 0,-1 1 1,1 0-1,-1 0 0,1-1 1,0 1-1,-1 0 0,1 0 0,0 0 1,-1 0-1,2 0 0,-2 0 163,0 0 0,0 0-1,0 0 1,0 0 0,0 0-1,1 0 1,-1 0 0,0 0 0,0 0-1,0 0 1,0 0 0,0 0-1,0 0 1,0 0 0,0 0-1,0 0 1,0 0 0,1 0 0,-1 0-1,0 0 1,0 0 0,0 0-1,0 0 1,0 0 0,0 1-1,0-1 1,0 0 0,0 0 0,0 0-1,0 0 1,0 0 0,0 0-1,0 0 1,0 0 0,0 0-1,0 1 1,0-1 0,0 0 0,0 0-1,0 0 1,0 0 0,0 0-1,0 0 1,0 0 0,0 0-1,0 0 1,0 1 0,0-1 0,0 0-1,0 0 1,0 0 0,0 0-1,0 0 1,0 0 0,0 0 0,0 0-1,-1 0 1,1 0 0,0 0-1,0 0 1,0 0 0,0 1-1,0-1 1,0 0 0,-19 13-2005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 9242,'29'-42'3722,"-29"42"-3592,0-1 1,1 1-1,-1 0 1,0-1-1,0 1 0,1 0 1,-1-1-1,0 1 1,0-1-1,0 1 0,0 0 1,1-1-1,-1 1 0,0-1 1,0 1-1,0 0 1,0-1-1,0 1 0,0-1 1,0 1-1,0-1 1,0 1-1,0 0 0,-1-1 1,1 1-1,0-1 0,0 1 1,0 0-1,0-1 1,-1 1-1,1-1 0,0 1 1,0 0-1,-1-1 1,1 1-1,0 0 0,-1-1-31,1 1 0,-1 0 1,1 0-1,-1 0 0,1 0 0,-1 1 0,1-1 0,-1 0 0,1 0 0,-1 0 0,1 0 0,0 0 0,-1 1 0,1-1 0,-1 0 1,1 0-1,-1 1 0,1-1 0,0 0 0,-1 0 0,1 1 0,0-1 0,-1 1 0,1-1 0,0 0 0,0 1 0,-1-1 0,1 1 0,0-1 1,0 0-1,0 1 0,-1 0 0,-4 11 63,1 0 0,0 0 1,1 0-1,0 1 0,-1 15 0,4-24-115,-1 0-1,1 1 1,0-1-1,1 1 0,-1-1 1,1 0-1,0 1 0,0-1 1,2 6-1,-2-8-29,0 1 1,0-1-1,1 0 0,-1 1 0,1-1 1,0 0-1,0 0 0,0 0 0,0 0 1,0 0-1,4 3 0,-3-4-15,-1 0-1,0 0 0,1 0 1,-1 0-1,1 0 1,-1 0-1,1-1 1,-1 1-1,1-1 1,-1 0-1,1 0 0,-1 0 1,1 0-1,-1 0 1,1 0-1,0-1 1,-1 1-1,1-1 0,-1 0 1,0 0-1,1 0 1,-1 0-1,0 0 1,1 0-1,2-3 1,2-1-10,1 0 1,-2-1 0,1 0 0,-1-1 0,11-11 0,-12 11 11,0 0 0,-1 0 0,0 0 0,0 0 0,0-1 0,5-15 0,-8 20 4,-1 0 0,1 0 0,0 0 0,-1 0 0,0 0 0,0 0-1,0 0 1,0 1 0,0-1 0,-1 0 0,1 0 0,-1 0 0,0 0-1,0 0 1,0 0 0,0 1 0,0-1 0,-1 0 0,1 1 0,-1-1 0,0 1-1,-3-5 1,0 3-203,0-1 0,0 1 0,-1 0 0,1 1 0,-1-1 0,0 1-1,0 0 1,0 1 0,0-1 0,-1 1 0,1 0 0,-9-1 0,3 3-507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3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1505 8634,'-1'-1'1172,"-1"-1"2183,-2-6-1135,-1-7-1318,1 0 1,1-1 0,-4-25 0,4 6 171,1-37 0,1 16-600,-2-19-88,-17-236 306,15 272-667,-32-258-19,19-1-186,16 143 115,-1 112 72,3 42-7,0-1-1,0 1 1,-1-1 0,1 1-1,0-1 1,-1 1 0,1-1 0,-1 1-1,1-1 1,-1 1 0,0 0 0,0-1-1,1 1 1,-3-2 0,3 3-4,-1-1 0,1 1 0,-1 0 0,1 0 0,-1 0 0,1-1 0,-1 1 0,1 0 0,-1 0 0,1 0 0,-1 0 0,1 0 0,-1 0 0,1 0 0,-1 0 0,0 0 0,1 0 0,-1 0 0,1 0 0,-1 0 0,1 1 0,-1-1 0,1 0-1,-1 0 1,1 1 0,-1-1 0,-2 3-59,0-1-1,1 0 0,-1 1 0,1-1 0,0 1 0,0-1 0,0 1 1,0 0-1,0 0 0,-2 5 0,1 0-277,1 0 0,-1 0 0,1 1 0,1-1 0,0 0 1,0 1-1,0 11 0,1 22-542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4 11674,'-6'-3'4914,"-3"3"-2794,-2 12-56,-7 14-599,-1 5-297,-5 10-448,2 3-208,2-1-232,6-3-72,5-11-144,4-5-32,5-9-536,-3-6-376,0-9-1240,-5-7-729,4-9-1712,-2-4 2721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9 7890,'-7'-2'646,"1"0"0,-1 1 0,0 0 0,0 0 0,0 1 0,1 0 0,-1 0 0,0 0 0,0 1 0,0 0 0,1 0 0,-1 1 0,-9 3 0,8-2-354,1 1 1,-1 0-1,1 0 0,0 0 1,0 1-1,0 0 0,1 1 1,-1 0-1,2 0 0,-9 9 1,11-10-185,0-1 1,0 1 0,0-1 0,0 1 0,1 0-1,0 0 1,0 0 0,-2 7 0,4-10-90,-1 0 1,1 1 0,0-1-1,0 0 1,0 0-1,0 1 1,0-1 0,0 0-1,1 0 1,-1 0-1,1 0 1,-1 1 0,1-1-1,0 0 1,0 0-1,0 0 1,0 0 0,0 0-1,0-1 1,1 1-1,-1 0 1,1 0 0,1 1-1,1 0-13,1 0 0,-1 0-1,1 0 1,-1 0 0,1-1-1,0 0 1,0 0 0,0 0-1,0-1 1,1 0 0,-1 0 0,0 0-1,1 0 1,-1-1 0,0 0-1,9-1 1,-5 0-8,0 0 0,-1-1 1,1 0-1,-1 0 0,0-1 0,0 0 0,0-1 1,0 0-1,11-7 0,-14 8 1,3-2 1,-1-1 0,1 0 1,12-12-1,-17 15 7,-1 0 0,0 0-1,0 0 1,0 0 0,-1-1 0,1 1 0,-1 0 0,0-1 0,0 1-1,0-1 1,0 1 0,0-1 0,-1-6 0,0 7 5,0 0 0,0 0 0,-1 0 0,1-1 0,-1 1 1,0 0-1,0 0 0,0 0 0,0 0 0,-1 0 0,1 1 0,-1-1 0,0 0 0,0 1 0,0-1 0,0 1 1,0-1-1,0 1 0,-1 0 0,1 0 0,-1 0 0,1 0 0,-1 1 0,0-1 0,0 1 0,-5-3 1,3 2-143,1 1 1,0 0 0,0 0 0,-1 0 0,1 0 0,-1 1 0,1 0 0,-8 0 0,9 0-214,-1 0 1,1 1 0,0 0-1,0 0 1,0 0-1,0 0 1,-1 0 0,2 0-1,-1 1 1,0 0-1,0-1 1,-3 4 0,-6 7-1055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2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1091 823 8226,'-120'-112'5425,"47"45"-3906,-203-184 1635,-8 13-1039,249 214-1981,-2 0 0,0 3-1,-2 1 1,0 2 0,-61-19 0,91 34-159,-11-3-23,19 5 29,0 1 1,0 0 0,0 0-1,-1 0 1,1 0-1,0 0 1,0 0 0,0 0-1,0 0 1,0 0-1,0 0 1,0 1 0,-2 0-1,2-1 4,1 0 0,0 0 0,0 0 0,-1 1 0,1-1 0,0 0 0,0 0 0,-1 1 0,1-1 0,0 0 0,0 0-1,0 1 1,0-1 0,-1 0 0,1 1 0,0-1 0,0 0 0,0 1 0,0-1 0,0 0 0,0 1 0,0-1 0,0 0 0,0 1 0,0-1 0,0 0 0,0 0 0,0 1 0,0-1-1,0 0 1,0 1 0,0-1 0,0 0 0,0 1 0,1-1 0,-1 0 0,0 1 0,0-1 0,0 0 0,1 1 0,10 11-787,14 7-411,15 3 506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5049,'0'0'2743,"0"0"1617,-6 2-1042,0 2-2850,0 1 0,0 0 0,0 1 0,-6 8 0,2-3-219,2-2 27,0 0 0,0 0-1,1 1 1,-12 21-1,17-26-152,0 0 0,0 0 0,0 0 0,1 1 0,0-1 0,0 0-1,0 0 1,0 1 0,1-1 0,0 1 0,1 7 0,-1-11-104,0 0 0,1 0 0,-1 0 0,1 0 0,0 0 0,-1 0 0,1 0 0,0 0 0,0 0 0,0 0 0,1 0 0,-1-1 0,0 1 0,1-1 0,-1 1 0,1-1 0,-1 1 0,1-1 0,0 0 0,-1 0 0,1 1 0,0-1 0,0-1 0,0 1 0,0 0 0,0 0 0,0-1 0,0 1 0,0-1 1,0 0-1,3 1 0,-2-1-17,0-1 1,0 1 0,-1-1 0,1 1 0,0-1-1,0 0 1,-1 0 0,1 0 0,-1 0 0,1-1-1,-1 1 1,1-1 0,-1 0 0,0 1 0,4-5-1,-1 2-2,-1-1 0,1 0 0,-1 0 0,0 0 0,5-11 0,-7 12 5,0-1 0,-1 1 0,0-1 0,0 0 0,0 1 0,0-1 0,-1 0 0,1 0 1,-1 1-1,-1-1 0,1 0 0,-1 0 0,0 1 0,0-1 0,0 0 0,0 1 0,-1-1 0,0 1 1,0 0-1,0-1 0,0 1 0,-1 0 0,0 0 0,1 1 0,-2-1 0,1 0 0,0 1 1,-8-6-1,9 8-11,0-1 1,0 1 0,-1 0-1,1 0 1,-1 0 0,1 0-1,-1 0 1,1 0 0,-1 1 0,1-1-1,-1 1 1,0 0 0,1 0-1,-1 0 1,0 0 0,1 0-1,-1 1 1,1-1 0,-1 1 0,-2 0-1,-1 1-145,1 0 0,0 1 0,0-1-1,0 1 1,1 0 0,-1 0 0,1 1 0,-6 4-1,8-6-114,1-1-1,-1 1 0,1 0 0,-1-1 1,1 1-1,0 0 0,-1 0 1,1-1-1,0 1 0,0 0 0,1 0 1,-1 0-1,0 0 0,1 1 0,-1-1 1,1 0-1,0 0 0,-1 4 1,1 12-1624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8714,'3'0'4033,"1"0"-1305,8 6-551,-8-4-289,-1 5-343,-5-4-753,2-3-280,0 0-448,0 0-328,0 0-1273,0 0 593,6 2 288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1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10858,'21'18'6415,"14"4"-3595,-4-3-1448,-19-10-979,-5-5-255,0 0 0,-1 1 0,0 0 1,6 6-1,-10-9-125,-1-1-1,0 1 1,0-1 0,0 1 0,0-1 0,0 1-1,0-1 1,0 1 0,-1 0 0,1 0 0,-1-1 0,1 1-1,-1 0 1,0 0 0,1 0 0,-1-1 0,0 1-1,0 0 1,0 0 0,0 0 0,-1 0 0,0 2 0,-3 6 16,0-1 0,-1 0 1,0 0-1,0 0 0,-1 0 1,0-1-1,-10 11 1,-10 12 39,24-25-41,8-8 14,-1 1-18,33-11-11,27-8-564,-52 15 174,-3 1-19,0 0 0,0 1 1,0 0-1,21-2 0,-8 4 292</inkml:trace>
  <inkml:trace contextRef="#ctx0" brushRef="#br0" timeOffset="1">342 94 7898,'0'0'4201,"0"0"-513,0 0-1279,16 7-681,12 1-175,28-3-529,-31-6-264,-2-3-376,-9 1-128,1-1-352,1 3-344,-5-2-1024,-9-2-721,12 1 1305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7370,'3'5'4088,"-3"1"-439,0 6-1528,2 10-169,-3 9-424,-7 8-375,5 3-593,1 1-192,0-7-216,6-8-112,3-10-496,2-4-392,6-4-1137,2-3 1193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9842,'-5'1'2018,"-1"-1"1,1 1-1,0 0 0,-10 2 1,7 0-1233,0 0 0,-12 7 0,10-4-824,0 0 0,0 1-1,1 1 1,-11 10 0,17-16 46,1 0 0,0 1 0,0 0 0,0-1 1,0 1-1,1 0 0,-1 0 0,1 0 0,-1 0 0,1 0 1,0 0-1,0 0 0,0 4 0,1-5-6,0-1 0,0 1 0,0-1 0,0 1 0,0-1 0,0 1 0,1-1 1,-1 1-1,0-1 0,1 1 0,0-1 0,-1 1 0,1-1 0,0 0 0,-1 1 0,1-1 0,0 0 0,0 0 0,0 0 0,0 0 0,1 0 0,-1 0 0,0 0 0,0 0 0,0 0 1,1 0-1,-1 0 0,0-1 0,3 2 0,3 0 8,0 0 0,0 0 0,0-1 0,0 0-1,0 0 1,13 0 0,-4-1 34,-1-2 0,18-2 0,-31 3-24,9-1 53,-8 2 89,-5 3 162,0-2-233,0 1-1,0 0 1,0 0 0,0 0-1,0 0 1,1 0 0,-1 0-1,1 0 1,-1 1 0,1-1 0,0 0-1,0 1 1,-1 3 0,0-2-2,-10 30 100,12-33-182,-1 0 0,1 0 0,0 1-1,0-1 1,0 0 0,0 0 0,0 0 0,0 0-1,0 0 1,0 0 0,0 1 0,0-1 0,0 0-1,1 0 1,-1 0 0,0 0 0,1 0 0,-1 0-1,1 0 1,0 0 0,-1 0 0,1 0 0,0 0-1,-1 0 1,1-1 0,0 1 0,0 0 0,0 0-1,-1-1 1,1 1 0,0 0 0,0-1 0,0 1-1,0-1 1,0 1 0,1-1 0,-1 0 0,1 1-1,2 0-13,0-1-1,0 0 1,-1 1-1,1-1 1,0 0-1,0-1 0,0 1 1,-1-1-1,6-1 1,93-32-1980,-66 21 1424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38 6497,'24'18'3049,"-20"-17"-1932,-3-2 177,-10-12 1903,5 9-2887,0 0-1,0 0 1,0 1-1,0 0 1,0 0 0,-1 0-1,1 0 1,-1 1 0,0-1-1,0 1 1,0 0 0,0 1-1,0-1 1,-1 1-1,1 0 1,-10 0 0,14 1-277,-1 0 1,1 0 0,-1 0-1,1 0 1,-1 1 0,1-1 0,-1 1-1,1-1 1,-1 1 0,1-1-1,0 1 1,-1 0 0,1-1-1,0 1 1,0 0 0,-1 0-1,1 0 1,-2 2 0,2-1 11,-1 0-1,1 0 1,0 1 0,0-1 0,0 0-1,0 1 1,0-1 0,0 0 0,1 1-1,-1 4 1,0-2 8,1 0 0,0 0-1,0 0 1,0 0-1,1 0 1,-1 0 0,1 0-1,1 0 1,-1 0 0,1-1-1,2 7 1,-1-6-32,0-1-1,1 1 1,0 0 0,0-1-1,0 0 1,0 0 0,1 0-1,0 0 1,-1-1 0,1 1-1,1-1 1,-1-1 0,0 1-1,1-1 1,-1 0 0,1 0-1,0 0 1,5 0 0,-7-1-19,0 0 1,0-1-1,0 1 1,0-1 0,0 0-1,0-1 1,0 1-1,0 0 1,0-1 0,0 0-1,-1 0 1,1 0-1,0-1 1,0 1 0,-1-1-1,1 0 1,-1 0-1,0 0 1,1 0 0,-1-1-1,0 1 1,0-1-1,-1 0 1,1 0 0,0 0-1,-1 0 1,3-4-1,-4 4 1,0 1 0,0 0 0,0-1 0,0 1-1,0 0 1,0-1 0,-1 1 0,0-1-1,1 1 1,-1-1 0,0 0 0,0 1 0,0-1-1,0 1 1,-1-1 0,1 1 0,-2-4-1,1 2 22,-1 0 0,0 1-1,0-1 1,0 1 0,0-1-1,0 1 1,-1 0 0,1 0-1,-1 0 1,-5-4 0,4 3-142,0 1 0,-1 0 0,0 0 0,1 0 0,-1 0 0,-1 1 0,1-1 0,0 1 0,0 1 0,-1-1 0,1 1 0,-1 0 0,1 0 0,-1 1 0,-11-1 0,16 2 7,0-1 1,0 0-1,0 0 1,0 1-1,0-1 1,0 1-1,0-1 1,0 1-1,0-1 1,0 1-1,0 0 1,0-1-1,0 1 1,0 0-1,0 0 1,0-1-1,1 1 1,-1 0-1,0 0 1,1 0-1,-1 0 1,1 0-1,-1 0 1,1 0-1,-1 1 1,1-1-1,0 0 1,-1 0-1,1 1 0,-1 21-863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0 293 8770,'6'0'4033,"6"1"-1473,-10 2-359,2 2-473,2 2-360,-8-2-727,8 5-577,-2-5-1233,1 2 809</inkml:trace>
  <inkml:trace contextRef="#ctx0" brushRef="#br0" timeOffset="1">242 0 11354,'-5'14'4921,"-7"3"-2584,-2 3-361,-6 11-639,1-1-369,7-1-520,4-1-128,12-5-168,9-2-32,9-9-32,7 3-32,5-4-24,2-2-16,4 0-56,2-4-216,-12-3-720,1-1-648,-15 3 951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6409,'2'24'4145,"-7"-4"608,2 6-1936,-5 4-1057,-1 8-287,1 8-705,-1-5-320,7 1-280,2-6-72,7-12-536,4-4-432,3-13-1577,5-2 1513</inkml:trace>
  <inkml:trace contextRef="#ctx0" brushRef="#br0" timeOffset="1">222 219 10450,'0'-5'4753,"4"5"-1768,-4 2-705,0-2-479,0 0-385,0 0-744,0 0-264,11 3-272,2 0-104,6-1-600,33 4-448,-39-9-1192,6 3 1279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8490,'4'7'2194,"0"1"0,3 11 0,1 19 1040,-6-28-3046,-1 0 0,-1 0 0,0 0 0,0 0 0,-1 0 1,-1 0-1,1-1 0,-1 1 0,-6 15 0,8-25-183,0 0 0,0 0-1,0 1 1,-1-1 0,1 0 0,0 0-1,0 0 1,0 1 0,0-1 0,-1 0 0,1 0-1,0 0 1,0 0 0,0 1 0,-1-1-1,1 0 1,0 0 0,0 0 0,-1 0 0,1 0-1,0 0 1,0 0 0,-1 0 0,1 0-1,0 0 1,0 0 0,-1 0 0,1 0 0,0 0-1,0 0 1,-1 0 0,1 0-4,-1 0-1,1 0 1,0-1 0,-1 1 0,1 0-1,0 0 1,-1-1 0,1 1-1,0 0 1,0 0 0,-1-1 0,1 1-1,0 0 1,0-1 0,-1 1 0,1 0-1,0-1 1,0 1 0,0-1 0,0 1-1,0 0 1,-1-1 0,1 1-1,0 0 1,0-1 0,0 1 0,0-1-1,2-24-52,0 13 38,0 0-1,1 1 1,1-1-1,6-15 1,-7 21 10,0 0 0,0 1 0,0 0 1,0-1-1,1 2 0,0-1 1,0 0-1,0 1 0,1-1 0,-1 1 1,10-6-1,-9 7 15,0 1-1,0-1 1,0 1 0,1 0-1,-1 1 1,1-1 0,-1 1-1,1 0 1,-1 0 0,1 1-1,-1 0 1,1 0 0,6 1-1,-10-1 40,0 0-1,0 1 0,-1-1 0,1 1 0,0 0 0,-1 0 1,1 0-1,-1-1 0,1 1 0,-1 1 0,1-1 0,-1 0 1,1 0-1,1 3 0,1 1 291,-1 0 1,6 10 0,-6-9-156,1 2 18,0 1 1,-1 1-1,0-1 0,0 0 1,-1 1-1,-1 0 0,1-1 1,-1 1-1,-1 0 1,0 0-1,-2 13 0,2-21-337,0 9-297,-1-8-2918,-1-4 2094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10194,'10'0'4649,"0"12"-1952,-4 2-209,9 11-647,0 2-345,5 3-584,5 2-232,-2-4-288,2 1-96,-8-6-175,-5-4-17,-5-9-625,-2-2-431,-2-2-1104,1-4 1680,5-2-56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12379,'-2'10'5121,"-3"6"-2929,-2 2-239,7 7-521,-4 1-360,4 9-640,-5 1-176,-3-4-312,9 2-288,1-10-536,11-2-296,0-13-753,7-6-375,12-9 1496</inkml:trace>
  <inkml:trace contextRef="#ctx0" brushRef="#br0" timeOffset="1">363 15 6825,'0'0'316,"0"-1"-1,0 1 0,-1 0 0,1-1 0,0 1 0,-1 0 0,1-1 0,0 1 0,-1 0 0,1-1 0,-1 1 0,1 0 0,0 0 0,-1-1 0,1 1 0,-1 0 0,1 0 1,-1 0-1,1 0 0,-1-1 0,1 1 0,-1 0 0,1 0 0,-1 0 0,1 0 0,-1 0 0,1 0 0,-1 0 0,1 1 0,-1-1 0,0 0 0,-21 3 2898,20-3-2762,-5 1-146,0 1-1,0 0 0,0 0 1,1 1-1,0 0 1,-1 0-1,1 0 0,0 1 1,-8 6-1,10-7-301,1 0 0,-1 0-1,1 0 1,0 1 0,0 0-1,0-1 1,0 1 0,1 0 0,-1 0-1,1 0 1,0 0 0,1 1-1,-1-1 1,-2 10 0,4-12-6,0 0 0,0 0-1,0 0 1,0 0 0,0 0 0,0 0 0,1 0 0,-1-1 0,1 1 0,-1 0 0,1 0 0,0 0 0,-1 0 0,1-1 0,0 1-1,0 0 1,0-1 0,1 1 0,-1 0 0,0-1 0,1 0 0,-1 1 0,1-1 0,-1 0 0,1 0 0,0 0 0,-1 0-1,1 0 1,3 2 0,2-1 0,0 1 0,-1-1 0,1-1 0,0 1-1,0-1 1,14 0 0,-6-1 18,0-1 0,0-1 0,14-3 0,-29 5-14,0 0 0,0 0 1,0 0-1,0 0 0,0 0 0,0 0 0,0 0 0,0 0 1,0 0-1,0 1 0,0-1 0,0 0 0,0 0 0,0 0 1,0 0-1,0 0 0,0 0 0,0 0 0,0 0 0,0 0 1,0 0-1,0 0 0,0 0 0,0 0 0,0 0 0,0 0 1,0 0-1,0 1 0,0-1 0,0 0 0,0 0 0,0 0 1,0 0-1,0 0 0,0 0 0,0 0 0,0 0 0,0 0 1,0 0-1,0 0 0,0 0 0,0 0 0,0 0 0,0 0 1,0 0-1,0 0 0,0 0 0,0 0 0,0 0 0,0 0 1,0 0-1,1 0 0,-1 1 0,0-1 0,0 0 0,0 0 1,0 0-1,0 0 0,0 0 0,0 0 0,0 0 0,0 0 1,0 0-1,0 0 0,0-1 0,0 1 0,0 0 0,0 0 1,1 0-1,-5 5 28,4-5-27,-19 23 102,8-11 87,-14 21 0,22-29-126,1 0 0,0 0 1,0 0-1,0 0 0,0 1 0,1-1 0,0 0 1,0 1-1,0-1 0,0 7 0,1-10-49,0 1 0,0-1 0,0 1-1,0-1 1,0 0 0,1 1 0,-1-1-1,0 1 1,1-1 0,0 1 0,-1-1 0,1 0-1,0 0 1,-1 1 0,1-1 0,0 0-1,0 0 1,0 0 0,0 0 0,0 0 0,1 0-1,-1 0 1,0 0 0,0 0 0,1 0-1,-1-1 1,0 1 0,1-1 0,-1 1-1,0-1 1,1 1 0,2-1 0,1 1-45,0 0 0,0-1 0,0 1 0,0-1 0,0-1 0,0 1 0,0-1 0,8-1 0,2-3 290,0-1 0,20-11 0,6-4 177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 8050,'0'0'462,"-1"0"0,0 1 0,0-1 0,0 0 0,0 1 0,0-1 0,1 1 0,-1-1 0,0 1 0,1 0 1,-1-1-1,-1 2 0,-8 16 1705,9-15-1689,-3 6 188,1 0 0,0 0 0,0 1 0,1-1-1,-2 17 1,3-22-572,1 0-1,0-1 1,0 1-1,0 0 1,1 0-1,-1 0 1,1 0 0,0-1-1,0 1 1,0 0-1,0-1 1,1 1-1,-1-1 1,1 1-1,0-1 1,0 0-1,4 4 1,-5-5-78,0-1 0,1 0-1,-1 0 1,1 1 0,-1-1 0,1 0 0,0 0 0,0 0 0,-1-1 0,1 1 0,0 0-1,0-1 1,0 1 0,0-1 0,0 0 0,2 1 0,-1-1-8,0 0 1,0-1 0,0 1-1,0-1 1,0 1 0,0-1-1,0 0 1,0 0 0,4-2-1,-1-1-6,0 1-1,0-1 0,0-1 0,0 1 1,-1-1-1,0 0 0,0 0 1,4-6-1,-5 6 3,-1 0 1,0 0 0,0 0-1,-1 0 1,1-1-1,-1 1 1,0-1-1,-1 1 1,2-12-1,-2 14-2,-1 1 0,0-1 0,0 0 0,0 1 0,0-1 0,0 1 0,-1-1 0,1 0 0,-1 1 0,0-1 0,1 1 0,-1 0 0,0-1 0,-1 1 0,1 0 0,0-1 0,-1 1 0,1 0 0,-1 0 0,0 0 0,1 0 0,-1 0 0,0 1 0,-4-3 0,1 1-150,-1 0 0,1 1 1,-1-1-1,0 2 1,1-1-1,-1 0 1,0 1-1,0 0 1,0 1-1,-1-1 1,1 1-1,0 0 1,0 1-1,0-1 0,0 1 1,0 1-1,0-1 1,-9 4-1,13-4-75,1 0-1,0-1 1,-1 1-1,1 0 1,0 0-1,0 0 1,-1 0-1,1 0 1,0 0-1,0 1 1,0-1-1,0 0 1,1 0-1,-1 1 1,0-1-1,0 0 1,1 1 0,-1 1-1,1 13-927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8882,'4'8'4593,"-1"0"-1488,0 0-921,-2-2-392,2 4-879,2-4-545,-5-2-936,0-2-585,0-4 673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 8138,'4'13'6206,"-3"-10"-5633,0 0-1,0 0 0,-1 0 0,1 0 1,-1 0-1,1 0 0,-1 0 0,0 0 1,0 0-1,0 0 0,-2 6 0,0-4-193,0 1 0,-1 0 0,-5 9 0,4-9-240,1 0 0,0 0 0,-3 9 1,6-13-117,-1 0-1,1 0 1,-1 0 0,1 0-1,0 0 1,0 0 0,0 0 0,0 0-1,0 0 1,0 0 0,1 1 0,-1-1-1,1 0 1,-1 0 0,2 2 0,1 1 19,1 1-1,-1-1 1,1 1 0,0-1 0,1 0 0,-1-1-1,9 7 1,38 28 213,-36-30-177,-10-6-39,0 0 0,0 1 0,0-1 0,0 1 0,-1 0 1,1 0-1,3 6 0,-8-10-33,1 1-1,-1-1 1,0 0 0,0 1 0,1-1-1,-1 0 1,0 1 0,0-1 0,0 1 0,0-1-1,1 0 1,-1 1 0,0-1 0,0 1-1,0-1 1,0 1 0,0-1 0,0 0-1,0 1 1,0-1 0,-1 1 0,1-1-1,0 1 1,0-1 0,0 0 0,0 1-1,0-1 1,-1 0 0,1 1 0,-1 0-7,0 0 1,0 0 0,0 0-1,0 0 1,0-1-1,0 1 1,0-1 0,0 1-1,0 0 1,-2 0 0,-3 0-158,1 1 1,-1-1-1,-8 1 1,11-1-138,0-1 1,1 0 0,-1 0 0,1 0 0,-1 0-1,0 0 1,1-1 0,-1 1 0,1-1 0,-1 1 0,1-1-1,-1 0 1,1 0 0,0 0 0,-1-1 0,1 1 0,0 0-1,0-1 1,0 1 0,0-1 0,0 0 0,0 0-1,-2-3 1,-5-15-1617</inkml:trace>
  <inkml:trace contextRef="#ctx0" brushRef="#br0" timeOffset="1">64 9 6985,'18'0'3497,"7"-3"-752,3-3-641,-4 6-455,-2 2-385,-3-1-1056,-2 2-664,-2-1 224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3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11466,'14'1'4905,"1"-1"-2528,8-2-617,-2 2-631,-4-2-337,1-2-520,-5 4-232,-1 0-704,-7-1-569,3 4-1535,-8 3-969,-11-7 2313</inkml:trace>
  <inkml:trace contextRef="#ctx0" brushRef="#br0" timeOffset="1">59 0 10042,'0'5'4401,"4"11"-2216,-4 4-249,-4 4-528,0 4-368,-6 2-567,-1-1-169,6 1-464,-2-2-280,8-5-833,5-3-559,8-8 1128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0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6865,'-4'0'1202,"1"0"-1,-1 1 0,0-1 0,1 1 0,-1 0 0,-4 2 0,-2 1-351,0 1 0,-12 8 0,5-3-148,9-5-515,-6 3 186,-13 10 1,23-16-277,1 1 0,0 0 0,0-1 1,0 1-1,1 0 0,-1 1 0,1-1 1,-1 0-1,-1 6 0,3-8-83,1-1-1,0 1 1,0-1 0,0 1-1,-1 0 1,1-1 0,0 1-1,0-1 1,0 1 0,0 0-1,0-1 1,0 1 0,0 0-1,1-1 1,-1 1 0,0-1-1,0 1 1,0 0 0,1-1-1,-1 1 1,0-1 0,0 1-1,1-1 1,-1 1 0,1-1-1,-1 1 1,0-1 0,1 1-1,-1-1 1,1 1 0,-1-1-1,1 0 1,-1 1 0,1-1-1,0 0 1,-1 0 0,2 1-1,2 1 1,1 0 0,-1-1 0,10 2 0,-9-2 8,3 0-8,-1 0 0,1 0 0,-1-1 0,10-1 0,4 0 22,-20 1-28,0 0 0,0 0-1,1 0 1,-1 0 0,0 0 0,0 1 0,0-1 0,1 0-1,-1 1 1,0-1 0,1 1 0,-1-1-1,-1 0 1,0 1-1,0-1 1,0 0-1,0 0 0,1 0 1,-1 1-1,0-1 0,0 0 1,0 0-1,0 0 1,0 1-1,0-1 0,0 0 1,0 0-1,0 1 1,0-1-1,0 0 0,0 0 1,0 1-1,0-1 1,0 0-1,0 0 0,0 0 1,0 1-1,0-1 0,0 0 1,0 0-1,0 1 1,0-1-1,0 0 0,0 1 1,-3 2 111,1 0 0,0-1 1,-1 1-1,1 0 0,-5 3 0,-2 1 184,-2 5 102,-14 13 443,23-23-776,0 0-1,1 0 0,0 0 0,-1 0 1,1 0-1,0 0 0,0 1 0,0-1 1,1 0-1,-1 1 0,0 3 1,1-5-58,0 0 1,0 0 0,0 0 0,0 0 0,0 0 0,0 0 0,0 0 0,1 0 0,-1 0 0,0 0 0,1 1-1,-1-1 1,1-1 0,-1 1 0,1 0 0,0 0 0,-1 0 0,1 0 0,0 0 0,0 0 0,-1-1 0,1 1-1,0 0 1,0-1 0,0 1 0,0-1 0,0 1 0,0-1 0,0 1 0,0-1 0,0 1 0,0-1-1,0 0 1,0 0 0,0 0 0,0 0 0,2 0 0,2 1-31,0-1 0,1 0 0,-1 0 0,1 0 0,-1-1 0,7-1 0,-1-2-504,0 0-1,18-8 0,-17 6-2148,21-6-1,-7 7 585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40 7082,'-2'-4'1086,"-1"1"0,0 0 0,0 0 0,-4-5 0,6 8-929,1-1 0,-1 1-1,0-1 1,1 1-1,-1-1 1,0 1-1,0-1 1,1 1 0,-1 0-1,0-1 1,0 1-1,0 0 1,0 0-1,1 0 1,-1-1 0,0 1-1,0 0 1,0 0-1,0 0 1,0 0-1,1 0 1,-1 1 0,0-1-1,0 0 1,0 0-1,0 1 1,1-1-1,-2 1 1,0 0 13,1 0 0,0 1 0,-1-1 0,1 0 0,0 1 0,0-1 0,0 1 0,0 0 0,0-1 0,1 1 0,-2 2 0,-6 24 1007,3-10-675,-1 3 234,-6 41-1,9-46-553,3-13-150,0 1 1,0-1-1,0 0 1,0 1-1,0-1 1,1 1-1,0-1 1,0 0-1,0 0 1,0 1 0,0-1-1,2 3 1,-2-4-29,0 0 1,0-1 0,0 1 0,0-1-1,0 1 1,0-1 0,1 1 0,-1-1-1,0 0 1,1 1 0,-1-1 0,1 0-1,0 0 1,-1 0 0,1 0 0,0 0-1,-1-1 1,1 1 0,0 0 0,0-1-1,0 1 1,0-1 0,0 0 0,0 0-1,0 0 1,-1 0 0,1 0 0,0 0-1,0 0 1,0 0 0,0-1 0,0 1-1,0-1 1,0 0 0,-1 1 0,1-1-1,0 0 1,-1 0 0,1 0 0,0 0-1,-1 0 1,1-1 0,-1 1 0,0 0-1,2-3 1,2-2-15,-1 0-1,0-1 1,4-8-1,2-4-16,-4 10 17,-1 0 1,0-1-1,-1 0 1,0 0-1,-1 0 1,0 0-1,3-16 1,-6 22 19,0 0 0,0 0 1,-1 1-1,0-1 0,1 0 1,-1 1-1,0-1 0,-1 1 0,1-1 1,0 1-1,-1-1 0,0 1 0,0 0 1,0 0-1,0 0 0,-1 0 1,1 0-1,-1 0 0,0 1 0,-3-3 1,3 3-18,1 0 1,-1 0-1,1 1 1,-1-1-1,0 1 1,0 0-1,0-1 1,0 1-1,0 1 1,0-1-1,-3 0 1,4 1-46,-1 0-1,1 0 1,0 0 0,0 0 0,0 0-1,0 1 1,0-1 0,0 1 0,0 0-1,0-1 1,0 1 0,0 0-1,0 0 1,0 0 0,0 1 0,0-1-1,-1 2 1,1-2-231,0 1-1,0 0 1,0 0 0,0 0-1,0 0 1,1 0 0,-1 0-1,1 0 1,-1 0 0,0 3-1,2-4 218,0 0-1,1 0 1,-1 0-1,0 0 1,1 0-1,-1 0 1,1 0-1,-1-1 1,1 1-1,-1 0 1,1 0-1,-1 0 1,1-1-1,1 2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9778,'2'11'4201,"5"-1"-2017,-3-2-159,1 0-433,-1 3-352,0-3-735,3-1-513,-2-3-1073,4-2-4376,3-15 3769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6097,'1'-1'416,"0"0"0,0 0 0,0 1 0,0-1-1,0 0 1,0 0 0,0 1 0,0-1 0,0 0 0,0 1-1,0-1 1,0 1 0,1 0 0,-1-1 0,0 1 0,0 0-1,1 0 1,1 0 0,-1 0 199,1 0 0,0 1 1,0-1-1,-1 1 0,1 0 1,0 0-1,4 2 0,-5-2-489,0 0 0,0 0 0,0 0 0,-1 0 1,1 0-1,0 0 0,-1 1 0,1-1 0,0 1 0,-1-1 0,0 1 0,1 0 0,-1-1 0,0 1 0,0 0 1,0 0-1,0 0 0,0 0 0,-1 0 0,1 0 0,-1 0 0,1 0 0,-1 0 0,1 4 0,-1-2-114,-1 0-1,1-1 1,-1 1 0,0 0-1,0 0 1,0-1-1,0 1 1,-1-1-1,1 1 1,-1-1-1,0 0 1,0 0 0,-3 4-1,-20 19 39,20-22-44,0 0 1,0 1 0,1 0-1,0 0 1,-7 11-1,10-15-6,1 0 0,0 0 0,-1 0 0,1 0 0,0 0 0,0 0-1,0 0 1,-1 0 0,1 0 0,0 0 0,1 0 0,-1 0 0,0 0-1,0 0 1,0 0 0,1 0 0,-1 0 0,0 0 0,1 0-1,-1 0 1,1 0 0,-1 0 0,1 0 0,0 0 0,-1 0 0,1-1-1,0 1 1,-1 0 0,1 0 0,0-1 0,0 1 0,0-1 0,0 1-1,1 0 1,4 3 11,1-1-1,-1 0 1,13 4 0,-17-6-7,16 4 57,-13-4 4,0 0 0,-1 0 0,1 1 0,-1-1 0,1 1-1,-1 0 1,0 1 0,5 2 0,-9-5-39,0 1 0,1-1 0,-1 0 0,1 1 0,-1-1 0,0 1 0,0-1-1,1 1 1,-1 0 0,0-1 0,0 1 0,1-1 0,-1 1 0,0-1 0,0 1 0,0 0 0,0-1-1,0 1 1,0-1 0,0 1 0,0 0 0,0-1 0,0 1 0,0-1 0,-1 1 0,1-1 0,0 1-1,0 0 1,0-1 0,-1 1 0,1-1 0,0 1 0,-1 0 0,-2 2 61,1 0 0,-1 0 0,0 0 1,-3 3-1,2-3 6,2-1-80,-26 23 275,26-23-336,-1 0-1,1-1 1,-1 1 0,1-1-1,-1 1 1,0-1 0,0 0-1,0 0 1,1 0-1,-5 0 1,7-1-4,0 0 1,-1 0-1,1 0 0,0 0 1,0 0-1,-1 0 0,1 0 0,0-1 1,-1 1-1,1 0 0,0 0 1,0 0-1,-1 0 0,1 0 0,0-1 1,0 1-1,0 0 0,-1 0 1,1 0-1,0-1 0,0 1 0,0 0 1,-1 0-1,1-1 0,0 1 1,0 0-1,0 0 0,0-1 0,0 1 1,0 0-1,0-1 0,0 1 1,0 0-1,0 0 0,0-1 0,0 1 1,0 0-1,0-1 0,0 1 1,0 0-1,0-1 0,3-13-2605,5 1-2,1-8 1225</inkml:trace>
  <inkml:trace contextRef="#ctx0" brushRef="#br0" timeOffset="1">260 135 8498,'16'-1'4537,"-12"-1"-1096,0 2-1185,9 0-280,-11 0-727,7 0-393,6-1-568,-5 1-160,14 0-704,-8 3-672,3 2 775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11578,'-6'1'1303,"0"2"-1,0-1 1,0 1-1,-6 3 1,3 0-457,1-1 0,-9 8-1,5-1-238,-1 0-1,-17 23 0,28-32-549,-1 1 0,1-1-1,0 1 1,0 0-1,0-1 1,0 1-1,1 0 1,-2 6 0,3-8-49,-1-1 1,1 1 0,0-1 0,0 1 0,0-1-1,0 1 1,0-1 0,0 0 0,1 1 0,-1-1-1,0 1 1,1-1 0,-1 1 0,1-1 0,-1 0-1,1 0 1,0 1 0,0-1 0,-1 0 0,1 0-1,0 0 1,0 1 0,0-1 0,0 0-1,0-1 1,1 1 0,-1 0 0,1 1 0,3 0-2,0 0 0,0-1 1,0 1-1,0-1 1,0 0-1,0 0 1,1-1-1,-1 0 0,0 1 1,8-2-1,1 1 25,-14 0-28,0 0 1,0 0-1,0 0 0,0 0 1,0 0-1,0 0 0,0 0 1,0 0-1,1 0 0,-1 0 1,0 1-1,0-1 0,0 0 1,0 0-1,0 0 1,0 0-1,0 0 0,0 0 1,0 0-1,0 1 0,0-1 1,0 0-1,0 0 0,0 0 1,0 0-1,0 0 0,0 0 1,0 1-1,0-1 0,0 0 1,0 0-1,0 0 0,0 0 1,0 0-1,0 0 0,0 1 1,-1-1-1,1 0 0,0 0 1,-3 9 113,0-3-63,-17 59 447,19-62-450,1 0 0,-1 0-1,1 0 1,-1 0-1,1 0 1,0 0-1,0 1 1,0-1-1,0 0 1,1 0-1,0 4 1,0-5-35,0-1 0,0 1 0,0-1 0,0 1 0,0-1 0,0 1 0,0-1 1,0 0-1,0 0 0,1 0 0,-1 1 0,0-1 0,1 0 0,-1-1 0,1 1 0,-1 0 0,1 0 0,2 0 0,2 1-26,1 0 0,-1-1 0,1 0 0,-1 0-1,1-1 1,10 0 0,2-1-348,20-4 0,-2-3-172,0-3 148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15 12787,'-16'5'5209,"4"2"-3209,5-3-127,6-4-481,5 0-336,-4-2-496,2 1-232,29-6-184,31-5-40,-35 8-312,0-1-456,-3 5-968,1 1-3817,-6 10 3704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9498,'2'-3'3415,"-3"4"-1415,1-1-1931,0 0 0,-1 0 0,1 0 0,0 0 0,0 0 0,0 0 0,0 0 0,0 0 0,0 0 0,0 0 0,0 0 0,0 1-1,0-1 1,0 0 0,0 0 0,0 0 0,0 0 0,0 0 0,0 0 0,0 0 0,0 0 0,0 0 0,0 0 0,0 1 0,0-1 0,0 0 0,0 0 0,0 0 0,0 0-1,0 0 1,0 0 0,0 0 0,0 0 0,0 0 0,0 1 0,0-1 0,0 0 0,0 0 0,0 0 0,0 0 0,0 0 0,0 0 0,0 0 0,0 0 0,0 0-1,0 0 1,0 0 0,0 0 0,1 0 0,-1 0 0,0 1 0,0-1 0,0 0 0,0 0 40,-1 0 1,1 1-1,0-1 1,-1 0-1,1 1 1,0-1-1,0 1 0,-1-1 1,1 1-1,0-1 1,0 0-1,0 1 1,0-1-1,-1 1 0,1-1 1,0 1-1,0 0 1,-1 2 195,-2 10-35,0 0 1,1 0-1,0 0 0,0 15 0,2-24-223,0 0 1,0 0-1,0 0 0,1 0 1,0 0-1,-1-1 1,1 1-1,1 0 0,-1 0 1,1-1-1,-1 1 0,1-1 1,0 1-1,0-1 0,1 0 1,-1 1-1,1-1 0,-1-1 1,1 1-1,0 0 0,0-1 1,0 1-1,4 1 0,-6-3-41,0-1-1,0 1 1,0-1-1,0 1 1,0-1-1,0 0 1,0 0-1,0 1 1,0-1-1,0 0 0,0 0 1,0 0-1,0 0 1,0 0-1,0 0 1,0 0-1,0-1 1,0 1-1,0 0 1,2-1-1,-2 0-3,1 0 0,-1 0-1,1 0 1,-1 0 0,1 0 0,-1-1-1,0 1 1,0 0 0,0-1 0,0 1-1,1-2 1,1-3-11,0 0 0,-1 1-1,1-1 1,-1 0 0,2-11-1,-4 12 13,1 0-1,-1 0 0,0-1 0,0 1 1,0 0-1,-1 0 0,1-1 0,-2 1 1,1 0-1,0 0 0,-1 0 1,0 0-1,0 0 0,0 1 0,-1-1 1,0 0-1,1 1 0,-2 0 0,-3-5 1,6 8-15,0 0 0,0 1 0,1-1 0,-1 1 1,0-1-1,0 1 0,0-1 0,0 1 0,0-1 0,0 1 0,0 0 1,0 0-1,0-1 0,0 1 0,0 0 0,0 0 0,0 0 1,0 0-1,0 0 0,0 0 0,0 0 0,0 1 0,0-1 1,0 0-1,0 1 0,0-1 0,0 0 0,0 1 0,1-1 1,-1 1-1,-1 0 0,0 0-118,0 0 0,1 1 0,-1-1 0,0 0 0,1 1 0,-1-1 0,1 1 0,0 0 0,-1-1 0,1 1 0,0 0 0,0 0 0,0 0 0,-1 2 0,2-2-91,0 0-1,0 0 1,-1 0 0,1 0-1,0 0 1,1 0 0,0 4-1,4 13-846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14 186 8202,'-4'5'3857,"-1"-1"-1225,1-3-255,4-1-377,0 0-400,0 0-799,0 0-449,0 0-1233,0 0 1506,1 0-745</inkml:trace>
  <inkml:trace contextRef="#ctx0" brushRef="#br0" timeOffset="1">146 1 8586,'13'6'6668,"2"-2"-3554,6 3-467,-19-6-2499,0 0 15,1 0 0,0 1 1,0-1-1,-1 1 0,1 0 0,3 2 0,-6-3-156,1 1 0,0-1 0,0 0 0,-1 0 0,1 0 0,0 1 0,-1-1 0,0 0 0,1 0 0,-1 1 0,0-1 0,1 1 0,-1-1-1,0 0 1,0 1 0,0-1 0,0 3 0,-3 9-1,1 0-1,-1 0 0,-1 0 1,-1 0-1,-9 21 0,-6 14 27,18-41-22,1-4-2,-1-1-1,2 1 0,-1 0 0,0-1 1,0 1-1,1 0 0,-1-1 0,1 1 1,0 0-1,0 0 0,0 2 0,0-4-4,1-1 0,-1 0 0,0 1 0,0-1-1,0 0 1,1 1 0,-1-1 0,0 0 0,1 0-1,-1 1 1,0-1 0,0 0 0,1 0 0,-1 0-1,0 1 1,1-1 0,-1 0 0,0 0-1,1 0 1,-1 0 0,0 0 0,1 0 0,-1 0-1,1 1 1,-1-1 0,0 0 0,1 0 0,-1-1-1,0 1 1,1 0 0,-1 0 0,1 0-1,-1 0 1,0 0 0,1 0 0,-1 0 0,1-1-1,15-6-6,-15 6-9,37-19-961,-15 9 617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12771,'-2'0'5145,"8"0"-3297,-4 2-319,-2-2-561,0 0-352,0-2-616,0 1-400,2 0-1305,18-5 1129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10050,'-8'4'2094,"0"-1"-1,0 0 1,-16 2 0,-11 5 19,26-7-1577,0 1 0,-14 8 0,20-11-463,1 1 1,-1 0-1,1 0 1,0 0-1,0 0 1,-1 0-1,1 1 1,0-1-1,1 1 1,-1-1-1,0 1 0,-1 3 1,3-5-62,0 0-1,-1 0 1,1-1-1,0 1 1,0 0 0,0 0-1,0 0 1,0 0 0,0 0-1,0 0 1,0-1-1,0 1 1,0 0 0,0 0-1,0 0 1,1 0 0,-1 0-1,1 1 1,0 0-5,0-1 0,1 1 0,-1 0 0,0-1 0,1 1 0,-1-1 0,1 0 0,1 2 0,5 2-13,0-1 0,0 1 0,9 2 0,-10-4 25,14 5-15,-17-7 2,0 0 0,1 0 1,-1 1-1,0 0 0,0 0 0,-1 0 1,1 0-1,0 0 0,6 6 0,-10-7-2,0-1 0,1 1-1,-1 0 1,1-1 0,-1 1-1,0 0 1,1 0 0,-1-1-1,0 1 1,0 0 0,0-1-1,0 1 1,0 0 0,0 0-1,1-1 1,-2 1-1,1 0 1,0 0 0,0 0-1,0 0 1,-7 18 125,6-17-87,0 0-1,0-1 1,0 1 0,0 0-1,1 0 1,-1 0 0,1 0-1,-1 0 1,1 0 0,0 3-1,0-4-20,0 0-1,1 0 0,-1-1 1,1 1-1,-1 0 0,0 0 1,1-1-1,0 1 0,-1 0 1,1-1-1,-1 1 0,1 0 0,0-1 1,-1 1-1,1-1 0,0 1 1,-1-1-1,1 0 0,1 1 1,16 5 175,-9-5-148,-1 0-1,1-1 0,0 0 1,0 0-1,0-1 0,-1 0 1,1 0-1,-1-1 0,1-1 1,-1 1-1,12-6 0,-9 3-511,0 1 0,23-6 0,-31 9-848,-3 3 500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22 7730,'-35'12'7096,"-6"7"-4858,37-17-2015,0 1 0,1-1 0,0 1 0,0 0 1,0 0-1,0 0 0,0 0 0,0 0 0,1 1 1,0-1-1,-1 1 0,1 0 0,1-1 0,-1 1 1,0 0-1,0 6 0,1-7-162,0 0 0,1-1 0,-1 1 0,1 0 0,0 0 0,0 0 0,0 0 0,0 0 0,0 0 0,1-1 0,0 1 0,-1 0 0,1 0 0,0 0 0,0-1 0,0 1 0,1-1 0,-1 1 0,1-1 0,-1 1 0,1-1 0,3 4 0,-3-5-42,-1 1 0,1-1 0,0 0 0,-1 0 0,1 0 0,0 0 0,0 0-1,0 0 1,0-1 0,0 1 0,0-1 0,0 1 0,0-1 0,0 0 0,3 0 0,-1 0-4,0 0 0,0-1 1,0 1-1,0-1 0,-1 0 0,1-1 0,6-2 0,-1 0-11,-1-1-1,0 0 1,-1-1-1,0 1 1,1-1 0,7-10-1,-11 13 1,-1-1 0,0-1 0,0 1 0,0 0 0,-1-1 0,1 0 0,-1 1 0,0-1 0,2-10 0,-3 13 2,-1 0 1,1-1 0,-1 1 0,0 0-1,0-1 1,0 1 0,0 0 0,-1-1-1,1 1 1,0 0 0,-1-1 0,0 1-1,0 0 1,1 0 0,-1 0 0,0 0-1,-1 0 1,1 0 0,0 0 0,-1 0-1,1 0 1,-1 0 0,1 1-1,-4-3 1,1 1 13,0 0 0,0 0 0,0 0 0,-1 1 0,1 0 0,-1 0-1,0 0 1,1 0 0,-1 1 0,0 0 0,0 0 0,0 0 0,-9 0 0,10 1-68,0 1 0,0-1 1,0 1-1,0 0 0,0 0 1,0 0-1,0 0 0,0 1 1,0-1-1,0 1 0,1 0 1,-1 0-1,1 1 0,0-1 1,-1 1-1,-4 5 0,7-8-34,1 1 0,0-1 0,-1 0 0,1 1 0,0-1 0,-1 0 0,1 1 0,0-1 0,-1 1 0,1-1 0,0 0-1,0 1 1,0-1 0,-1 1 0,1-1 0,0 1 0,0-1 0,0 1 0,0-1 0,0 1 0,0-1 0,0 0 0,0 1 0,0-1 0,0 1 0,0-1 0,0 1 0,0-1 0,1 1 0,-1-1-1,0 1 1,0-1 0,0 0 0,1 1 0,-1 0 0,10 3-906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13267,'-2'4'5345,"2"1"-3337,-4-2-231,4-3-593,0 0-344,0 0-616,0 0-368,0 0-752,-1 0-648,0 0 896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 8810,'-11'-2'4401,"8"8"-1000,-1 5-897,7 4-672,-6 6-151,2 7-569,-7 4-280,3 10-384,1 1-168,-3-8-176,12-2-64,-5-13-200,0-8-240,10-3-624,-9-6-488,16-3 912</inkml:trace>
  <inkml:trace contextRef="#ctx0" brushRef="#br0" timeOffset="1">182 140 11586,'-8'15'5186,"7"-14"-2266,0 1-911,-1-2-993,1 0-176,1 0-456,0 0-216,8 2-608,13 2-488,33-5 568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4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75 9882,'-9'-28'6527,"-4"-5"-4647,13 33-1795,0-1 0,0 0 0,-1 0 0,1 0 0,-1 1 0,1-1 0,-1 0 0,1 1 0,-1-1 0,1 0 0,-1 1 0,0-1 0,1 1-1,-1-1 1,0 1 0,1-1 0,-1 1 0,0-1 0,0 1 0,1 0 0,-1-1 0,0 1 0,0 0 0,0 0 0,-1-1 0,0 1-9,0 1-1,0-1 1,0 0 0,0 1 0,0-1-1,0 1 1,-3 1 0,-1 0 59,-5 2-50,0 0 1,0 1-1,0 0 0,1 1 0,0 0 0,-13 11 0,21-15-60,0 0 0,0 1 1,0-1-1,0 0 0,1 1 0,-1-1 0,1 1 0,0 0 0,-1-1 0,1 1 0,0 0 0,1 0 0,-1-1 0,0 7 0,1-7-13,-1 0-1,1 0 0,0 0 1,1 0-1,-1 0 0,0 0 1,1 0-1,-1 0 0,1 0 1,-1-1-1,1 1 0,0 0 1,0 0-1,0 0 0,0-1 1,0 1-1,0-1 0,0 1 1,1-1-1,-1 1 0,0-1 1,1 1-1,2 1 0,2 0-10,1-1-1,-1 1 1,0-1-1,1-1 1,-1 1-1,1-1 1,0 0-1,-1 0 1,1-1-1,0 0 1,-1 0-1,1-1 1,0 1-1,-1-2 1,1 1-1,-1-1 1,1 0-1,6-3 1,-4 0-9,-7 4 10,0-1 0,0 1 0,0 0 0,0 0 0,0 0 0,0 0 0,0 0 0,0 1 0,0-1-1,0 1 1,1-1 0,3 1 0,-6 0 3,1 0 0,-1 1 1,1-1-1,-1 0 0,0 1 0,1-1 0,-1 0 1,1 1-1,-1-1 0,0 1 0,1-1 0,-1 1 0,0-1 1,1 1-1,-1-1 0,0 1 0,0 0 0,0-1 1,1 1-1,-1-1 0,0 1 0,0-1 0,0 1 0,0 0 1,0-1-1,0 1 0,0-1 0,0 1 0,0-1 0,-1 2 1,-4 20 264,-7 19 500,-18 55 1565,29-94-2271,0 0-1,0 0 1,1 1 0,-1-1 0,1 0 0,0 0 0,0 1 0,-1-1 0,2 0 0,-1 1 0,0-1 0,0 0 0,2 4 0,-2-5-47,1 0 1,-1 1-1,1-1 1,-1 0-1,1 0 1,0 0 0,-1 0-1,1 0 1,0 0-1,0 0 1,0-1-1,0 1 1,0 0-1,0 0 1,0-1-1,0 1 1,0-1 0,0 1-1,0-1 1,0 1-1,0-1 1,1 1-1,-1-1 1,0 0-1,0 0 1,1 0 0,-1 0-1,0 0 1,2 0-1,12-1-219,-1 0 0,0-1 0,0 0 0,0-2 0,-1 1-1,1-2 1,-1 0 0,24-12 0,-24 9-3,18-17-1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9:0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239 139 2569,'2'-4'4876,"0"-3"-2324,1-3-1531,-2 9-810,0-1 0,-1 1 1,1-1-1,-1 1 0,1-1 0,-1 0 0,1 1 0,-1-5 0,0 6-181,0 0 0,0-1 0,0 1 0,0-1 0,0 1 0,-1-1 0,1 1 0,0-1 1,0 1-1,0 0 0,-1-1 0,1 1 0,0 0 0,0-1 0,-1 1 0,1 0 0,0-1 0,-1 1 0,1 0 0,-1-1 0,1 1 0,0 0 0,-1 0 0,1-1 1,-1 1-1,1 0 0,-1 0 0,1 0 0,0 0 0,-1 0 0,1 0 0,-1 0 0,1 0 0,-1 0 0,1 0 0,-1 0 0,0 0 0,1 0-26,-1 0-1,1 0 0,0 1 1,0-1-1,-1 0 1,1 0-1,0 0 0,0 1 1,0-1-1,-1 0 0,1 0 1,0 1-1,0-1 0,0 0 1,0 1-1,-1-1 1,1 0-1,0 0 0,0 1 1,0 0-1,-2 3 12,-2 4-6,0 0-1,0 0 1,1 0 0,0 1 0,-3 11 0,6-19-8,0 1-1,0-1 1,0 0 0,0 0 0,0 1-1,0-1 1,0 0 0,0 1-1,0-1 1,1 0 0,-1 0 0,0 1-1,1-1 1,-1 0 0,1 0-1,0 0 1,-1 0 0,1 0-1,0 1 1,0-1 0,-1 0 0,1-1-1,0 1 1,0 0 0,0 0-1,0 0 1,0-1 0,1 1 0,1 1-1,1 0 9,1 0-1,-1-1 1,1 0-1,0 1 1,9 0-1,-11-2-1,0 0 1,0 0-1,-1 0 0,1 0 0,0 0 1,0-1-1,0 1 0,0-1 1,0 0-1,0 0 0,0 0 1,-1 0-1,1 0 0,-1-1 0,1 1 1,2-3-1,-1 1-16,0 0 0,-1-1 0,1 1 0,-1-1 0,0 0 0,0 0 0,-1 0 0,1-1 0,2-4 0,-2 1-4,0 0 0,0 0 0,-1-1 0,0 1 0,0 0 0,-1-1 1,0 0-1,0 1 0,-1-1 0,-2-16 0,2 23 16,-1 0 0,1 0 0,-1 0 0,0 1 1,0-1-1,1 0 0,-1 0 0,-1 1 0,1-1 0,0 1 0,0-1 0,0 1 0,-1-1 0,1 1 1,-1 0-1,1-1 0,-1 1 0,1 0 0,-1 0 0,0 0 0,0 1 0,1-1 0,-1 0 0,0 0 1,0 1-1,-2-1 0,-5 0 30,-1-1 1,1 1 0,0 1 0,-11 0-1,14 1-4,-3-1 39,0 0-1,0 1 0,0 0 0,1 1 0,-1 0 0,0 0 0,-10 5 0,16-6-50,0 1 0,0 0 0,0 0 0,0-1 0,0 2-1,1-1 1,-1 0 0,1 1 0,-1-1 0,1 1 0,0-1 0,0 1 0,0 0 0,0 0-1,0 0 1,1 0 0,-1 1 0,1-1 0,0 0 0,0 0 0,-1 5 0,2-6-17,0 0 0,-1 1 0,1-1 0,0 0 0,0 0 1,0 0-1,0 0 0,0 0 0,1 0 0,-1 0 0,1 0 1,-1 0-1,1 0 0,0 0 0,0 0 0,0 0 0,0 0 1,0 0-1,0-1 0,0 1 0,1 0 0,-1-1 0,1 1 1,-1-1-1,1 1 0,-1-1 0,1 0 0,0 0 0,0 0 1,-1 0-1,1 0 0,0 0 0,0 0 0,0 0 0,0-1 1,0 1-1,0-1 0,1 0 0,1 1 0,0-1-236,0 0 0,0 0 0,0 0 0,0 0 0,7-2 0,-9 1 83,-1 1 1,1-1-1,-1 0 1,1 1-1,-1-1 1,1 0-1,-1 0 0,0 0 1,1 0-1,-1 0 1,0-1-1,0 1 1,0 0-1,0 0 1,0-1-1,0 1 1,1-3-1,-1 2 164,-1 0-1,1 0 1,-1 0-1,1 0 1,-1 0 0,0 0-1,0 0 1,0 0-1,0 0 1,0 0 0,0 0-1,-1 0 1,1 0-1,-1 0 1,1 0 0,-1 0-1,0 1 1,1-1-1,-1 0 1,0 0 0,0 1-1,0-1 1,-2-1-1,0-2 201,-1 1 0,1 0 0,-1 0 0,0 1 0,0-1 0,0 1 0,-9-5 0,10 6-97,0 0 0,-1 1 0,1 0 0,-1-1 0,0 1 0,1 0 0,-1 1 0,0-1 0,0 1 0,1 0 0,-1 0 0,-6 0 0,4 1-19,0 0 0,1 1 0,-1-1 0,1 1 0,0 0 0,0 1 0,-10 5 0,8-4-46,0 2 1,0-1-1,0 1 1,1 0-1,0 0 1,0 1-1,0 0 0,1 0 1,0 0-1,-7 13 1,11-17-47,0 1 0,-1-1 1,1 0-1,0 1 0,1-1 0,-1 1 1,1-1-1,-1 1 0,1 0 1,0-1-1,1 1 0,-1-1 0,0 1 1,1-1-1,0 1 0,0-1 1,0 1-1,0-1 0,1 0 0,-1 1 1,4 4-1,-2-4 0,-1-1 0,1 0 0,0 1 0,0-1 0,1 0 1,-1 0-1,0-1 0,1 1 0,0-1 0,0 0 0,0 1 0,0-2 0,0 1 0,0 0 0,0-1 1,0 0-1,7 1 0,-4-1-5,0-1 0,-1 0 0,1 0 0,-1-1 0,1 0 0,-1 0 0,1 0 0,-1-1 0,0 0 0,1 0 0,-1-1 0,0 0 0,0 0 0,-1 0 0,1-1 0,-1 1 1,6-6-1,-6 4 1,0 1 0,0-1 0,0 0 0,-1 0 0,0-1 1,0 0-1,-1 1 0,1-1 0,-1 0 0,0 0 0,-1-1 1,0 1-1,0-1 0,0 1 0,-1-1 0,2-9 0,-3 12 14,-1 0-1,1 1 0,-1-1 0,0 0 1,0 1-1,0-1 0,0 1 0,-1-1 0,1 1 1,-1 0-1,0-1 0,0 1 0,0 0 0,0 0 1,-1 0-1,1 1 0,-1-1 0,1 1 1,-1-1-1,0 1 0,0 0 0,0 0 0,-1 0 1,1 0-1,0 1 0,-1-1 0,1 1 1,-1 0-1,1 0 0,-1 0 0,0 1 0,1-1 1,-1 1-1,0 0 0,0 0 0,-6 1 1,5 0 27,0 1 1,0 0 0,0 0-1,0 0 1,1 1 0,0 0 0,-1 0-1,1 0 1,0 0 0,0 1 0,0-1-1,1 1 1,-1 0 0,-4 8 0,4-6-8,0 0 1,1 0 0,0 1 0,0-1 0,0 1-1,1 0 1,0 0 0,0 0 0,1 0 0,-1 8-1,2-13-26,0 0-1,0 0 1,0 0-1,0 0 0,0 0 1,0 1-1,1-1 1,-1 0-1,1 0 0,0 0 1,-1 0-1,1 0 1,0-1-1,0 1 0,0 0 1,1 0-1,-1-1 1,3 4-1,-2-3 3,0-1 0,0 1-1,1-1 1,-1 1 0,1-1 0,-1 0-1,1 0 1,-1 0 0,1 0 0,0-1-1,0 1 1,4 0 0,1-1 14,0 0 1,0 0-1,0-1 0,0 0 1,0 0-1,0-1 0,0 0 1,13-5-1,-17 4-6,1 1-1,-1 0 1,1-1 0,-1 0-1,0 0 1,0 0 0,0 0-1,0-1 1,-1 0 0,0 1 0,1-1-1,-1-1 1,-1 1 0,5-9-1,-5 10-6,-1 0 1,0 0-1,0 0 0,0 0 0,-1 0 0,1-1 1,-1 1-1,0 0 0,0-1 0,0 1 0,0 0 0,-1 0 1,1-1-1,-1 1 0,0 0 0,0 0 0,0 0 1,0 0-1,-1 0 0,1 0 0,-1 0 0,1 0 0,-5-5 1,2 5-6,1-1 0,-1 0 0,0 1 1,1 0-1,-2 0 0,1 0 0,0 0 1,-1 1-1,1-1 0,-1 1 0,0 1 1,1-1-1,-1 0 0,-6 0 0,9 2-4,-1-1 0,1 1 0,0 0 0,0 0 0,-1 0 0,1 0 0,0 0 0,0 0 0,-1 1-1,1-1 1,0 1 0,0-1 0,0 1 0,0 0 0,-1 0 0,1 0 0,0 0 0,1 0 0,-1 1 0,0-1 0,0 0-1,1 1 1,-1 0 0,0-1 0,1 1 0,0 0 0,-1 0 0,1 0 0,0-1 0,0 2 0,-2 3 0,2-3 1,-1 1 1,1 0-1,0 0 1,0 0-1,1 0 1,-1 0-1,1 0 1,0 0-1,0-1 1,0 1-1,0 0 1,1 0-1,0 0 1,0 0-1,0 0 1,0 0-1,2 4 1,-1-5 3,0 1-1,1-1 1,-1 0-1,1-1 1,0 1-1,-1 0 1,1-1 0,0 0-1,0 1 1,1-1-1,-1 0 1,0-1 0,1 1-1,-1-1 1,1 1-1,0-1 1,-1 0 0,1 0-1,4 0 1,-4-1 5,0 1 1,0-1-1,0 0 1,0 0-1,0 0 1,-1 0-1,1-1 1,0 0-1,0 0 1,0 0 0,0 0-1,-1 0 1,1-1-1,0 0 1,-1 1-1,1-1 1,-1-1-1,4-2 1,-6 4-3,0 0 1,0 0-1,0 0 1,0-1-1,0 1 1,0 0-1,-1-1 1,1 1 0,0 0-1,-1-1 1,1 1-1,-1-1 1,0 1-1,1 0 1,-1-1-1,0 1 1,0-1-1,0 1 1,0-1 0,0 1-1,0-1 1,0 1-1,-1-1 1,1 1-1,0-1 1,-1 1-1,1-1 1,-1 1-1,0 0 1,-1-3 0,0 1 3,0 0 1,0 0-1,-1 0 1,1 0-1,-1 0 1,0 1 0,1-1-1,-1 1 1,0 0-1,-1 0 1,-3-3-1,2 3-13,-1 0 0,1 1 0,0-1-1,0 1 1,-1 0 0,1 0-1,0 1 1,-1 0 0,1 0 0,-1 0-1,1 0 1,0 1 0,-1 0-1,1 0 1,0 0 0,0 1 0,0 0-1,0 0 1,0 0 0,0 0-1,0 1 1,-6 4 0,11-6-4,-1-1 1,0 1 0,1-1 0,-1 1-1,1-1 1,-1 1 0,1-1-1,0 1 1,-1 0 0,1-1-1,-1 1 1,1 0 0,0-1-1,0 1 1,-1 0 0,1-1-1,0 1 1,0 0 0,0 0-1,0-1 1,0 1 0,0 0-1,0-1 1,0 1 0,0 0-1,0 0 1,0-1 0,1 1 0,-1 0-1,0 0 1,0-1 0,1 1-1,-1 0 1,1 0 0,1 2-19,-1-1 1,1 0 0,0 1-1,0-1 1,0 0 0,0 0-1,0 0 1,3 2 0,14 6 270,4 5-141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 9442,'-12'4'3953,"6"-4"-1929,6 2-567,6-3-113,-6 0-208,19-1-440,58-2-96,-10 0-191,3-1-97,1 1-120,-27 1-56,0 1-64,23-1-24,1 3 0,-16 0-168,-26 1-881,-9 3-703,-16 3 984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3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53 9402,'1'-3'814,"-1"0"0,1 0 0,-1 0 0,0 0 0,0-1 0,0 1 0,-1 0 0,-1-6 0,2 8-662,0 0 0,-1 0 0,1 0 1,-1 0-1,0 0 0,1 0 0,-1 0 0,0 0 1,1 0-1,-1 0 0,0 1 0,0-1 1,0 0-1,0 0 0,0 1 0,0-1 0,0 1 1,0-1-1,0 1 0,0-1 0,0 1 0,0-1 1,0 1-1,0 0 0,0 0 0,-1 0 1,-1-1-1,-3 2-21,1-1 0,-1 1 0,1 0 0,-1 0 0,1 0 0,0 1 0,0 0 0,-1 0 0,1 0 0,0 1 0,1 0 0,-1 0 0,-7 5 0,9-5-132,1-1 1,-1 1 0,0 0-1,1 0 1,-1 0 0,1 0-1,0 0 1,0 0-1,-2 5 1,3-5 4,1-1 0,-1 0 0,0 1 0,1-1 0,-1 1 0,1-1 0,0 1 0,0-1 0,0 1 0,0-1 0,1 0 0,-1 1 0,0-1 0,1 1 0,1 2 0,-1-2-10,0-1 1,1 1-1,-1-1 1,1 0-1,-1 1 1,1-1-1,0 0 1,0 0-1,0 0 1,0 0-1,0-1 1,0 1-1,1-1 1,-1 1-1,0-1 1,1 0-1,-1 0 1,1 0-1,0 0 1,-1 0-1,1 0 1,0-1 0,-1 1-1,1-1 1,4 0-1,4 0-140,-1 0-1,1-1 1,-1 0 0,1-1 0,13-4-1,-14 3-202,-10 3 342,-1 0-1,1 0 0,0 0 1,0 0-1,0 0 1,0 0-1,0 0 1,0 0-1,0 0 1,0 0-1,0 0 0,0 0 1,0 0-1,0 0 1,0 0-1,0 0 1,0 0-1,0 0 1,0 0-1,0 0 1,0 0-1,0 0 0,0 0 1,0 0-1,0 0 1,0 0-1,0 0 1,0 0-1,0 0 1,0-1-1,0 1 1,0 0-1,0 0 0,0 0 1,0 0-1,-1 0 1,1 0-1,0 0 1,0 0-1,0 0 1,0 0-1,0 0 1,0 0-1,0 0 0,0 0 1,0 0-1,-17 4-123,14-3 179,0 0-1,0 0 1,0 0-1,1 0 1,-1 1-1,1 0 0,-1-1 1,1 1-1,-1 0 1,1 0-1,0 0 0,-3 4 1,4-4 32,0 0-1,0 0 1,0 0 0,0 0 0,0 0 0,0 1 0,1-1 0,-1 0-1,1 1 1,0-1 0,-1 0 0,1 1 0,0-1 0,0 0 0,1 1-1,0 3 1,-1-3-15,1 0 0,-1-1 0,1 1 0,0 0 0,0 0 0,1-1 1,-1 1-1,0-1 0,1 1 0,-1-1 0,1 1 0,0-1 0,0 0 0,0 0 0,2 2 0,0-2-14,-1 0-1,0 0 1,1 0 0,-1 0-1,1 0 1,-1-1 0,1 0 0,0 0-1,0 0 1,4 0 0,2 0-259,-1 0 1,1-1 0,0-1 0,0 0-1,0 0 1,0-1 0,18-5-1,-4-2-337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9034,'19'4'4201,"3"4"-1993,13 1-447,6-1-97,6-1-568,-1-3-288,7-4-375,2-3-113,1 1-152,1-2-40,-9 4-64,-10 1-72,-11 3-544,-7 1-393,-9-3-1111,-9 0-1185,-10-2 2097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4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9010,'44'20'7394,"27"5"-4733,-37-14-1912,-34-11-742,42 14 549,-1 2 0,68 36 1,-96-44-404,0 0-1,-1 1 1,0 1 0,20 21 0,-26-24-57,0 1 0,0-1 0,-1 1 1,0 1-1,-1-1 0,1 1 0,-2 0 0,6 16 1,-6-11-4,0 0 1,-1 0 0,-1 0 0,0 1-1,-1-1 1,-1 0 0,0 0 0,-6 28-1,3-26-33,-1 0-1,0 0 0,-2-1 0,1 0 0,-2 0 0,0 0 0,-14 18 0,-2-1-317,-1-2-1,-34 33 1,51-57-392,-1 1 0,1-1 0,-2-1 0,1 1 0,-15 5 1,11-4-1313,13-7 1902,0 0 1,-1 1 0,1-1-1,0 1 1,0-1 0,-1 0-1,1 1 1,0-1 0,0 1-1,0-1 1,0 1 0,0-1-1,0 1 1,0-1 0,0 1-1,0-1 1,0 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19 3753,'36'-4'2742,"-35"4"-2517,-1 0 1,1 0 0,-1 0 0,1-1-1,-1 1 1,1 0 0,-1 0 0,1 0-1,-1-1 1,0 1 0,1 0 0,-1 0-1,1-1 1,-1 1 0,0 0 0,1-1-1,-1 1 1,1 0 0,-1-1 0,0 1-1,0-1 1,1 1 0,-1-1 0,0 1-1,0-1 1,0 1 0,1 0 0,-1-1-1,0 1 1,0-1 0,0 1 0,0-1-1,0 0 1,0 1 0,0-1 0,0 0-1,0 0 1361,0 1 608,0 0-2125,-1 0 0,1 0 1,0 0-1,0 0 0,0 0 0,0 0 1,-1 0-1,1 0 0,0 0 0,0 0 0,0 0 1,-1 0-1,1 0 0,0 0 0,0 0 1,0 0-1,-1 0 0,1 0 0,0 1 0,0-1 1,0 0-1,0 0 0,-1 0 0,1 0 0,0 0 1,0 0-1,0 0 0,0 1 0,0-1 1,0 0-1,-1 0 0,1 0 0,0 0 0,0 1 1,0-1-1,0 0 0,0 0 0,0 0 0,0 0 1,0 1-1,0-1 0,0 0 0,-53 71 906,-7 7-583,-45 91 44,24-38-921,68-116-700,10-13-2311,3-2 462,11-17 639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9626,'1'1'558,"1"-1"0,-1 1-1,1 0 1,-1 0 0,0 0 0,1 0-1,-1 0 1,0 0 0,0 0 0,1 0-1,0 2 1,13 19 1263,-5-6-568,-4-8-822,139 185 3906,-125-171-4144,1 0 0,33 26 0,-43-39-176,6 8-105,-11-7-709,-6-10 717,0 0-1,0 1 1,0-1-1,0 0 0,0 0 1,0 1-1,0-1 1,0 0-1,0 1 1,0-1-1,0 0 1,0 0-1,0 1 1,0-1-1,0 0 0,0 0 1,-1 1-1,1-1 1,0 0-1,0 0 1,0 0-1,0 1 1,0-1-1,-1 0 0,1 0 1,0 0-1,0 1 1,0-1-1,-1 0 1,1 0-1,0 0-13,-1 1-1,1-1 1,0 0 0,0 0-1,-1 0 1,1 0 0,0 0-1,-1 0 1,1 0-1,0 0 1,0 0 0,-1 0-1,1 0 1,0 0-1,0 0 1,-1 0 0,1 0-1,0 0 1,-1 0 0,1 0-1,0 0 1,-11-7-1057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6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74 7282,'-1'-69'4032,"0"65"-743,-2 9-1232,3 7-65,0 12-512,-1 7-263,3 3-369,0 5-152,0-2-256,4-2-120,-2-10-200,2-4-80,0-7-616,-1-4-496,-2-7-833,-1-7 1025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10562,'0'0'4585,"1"4"-2536,6-3-809,-7-1-72,0 0-632,5 1-360,16 5-1224,35 8-560,-27-4 904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7682,'-15'6'3040,"0"1"0,-20 12 1,23-12-1948,2 0 0,-1 1 0,-13 13 0,21-18-969,1 1-1,-1-1 0,0 1 1,1 0-1,0 0 1,0 0-1,0 0 1,0 0-1,1 0 1,0 1-1,0-1 0,0 0 1,0 1-1,1-1 1,-1 1-1,1-1 1,1 7-1,-1-3-78,1 0 1,1 0-1,-1 0 1,2 0-1,-1 0 1,1-1-1,0 1 1,6 11-1,5 1 136,0 0 0,2-2-1,34 34 1,-15-17 186,-32-31-292,1 0-1,-1 0 1,0 0 0,0 0-1,0 1 1,0-1-1,-1 1 1,2 5 0,-3-9-53,-1 1 1,1-1-1,-1 1 1,0-1-1,0 1 1,0-1 0,0 0-1,0 1 1,0-1-1,0 1 1,-1-1-1,1 0 1,0 1 0,-1-1-1,1 1 1,-1-1-1,1 0 1,-1 0-1,0 1 1,1-1 0,-1 0-1,0 0 1,0 0-1,0 0 1,0 0-1,0 0 1,0 0-1,0 0 1,-1 0 0,1 0-1,0-1 1,-2 2-1,-3 1 18,1-1 0,-1 0 0,0 0-1,0 0 1,0-1 0,-1 0 0,1 0 0,-12 0-1,15 0-254,0-1 0,0 0 0,0 0 0,0-1 0,0 1 0,0-1 0,0 1 0,0-1 0,0 0 0,0 0 0,0 0 0,0-1 0,1 1 0,-1-1-1,1 1 1,-1-1 0,1 0 0,0 0 0,-1 0 0,-2-3 0,3-6-686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77 5921,'0'-7'1189,"-1"5"-759,1 0-1,0 0 1,0-1-1,0 1 1,0 0-1,0 0 1,1 0 0,-1 0-1,1-1 1,-1 1-1,1 0 1,0 0-1,0 0 1,0 0-1,0 0 1,2-2-1,-3 4-347,0-1-1,1 1 0,-1 0 1,0-1-1,0 1 0,1 0 1,-1 0-1,0 0 0,1-1 1,-1 1-1,0 0 0,1 0 1,-1 0-1,0 0 1,1 0-1,-1 0 0,1 0 1,-1 0-1,0-1 0,1 1 1,-1 0-1,0 1 0,1-1 1,-1 0-1,1 0 0,-1 0 1,0 0-1,1 0 0,-1 0 1,0 0-1,1 1 0,-1-1 1,0 0-1,1 0 0,-1 0 1,0 1-1,1-1 0,-1 0 1,0 0-1,0 1 0,1-1 1,-1 0-1,0 1 0,0-1 1,0 0-1,1 1 0,-1-1 1,0 0-1,0 1 0,0 0 1,7 21 1469,-4-4-995,-1 1-1,-2 0 1,0-1 0,-4 38-1,-1 18-204,6-64-429,2-12-246,1-7-648,10-33 450,32-60 0,-40 90 494,0 0 0,1 1-1,0 0 1,1 0 0,15-16 0,-19 24 36,0-1 0,0 1 0,0 0 0,1 0 0,-1 0 0,1 0 0,7-2 0,-9 4 10,1 0-1,-1 0 1,0 0-1,0 1 1,0-1-1,1 1 1,-1 0-1,0 0 1,0 0-1,1 1 1,-1-1-1,0 1 1,5 1-1,-5-1 46,0 0-1,-1 1 1,1 0-1,0-1 0,0 1 1,-1 0-1,1 0 1,-1 1-1,0-1 1,0 0-1,1 1 1,-1-1-1,-1 1 1,1 0-1,0 0 1,-1 0-1,1 0 0,-1 0 1,0 0-1,1 6 1,1 3 179,-1 0 0,0 0 1,-1 0-1,0 15 0,-2-6 23,-1 1 0,-5 26 0,6-47-330,1-1 0,0 0 0,0 1-1,0-1 1,0 0 0,1 0 0,-1 1-1,0-1 1,0 0 0,0 0 0,0 1 0,0-1-1,0 0 1,0 1 0,0-1 0,0 0-1,1 0 1,-1 0 0,0 1 0,0-1 0,0 0-1,1 0 1,-1 0 0,0 1 0,0-1-1,0 0 1,1 0 0,-1 0 0,0 0 0,0 0-1,1 0 1,-1 1 0,0-1 0,1 0-1,-1 0 1,0 0 0,0 0 0,1 0 0,-1 0-1,0 0 1,0 0 0,1 0 0,-1 0-1,0 0 1,1 0 0,-1-1 0,0 1 0,0 0-1,1 0 1,-1 0 0,0 0 0,1-1-1,-1 0-1002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34 218 7034,'0'0'110,"0"0"0,-1 0 1,1 0-1,0 0 1,0 0-1,0 0 1,-1 0-1,1 0 1,0 0-1,0 1 1,0-1-1,0 0 1,-1 0-1,1 0 0,0 0 1,0 0-1,0 0 1,0 0-1,-1 0 1,1 1-1,0-1 1,0 0-1,0 0 1,0 0-1,0 0 1,0 0-1,0 1 0,-1-1 1,1 0-1,0 0 1,0 0-1,0 0 1,0 1-1,0-1 1,-1 6 1040,0-1 1,0 1 0,0 9 0,0 4 209,-1-2-113,1 1 0,3 33 0,-1-44-1078,0-1 1,0 1-1,1 0 1,0-1-1,0 0 1,0 1-1,1-1 1,0 0-1,0 0 1,7 9-1,-8-13-143,0 0 0,-1 0 0,1 0 0,0-1 0,0 1-1,1 0 1,-1-1 0,0 0 0,0 1 0,1-1 0,-1 0-1,1 0 1,-1 0 0,5 0 0,-3 0-12,0-1 0,0 0-1,0 0 1,0 0 0,0 0 0,0 0-1,0-1 1,-1 0 0,6-1 0,-4 0-8,1 0 1,-1-1-1,1 1 0,-1-1 1,0 0-1,0-1 1,0 1-1,0-1 1,-1 0-1,0 0 0,1 0 1,6-10-1,-9 11 2,0 0 0,-1 0 0,1-1 0,0 0 0,-1 1 0,0-1 0,0 1 0,0-1 0,0 0 0,-1 0 0,1 0 0,-1 0 0,0 1 0,0-1-1,0 0 1,-1 0 0,1 0 0,-1 1 0,0-1 0,0 0 0,-1 0 0,1 1 0,-3-5 0,0 2 8,0 1-1,0-1 1,-1 0 0,0 1-1,0 0 1,-1 0 0,1 1-1,-1 0 1,-12-7 0,13 8-18,0 0 0,0 1 0,0 0 0,-1 0 0,1 0 0,0 1 1,-1 0-1,0 0 0,1 0 0,-1 0 0,1 1 0,-1 0 1,-8 1-1,11 0-110,-1 0 1,1 0 0,0 0 0,0 1-1,-1-1 1,1 1 0,0 0 0,0 0-1,1 0 1,-1 0 0,0 0 0,1 1-1,-1-1 1,1 1 0,0 0 0,0 0-1,0 0 1,0 0 0,0 0 0,1 0-1,-1 0 1,1 0 0,0 1-1,0-1 1,0 0 0,0 1 0,1-1-1,-1 1 1,1-1 0,0 1 0,0-1-1,0 1 1,2 6 0,-1-7-71,0 0 1,0 0-1,0 0 1,4 6-1</inkml:trace>
  <inkml:trace contextRef="#ctx0" brushRef="#br0" timeOffset="1">445 0 10170,'5'45'4921,"-6"3"-1568,-6 16-1793,1 8-103,4 5-601,5-1-296,14-11-328,3-9-112,8-20-120,-2-12-32,-1-19-496,0-5-408,-4-14-1377,-3-6 1401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10090,'-10'0'4793,"0"2"-2184,10 3-1145,7 0-256,10 2-640,11-2-175,16-2-129,4 3-88,7-6-112,-2 0-384,8 0 240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12739,'-1'1'730,"-1"0"1,1 0-1,0 0 1,-1 0 0,1 0-1,0 0 1,0 0-1,0 0 1,0 1-1,0-1 1,-1 2 0,0 1-261,1-1 1,-1 1 0,1-1-1,-2 7 1,2 0-338,-1 0 0,0 17 1,2-15-54,1 0 0,-1 0 0,2 0 0,0 0 1,4 15-1,-5-23-72,1 1 1,0-1 0,0 0-1,0 0 1,0 0-1,0-1 1,6 7-1,-6-8-8,0 0-1,0 0 0,0 0 0,1-1 0,-1 1 1,0-1-1,1 1 0,-1-1 0,0 0 0,1 0 1,0 0-1,-1-1 0,6 2 0,-4-2-32,-1 0 0,1 0 0,-1 0-1,0-1 1,1 1 0,-1-1 0,1 0-1,-1 0 1,0 0 0,1-1 0,-1 1 0,0-1-1,0 1 1,0-1 0,0 0 0,-1 0-1,1-1 1,0 1 0,3-4 0,2-4-292,1 0-1,-1-1 1,12-21 0,-14 20 102,1 1 0,4-18 1,-9 23 228,0 0 1,0 0 0,-1 0-1,0 0 1,0 0 0,-1-1-1,0-7 1,-2 8 137,-1 7 29,-3 12 54,1 6-96,0 2 0,1-1 0,1 0 0,1 1 0,1-1-1,2 32 1,4 5 15,13 60 0,7-10-36,2 11 78,-24-99-113,-1 0 0,0 0-1,-2 0 1,-1 24 0,0-36-21,0 0 0,0 0-1,-1 0 1,0-1 0,0 1-1,-1 0 1,0-1 0,0 1-1,0-1 1,-1 0 0,-8 11-1,10-14-11,-1-1-1,1 1 1,-1-1-1,0 0 1,0 0-1,0 0 0,0 0 1,0 0-1,0 0 1,0-1-1,-1 0 1,1 0-1,-1 0 1,1 0-1,-1 0 1,1-1-1,-1 1 0,1-1 1,-1 0-1,0 0 1,1 0-1,-1-1 1,1 1-1,-7-3 1,4 1-8,0 0 1,0-1 0,1 1 0,-1-1-1,1-1 1,0 1 0,0-1 0,0 0 0,0 0-1,0-1 1,-7-9 0,2 1-66,1 0 1,0-1-1,-9-19 0,-18-56-555,35 86 560,0 0-36,0-1 0,0 1 0,0-1 0,0 0 0,1 1 1,-1-1-1,1 1 0,0-1 0,0 0 0,0 1 0,0-1 0,1 0 0,1-4 0,-1 6-7,0-1-1,0 1 1,0 0-1,1 0 1,-1 0-1,1 0 1,-1 0-1,1 0 1,0 0-1,-1 1 1,1-1 0,0 0-1,0 1 1,1 0-1,-1-1 1,0 1-1,0 0 1,0 0-1,1 0 1,3 0-1,5-2-325,1 0-1,-1 1 0,1 0 1,13 1-1,49 3-1846,-26 0 538,-2-4 778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76 9362,'1'-2'552,"-1"1"1,0 0-1,0-1 0,1 1 0,-1-1 1,0 1-1,0 0 0,-1-1 1,1 1-1,0 0 0,0-1 0,-1 1 1,1 0-1,-1-1 0,1 1 1,-1 0-1,0-2 0,-1 0-183,0 1-1,0-1 0,0 1 1,-1-1-1,1 1 1,0 0-1,-5-2 0,1 0-288,0 0-1,-1 1 0,1-1 0,-1 2 0,-14-5 0,14 5-34,0 1 0,0 0 0,0 1 0,0-1 0,0 1 0,0 0 0,-9 2-1,12-1-39,1 0-1,0-1 1,0 1-1,0 1 1,-1-1-1,1 0 1,0 1-1,1-1 1,-1 1-1,0 0 1,0 0-1,1 0 1,-1 0-1,1 1 1,0-1-1,0 1 0,-3 3 1,1 3 0,0 0 0,0 1-1,1-1 1,1 1 0,-1 0 0,2 0 0,-2 13 0,3-19-4,0 1 0,0-1 1,0 1-1,0-1 0,1 0 1,0 1-1,0-1 0,0 0 1,0 1-1,1-1 0,1 4 1,-1-6-2,-1 0-1,0 0 1,0 0 0,1 0-1,-1 0 1,1-1 0,0 1 0,-1-1-1,1 1 1,0-1 0,0 1-1,0-1 1,0 0 0,0 0 0,0 0-1,0 0 1,1 0 0,-1-1-1,0 1 1,0-1 0,1 1 0,-1-1-1,3 0 1,0 0-1,1-1 1,0 0 0,-1 0-1,0 0 1,1-1-1,-1 1 1,0-1-1,0-1 1,0 1-1,0-1 1,0 0-1,0 0 1,-1 0-1,7-6 1,4-5 19,-1 0 0,20-26 1,-34 40-17,1-1 0,-1 1 0,0 0 0,0-1 0,1 1 0,-1-1 0,0 1 1,1 0-1,-1-1 0,1 1 0,-1 0 0,0-1 0,1 1 0,-1 0 0,1 0 0,-1 0 1,1-1-1,-1 1 0,1 0 0,-1 0 0,1 0 0,0 0 0,-1 0 6,1 0 0,0 1 0,-1-1 0,1 1 0,-1-1 0,1 1 1,-1-1-1,1 1 0,-1-1 0,1 1 0,-1 0 0,0-1 0,1 1 0,-1-1 0,0 1 0,1 1 0,16 35 501,8 17 155,-22-48-624,1 0-1,0 0 0,1 0 0,-1-1 0,1 0 0,6 6 0,-10-10-93,1 1 0,-1-1 0,1 0 0,-1 0 0,1 0 0,0 0 0,2 0 0,-3 0-13,0-1 1,-1 0 0,1 0-1,0 0 1,0 0 0,0 0 0,-1 0-1,1 0 1,0 0 0,0-1 0,-1 1-1,1 0 1,0 0 0,0 0 0,-1-1-1,1 1 1,0-1 0,-1 1 0,1 0-1,0-1 1,-1 1 0,1-1-1,0 0 1,12-13-532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11194,'29'54'8919,"18"23"-6286,-40-66-2433,0 0-1,1 0 1,1-1-1,0 0 1,0-1-1,1 1 1,12 7 0,-20-15-186,1-1-1,-1 0 1,1 0 0,0 0 0,-1 0 0,1 0 0,0 0 0,0-1 0,0 1 0,0-1 0,-1 0 0,1 0 0,0 0 0,0 0 0,0-1 0,0 1 0,0-1 0,-1 0 0,1 0 0,0 1 0,-1-2 0,1 1 0,0 0 0,-1-1 0,4-2 0,2-1 0,-1-1-1,0 0 1,-1 0-1,1-1 1,-1 1 0,9-14-1,29-56-490,-10 15-1402,-15 33 1111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59 212 8810,'0'0'146,"0"0"1,0 0 0,0 0-1,0 0 1,0 0-1,0 0 1,0 0-1,0 0 1,0 0 0,0 0-1,1 0 1,-1 0-1,0 0 1,0 0 0,0 0-1,0 0 1,0 0-1,0 0 1,0 0-1,0 0 1,0 0 0,0 0-1,0 0 1,0 0-1,0 0 1,0 0-1,0 1 1,1-1 0,-1 0-1,0 0 1,0 0-1,0 0 1,0 0-1,0 0 1,0 0 0,0 0-1,0 0 1,0 0-1,0 0 1,0 0-1,0 0 1,0 0 0,0 1-1,0-1 1,0 0-1,0 0 1,0 0-1,0 0 1,0 0 0,0 0-1,0 0 1,9-4 2205,-7 2-2150,0-1 0,0 1-1,0 0 1,-1-1 0,1 0 0,-1 1-1,1-1 1,-1 0 0,0 0 0,0 1-1,1-7 1,1-5 28,1-18-1,-3 23-127,1-2-61,-2 1 0,1-1 0,-1 0 0,-2-12 1,2 20-29,-1 1 1,1-1-1,-1 1 1,1 0-1,-1-1 1,0 1-1,0 0 1,0-1-1,0 1 1,0 0 0,0 0-1,-1 0 1,1 0-1,-1 0 1,1 0-1,-1 1 1,0-1-1,0 0 1,0 1-1,0 0 1,0-1-1,0 1 1,0 0 0,-3-1-1,3 1 12,1 1 0,-1-1 0,1 1-1,-1 0 1,1 0 0,-1 0 0,0 0 0,1 0-1,-1 0 1,1 0 0,-1 0 0,1 1 0,-1-1-1,1 0 1,-1 1 0,1-1 0,-1 1 0,1 0-1,0 0 1,-1-1 0,1 1 0,0 0 0,-1 0-1,1 0 1,0 0 0,0 1 0,0-1 0,0 0-1,0 0 1,0 1 0,1-1 0,-1 0 0,-1 3-1,-1 2 60,1 0-1,0 1 1,0-1-1,0 1 0,1 0 1,-2 7-1,2 8 96,1-1 0,4 36-1,-4-56-172,1 3 8,-1 0 1,1 0 0,0 1-1,0-1 1,0 0 0,1 0-1,0 0 1,3 6 0,-4-9-11,0 1 0,1 0 0,-1 0 0,0 0 1,1-1-1,0 1 0,0-1 0,-1 1 0,1-1 0,0 0 0,0 1 0,0-1 1,0 0-1,0 0 0,0-1 0,1 1 0,2 0 0,2 0-89,1 0-1,-1-1 1,0 0 0,1-1-1,-1 1 1,0-2-1,1 1 1,11-4-1,-3-1-345,0 0 0,23-13 0,-23 10-412,14-8-1046,-19 12 1724,31-13-185,-36 15 347,0 1 1,0 1-1,0-1 0,0 1 1,8-1-1,-12 2 51,-1 0-1,1 1 0,0-1 1,-1 0-1,1 1 1,0-1-1,-1 1 0,1-1 1,-1 1-1,1 0 1,-1-1-1,1 1 0,-1 0 1,0 0-1,1 0 1,-1 0-1,0 1 0,0-1 1,0 0-1,2 2 1,-2-2 51,-1 0 1,1 0-1,-1 0 0,1 0 1,-1 0-1,1 0 1,-1 0-1,1 0 0,-1 1 1,0-1-1,0 0 1,0 0-1,0 0 1,0 0-1,0 0 0,0 0 1,0 1-1,0-1 1,0 0-1,0 0 0,-1 0 1,1 0-1,0 0 1,-1 0-1,1 0 1,-1 0-1,1 0 0,-1 0 1,-1 1-1,2-1-53,-1-1 1,1 1-1,-1-1 0,0 0 0,1 1 0,-1-1 1,0 1-1,1-1 0,-1 0 0,0 0 0,1 1 1,-1-1-1,0 0 0,0 0 0,0 0 0,1 0 0,-1 0 1,0 0-1,0 0 0,1 0 0,-1 0 0,0 0 1,0 0-1,1 0 0,-1-1 0,0 1 0,0 0 1,1-1-1,-1 1 0,0 0 0,1-1 0,-1 1 0,1-1 1,-1 1-1,0-1 0,1 1 0,-1-2 0,-2-1 2,0 0-1,0 0 0,0 0 1,1 0-1,-4-7 0,4 6-49,0 0 0,0 0 0,0 0 0,1 0 0,0-1 0,-1 1 0,2 0 0,-1-1 0,0 1 0,1-1-1,0-4 1,1 6-75,-1 0 0,0 1 0,1-1 0,0 0 0,0 0-1,0 1 1,0-1 0,0 0 0,1 1 0,-1-1 0,1 1-1,0-1 1,-1 1 0,1 0 0,0 0 0,0 0 0,1 0 0,2-2-1,6-3-880,0 0 0,1 1-1,0 0 1,0 1-1,17-5 1,6 0-326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3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8458,'-18'30'4665,"11"8"-296,2 10-1745,-3 10-911,4 3-305,6 5-760,2-3-240,12-12-280,2-6-96,2-18-160,4-11-232,-3-15-728,-4-5-448,-5-11-1305,-7-3 1705</inkml:trace>
  <inkml:trace contextRef="#ctx0" brushRef="#br0" timeOffset="1">9 218 11034,'-5'0'4681,"2"0"-2680,3-3-281,0 3-456,0 0-319,0 0-401,15 8-152,16 1-224,39 3-216,-30-12-896,-3 0-1457,-1 10 1513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9290,'45'40'4264,"-42"-37"-3877,0-1 0,1 0 0,-1 0 1,1 0-1,-1 0 0,1 0 1,0-1-1,0 1 0,0-1 1,0 0-1,-1 0 0,10 0 1,-8-1-108,1-1 0,-1 1-1,1-1 1,-1 0 0,0 0 0,1-1 0,7-3 0,-8 3-208,-1 0 0,1-1-1,-1 1 1,0-1 0,0 0 0,0 0-1,0-1 1,-1 1 0,1-1-1,-1 0 1,0 0 0,0 0-1,-1 0 1,1-1 0,3-8-1,-2 6-39,-1-1-1,0 0 1,0 1-1,2-15 1,-5 19-25,1 0 1,-1 0-1,0-1 1,0 1-1,0 0 0,-2-6 1,2 7-5,-1 1 1,1 0 0,-1-1-1,1 1 1,-1 0 0,1-1-1,-1 1 1,0 0 0,0 0-1,0 0 1,0 0 0,0 0-1,0 0 1,0 0 0,-2-2-1,0 1 2,-1 1 0,0-1 0,1 1 0,-1-1 0,0 1 0,0 0 0,1 1 0,-1-1-1,0 1 1,0 0 0,0-1 0,0 2 0,0-1 0,0 0 0,0 1 0,0 0-1,1 0 1,-1 0 0,-4 2 0,3-1 10,0 0 0,-1 1 1,1-1-1,0 1 0,1 0 0,-1 1 0,1-1 0,-1 1 1,1 0-1,0 0 0,0 0 0,-5 8 0,5-5 25,1 1 0,0-1 0,0 1 0,0 0 0,1 0 0,0 0 0,0 0 0,1 1 0,1-1 0,-1 11 0,1-9-2,1 0 0,-1 0 1,2 0-1,0 0 0,0 0 0,0-1 0,1 1 0,5 10 0,-6-16-52,1 0-1,-1 0 1,0-1 0,1 1-1,0-1 1,0 1 0,0-1-1,0 0 1,0 0 0,1 0-1,-1-1 1,1 1 0,0-1-1,0 0 1,0 0 0,0 0-1,0-1 1,0 1 0,7 1-1,-6-3-500,0 1-1,-1-1 1,1 0 0,0 0-1,0 0 1,0-1-1,-1 1 1,1-1-1,0 0 1,0-1-1,6-2 1,21-12-1971</inkml:trace>
  <inkml:trace contextRef="#ctx0" brushRef="#br0" timeOffset="1">402 113 10962,'15'33'5057,"4"4"-2464,6-3-1001,-1-1-303,0-9-737,-2-6-264,1-6-248,-6-5-464,-2-11 1224,-2-9-736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8962,'-20'15'5009,"-17"14"-304,-3 7-2080,-10 9-945,-1 2-344,8-5-704,3-6-232,19-12-608,9-8-448,12-14-272,11-9 472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171 119 5713,'-1'-3'702,"0"-1"0,-1 0 1,2 0-1,-1 0 0,0 0 0,1 0 0,0 0 0,0-1 0,1-6 1,-1 4 378,1 0 1,-3-12 0,2 17-863,0-1 0,-1 1-1,0 0 1,1 0 0,-1 0-1,0 0 1,0 0-1,0 0 1,0 0 0,-1 0-1,1 0 1,-3-2 0,3 3-118,-1 0 1,1 0-1,0 0 1,-1 0-1,1 0 1,-1 1-1,1-1 1,-1 1-1,1-1 1,-1 1-1,1-1 1,-1 1-1,0 0 1,1 0-1,-1 0 1,0 0-1,1 0 1,-1 0-1,1 0 1,-1 0-1,0 1 0,1-1 1,-1 1-1,-2 0 1,-2 2 74,0 0-1,-1 0 1,1 1-1,-6 4 1,7-4-120,0 0-1,0-1 1,1 2-1,-8 7 1,11-10-45,0-1-1,0 1 1,0 0 0,0 0-1,0-1 1,0 1-1,0 0 1,1 0 0,-1 0-1,0 0 1,1 0 0,0 0-1,-1 0 1,1 0 0,0 0-1,0 0 1,1 3 0,0 0 1,1 0 1,-1 0 0,2-1 0,-1 1 0,0-1 0,4 5 0,20 26 50,3 0 38,18 25 502,-44-57-514,-1 0 1,0 1-1,-1-1 0,1 1 0,-1-1 1,1 1-1,0 5 0,-1-7-30,-1 0 0,0 0 0,0 0 0,1 0 0,-1 0 0,-1 1 0,1-1 0,0 0 0,0 0 0,-1 0 0,1 0 0,-1 0 0,0 0 0,0 0 0,-1 2 0,0-1-10,0 0 1,0-1-1,0 1 1,-1-1-1,1 0 1,-1 0-1,0 0 0,1 0 1,-1 0-1,0-1 1,0 1-1,0-1 1,0 0-1,-1 0 1,-3 1-1,-1 0-66,0 0-1,0-1 0,0 0 1,0 0-1,-10-1 0,17-1-58,-30-2-877,29 2 776,1 1 1,0 0 0,0-1-1,-1 1 1,1-1 0,0 1 0,0-1-1,-1 1 1,1-1 0,0 0-1,0 0 1,0 0 0,0 1-1,0-1 1,0 0 0,0 0-1,0 0 1,1-1 0,-2 0 0,2 1 74,0 1 0,0-1 1,-1 1-1,1-1 1,0 1-1,0-1 0,0 1 1,0 0-1,0-1 1,0 1-1,0-1 0,0 1 1,0-1-1,0 1 1,1-1-1,-1 1 0,0-1 1,0 1-1,0-1 1,1 1-1,-1 0 0,0-1 1,0 1-1,1-1 0,-1 1 1,1-1-1,20-15-1415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27 217 9962,'2'3'529,"-1"0"-1,1 0 1,0 0 0,-1 0-1,0 0 1,0 0 0,0 0-1,0 1 1,0-1 0,-1 0-1,1 1 1,-1-1 0,0 0-1,0 5 1,-1 6 416,-1 0 0,-3 14 0,3-19-395,-1 2-11,1 0-104,0-1-1,0 0 0,1 0 0,1 17 0,0-25-406,0 0 0,0 0 0,0 0 0,1 0 0,-1 0 0,1 0-1,-1 0 1,1-1 0,0 1 0,0 0 0,0 0 0,0 0 0,0-1 0,0 1 0,0 0 0,0-1-1,1 1 1,-1-1 0,1 1 0,-1-1 0,1 0 0,0 0 0,-1 0 0,1 0 0,0 0-1,0 0 1,0 0 0,0 0 0,2 0 0,0-1-24,0 1 0,0-1 0,1 0 0,-1 0-1,0 0 1,0 0 0,0-1 0,0 0 0,1 0 0,-1 0 0,0 0 0,-1 0 0,1-1-1,0 0 1,0 0 0,-1 0 0,1 0 0,5-6 0,-2 3 0,-1-1 1,0 0-1,0 0 0,-1 0 1,1-1-1,-2 0 1,1 0-1,5-11 0,-7 12 7,-1-1 0,0 0 1,0 0-1,0 0 0,-1 0 0,0 0 0,0 0 0,-1 0 0,0 0 0,0 0 0,-1-1 0,0 1 0,0 0 0,0 0 0,-5-10 1,5 13-4,-1 0 1,1 0-1,-1 0 1,-1 0 0,1 0-1,0 1 1,-1-1 0,0 1-1,0-1 1,0 1 0,0 0-1,0 1 1,0-1 0,-1 0-1,0 1 1,1 0 0,-1 0-1,0 0 1,0 0 0,0 0-1,0 1 1,0 0-1,-1 0 1,1 0 0,0 0-1,-8 1 1,8 0-27,0 0 1,0 1-1,0-1 0,0 1 0,0 0 1,0 0-1,0 1 0,0-1 0,0 1 1,1 0-1,-1 0 0,1 0 1,-1 0-1,1 1 0,0-1 0,0 1 1,-3 3-1,2-2-195,1 0 1,0 0-1,0 0 1,0 0-1,0 1 1,1 0-1,0-1 1,0 1-1,0 0 1,0 0-1,1 0 1,-2 9-1,2 11-696</inkml:trace>
  <inkml:trace contextRef="#ctx0" brushRef="#br0" timeOffset="1">441 0 10818,'-2'38'4729,"-2"8"-2288,-4 7-641,-2 15-279,0 8-345,8-7-456,3-4-192,10-22-328,2-12-128,4-21-360,2-11-448,3-19-1128,2-12-4042,7-8 4018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7162,'2'3'851,"-1"1"0,0 0 1,-1 0-1,1 0 0,-1 0 1,1 0-1,-1 0 1,0 0-1,-1 4 0,-8 39 2478,2-16-1565,5-19-1160,1-1-1,0 0 0,1 0 0,1 15 0,-1-23-548,0-1 0,0 1 0,1 0 0,-1-1-1,1 1 1,0-1 0,0 1 0,0-1 0,0 0 0,0 1 0,1-1 0,-1 0 0,1 0 0,-1 0 0,1 0 0,0 0 0,-1 0 0,1-1 0,0 1-1,1 0 1,-1-1 0,0 1 0,0-1 0,0 0 0,4 1 0,-3-1-51,0 0 0,0 0 0,0-1 0,0 1-1,0-1 1,0 0 0,0 0 0,0 0 0,0 0 0,0 0 0,0-1 0,0 0-1,0 1 1,0-1 0,0 0 0,-1 0 0,1 0 0,0-1 0,-1 1 0,1-1-1,-1 0 1,1 1 0,-1-1 0,0 0 0,1 0 0,-1-1 0,3-3 0,3-5-9,-1-1 0,0 0 0,-1 0 0,9-22 0,-14 31 5,4-10 8,1 1-1,12-19 1,-18 31-8,0 0 1,0 0 0,0-1 0,0 1-1,0 0 1,0 0 0,0 0 0,0 0-1,0 0 1,1 0 0,-1 0-1,0 0 1,0 0 0,0 0 0,0 0-1,0 0 1,0 0 0,0 0-1,0 0 1,0 0 0,1 0 0,-1 0-1,0 0 1,0 0 0,0 0 0,0 0-1,0 0 1,0 0 0,0 0-1,0 0 1,0 0 0,0 0 0,1 0-1,-1 0 1,0 0 0,0 0-1,0 1 1,0-1 0,0 0 0,0 0-1,0 0 1,0 0 0,0 0 0,0 0-1,0 0 1,0 0 0,0 0-1,0 0 1,0 0 0,0 1 0,0-1-1,0 0 1,0 0 0,0 0-1,0 0 1,0 0 0,0 0 0,0 0-1,0 0 1,0 0 0,0 1 0,0-1-1,0 0 1,0 0 0,0 0-1,2 8 31,-2 11 43,0 21-1,-1-22 77,2 35 0,0-48-173,0 0 1,0 0-1,0-1 0,0 1 0,1-1 0,-1 1 0,1-1 0,1 0 0,-1 1 0,0-1 1,1 0-1,3 3 0,-6-6 5,0-1 1,0 0-1,0 0 0,0 0 1,0 0-1,0 0 0,1 0 1,-1 0-1,0 1 0,0-1 1,0 0-1,0 0 1,0 0-1,0 0 0,0 0 1,0 0-1,0 0 0,1 0 1,-1 0-1,0 0 0,0 0 1,0 0-1,0 0 1,0 0-1,0 0 0,1 0 1,-1 0-1,0 0 0,0 0 1,0 0-1,0 0 0,0 0 1,0 0-1,1 0 1,-1 0-1,0 0 0,0 0 1,0 0-1,0 0 0,0 0 1,0 0-1,0 0 0,1 0 1,-1 0-1,0 0 1,0 0-1,0-1 0,0 1 1,13-12-1269,6-8 454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10818,'-1'43'5233,"-6"7"-2184,-1 14-984,-4 9-233,3 1-856,5-3-320,4-15-440,7-10-128,6-20-440,0-17-376,-1-18-992,-2-13-121,-10-17 1049</inkml:trace>
  <inkml:trace contextRef="#ctx0" brushRef="#br0" timeOffset="1">11 149 7514,'-10'-1'3792,"14"5"70,21 8-27,-12-7-3245,0 0 0,1-1 1,-1 0-1,28 3 1,57-2-122,-61-4-403,41 6 1,-72-6-53,1 0 1,-1 1-1,0 0 1,0 0-1,0 0 1,0 1-1,0 0 1,10 7-1,-13-8 29,0 1 1,0 0-1,0 0 0,0 0 0,0 0 1,-1 0-1,1 1 0,-1-1 0,0 1 0,0 0 1,0 0-1,0-1 0,-1 1 0,2 7 1,-1 2 260,-1 1 0,0 1-1,0-1 1,-3 22 0,1-23-91,0 0 0,1 0-1,0 0 1,1-1-1,5 24 1,-5-29-296,-3-8-433,-7-15-266,8 13 828,-13-28 855,2-9-584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194 108 9178,'0'0'3353,"0"0"-1464,0 0-354,0 0-120,1 0-1187,0 0-1,0-1 1,-1 1-1,1-1 1,0 0-1,0 1 1,0-1-1,-1 0 1,1 1-1,0-1 1,0-1-1,10-18 289,-11 18-498,2-2 33,0 0 1,-1 0-1,1 0 0,-1 0 1,0 0-1,0 0 0,0-7 0,-1 10-30,0-1 1,0 1-1,-1-1 0,1 1 0,0-1 0,-1 1 0,1-1 0,-1 1 0,0-1 0,1 1 0,-1 0 0,0-1 0,0 1 0,0 0 1,0 0-1,0-1 0,0 1 0,0 0 0,0 0 0,0 0 0,-1 0 0,1 1 0,0-1 0,-1 0 0,1 0 0,0 1 0,-1-1 0,1 1 1,-4-1-1,1 0 6,0 0 1,0 0-1,0 0 1,0 1 0,0 0-1,0 0 1,0 0-1,0 0 1,0 0-1,-1 1 1,-4 1 0,3 0-18,0 0 1,0 1-1,0 0 1,0 0-1,1 0 1,-10 7-1,6-2-16,0 0-1,1 0 1,0 1-1,0 0 0,1 0 1,0 1-1,-8 16 1,11-19 5,1 0 0,0 1 1,0 0-1,1 0 0,0 0 0,1 0 1,0 0-1,0 0 0,0 0 0,1 0 1,1 0-1,-1 0 0,1 1 1,1-1-1,-1 0 0,1-1 0,6 16 1,-6-17-37,1-1 0,0 1 1,0-1-1,0 0 1,1 0-1,0 0 0,0 0 1,0 0-1,0-1 1,1 0-1,0 0 0,0 0 1,0-1-1,0 1 1,0-1-1,1 0 0,-1-1 1,1 1-1,0-1 1,0-1-1,0 1 0,0-1 1,0 0-1,7 1 1,-2-2-402,-1-1 0,0 1 0,1-2 0,-1 1 1,0-2-1,0 1 0,18-8 0,28-18-780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9882,'1'13'2534,"1"0"0,4 13 0,-3-13-689,3 26 0,-4 36 685,3 33-1178,-4-93-1278,1-1 0,1 0 0,1 0 0,0 0 0,9 19 0,-11-28-102,0-1-1,1 0 1,0 1 0,0-1-1,0 0 1,0 0 0,0-1-1,1 1 1,0-1-1,0 1 1,0-1 0,0 0-1,0-1 1,1 1 0,-1-1-1,1 0 1,-1 0-1,1 0 1,0 0 0,0-1-1,0 0 1,0 0 0,0-1-1,0 1 1,0-1-1,0 0 1,0 0 0,0-1-1,0 1 1,0-1 0,0 0-1,0-1 1,0 1 0,0-1-1,-1 0 1,1 0-1,-1 0 1,1-1 0,-1 0-1,0 0 1,0 0 0,0 0-1,6-7 1,-8 8-41,1-1 0,-1 0 0,0 1 0,0-1 1,0 0-1,0 0 0,-1-1 0,1 1 0,-1 0 0,0-1 0,0 1 1,1-4-1,-2 4 38,0 1 0,0-1 1,0 1-1,0-1 1,0 1-1,-1 0 1,1-1-1,-1 1 0,1 0 1,-1-1-1,0 1 1,0 0-1,0 0 0,0 0 1,-1-1-1,1 1 1,0 0-1,-3-1 1,0-2 63,-1 0 1,0 0 0,-1 1 0,1 0-1,-1 0 1,0 1 0,0-1 0,0 1 0,-7-2-1,2 1 57,1 1-1,-1 0 1,1 1-1,-22-2 1,26 3 102,7-1-120,12-2-99,72-5 5,-73 8 38,0 1 1,0 1 0,0 0-1,-1 1 1,1 0 0,-1 0-1,1 1 1,-1 1-1,0 0 1,0 1 0,0 0-1,-1 0 1,1 1 0,-1 1-1,-1-1 1,11 10-1,-16-12 57,0 0-1,-1 1 1,0-1-1,1 1 0,-1-1 1,-1 1-1,1 0 1,-1 0-1,1 0 0,-2 1 1,1-1-1,0 0 0,-1 1 1,0-1-1,-1 1 1,1-1-1,-1 1 0,0 0 1,0-1-1,-1 1 0,-1 7 1,2-10-47,0-3-22,0 1 0,0 0 0,0-1 0,-1 1 0,1 0 0,0-1 0,0 1 0,0-1 0,0 1 0,-1 0 0,1-1 0,0 1 0,-1-1 0,1 1 0,0 0 0,-1-1 0,1 1 0,-1-1 0,1 1 0,-1-1 0,1 0 0,-1 1 1,1-1-6,-1 0 0,1 0 0,0 0 1,0 0-1,0 0 0,0 0 1,0 0-1,0 0 0,-1 0 1,1 0-1,0 0 0,0 0 1,0 0-1,0-1 0,0 1 1,0 0-1,0 0 0,0 0 0,-1 0 1,1 0-1,0 0 0,0 0 1,0 0-1,0-1 0,0 1 1,0 0-1,0 0 0,0 0 1,0 0-1,0 0 0,0 0 1,0-1-1,0 1 0,0 0 0,0 0 1,0 0-1,0 0 0,0 0 1,0 0-1,0-1 0,0 1 1,0 0-1,0 0 0,0 0 1,0 0-1,2-7-29,2-2 19,1 1-1,-1 0 1,1 1 0,1-1-1,-1 1 1,1 0 0,0 0-1,1 1 1,8-8 0,-14 14 22,1-1 1,-1 0-1,0 0 1,1 0-1,-1 1 1,0-1-1,1 1 1,-1-1-1,1 1 1,-1 0-1,1-1 1,-1 1-1,1 0 1,-1 0-1,1 0 1,-1 0-1,1 0 1,-1 1-1,1-1 0,-1 0 1,1 1-1,-1-1 1,1 1-1,-1-1 1,0 1-1,1 0 1,-1-1-1,0 1 1,1 0-1,-1 0 1,0 0-1,0 0 1,0 0-1,0 0 1,2 3-1,3 8 240,-1 0-1,0 0 0,-1 1 1,-1 0-1,1-1 0,1 26 1,-5-31-442,0-4-14,1-3 16,11-15-13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6:00:1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16131,'-5'16'5850,"-6"-6"-4850,9-2-856,-4-8 944,0-1-888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6:14:48.10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26651 5377 1973 0,'1'-1'27'0,"3"-2"39"16,-4 2-11-16,0-1 8 15,0 1-2-15,9-4-3 16,1 0-5-16,24-8-10 15,-32 16-6-15,-2 3-8 16,-3 4-5-16,-6 0-8 0,1 1-3 16,-4-1-4-16,0-3-1 15,-2-1-1-15,0-4 0 16,1-2-2-16,1 0 0 16,3-3-3-16,4-2-2 15,5 2-4-15,1-1-1 16,5 1-1-16,3 2 1 15,2 1 2-15,1 0 2 16,3 1 1-16,-1 2 5 16,0 0 5-16,-2 1 2 0,-3 1 3 15,-5-2 1-15,-5 0 0 16,-3-1 2-16,2-2 5 16,1 0-1-16,-4 0-3 15,-7 0-4-15,2-1-6 16,-27-4-1-16,29-1-3 15,2 1-1-15,1-3-4 16,4 1-3-16,4 0-2 16,4-1-1-16,4 3-1 15,1 0 2-15,3 5 1 16,2 3 1-16,-2 2 4 16,0 2 3-16,-6 1 5 15,-1 3 4-15,-8 0 2 16,-1 1 1-16,-6-3-2 15,-2-3-1-15,-2-3-4 0,-1-3-1 16,-1-4 0-16,0-1-2 16,0 0-1-16,0-4-1 15,4 0-4-15,1 0-2 16,8-2-6-16,4 4 0 16,4-1-1-16,4 3 1 15,5 2 4-15,0 1 0 16,2 3 4-16,1 2 1 0,-6 1 5 15,-2 1 2-15,-8 2 6 16,-4 1 1-16,-9-2-1 16,-7 0-1-16,-1-2-3 15,-3-1 0-15,4-2-3 16,0-1-1-16,4-3-3 16,1-1-1-16,2-5-3 15,2 1-1-15,5-1-4 16,-1-1 1-16,5 3-2 15,3 4 0-15,3 1 1 16,2 2 1-16,2 2 2 16,-2 0 3-16,0 3 1 15,-2 0 2-15,-6 3 3 16,-2 0 1-16,-6 0 4 16,-1 0 1-16,-2-2 2 15,2-1-1-15,-3-5-3 0,2-2-1 16,4-2-4-1,-1-1-2-15,5-1-4 0,3-3-1 16,2-2-4-16,3 2 0 16,2-1 1-16,-1 2 0 15,6 5 2-15,0 1 2 16,-2 2 1-16,1 0 3 16,-4 3 3-16,-3-1 3 0,-6 5 1 15,-3-1 1-15,-7 2-2 16,-4 0 3-16,-3 0 2 15,1 1 0-15,0-3-2 16,2-3-2-16,2-3-6 16,0-1 0-16,4-6-4 15,2-2 0-15,5-3-5 16,2 0-2-16,3 1-2 16,4 1-2-16,3 5-6 15,-1 2-18-15,3 3-52 16,1 2-36-16,-2 4-124 15,-2 1 10-15,-6 2 139 16</inkml:trace>
  <inkml:trace contextRef="#ctx0" brushRef="#br0" timeOffset="31967.88">26181 2269 286 0,'2'-5'234'16,"-1"0"24"-16,-1 4-56 16,0 0-21-16,0-1-49 15,0 1-23-15,0 0-26 16,0 0-5-16,0 0-1 16,0 1 1-16,0 0 3 15,0 2 0-15,1 20-4 16,2 32-6-16,-3-29-8 15,2 3-7-15,2-3-14 0,-1-4-7 16,0-2-11-16,-1-4-4 16,-1-5-7-16,2-1-2 15,-3-5-3-15,0-3-4 16,0-1-41-16,-2-1-37 16,1 0-103-16,1 0-63 15,-1 0-183-15,0 0 260 16</inkml:trace>
  <inkml:trace contextRef="#ctx0" brushRef="#br0" timeOffset="32304.21">26199 2411 518 0,'4'-33'326'0,"-5"29"23"15,1 0-68-15,0 4-55 16,0-1-32-16,0 1-63 15,0 0-23-15,0 0-29 16,0 0-9-16,0 0-14 16,4 1-7-16,8 3-11 15,1-2-6-15,32 6-8 16,-27-8-4-16,4 2-7 16,2 1-2-16,-4-2-5 15,2-1-1-15,-8 3-1 16,-4 2 0-16,-3-2 1 0,-6 1-2 15,-5-1-18-15,-3 1-34 16,1-1-101-16,-5 2-73 16,4 0 131-16</inkml:trace>
  <inkml:trace contextRef="#ctx0" brushRef="#br0" timeOffset="32655.92">26365 2231 635 0,'12'-5'334'0,"-13"2"-39"16,5 3-70-16,1 1-50 15,-6-1-24-15,0 0-59 16,0 0-18-16,1 0-16 15,0 0-2-15,1 5-5 16,3 12-3-16,5 24 0 16,-6-19 0-16,-3 1 0 15,-1 2-2-15,3 3-5 0,-2 0-5 16,3-2-12-16,-2-4-4 16,2-4-8-16,-2-5-1 15,0-2-3-15,-1-5 1 16,1-1-3-16,-2-3 0 15,0-2-6-15,0 0-17 16,0-1-55-16,1 0-50 16,0 0-169-16,0 0 184 15</inkml:trace>
  <inkml:trace contextRef="#ctx0" brushRef="#br0" timeOffset="76600.75">13819 11826 499 0,'-1'-1'285'0,"-9"-5"-21"16,-5 0-29-16,-24-12-3 16,28 17-27-16,5 1-40 15,2 0-20-15,2 0-47 16,1 0-21-16,1 0-32 15,0 0-14-15,0 0-15 16,0 0-2-16,16 3-5 16,39 8-1-16,-12-6-1 15,3-2 0-15,2 1 0 16,6 1 1-16,3-3 1 16,0-2 1-16,13 0-1 15,4-2 0-15,2 1-1 16,0 1-1-16,-8 1 2 15,-1 2 2-15,-11-3 5 0,2 0 3 16,-4-2 3-16,-5-4-2 16,5 0-5-16,-8-2-2 15,-6 2-6-15,-10 1 0 16,-17 3 0-16,-7 2 2 16,-8 3 3-16,2 2-5 15,-5-2-80-15,0-2-91 16,-3-5 100-16</inkml:trace>
  <inkml:trace contextRef="#ctx0" brushRef="#br0" timeOffset="79098.07">19213 11822 497 0,'-9'-2'310'0,"-1"1"8"16,2 0-58-16,-26 0-36 15,28 1-30-15,2-1-47 16,2 1-21-16,2 0-42 16,-1 0-19-16,1 0-21 15,0 0-4-15,0 0-6 16,9 0 1-16,10 2 3 15,32 5 0-15,-25-3 3 16,2 1 1-16,7-2-5 16,3 0-2-16,5 0-6 15,-2 0-4-15,2 1-5 16,-2 0-2-16,2 2-1 16,0 2 1-16,-4 0 0 15,0 2-1-15,-7-1 1 16,0-1-1-16,-3-3-2 15,-7-2-1-15,-8-2 0 0,-2-1 0 16,-8-1 3-16,0 1 3 16,-6-3 5-16,1 2 0 15,0 0-5-15,0 0-5 16,0 0-11-16,-3 0 1 16,-6-2-71-16,-2 0-54 15,-33-6-628-15,25 4 513 16</inkml:trace>
  <inkml:trace contextRef="#ctx0" brushRef="#br0" timeOffset="80869.85">20628 11817 400 0,'-13'1'296'0,"-31"6"66"16,29-5-65-16,1-2-35 16,-1 1-36-16,3 0-54 15,4-1-24-15,0 0-38 0,-3 0-12 16,5 0-21-16,2 0-9 15,2 0-18-15,2 0-9 16,0 0-19-16,0 0-6 16,0 0-8-16,10 1 0 15,12 3 2-15,28 4 2 16,-23-4 3-16,4-2 3 16,8-2 2-16,2 0-2 15,6 0-1-15,3 0-1 0,-2 3 0 16,-1 1 2-16,-9 1-1 15,-3 1 0-15,0-1-1 16,-1-4-2-16,0 1 4 16,-7-2 0-16,-5 0 2 15,-4 0-1-15,-8-1-2 16,-4 1-2-16,-4 0-1 16,-1 0 3-16,-2 0-1 15,0 0 0-15,0 0-4 16,0 0-16-16,0-1-87 15,0 0-58-15,-9-1 85 16</inkml:trace>
  <inkml:trace contextRef="#ctx0" brushRef="#br0" timeOffset="101962.68">25336 3293 121 0,'0'-1'100'0,"0"0"17"15,0 0-30-15,2 0-46 16,-2 0-19-16,0 0-21 15,0 0-1-15,0 1-1 16,0 0-1-16,0 0-1 16,0 0 1-16,0 0 2 0,-1 0 1 15,0 0 1-15,0 0 0 16,0 0 1-16,0 0 0 16,0 0 2-16,0 1 11 15,0-1 28-15,0 0 10 16,-2 0 16-16,0 1-4 15,2-1-11-15,0 0 0 0,0 0 4 16,0 0 0-16,0 0-7 16,0 0-7-16,-7 4-13 15,-5 4-7-15,-35 25-8 16,23-18-4-16,-4 4-3 16,-4 2 4-16,-5 4 9 15,-6 1 2-15,-4 7 1 16,-10 1-5-16,-15 4-10 15,-3 7-3-15,-12 9-5 16,6 4-1-16,4-1 0 16,12-5-1-16,4-11 0 15,9-5 0-15,11-10-1 16,-2-1 1-16,20-6-3 16,1-4-24-16,15-6-100 15,7-4-87-15,10-5 123 16</inkml:trace>
  <inkml:trace contextRef="#ctx0" brushRef="#br0" timeOffset="102456.35">25705 3210 366 0,'0'6'146'0,"-9"6"-70"16,-4 1 6-16,-15 11 20 16,-8 6-3-16,-11 8-25 15,-9 6-17-15,-2 1-23 16,-8 3-11-16,-13 6-14 16,0 9-3-16,-18 9-4 15,3 3 0-15,-14 1 1 0,1-1-2 16,3-1 25-16,-1-2 2 15,26-5 1-15,3-8 1 16,18-14-23-16,5-5-3 16,6-11-4-16,10-3-1 15,6-5-24-15,9-7-55 16,17-7 54-16</inkml:trace>
  <inkml:trace contextRef="#ctx0" brushRef="#br0" timeOffset="102899.81">26015 3380 472 0,'-7'1'175'16,"1"0"-132"-16,-3 2 16 0,0-3 15 16,-2 0 10-16,4 3 2 15,-1-1-48-15,0 4-17 16,-7 9-16-16,-11 3-1 15,-15 11-1-15,-13 6 1 16,-20 16 2-16,-13 8 1 16,-18 18 8-16,-14 3 14 15,-13 6 21-15,-3 6 5 0,-4 4-8 16,8 1-14-16,9-1-24 16,8-8-4-16,20-10-2 15,14-8-1-15,16-13-1 16,9-7-1-16,15-11-40 15,11-1-58-15,27-22 63 16</inkml:trace>
  <inkml:trace contextRef="#ctx0" brushRef="#br0" timeOffset="103308.35">26372 3549 276 0,'-13'8'59'0,"3"0"-9"0,-17 11 102 16,0 1 27-16,-8 3 19 16,-5 3-6-16,-11 5-52 15,-9 9-39-15,-15 10-43 16,-13 8-14-16,-26 17-15 16,-13 9 1-16,-15 7 6 15,-5 8-3-15,-6 4-7 16,6 1-8-16,-5 5-13 15,13-6 0-15,21-12-2 16,9-17 0-16,36-14-2 16,-3-7-2-16,30-8-6 15,9-7-40-15,17-11-350 16,23-9 286-16</inkml:trace>
  <inkml:trace contextRef="#ctx0" brushRef="#br0" timeOffset="103882.82">26558 3885 287 0,'6'-3'113'0,"-2"5"-22"0,-2-1 32 15,-3-1 60-15,0 0 5 16,-11 6-36-16,-18 7-30 15,-60 49-47-15,24-19-12 16,-26 19-26-16,-17 8-9 16,-18 11-14-16,-16 0-3 15,-9 8-2-15,-1 3 1 0,-11 7-1 16,3 4-3-16,7-7-3 16,11-1 0-16,24-14-2 15,20-7 0-15,20-7-2 16,11-5-3-16,22-9-14 15,8-6-47-15,17-15 45 16</inkml:trace>
  <inkml:trace contextRef="#ctx0" brushRef="#br0" timeOffset="104537.13">26533 4381 560 0,'-12'-6'309'15,"-5"3"1"-15,-3 5-240 16,-8 5 3-16,-8 8 7 0,-11 5 3 16,-22 15-9-16,-14 7-17 15,-28 23-28-15,-6 7-10 16,-18 13-11-16,-8 2-4 16,-10 11-1-16,-7 1 0 15,4 1-1-15,10 1 0 16,4-10-2-16,17-2-28 0,21 1-57 15,8-6-45-15,38-16-190 16,17-13 208-16</inkml:trace>
  <inkml:trace contextRef="#ctx0" brushRef="#br0" timeOffset="105086.7">26500 5064 838 0,'-4'0'337'16,"-3"0"-220"-16,-14 2-56 16,-1 10-9-16,-20 6-12 15,-9 7-4-15,-16 16-16 16,-16 9-10-16,-21 12-6 16,-9 4-1-16,-23 13 0 15,-8 6-1-15,2 0 0 16,0 1 0-16,24-18 0 15,18-10 0-15,26-9-5 16,16-2-27-16,23-3-85 16,13-5-74-16,17-17 109 15</inkml:trace>
  <inkml:trace contextRef="#ctx0" brushRef="#br0" timeOffset="105336.82">26570 5506 512 0,'-4'5'286'16,"-8"4"-60"-16,-16 9-87 15,-9 4-9-15,-19 9-24 16,-13 4-10-16,-20 8-36 15,-13 6-23-15,-17 13-24 16,-5 6-4-16,-1 4-4 16,5 0 0-16,18-9-3 15,16-5-2-15,19-11-20 16,12-4-24-16,15-11-117 16,9-6-167-16,27-10 212 15</inkml:trace>
  <inkml:trace contextRef="#ctx0" brushRef="#br0" timeOffset="105554.97">26502 5896 660 0,'11'4'268'0,"1"1"-139"15,-16 7-28-15,-11 4 6 16,-23 12 1-16,-7 10-23 15,-26 7-42-15,-12 7-12 16,-19 7-18-16,-8 2-5 0,-5 8-5 16,4-1-2-16,25-6-23 15,11-6-83-15,37-16 73 16</inkml:trace>
  <inkml:trace contextRef="#ctx0" brushRef="#br0" timeOffset="105774.49">26490 6259 875 0,'-31'18'297'0,"-23"15"-279"15,-13 10-13-15,-22 15-1 0,-9 8 0 16,0 1-2-16,8-3-1 15,23-15-10-15,16-11-169 16,26-9 131-16</inkml:trace>
  <inkml:trace contextRef="#ctx0" brushRef="#br0" timeOffset="105937.19">26460 6612 991 0,'-23'7'342'0,"2"20"-307"16,-18 1-2-16,-13 11 15 16,-2 2 1-16,-5-3-3 15,10-1-21-15,20-9-117 16,6-6-258-16,16-6 238 16</inkml:trace>
  <inkml:trace contextRef="#ctx0" brushRef="#br0" timeOffset="106128.35">26487 6742 1081 0,'-35'13'397'0,"6"8"-303"16,-9 6-47-16,-8 10-18 15,-3 2-4-15,-9 3-14 0,10-1-24 16,7-7-168-16,11-4 131 15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6:20:01.8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28630 9776 174 0,'0'-1'85'0,"0"0"-26"16,0 0-35-16,0 0-21 15,0 0-1-15,0 0-47 16,0 0 34-16</inkml:trace>
  <inkml:trace contextRef="#ctx0" brushRef="#br0" timeOffset="283.11">28813 9673 351 0,'0'0'218'0,"-6"3"-5"16,1 2-1-16,-5-2-35 15,-3 1-27-15,-2 2-37 16,-1 1-10-16,-2 0-14 16,1 7-13-16,-1-4-31 15,2 1-15-15,1 0-23 16,-1 0-7-16,4-5-95 15,4 4-124-15,8-4 140 16</inkml:trace>
  <inkml:trace contextRef="#ctx0" brushRef="#br0" timeOffset="513.21">28943 9591 715 0,'-9'2'332'0,"-2"3"-95"16,-6 4-111-16,-7-1-2 15,-11 9-28-15,-8 2-33 16,-8 3-47-16,5 6-7 16,-2 0-5-16,3 2-2 15,7-3-5-15,1-6-23 16,19-5-125-16,4-6-147 0,15-1 183 15</inkml:trace>
  <inkml:trace contextRef="#ctx0" brushRef="#br0" timeOffset="732.66">28693 9719 182 0,'-62'36'93'0,"-12"8"69"16,0-4-39-16,5-7-3 16,10-4-4-16,15-8-161 0,11-4 29 15</inkml:trace>
  <inkml:trace contextRef="#ctx0" brushRef="#br0" timeOffset="1008">27999 10048 131 0,'-34'21'32'15</inkml:trace>
  <inkml:trace contextRef="#ctx0" brushRef="#br0" timeOffset="1305.91">28687 9702 847 0,'-28'15'360'16,"-17"9"-200"-16,-8 8 1 15,-20 7-35-15,-10 5-38 0,-16 7-54 16,-10 1-15-16,-6 12-13 16,9 2-3-16,4 1-3 15,9 0 0-15,14-9 0 16,8-8-2-16,30-9-10 15,9-8-21-15,20-14-116 16,7-4-134-16,17-14 176 16</inkml:trace>
  <inkml:trace contextRef="#ctx0" brushRef="#br0" timeOffset="1605.54">28426 9905 809 0,'-36'16'351'0,"-8"6"-182"15,-33 13-22-15,-12 10-4 16,-19 17-36-16,-13 5-32 16,-16 13-44-16,-4 3-10 15,2 0-10-15,10 4-2 16,24-7 0-16,14-5-1 15,17-10-1-15,11-3-1 0,13-9-5 16,4-7 0-16,20-8 0 16,0-10-5-16,15-12-101 15,15-6-127-15,7-16 147 16</inkml:trace>
  <inkml:trace contextRef="#ctx0" brushRef="#br0" timeOffset="1922.49">28119 10179 852 0,'-26'23'332'0,"-25"7"-187"15,-9 8-41-15,-39 14 3 16,-15 9-13-16,-25 23-43 0,-10 5-15 15,-6 14-16-15,-1 2-3 16,13 3-6-16,-1 5 0 16,25-2 2-16,12-6 4 15,20-22 2-15,16-10-3 16,25-18-6-16,9-7-4 16,16-13-3-16,6-5-7 15,7-20-70-15,8-3-47 0,8-15 71 16</inkml:trace>
  <inkml:trace contextRef="#ctx0" brushRef="#br0" timeOffset="2166.1">27447 10616 878 0,'-22'15'347'0,"-14"3"-168"15,-16 8-46-15,-30 17 17 16,-16 7-2-16,-22 25-55 16,-16 9-32-16,-13 23-30 15,1 5-11-15,-2 5-9 16,14-2 0-16,15-1-7 0,7-3-1 16,17-5-3-16,3-2 0 15,25-17 0-15,9-5-1 16,26-22 0-16,15-18-29 15,20-21-96-15,9-11-77 16,17-18 113-16</inkml:trace>
  <inkml:trace contextRef="#ctx0" brushRef="#br0" timeOffset="2415.86">26607 11286 609 0,'-77'69'272'0,"-23"19"-111"16,-4 8 17-16,-3 11 4 16,-3 1-35-16,11-3-59 15,8-9-22-15,14-9-29 16,10-12-10-16,18-17-13 15,11-7-7-15,21-23-32 16,10-6-85-16,12-17 75 16</inkml:trace>
  <inkml:trace contextRef="#ctx0" brushRef="#br0" timeOffset="3046.08">26024 11924 962 0,'-13'4'416'0,"10"-3"-161"16,2 5-82-16,6 9-12 16,6 2 1-16,7 8-35 15,5 5-25-15,4-2-33 16,0-1-12-16,8-1-15 16,1 1-7-16,4 0-13 15,0 1-3-15,-8-5-5 16,-3-7-1-16,-12-4-3 0,-5-2 0 15,-8-5-14-15,-3-2-37 16,-3-4-143-16,1 0-132 16,0 0 188-16</inkml:trace>
  <inkml:trace contextRef="#ctx0" brushRef="#br0" timeOffset="3347.97">26136 12227 1184 0,'-2'9'467'0,"7"1"-298"16,4 0 12-16,8 1-9 15,6 0-25-15,8 3-52 16,2-1-16-16,2 2-26 16,-1-1-8-16,-6-3-13 15,-1-2-7-15,-6-8-7 16,-9-3-1-16,1-10 1 15,-5-6 1-15,-6-6 0 16,3-5-1-16,-8-2-7 16,-1-3-14-16,-4-7-50 15,4-1-29-15,1 1-96 16,1 3-56-16,4 11 149 0</inkml:trace>
  <inkml:trace contextRef="#ctx0" brushRef="#br0" timeOffset="3941.7">27048 11335 999 0,'-72'-47'413'15,"58"35"-197"-15,9-1-35 16,5 8 12-16,-4 2-18 0,13 8-41 16,-1 7-18-16,7 12-27 15,7 6-7-15,2 8-25 16,7 2-11-16,7 1-18 16,0-3-7-16,8 1-9 15,-1-4-3-15,-4-11-2 16,-5-1 0-16,-11-13 1 15,-6-3 1-15,-13-6-32 16,1 0-44-16,-16-4-167 16,-6-5-157-16,-6 0 239 15</inkml:trace>
  <inkml:trace contextRef="#ctx0" brushRef="#br0" timeOffset="4168.28">27118 11596 1130 0,'9'20'462'16,"4"-5"-258"-16,2 4 13 16,3 0-13-16,4-2-31 15,10-4-66-15,0-3-15 16,2-5-26-16,-1-4-11 16,-7-1-18-16,-5-5-8 15,-10-9-10-15,0-5-3 16,-10-7-3-16,0-4-2 0,-3-6-41 15,-5-3-35-15,-1-4-104 16,6 2-77-16,-1 9 153 16</inkml:trace>
  <inkml:trace contextRef="#ctx0" brushRef="#br0" timeOffset="4664.05">27813 10514 1145 0,'6'-3'454'0,"4"8"-270"15,-2 4 6-15,0 11-4 16,0 6-24-16,4 10-54 16,10 7-14-16,2 0-21 15,8-1-10-15,3 1-22 16,-5-2-9-16,3-3-13 16,-5-1-3-16,-3-5-5 15,-4-4-2-15,-8-6-1 16,0-7-1-16,-6-9-32 15,0-4-39-15,-9-5-149 16,-3-5-306-16,-4-7 343 16</inkml:trace>
  <inkml:trace contextRef="#ctx0" brushRef="#br0" timeOffset="4951.6">27932 10955 1097 0,'5'19'453'16,"3"1"-193"-16,2-2-58 16,10 2 3-16,0 1-18 0,9-7-71 15,4-1-24-15,1-12-25 16,2-1-14-16,-2-7-18 16,-1-9-11-16,0-2-11 15,-8-8-3-15,-4-4-13 16,-5 0-18-16,-10 2-69 15,-4 1-55-15,-12 4-143 16,-5 1 174-16</inkml:trace>
  <inkml:trace contextRef="#ctx0" brushRef="#br0" timeOffset="5467.21">28574 9984 1073 0,'0'-20'425'0,"1"3"-234"15,3 7 7-15,0 10 5 16,0 7-21-16,3 15-67 15,1 8-15-15,5 19-23 16,4 2-11-16,4 3-22 16,4-2-10-16,7-5-15 15,2-2-5-15,6-2-5 16,1-2-1-16,-11 0-2 16,-2 2-1-16,-14-5-1 15,-1-2 0-15,1-5-5 16,-6-8-29-16,-2-10-91 15,-2-4-65-15,-8-16-184 0,6-2 224 16</inkml:trace>
  <inkml:trace contextRef="#ctx0" brushRef="#br0" timeOffset="5668">28657 10496 701 0,'6'15'437'0,"2"7"80"16,5 2-242-16,6 7-65 16,1-4-17-16,7-5-59 15,2-1-36-15,3-8-32 16,-3-2-8-16,-5-7-11 16,-3-2-4-16,-9-9-12 15,2-2-7-15,3-14-15 16,2-7-9-16,6-5-45 15,4-3-38-15,-6 3-127 16,-3 5-96-16,-6 15 191 16</inkml:trace>
  <inkml:trace contextRef="#ctx0" brushRef="#br0" timeOffset="8410.79">28752 12446 404 0,'1'1'298'0,"2"1"-9"0,0 0-35 16,-3-1-16-16,4 0-42 16,-3 1-19-16,-1 0-30 15,3-1-14-15,-3-1-30 16,0 0-12-16,0 0-19 16,0 0-10-16,2 1-20 15,0 0-10-15,-2-1-14 16,0 0-5-16,0 0-6 15,0 0-2-15,1-1-3 16,1 0 0-16,0 0-2 16,0-1-1-16,0 1 2 15,-1 0 1-15,-1 0 5 16,0 1 3-16,0 0 5 16,0 0 2-16,0 0 1 15,0 2-1-15,-1-1-1 16,0-1-2-16,0 0-3 0,-1 0-1 15,-3 2-3-15,-3-2-2 16,7-2-4-16,0 1-1 16,0 0-3-16,0 0-1 15,1 0 1-15,0 0 1 16,0 0 1-16,9-5 3 0,-5 4 6 16,2 1 3-1,-4 0 11-15,-2 1 1 0,0 0 4 16,0 0 0-16,-1 0-5 15,0 0-4-15,-12 4-6 16,1 0-1-16,-25 6-5 16,31-14 0-16,0-1-3 15,4-1-2-15,2 0-1 16,2 1-3-16,7 1-2 16,2 1 0-16,5 3 0 15,4 3 1-15,-1 2 3 16,-1 2 0-16,-7 2 1 15,-2-2 2-15,-9 1 2 16,-8 1 1-16,-4 0 1 16,-5-3 1-16,-1 0-2 15,1-1-1-15,1-4-1 0,4-1 0 16,4-1-2-16,2-6-1 16,6-6-3-16,1-1 0 15,6-1-2-15,3 2 0 16,1 4 0-16,3 5 1 15,3 1 1-15,0 3 1 16,-3 3 2-16,1 0 0 16,-5 5 1-16,-1 0 2 15,-6 2 4-15,-7 4 2 16,-10-4 2-16,-6-1 0 0,-1-2-3 16,1-3-1-16,7-1-1 15,0-3-1-15,6-3-1 16,1-5-2-16,0-3-1 15,6 0-1-15,0-3 0 16,2 4-2-16,4-3-2 16,2 6 0-16,4 3 1 15,0 1-1-15,0 4 3 16,-1 2 0-16,-5 3 2 16,-4-1 1-16,-4 0 2 15,-1-1 0-15,-5-2-1 16,3-2 0-16,-4 0-39 15,-1-2-41-15,1 0-100 16,2 3 105-16</inkml:trace>
  <inkml:trace contextRef="#ctx0" brushRef="#br0" timeOffset="56237.65">28730 12486 531 0,'-1'2'381'0,"0"-2"-121"16,0 0-131-16,0 0 76 15,1 0-40-15,0 0-15 16,0 0-18-16,0 0-39 16,8 5-17-16,5 1-16 15,26 17-3-15,-28-13-11 16,-1-1-4-16,-4 4-7 16,-3-1-4-16,-5-3-7 15,-5-3-5-15,1 1-8 0,-4-7-4 16,0-4-7-16,-1-5-4 15,4-3-5-15,3-2-3 16,5-4-4-16,3 10 1 31,-1 4 1-31,0 1 1 0,9-13 5 0,4 8 4 16,2 1 8-16,-3 5 7 16,1 4 11-16,-4 2 5 15,-7 6 8-15,-6 1 3 16,-7-2 4-16,-3 1 1 0,-4-5-5 15,1 0-5-15,-4-4-9 16,2 1-5-16,3-4-10 16,1-3-3-16,5 3-6 15,4-3-2-15,4 3-2 16,2-1 0-16,-3 3 1 16,0 0 0-16,0 0 3 15,7 1 4-15,-2 1 5 16,3 1 3-16,-5-2 7 15,-3-1 2-15,0 0 2 16,0 0 1-16,0 1-1 16,-1 0-1-16,0 0-3 15,-2 0-4-15,-7 4-8 16,2-3-1-16,6-2-3 16,1 0-2-16,0-1-1 0,0 0-1 15,0 0 0-15,1-3-1 16,2-1 2-16,0 0 2 15,0 3 2-15,5-3 2 16,-4 3 2-16,0 1 1 16,-3-1 0-16,0 2 1 15,0 0-1-15,0 0-10 16,0 0-48-16,-1 0-43 0,0 0 74 16,0 0-50-16,-11 6-40 15</inkml:trace>
  <inkml:trace contextRef="#ctx0" brushRef="#br0" timeOffset="56899.04">26322 13181 668 0,'-5'6'395'0,"9"-1"-160"0,2 2-116 15,8-5 62-15,5-2-27 16,15-3-15-16,4-6-18 16,16-5-36-16,8-4-15 15,12-5-24-15,1-3-10 16,5-5-16-16,1 1-6 16,-7-1-7-16,-4 1-1 15,-13 5-26-15,-10 2-28 16,-16 6 40-16,-7-1-23 15,-15 4-22-15</inkml:trace>
  <inkml:trace contextRef="#ctx0" brushRef="#br0" timeOffset="57313.06">26825 12788 978 0,'-3'-1'511'16,"4"-2"-257"-16,7-3-150 16,-3-1 72-16,9-1-81 15,2-1-2-15,7 4-14 16,5-1-17-16,8 2-29 16,1 3-7-16,-1 2-9 15,1 2-1-15,-3 3 0 16,-1 1 4-16,-8 6 8 0,-8 1 5 15,-10 4 6-15,-7 3 3 16,-8 5 3-16,-5 3 1 16,-5 2-4-16,-4 0-6 15,-1 1-11-15,1-2-5 16,2-4-21-16,3-2-27 16,6-6-72-16,3-3-49 0,9 0 111 15,4-3-86-15,6-2-59 16</inkml:trace>
  <inkml:trace contextRef="#ctx0" brushRef="#br0" timeOffset="57622.06">26986 13864 1183 0,'-24'13'565'16,"4"-7"-322"-16,10-3-149 15,8-3 32-15,4-3-1 16,11-6-25-16,6-3-23 15,13-7-35-15,5-4-13 16,14-8-8-16,3-6-5 16,6-5-21-16,0-3-17 15,-4 4-45-15,-4 1-29 0,-10 9-84 16,-7 3 131 0,-13 14-106-16,-10 10-60 0</inkml:trace>
  <inkml:trace contextRef="#ctx0" brushRef="#br0" timeOffset="57959.06">27179 13547 1239 0,'-7'-8'601'15,"2"2"-334"-15,6 3-169 16,8-2 54-16,12 0-58 15,5-3-3-15,6-3-28 16,4-2-24-16,6 1-19 16,3-1-3-16,-1 0-5 0,-3 3-2 15,-10 5 1-15,-3 5 1 16,-10 6 5-16,-6 4 2 16,-10 6 4-16,-6 6 3 15,-8 9 3-15,-3-1 2 16,-4 5-4-16,-3-1-1 15,3 1-7-15,0 0-9 0,5-7-39 16,2-3-30-16,6-9 27 16,6-4 15-16,8-8-39 15,9-3-16-15</inkml:trace>
  <inkml:trace contextRef="#ctx0" brushRef="#br0" timeOffset="58219.78">27373 14491 1464 0,'0'2'618'0,"6"-15"-393"16,7-2-143-16,4-9 13 0,6-7-22 15,8-7 4-15,5-5-11 16,11-8-40-16,2 0-17 16,5-3-31-16,-2 2-22 15,-6 4-44-15,-3 6-32 16,-8 7 83-16,-9 8-68 16,-18 12-38-16</inkml:trace>
  <inkml:trace contextRef="#ctx0" brushRef="#br0" timeOffset="58549.87">27651 13907 864 0,'-1'-6'607'16,"2"-1"-255"-16,9-4-218 15,5-2 182-15,9-3-242 16,7-3-1-16,3 2-3 16,0 0-16-16,3 4-26 15,-4 2-4-15,-4 9 6 16,-2 2 2-16,-12 13 9 16,-6 3 1-16,-7 10 6 15,-1 2 1-15,-4 4-3 0,-2 1-4 16,1-3-54-16,-2 0-37 15,12-5 45-15,5-3-36 16,7-7-38-16</inkml:trace>
  <inkml:trace contextRef="#ctx0" brushRef="#br0" timeOffset="59206.02">28729 14705 1117 0,'4'14'510'0,"-2"-7"-291"15,-3-7-130-15,0-10 22 16,0-7-15-16,-2-13 2 16,2-6-9-16,0-12-50 15,0-7-13-15,-2-11-11 16,1-3-3-16,-3-6-5 15,0 3-1-15,-2 5-3 0,-1 4-1 16,0 10-10 0,0 9-10-16,-1 15-44 0,2 7-31 15,0 17 70-15,3 8-53 16,3 13-35-16</inkml:trace>
  <inkml:trace contextRef="#ctx0" brushRef="#br0" timeOffset="59544.11">28611 14301 1047 0,'-11'18'540'0,"1"-6"-267"15,3-4-150-15,3-9 50 16,2-6-22-16,2-8-22 15,5-7-24-15,4-12-41 16,1-7-14-16,2-8-23 16,1-8-8-16,-1 1-9 15,1-1-2-15,-4 7-3 16,-1 4 0-16,-5 11-4 16,1 9-1-16,-3 11-8 15,1 10-8-15,2 12-23 16,3 4-15-16,4 5-38 15,4 3-33-15,6 4 84 0,4 1-66 16,4 2-30-16</inkml:trace>
  <inkml:trace contextRef="#ctx0" brushRef="#br0" timeOffset="59952.02">29507 14456 1030 0,'-9'5'573'0,"-2"-5"-259"15,1-1-172-15,3-6 70 0,-2-3-46 16,-1-7-18-16,-1-5-21 16,0-7-55-16,-1-7-20 15,3-10-23-15,-1-6-9 16,-1-4-8-16,3 1-3 15,0 1-13-15,-2 4-11 16,1 9-25-16,2 5-19 16,1 14-65-16,3 9-61 15,3 13 131-15,0 3-99 16,8 10-54-16</inkml:trace>
  <inkml:trace contextRef="#ctx0" brushRef="#br0" timeOffset="60327.48">29326 14215 1262 0,'-19'-4'589'0,"2"-6"-331"16,-4-6-150-16,0-9 33 15,3-2-12-15,1-8-9 16,3-5-22-16,7-2-37 16,2-3-14-16,6 1-14 0,2 0-3 15,6 8-9-15,2 4-2 16,7 8-2-16,-1 7-2 16,4 7-1-16,2 4-1 15,1 5-5-15,2 2 0 16,4 3-4-16,3 0-1 15,1 2-17-15,1 0-16 16,1 2-56-16,-2 2 208 0,-4-2-123 16,-2 0 17-16,-7-2 30 15</inkml:trace>
  <inkml:trace contextRef="#ctx0" brushRef="#br0" timeOffset="60768.02">30024 14363 612 0,'-8'12'442'16,"1"-10"-132"-16,-3-5-149 15,-1-7 104-15,2-3-47 16,-4-7-16-16,-4-3-12 0,0-10-54 15,-2-4-26-15,-3-7-30 16,5-3-13-16,-1-3-27 16,-2-4-14-16,2 2-15 15,1 1-6-15,4 10-8 16,0 4-9-16,4 9-39 16,2 7-38-16,3 8-67 15,4 3 116-15,-1 5-93 16,0 1-60-16</inkml:trace>
  <inkml:trace contextRef="#ctx0" brushRef="#br0" timeOffset="61076.47">29702 13822 1272 0,'-67'100'609'15,"59"-96"-345"-15,2-4-159 16,6-4 41-16,2-5-18 16,5-4-18-16,2-3-18 15,5 0-39-15,3-2-11 16,4 2-10-16,1-2-3 0,2 6-8 16,2 0-2-16,-1 6-6 15,-1 0-1-15,0 4-2 16,-1 1-1-16,-3 0-12 15,1 1-24-15,-1 0-72 16,-4 1-27-16,4-1 93 16,0-1-77-16,0 0-53 15</inkml:trace>
  <inkml:trace contextRef="#ctx0" brushRef="#br0" timeOffset="81192">29141 12059 576 0,'27'-36'321'16,"-31"36"-79"-16,-4 5-37 0,0 3 1 16,-1 1-44-16,0 2-31 15,5-3-41-15,3 0-18 16,3-1-28-16,2-1-9 16,4-5-14-16,3 3-5 15,2-10-7-15,3-2-2 0,2-3 0 16,-4-7 0-16,-4 5 1 15,-3-1 2-15,-7 4 4 16,-3 1 2-16,-5 1-1 16,-3 4 0-16,-3-1 3 15,1 5 4-15,1 0 10 16,2 2 4-16,4 1 3 16,-2 1-2-16,4 3-6 15,-1-2-3-15,4 4-11 16,1-3-7-16,5-5-9 15,2 1-2-15,1-4-3 16,3 1-2-16,0-4-55 16,0-2-41-16,-2-2-138 15,-5-4-166-15,-2 2 264 16</inkml:trace>
  <inkml:trace contextRef="#ctx0" brushRef="#br0" timeOffset="81670.27">29357 11762 458 0,'-5'2'311'15,"-3"2"-16"-15,0 6-78 16,-3-2-20-16,7 3-71 16,1-1-33-16,5-1-33 15,0-2-10-15,2-6-19 16,4-2-7-16,-4-7-8 15,5-4-3-15,0-6-1 16,-2 1-1-16,1-4 6 16,-6 2 9-16,4 2 28 15,-6-1 12-15,0 7 18 16,2 4 3-16,-8 6-14 0,1 0-7 16,5 2-21-16,0-1-10 15,0 0-15-15,0 0-6 16,-1 0-6-16,0 0-3 15,0 0-4-15,1 0-10 16,0 0-125-16,0 0-143 16,2 11 173-16</inkml:trace>
  <inkml:trace contextRef="#ctx0" brushRef="#br0" timeOffset="83403.16">28871 12341 426 0,'-32'73'254'16,"34"-78"-40"-16,6 2-81 16,-1-1-17-16,3-6-43 15,3 0-13-15,4-4-2 16,4-4 0-16,5-1 6 16,0-2 0-16,-1-3-5 15,2 0-3-15,-4-2-10 16,0 1-5-16,0 1-8 15,-3 2-8-15,1-3-12 16,0 1-4-16,-1-1-3 16,-1-4-1-16,0 6 0 15,0-4-1-15,0 0 3 16,1 3 4-16,-2-5 10 16,1 4 5-16,-6 1 9 15,3 1-1-15,-4-1-6 16,-6-3-1-16,5 4-6 0,-1-1-1 15,0 5 0-15,1 1-1 16,-7 1-4-16,0 2-2 16,-3 0-1-16,3 1 2 15,3 2 5-15,-2-4 2 16,2 4 6-16,-4 2 4 16,-3-1 5-16,-1-1-1 15,0 1-3-15,2-3-5 16,1 1-10-16,2-1-3 15,-4-3-6-15,5-1-3 0,1 0-3 16,-1 0 1-16,7 0 0 16,-7 1 0-16,-1 0 1 15,-2 1 0-15,-1 0 0 16,0 0-1-16,3 0 1 16,-1 0-2-16,0 0-1 15,-1-1 1-15,2-3-1 16,7 2 3-16,-2-1 3 15,1 1 3-15,-5 3 2 16,0-1 0-16,-4 7-1 16,0-3-2-16,-1 2-1 15,0 2-2-15,0-2-1 16,0 3-1-16,0-2-1 0,-1-4 0 16,-2 2 2-1,-1 1 2-15,0-3 4 0,0 2 2 16,4-4 1-16,-4-1-2 15,4 0-4-15,0-2 0 16,0 0-2-16,2-2 0 16,1 0 2-16,-3 3-1 15,0 1 1-15,-3 2-1 16,1 0-1-16,-2-3-1 16,4 1 1-16,-2 0-1 0,1-2 1 15,1 2 0-15,-1 0 0 16,-1 2-1-16,2 1 1 15,-3-1 0-15,0 6-1 16,1-1 1-16,-3 0-1 16,3 3-2-16,0-8 1 15,-2 2-1-15,-1 1 0 16,-1 0 0-16,-1-1 2 16,-1-4-1-16,3 3 1 15,-3-5 1-15,3 2 0 16,-1 1 0-16,2-3 0 15,4 5-1-15,-3-1 0 16,0-2 0-16,-2-1 0 16,-2 0 0-16,4 1 0 0,0 3 0 15,1 3-2-15,1 2 0 16,-4 0 0-16,2 0-1 16,-3 2 1-16,0-1-1 15,-3 2-1-15,2-2 2 16,3 1-1-16,0-2-1 15,-1-2 0-15,1 1 0 16,-6-2 0-16,2 0-1 16,5 1 1-16,-7-3 0 0,6 0 0 15,-4 1 1-15,-5-3-1 16,3 4 0-16,-2 2 0 16,-1-4 0-16,2 4-1 15,1-2 0-15,0 0 1 16,4 3 0-16,1-3-1 15,0-1 1-15,0 0-1 16,-1 1 0-16,-3 0 1 16,3 1 0-16,-2-1-1 15,-2-1 1-15,4 1 0 16,-1 2-1-16,1 1 1 16,0 0 0-16,1-2 0 15,-1-1-1-15,3 1 0 16,1 3 0-16,1 1 0 0,-2 1 0 15,3 1 0 1,-2 0 0-16,1 3-1 16,1 0-1-16,0-1 0 0,0 1-1 15,0 0 2-15,0 0 0 16,0 0 1-16,0 0-1 16,0 0-18-16,-1 0-29 15,0 0-102-15,0 0-83 16,0-1 140-16</inkml:trace>
  <inkml:trace contextRef="#ctx0" brushRef="#br0" timeOffset="83852.16">29045 10168 362 0,'-5'7'226'0,"4"-7"41"15,1 4-28-15,0-2-11 16,0-2-12-16,0 0-47 16,0 0-13-16,0-1-28 15,0 0-21-15,0 0-46 0,2-7-19 16,10-17-27-16,17-29-6 15,-15 27-4-15,0 3-1 16,-3 4 0-16,-2 4 0 16,-3 8 1-16,-4 3 2 15,-2 5 2-15,1 0 1 16,-1 0-2-16,0 0-1 16,0 0-4-16,0 0 0 0,0 0-1 15,0 0 0-15,2 9 4 16,2-1 1-16,3 3 3 15,37 25 1-15,-27-28-3 16,0 1-2-16,-2 0-2 16,4-1-1-16,-6 1 0 15,-1-4-1-15,-3-3 2 16,-6-2-18-16,-3-1-61 16,0-2-52-16,-1 2 71 15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6:24:09.9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28313 858 512 0,'-1'-36'286'0,"-2"29"-39"15,-1 0-32-15,-1 3-47 16,2 1-15-16,2 3-24 0,1 0-10 16,0 0-23-16,-1 0-14 15,0 0-19-15,-3 15-8 16,-1 11-5-16,-9 33-7 16,7-23-15-16,2 3-5 15,2-3-10-15,3-3-3 16,1-6-6-16,1-4 0 15,1-7-25-15,-2-3-52 0,0-8-183 16,-1-3-189-16,2-4 269 16</inkml:trace>
  <inkml:trace contextRef="#ctx0" brushRef="#br0" timeOffset="181.99">28242 1045 667 0,'10'-29'339'0,"3"31"-94"16,4-2-30-16,6 5-65 16,-2-3-33-16,8 1-58 15,-1 1-22-15,2-4-21 16,2 2-5-16,-12-1-62 16,-2 0-67-16,-11-1 75 15</inkml:trace>
  <inkml:trace contextRef="#ctx0" brushRef="#br0" timeOffset="418.76">28469 836 851 0,'-2'10'379'0,"-1"8"-153"16,3 0-31-16,-4 14-39 15,1 3-29-15,2 2-68 16,-5 2-23-16,4-9-23 16,0-2-3-16,0-5-1 15,0-3-24-15,1-5-94 16,1-2-80-16,1-3 106 16</inkml:trace>
  <inkml:trace contextRef="#ctx0" brushRef="#br0" timeOffset="35591.68">21617 12474 543 0,'-10'-13'325'0,"4"-1"24"16,2 3-94-16,1 5-24 15,1 0-20-15,1 6-51 16,-1 0-19-16,2 0-30 16,0 0-9-16,4 25-11 15,10 37-9-15,-1-17-15 16,4 4-4-16,2 4-11 0,4 0-3 16,6-6-6-16,1-4-4 15,5-5-7-15,4-5-5 16,-3-10-6-16,0-5-4 15,-8-12-7-15,-6-2 0 16,4-12-3-16,-5-3 0 16,-1-11 0-16,4-10-1 15,-2-14-1-15,-1-10-2 16,1-8-34-16,-7 0-24 0,-7 2-51 16,-5 7-25-16,-4 14-20 15,-4 9-36-15,-9 18-197 16,0 9 254-16</inkml:trace>
  <inkml:trace contextRef="#ctx0" brushRef="#br0" timeOffset="35844.62">21743 12622 1333 0,'-6'1'562'0,"5"1"-303"16,1 3-40-16,0-5-39 16,0 0-35-16,23 8-55 15,41 10-21-15,-26-15-25 0,-1-3-10 16,0 0-14-16,-15-2-6 16,0 1-8-1,14 1 2-15,7 2-80 0,-13-1-92 16,-10 10 105-16</inkml:trace>
  <inkml:trace contextRef="#ctx0" brushRef="#br0" timeOffset="36574.98">22901 12422 826 0,'52'23'450'16,"-46"-29"-135"-16,-4-3-50 16,-7-2-8-16,5 3-71 15,-4-1-34-15,-11 1-51 16,4 4-22-16,-13 3-30 16,0 1-11-16,-3 10-14 15,-4 3-4-15,2 5-2 16,2 3-1-16,11 1-5 15,6-1-2-15,11 2-5 16,9 3-2-16,11 1-2 16,6 1 0-16,8-3 2 15,3-3 0-15,-2-5 4 16,-8 2 3-16,-8-1 9 16,-2-1 8-16,0 1 10 15,-2-3 2-15,-5-3 5 16,-11-3 5-16,-12 1 3 0,-2-2-2 15,-7 2-5-15,1 0-12 16,-1-6-13-16,-5-1-2 16,-2-3-9-16,-5-4-2 15,3 0-8-15,2-2-19 16,10 1-66-16,10-2-43 16,9 1-116-16,9-2-77 0,10-1 207 15</inkml:trace>
  <inkml:trace contextRef="#ctx0" brushRef="#br0" timeOffset="36903.12">23532 12402 1435 0,'-12'1'637'16,"0"1"-348"-16,-5 0-81 16,-7 0-20-16,3 5-87 15,0 1-33-15,-2 4-29 16,2 5-6-16,-1 2-7 0,3 0-4 16,8 0-12-16,6 1-2 15,7-1-2-15,3-1-3 16,11-5-1-16,-1 2 0 15,11-1-2-15,-4-2 0 16,1-5-1-16,5 1-7 16,-10-6-112-16,6-2-91 0,-2 6 127 15</inkml:trace>
  <inkml:trace contextRef="#ctx0" brushRef="#br0" timeOffset="37088.87">23373 12800 1286 0,'8'9'537'0,"-5"-3"-246"15,1-2-83-15,11-1-25 16,2-1-27-16,2-2-80 16,5-4-29-16,-1 0-26 15,1-2-9-15,7 2-74 16,-3 3-88-16,1-1 96 15</inkml:trace>
  <inkml:trace contextRef="#ctx0" brushRef="#br0" timeOffset="37615.03">23896 12432 1236 0,'-5'2'508'0,"4"2"-308"16,4 5 5-16,4 8-38 15,3 4-28-15,1 11-34 16,-5 4-11-16,0 8-17 16,-1 6-5-16,8 0-12 15,5 1-7-15,5-6-13 16,3-4-3-16,-3-7-6 15,1-5-3-15,-2-10-2 0,-3-5-4 16,-3-11-5-16,-1-8-2 16,-2-16-3-16,-1-11-2 15,4-17-4-15,-1-6-2 16,0-7-14-16,3 1-12 16,-5 4-27-16,1 6-18 15,-3 9-34-15,-3 5-12 0,-5 12-11 16,-3 4 0-16,-4 14-39 15,-5 8-29-15,-6 10 123 16</inkml:trace>
  <inkml:trace contextRef="#ctx0" brushRef="#br0" timeOffset="44445.12">28309 11620 911 0,'-10'-21'355'15,"-7"4"-193"-15,0-6 1 16,-10 1 20-16,-4 4-9 16,-11 1-61-16,-6 6-32 0,-15 5-34 15,0 4-10-15,-5 4-11 16,-5 5-3-16,4 5-12 15,-6 6-3-15,-1 5-2 16,7 5-1-16,2 3 0 16,7-2-1-16,-2 7-2 15,-5 2 1-15,0 8 1 16,-2 3 2-16,7 6 2 16,6-1 0-16,7 2 0 15,7 2 0-15,8-3-1 16,3 0 1-16,8 3 0 15,-5 1 1-15,-1 5 2 16,1 4 2-16,5 2 3 16,5 3 1-16,13-1 0 15,4-1-2-15,4 0 1 16,6 4-1-16,10-2-1 0,1 0-1 16,10 2-6-16,3-2 0 15,0 3-3-15,4-1-1 16,2-1 2-16,3-2 3 15,13-4 2-15,5-2 1 16,14-2 1-16,6-4-3 16,5-2 2-16,1-2 0 15,9-7 1-15,10 0-1 16,10-7-2-16,8-7-1 0,7-5-2 16,2-8 0-16,-3-9 1 15,-1-9 1-15,1-9 2 16,1-4 0-16,0-19 2 15,-1-1 1-15,-1-17 1 16,-3-11-1-16,-6-14 0 16,-1-11 0-16,-13-7 0 15,-9-5 0-15,0-4-2 16,-16-14-1-16,-22-9-3 16,-4 1 1-16,-19-8 1 15,-2 11 1-15,-13 7 5 16,-15 5 2-16,-22 6 2 15,-7 2-1-15,-23 2-4 16,-13-2-4-16,-18 11-9 16,-10 6-3-16,-7 8-7 15,13 5-2-15,2 7-4 0,1 6-3 16,5 12 0-16,-6 5 1 16,8 12 5-16,5 8 1 15,10 4-10-15,5 1-12 16,6-1-27-16,3 3-12 15,0 3-19-15,5 3-2 16,6 4-32-16,1-3-39 0,15 8-162 16,1 0 206-16</inkml:trace>
  <inkml:trace contextRef="#ctx0" brushRef="#br0" timeOffset="45034.91">29952 11039 875 0,'0'-16'370'0,"-1"1"-175"16,-6-1-7-16,2 0 20 15,-7 3-16-15,-2-1-45 16,-9 1-73-16,-6 2-17 0,-17 3-21 15,-6 5-6-15,3 6-2 16,6 3-3-16,16 9-9 16,8 2-3-16,8 8-7 15,6 1-3-15,9 3 2 16,7-2 1-16,12 2 7 16,5 4 2-16,13 2 6 15,-1 1 4-15,2-5 7 16,-7-4 5-16,-12-9 7 15,-1 0 0-15,-14-3-3 16,3-2 1-16,-20-4 1 16,4-2 1-16,-9 0 3 15,-11-3-5-15,-4-2-12 16,-9-2-5-16,1-5-10 16,6-2-6-16,9 2-6 15,4-4-8-15,5 5-51 0,2-1-38 16,3 0-127-16,4 4 116 15,6 3 40-15</inkml:trace>
  <inkml:trace contextRef="#ctx0" brushRef="#br0" timeOffset="46252.42">27817 12280 456 0,'0'-1'335'0,"4"-4"-33"16,-2-3-3-16,-1 0-29 16,1 4-72-16,0-1-24 15,-3 3-46-15,0 1-16 16,-21-6-23-16,-27 7-16 0,34 16-22 16,1 3-12-16,6 0-18 15,5 1-5-15,6-1-7 16,3-1-2-16,11-3-5 15,-1-6 0-15,5-5 0 16,4-5-1-16,-2-9 1 16,-3-3 2-16,-3-8-1 15,-8 0 1-15,-10-2 2 16,2 1 1-16,-9 2 1 16,2 4-1-16,0 6-3 15,-5 3-1-15,2 4-3 16,-4-1-15-16,-5 4-53 15,3 1-61-15,4 2-226 16,2 5 228-16</inkml:trace>
  <inkml:trace contextRef="#ctx0" brushRef="#br0" timeOffset="46591.61">27927 12264 1108 0,'-11'0'511'15,"6"-1"-238"-15,1 1-85 16,3-1-11-16,1 1-73 15,1-1-36-15,28-3-37 16,59-8-11-16,-28 0-12 16,12-3-2-16,6 1-3 15,1-3-1-15,0 2 0 16,-2 5 0-16,-20-2-6 16,-1 5-23-16,-14-4-64 15,-5 1-56-15,-5 1-246 16,-7 4 256-16</inkml:trace>
  <inkml:trace contextRef="#ctx0" brushRef="#br0" timeOffset="47007.14">28878 12020 1167 0,'-2'1'463'0,"-6"-1"-259"16,2 5-62-16,-13 6 5 15,2 6-21-15,2 7-52 16,-2 0-20-16,16 2-20 16,5 0-9-16,12-4-11 15,0-3-3-15,9-10-6 16,-7-7-2-16,-4-11 1 15,6-8-1-15,-7-5 0 16,0-4-1-16,-10-3 2 16,-4 5 2-16,-8 0 1 15,-4 3 2-15,1 8-4 16,1 2-1-16,-10 8-4 16,-2 4-2-16,0 9 0 15,-5 3-27-15,3 3-119 16,6 2-91-16,6 1 136 15</inkml:trace>
  <inkml:trace contextRef="#ctx0" brushRef="#br0" timeOffset="47531.63">27813 12355 642 0,'-3'-4'383'0,"3"1"-31"16,-5 3-134-16,4 0-16 15,0 0-56-15,-10 14-32 16,-38 52-37-16,28-17-3 16,-2 10-7-16,-1 4-3 0,-1 2-13 15,0-4-5-15,3-5-10 16,4-5-5-16,2-5-8 15,-1-2-7-15,1-1-11 16,-2-5-16-16,3-1-68 16,0-5-66-16,10-12-177 15,3-3-183-15,14-11 318 16</inkml:trace>
  <inkml:trace contextRef="#ctx0" brushRef="#br0" timeOffset="47923.35">27495 13087 1011 0,'-45'-29'429'0,"38"29"-220"16,-11 1-9-16,12 10-18 0,-4 4-25 16,1 7-54-16,6 2-25 15,3 1-34-15,11-1-14 16,1-1-14-16,9-6-5 15,-1-4-5-15,0-3-2 16,5-10 0-16,-4 0 1 16,-1-10 0-16,-3-7 2 15,-9-6 5-15,-6-3 0 0,-8-2 1 16,-9-1-1-16,-3 7-4 16,-5-1-2-16,1 6-4 15,2 5-2-15,3 4-13 16,6 5-27-16,9 5-87 15,2 5-73-15,4 2-244 16,11 7 278-16</inkml:trace>
  <inkml:trace contextRef="#ctx0" brushRef="#br0" timeOffset="48765.01">28425 12590 789 0,'-15'2'350'0,"6"1"-155"16,8 0-21-16,5 3-8 0,2-1-17 15,10-2-40-15,-2 3-15 16,11-5-41-16,3-2-19 15,4-2-22-15,-2-2-2 16,-7-5-34-16,-5 7-47 16,-13 1-246-16,-5 3 212 15</inkml:trace>
  <inkml:trace contextRef="#ctx0" brushRef="#br0" timeOffset="48988.9">28409 12607 557 0,'-4'0'319'0,"8"8"14"16,-1 4-58-16,3 9-12 15,-6 3-36-15,4 5-78 16,2 4-29-16,-4 3-42 16,5 1-16-16,-2-4-27 15,-10-6-13-15,3-6-15 16,-6-6-20-16,2-5-71 15,3-4-53-15,1-7-224 16,2-7 229-16</inkml:trace>
  <inkml:trace contextRef="#ctx0" brushRef="#br0" timeOffset="49153.92">28409 12748 578 0,'1'2'374'0,"7"1"-16"16,4 2-158-16,-2 0-33 15,12 0-61-15,0-2-22 16,-3 1-35-16,2-2-8 16,-9 2-67-16,-6-1-59 15,-6 0 53-15</inkml:trace>
  <inkml:trace contextRef="#ctx0" brushRef="#br0" timeOffset="49324.67">28418 12873 738 0,'4'7'390'16,"10"2"-136"-16,-2-3-50 16,1-3-21-16,4 4-77 15,-1-7-35-15,6 0-41 16,4-2-52-16,0-6-217 16,3-3 171-16</inkml:trace>
  <inkml:trace contextRef="#ctx0" brushRef="#br0" timeOffset="49530.63">28891 12599 1233 0,'-9'4'496'16,"-9"7"-301"-16,1 3-6 15,-5 7-22-15,-8 1-27 0,7 8-56 16,1-1-22-1,9 0-34-15,5-1-10 0,9-4-12 16,5-1-3-16,7-4-5 16,6 0-11-16,4-5-63 15,1-5-70-15,8-4 90 16</inkml:trace>
  <inkml:trace contextRef="#ctx0" brushRef="#br0" timeOffset="49907.5">29063 12659 1068 0,'-15'-17'468'0,"0"10"-192"16,-3-1-73-16,-8 9-19 16,5 5-27-16,1 5-60 15,1 2-21-15,13 5-27 0,1-2-14 16,7 4-14-16,2 0-2 15,6 1-2-15,1 1 1 16,4-2 6-16,6 0 2 16,-3-1 6-16,0-1 2 15,-8-5 4-15,-2 0-1 16,-8-3 1-16,-5-3-1 16,-14-2-7-16,0-5-7 15,-5-5-33-15,3 2-27 0,9-4-82 16,-3 1-56-16,10 0-191 15,4-5 228-15</inkml:trace>
  <inkml:trace contextRef="#ctx0" brushRef="#br0" timeOffset="50082.85">29118 12649 976 0,'22'-6'446'0,"4"7"-155"15,3 1-76-15,0 3-12 16,-1 6-24-16,-2 7-41 16,-2 6-12-16,-15 4-27 15,0 5-18-15,-20-1-33 16,-7 4-14-16,-9-7-21 0,-13-2-21 16,-4-4-74-16,-5-3-51 15,-1 2-166-15,2-6 184 16</inkml:trace>
  <inkml:trace contextRef="#ctx0" brushRef="#br0" timeOffset="50629.59">27960 12397 591 0,'-8'-4'342'0,"4"2"-76"16,4 2-40-16,-8 4-10 15,4 8-39-15,1 9-21 16,3 13-43-16,12 9-15 0,-5 8-19 16,3 5-5-16,5 13-14 15,0 3-13-15,12 15-23 16,1 0-8-16,1 2-8 16,0 0-1-16,2-12-1 15,1-2-1-15,1-13 0 16,-3-10 0-16,-10-15-5 15,-9-9-29-15,-11-12-115 16,-7-2-99-16,-6-5 141 16</inkml:trace>
  <inkml:trace contextRef="#ctx0" brushRef="#br0" timeOffset="51000.2">28178 13420 984 0,'0'0'484'0,"-2"0"-116"15,1 0-210-15,-6 3 5 16,-8 17-30-16,-22 29-20 16,33-23-47-16,4-8-16 15,5 2-26-15,4 0-7 16,11-10-5-16,1 1-2 0,6-11-2 15,-1-8-1-15,-1-8 0 16,-2-6 1-16,-8-2 3 16,-8 2 1-16,-8-1 6 15,-10-1 3-15,-6 7 5 16,0-1 1-16,-5 11-6 16,5 7-5-16,2 1-13 15,3 6-23-15,6-1-76 16,5-1-46-16,4 2-105 15,6-4-95-15,5 2 224 16</inkml:trace>
  <inkml:trace contextRef="#ctx0" brushRef="#br0" timeOffset="51444.74">27447 13223 701 0,'-5'-13'355'0,"1"2"-61"15,1 4-60-15,8 6-35 16,-5 5-19-16,14 10-51 16,3 4-25-16,18 11-19 15,12 1-10-15,18 6-14 16,13-3-5-16,6-2-14 15,-2-1-10-15,-3-8-13 16,-9-2-5-16,-16 0-5 16,-4-9-3-16,-17 2 0 15,-10-2-17-15,-12-5-61 0,-6 1-48 16,-11-7-128-16,-5-6-96 16,-3-2 218-16</inkml:trace>
  <inkml:trace contextRef="#ctx0" brushRef="#br0" timeOffset="71373.94">17581 17361 496 0,'-62'-14'309'0,"51"14"43"15,4 0-98-15,-3 0-41 16,5 2-9-16,-1-2-66 0,7 2-27 16,-1-2-41-16,0 0-14 15,8 2-9-15,11 2-4 16,33 5-12-16,-24-10-4 16,0-3-6-16,-1-4-3 15,-4-2-4-15,-2-3-1 16,-5-1-2-16,-6-5 0 0,-6-2 0 15,-8-1 0-15,-8-1-2 16,-2 1 1-16,-8 3-3 16,-1 6 0-16,-1 4-3 15,-3 5-1-15,3 7 7 16,2 2 6-16,1 9 19 16,4 4 10-16,1 7 9 15,3 1-1-15,6 3-6 16,7 1-5-16,4-1-10 15,5 1-5-15,10-5-7 16,2-1-4-16,9-4-2 16,2-2 0-16,-3-5-3 15,0 0-1-15,5-8-3 16,0-2-1-16,-2-6-1 16,-1-6-1-16,-8-4-15 0,-2-1-29 15,-7-2-104-15,-3 3-83 16,-12 3 135-16</inkml:trace>
  <inkml:trace contextRef="#ctx0" brushRef="#br0" timeOffset="72236.09">17613 17355 773 0,'-48'-6'332'0,"36"3"-126"15,-1 2-37-15,1-2-2 16,5 0 1-16,1-2-45 16,3 3-23-16,5-1-38 0,-2 2-12 15,0 1-14-15,0 0-5 16,2 0-10-16,14 4 0 16,32 13-3-16,-24-12 0 15,2-2-4-15,3-2 0 16,2-4-3-16,0-2-1 15,-1-10-2-15,-6-1 0 16,-10-5 0-16,-6 0 0 16,-12 3 0-16,-3-1-1 0,-8 4-1 15,-3 1 0-15,-4-1-1 16,-2 5-1-16,0-3 1 16,0 2-1-16,0 7 1 15,0-1 0-15,1 6 6 16,-2 5 2-16,4 2 5 15,-5 0 0-15,6 12-6 16,2-3-3-16,7 7-4 16,10 7 0-16,1-7-1 15,5 5 3-15,6 1 2 16,-1-2 1-16,10 2 0 16,4 0 0-16,-1-3-5 15,6-4-1-15,0-8 0 16,0-6-2-16,8-8-20 15,1-4-39-15,12-9-160 16,6-5 144-16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8274,'-1'1'583,"0"0"0,0 0 0,0 0 0,0 1 0,0-1 0,0 0 0,1 1 0,-2 2 0,1 0-168,0-1 0,1 1 0,-1 0 0,1 5 1,-1-1 361,-3 132 3605,8-76-3803,14 80 0,-7-90-563,-11-54-19,0 0 1,0 0-1,0 0 0,0 0 0,0 0 0,0 0 1,0 0-1,0 0 0,0 0 0,0 0 1,0 0-1,0 0 0,0 0 0,0 0 1,0 0-1,0 0 0,0 0 0,0 0 1,1-1-1,-1 1 0,0 0 0,0 0 1,0 0-1,0 0 0,0 0 0,0 0 1,0 0-1,0 0 0,0 0 0,0 0 1,0 0-1,0 0 0,0 0 0,0 0 1,0 0-1,0 0 0,0 0 0,0 0 0,0 1 1,0-1-1,0 0 0,0 0 0,0 0 1,0 0-1,0 0 0,0 0 0,0 0 1,0 0-1,0 0 0,0 0 0,0 0 1,0 0-1,1 0 0,-1 0 0,0 0 1,0 0-1,0 0 0,0 0 0,0 0 1,0 0-1,0 0 0,0 0 0,0 0 1,0 0-1,0 0 0,0 0 0,2-4-120,1-8-82,3-27-301,5-22 157,-9 52 348,1 0-1,-1 0 0,2 1 0,6-14 1,-9 20 19,0 1 0,0-1 0,0 1 0,0 0 1,0 0-1,0-1 0,0 1 0,0 0 0,1 0 1,-1 0-1,0 0 0,1 0 0,-1 0 0,1 1 0,1-2 1,-2 2 4,0 0 1,0-1 0,0 1 0,0 0-1,0 0 1,0 0 0,0 1-1,0-1 1,0 0 0,-1 0-1,1 0 1,0 1 0,0-1 0,0 0-1,0 1 1,0-1 0,-1 1-1,1-1 1,0 1 0,0-1 0,-1 1-1,1 0 1,0-1 0,-1 1-1,1 0 1,0-1 0,0 3 0,8 11 363,0 1 0,10 27 1,-13-29-276,0 1 0,1-1-1,0-1 1,13 17 0,-17-24-140,1-1-1,0 0 0,0 0 1,0-1-1,1 1 0,-1-1 1,1 0-1,0 0 0,-1-1 1,2 1-1,-1-1 0,0 0 1,0 0-1,1-1 0,-1 1 1,1-1-1,-1-1 0,1 1 1,-1-1-1,1 0 0,-1 0 0,1 0 1,10-3-1,-1 0-292,-1 0 1,0-1-1,0-1 1,0 0-1,-1-1 0,0 0 1,0-1-1,16-11 0,-24 13 334,0 1-1,-1-1 0,1 0 1,-1-1-1,0 1 1,-1-1-1,1 1 0,-1-1 1,0 0-1,-1 0 1,1-1-1,-1 1 1,0 0-1,-1-1 0,0 1 1,0-1-1,0 0 1,-1 1-1,0-1 0,0 1 1,0-1-1,-3-8 1,3 13 54,-1-1 0,0 0 0,0 0 0,-1 0 0,1 1 0,-1-1 0,1 1 0,-1-1 0,0 1 0,-3-4 1,4 6-33,0-1 0,0 0 0,0 0 0,0 0 0,0 1 1,0-1-1,0 0 0,0 1 0,-1-1 0,1 1 1,0-1-1,0 1 0,-1 0 0,1 0 0,0-1 0,0 1 1,-1 0-1,1 0 0,0 0 0,-1 0 0,1 1 1,0-1-1,0 0 0,-1 0 0,1 1 0,0-1 0,-2 1 1,-4 4 98,0 0 1,0 0 0,0 0 0,1 1 0,-10 11-1,5-6-1,5-6-72,1 1-1,0 0 1,1 0 0,-7 9-1,9-11-42,1-1 0,-1 1 0,0 1 0,1-1 0,0 0 0,0 0 0,0 0 0,0 1 0,1 5 0,0-3-10,1-1-1,0 0 1,0 1-1,1-1 1,-1 0 0,1 0-1,1 0 1,-1 0-1,1 0 1,0-1 0,0 1-1,1-1 1,0 0-1,0 0 1,0 0 0,5 5-1,-5-6-110,1 0-1,-1 0 0,0-1 0,1 0 1,0 1-1,0-1 0,0-1 0,0 1 1,0-1-1,1 0 0,-1 0 0,1-1 1,-1 1-1,1-1 0,0 0 0,-1-1 1,1 0-1,7 0 0,22-7-1411,4-6 555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29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57 230 9634,'-9'4'4137,"-2"5"-2153,2 5-95,-4 6-345,5 2-240,4 4-463,1-1-217,7 2-328,3-2-120,5-4-136,6 0-32,4-6-16,1-3-32,7-7-296,-1-3-352,3-10-1209,-1-6 1185</inkml:trace>
  <inkml:trace contextRef="#ctx0" brushRef="#br0" timeOffset="1">359 0 11522,'-4'8'4729,"-6"16"-2792,2 7-177,-6 18-479,2 3-337,4 8-560,4-1-128,4-4-128,4 0-48,10-16-88,-2-7-64,5-12-736,0-9-529,-3-12-3240,7-7 2953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8378,'-5'1'1026,"0"-1"0,0 1 1,0 0-1,0 0 0,0 0 1,0 1-1,-5 2 0,-32 18 1548,32-17-2080,-9 6 153,-1 0 1,2 2-1,-1 0 0,2 0 0,-23 24 1,38-36-593,0 2-1,1-1 1,-1 0 0,0 0 0,1 0 0,0 1 0,-1-1 0,1 1-1,0-1 1,0 1 0,0 0 0,1-1 0,-1 1 0,0 3 0,1-4-35,1 0 1,-1-1 0,0 1-1,1 0 1,-1 0 0,1-1-1,-1 1 1,1 0 0,0-1-1,0 1 1,0-1 0,0 1-1,0-1 1,0 1 0,0-1-1,1 1 1,-1-1 0,0 0-1,1 0 1,-1 0 0,3 2-1,3 0 10,-1 1 0,0-1 0,1 0 0,0-1 0,13 4 0,37 4 51,-50-9-75,18 1-778,1-1 0,0-2 0,43-5 1,-54 4-759,25-1-165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26 9154,'-2'-6'1428,"2"4"-948,-1 0 0,1 0 0,-1 1 0,0-1 0,0 0 0,0 0 0,0 1 0,-1-3 0,2 4-439,-1 0 0,1 0 0,0 0 0,0 0 0,0-1 0,0 1 0,0 0 0,0 0 0,0 0 0,-1 0 0,1 0 0,0 0 0,0 0 0,0 0 1,0 0-1,0 0 0,-1 0 0,1 0 0,0 0 0,0 0 0,0 0 0,0 0 0,0 0 0,-1 0 0,1 0 0,0 0 0,0 0 0,0 0 0,0 0 0,0 0 0,-1 0 0,1 0 0,0 0 0,0 0 0,0 1 0,0-1 1,0 0-1,0 0 0,0 0 0,0 0 0,-1 0 0,1 0 0,0 0 0,0 1 0,-2 2 239,0 1 0,1-1-1,-1 1 1,1-1 0,0 1 0,0 0 0,0 0 0,0 0-1,0 5 1,-1 3 124,-11 62 859,-10 61-103,18-91-894,0 49-1,7-34-147,0-33-77,-3 38 0,1-59-88,-1-1 1,1 1-1,-1-1 0,-1 1 1,1-1-1,-3 5 0,3-8-1129,0-5 416,1 3 529,4-75-8377,-4 31 6527</inkml:trace>
  <inkml:trace contextRef="#ctx0" brushRef="#br0" timeOffset="1">28 103 6641,'22'-18'3425,"-1"14"-808,1 6-313,1 20-407,-3 4-185,7 18-384,-1 7-159,1 6-337,-1 7-136,1-7-272,-2-1-120,-2-11-176,-4-8-56,-5-6-8,-6-12-384,-5-14-1136,-3-5-905,-9-11 1289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10826,'-23'12'4465,"23"-12"-2240,4 3-809,15-5-336,9 1-136,7-3-519,4-4-129,6 2-312,-5-4-392,1 4 2928,-2-2-2032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2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10090,'-5'7'3321,"8"-6"-3649,-6-3-192,2 2-937,-1-2 913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10202,'-1'0'611,"0"0"0,0 1-1,0-1 1,0 0 0,0 0-1,0 1 1,0-1 0,1 0 0,-1 1-1,-2 0 1,-12 13 1137,14-13-1461,-7 9 154,0-1 1,1 2 0,0-1-1,1 1 1,-6 14 0,3-3-118,-12 42 0,17-49-289,1 0-1,1 0 1,1 0 0,0 0-1,0 1 1,2-1 0,0 0 0,0 0-1,2 1 1,0-1 0,1 0 0,0-1-1,1 1 1,1-1 0,0 0 0,1 0-1,0-1 1,11 15 0,-8-14-13,0-1 0,0-1 0,1 0 0,1 0 1,0-1-1,22 16 0,-28-23-159,0-1 1,0 1-1,0-1 1,0 0-1,1-1 1,-1 1-1,1-1 1,-1-1-1,1 1 1,0-1-1,0 0 1,0-1 0,0 1-1,0-1 1,0-1-1,0 1 1,13-4-1,2-5-606</inkml:trace>
  <inkml:trace contextRef="#ctx0" brushRef="#br0" timeOffset="1">696 137 9106,'0'-2'4617,"-4"2"-1768,0 12-609,3 8-272,-17 14-767,0 10-337,-5 9-480,-6 5-136,6-7-160,2-4-48,5-14-40,5-6-264,3-12-712,6-2-497,-4-13-1895,1-8 2111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10882,'8'3'4673,"5"13"-2384,3 9-337,10 14-327,-1 2-345,3 4-496,6-2-184,-10-6-240,4-1-96,-6-11-152,-10-6-16,3-4-768,-5-5-432,2-6-1497,13 4 1481</inkml:trace>
  <inkml:trace contextRef="#ctx0" brushRef="#br0" timeOffset="1">353 191 10946,'-6'13'4737,"13"-13"-2080,8-3-889,10 2-439,-1-6-217,13 3-584,2-1-160,-3 0-200,-2 1-80,-7 1-328,-3 2-416,-12-2-1169,-6 0-2647,-11-9 2943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9418,'-4'0'4313,"6"10"-1424,2 4-809,3 9-432,-3 5-239,0 10-689,-1 6-240,2 2-296,2-1-96,5-9-48,2-7-256,4-8-840,0-9-473,2-5 817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36 10226,'-1'-2'797,"-1"0"0,1 0 0,-1-1 0,1 1-1,-1 0 1,0 0 0,0 1 0,0-1 0,0 0 0,-3-1 0,3 1-476,-1 0 1,0 1 0,0 0-1,0 0 1,0 0 0,0 0-1,0 0 1,-4 0-1,4 0-284,1 1-1,-1 0 1,0 0-1,0 0 1,1 0-1,-1 0 0,0 1 1,1-1-1,-1 1 1,1 0-1,-1 0 0,0 0 1,1 0-1,0 0 1,-1 0-1,1 1 0,0-1 1,-1 1-1,1 0 1,0-1-1,-3 5 1,-3 5-8,0-1 1,1 2 0,0-1 0,-7 17 0,12-23-30,1-1-1,-1 1 0,1-1 1,0 1-1,0 0 0,0 0 1,0-1-1,1 1 0,0 0 0,0 0 1,0 0-1,1-1 0,-1 1 1,1 0-1,3 6 0,-4-9-2,1 0 1,0-1-1,0 1 0,0 0 0,0-1 0,0 1 0,0-1 0,1 1 1,-1-1-1,0 0 0,1 0 0,-1 1 0,1-1 0,-1 0 0,3 1 1,-1-1-3,0 0 1,1 0-1,-1 0 1,0 0-1,0-1 1,0 1-1,0-1 1,5 0 0,1-1-7,0 1 1,0-2-1,-1 0 1,1 0 0,12-5-1,-7 2 3,0-1-1,0-1 0,15-10 1,-88 88 204,54-64-153,0 0 1,0 1 0,1 0 0,0 0 0,0 0 0,-3 11 0,6-16-21,1 0 1,-1-1 0,0 1 0,1 0 0,-1 0 0,1 0-1,0 0 1,0 0 0,0 0 0,1 0 0,-1 0-1,1 0 1,-1 0 0,1 0 0,0 0 0,0 0 0,0-1-1,1 1 1,-1 0 0,1-1 0,-1 1 0,4 2-1,-3-3-12,0-1 0,0 1 0,0-1 0,0 0 0,0 0 0,0 1 0,1-2 0,-1 1 0,0 0 0,1 0 0,-1-1 0,0 1-1,1-1 1,4 0 0,4 0-6,22-2-1,-28 2-17,3-1-1,5 0-471,1-1 0,-1 0 1,0-1-1,18-6 1,-5-3-385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12539,'4'22'6713,"-2"13"-5418,-2-18-528,1 1-352,3 41 303,-3-51-678,0-1 0,1 0-1,0 0 1,0 0-1,6 13 1,-7-18-41,1 1 0,-1-1 0,1 1 0,0-1 0,0 0 0,0 0 0,0 0 0,0 0-1,0 0 1,1 0 0,-1-1 0,0 1 0,1-1 0,0 1 0,-1-1 0,1 0 0,0 0 0,0 0 0,-1-1 0,1 1 0,0-1 0,0 1 0,3-1 0,-2 0-39,0 0-1,0 0 1,0-1 0,-1 0 0,1 1-1,0-1 1,0-1 0,0 1-1,-1 0 1,1-1 0,-1 0 0,1 0-1,-1 0 1,0 0 0,0 0 0,5-6-1,-2 2-110,-1 0-1,0 0 1,0-1-1,-1 0 1,0 0-1,0 0 0,3-10 1,0-4-145,6-28 1,-10 37 295,-3 8 13,1 0 0,1 0 0,-1 0-1,0 0 1,1 0 0,4-6 0,-6 16 791,-1 12-343,-1 22-23,6 6-198,2-1 0,16 59 1,7 52 155,-17 41 694,-11-185-958,-2 0 1,0-1 0,0 1-1,-3 11 1,3-21-100,1 0 0,0 0 0,-1 0 1,0 0-1,1 0 0,-1 0 0,0-1 0,0 1 1,0 0-1,0 0 0,-1-1 0,1 1 1,0-1-1,-1 1 0,1-1 0,-1 1 0,1-1 1,-1 0-1,0 0 0,0 0 0,1 0 1,-1 0-1,0 0 0,0 0 0,0-1 0,0 1 1,0-1-1,0 1 0,0-1 0,0 0 1,0 0-1,0 0 0,-4 0 0,0-1 1,0 0 1,0-1-1,1 0 0,-1 0 0,0 0 0,1-1 1,0 1-1,-1-1 0,1 0 0,-7-6 0,-3-4-350,0 1-1,1-2 0,0 0 0,1-1 1,-19-26-1,31 38 15,-1-1 1,0 1-1,0 0 1,1-1-1,0 1 1,0-1-1,-2-5 1,3 7 41,0 0-1,0 0 1,0 0 0,0 0 0,0 0-1,1 0 1,-1 0 0,1 0-1,-1 0 1,1 0 0,0 1 0,-1-1-1,1 0 1,2-2 0,10-13-1300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9202,'0'0'144,"-1"0"0,1 0 1,-1 0-1,1 1 0,0-1 1,-1 0-1,1 0 0,0 0 0,-1 1 1,1-1-1,0 0 0,0 0 0,-1 1 1,1-1-1,0 0 0,0 1 0,-1-1 1,1 0-1,0 1 0,0-1 0,0 0 1,0 1-1,-1-1 0,1 0 0,0 1 1,0-1-1,0 1 0,0-1 1,0 0-1,0 1 0,0-1 0,0 1 1,0-1-1,0 0 0,0 1 0,0-1 1,0 0-1,1 1 0,-1-1 0,0 1 1,2 1 326,-1 0 1,1 0 0,0 0-1,0 0 1,4 3 0,2 2 101,23 23 366,-2 1 0,-1 2 0,-2 1 0,29 47 1,-44-62-678,-1 0 1,0 1 0,10 32 0,-15-38-97,-1 1-1,-1 0 1,-1 1 0,0-1 0,0 30-1,-3-27-48,-1 0-1,-1-1 0,-1 1 1,0 0-1,-10 25 0,-43 80-368,43-96-116,12-21 167,2-5 224,0-1-1,-1 1 1,1 0 0,0 0 0,0-1-1,-1 1 1,1 0 0,-1 0-1,1-1 1,0 1 0,-1 0-1,1-1 1,-1 1 0,0-1 0,1 1-1,-1-1 1,1 1 0,-1-1-1,0 1 1,1-1 0,-1 1-1,0-1 1,0 0 0,-1 1-1,-1-1 263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3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42 7178,'-10'-1'2559,"6"0"-1138,-1 1 0,0-1 0,0 0 0,1 0-1,-1 0 1,-5-3 0,27 4 898,0-2-2215,194-20 584,-90 14-577,-120 8-157,-1 0 0,1 0 0,-1 0 0,1 0-1,-1 0 1,1 0 0,-1 1 0,1-1 0,0 0 0,-1 0 0,1 0 0,-1 0 0,1 1 0,-1-1-1,0 0 1,1 1 0,-1-1 0,1 0 0,-1 1 0,1 0 0,-1-1-51,1 1 1,-1-1 0,0 1-1,0-1 1,0 1-1,0 0 1,0-1 0,0 1-1,0-1 1,0 1-1,0-1 1,0 1-1,0-1 1,0 1 0,0 0-1,-1-1 1,1 1-1,0-1 1,0 1 0,-1-1-1,1 1 1,0-1-1,-1 1 1,-12 13-971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8202,'-10'8'5746,"16"-6"334,122 12-3324,-123-14-2696,25 3 210,0-1 0,0-2 0,36-3 0,-63 2-391,0 0 0,1 0-1,-1 0 1,0 0 0,4-3 0,-9 3-866,2 5 390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8522,'-3'0'3497,"2"0"-1889,-1 0-152,1 0-15,1 0-185,13 7-488,22 2-240,59 6-336,-41-15-88,-3 0-56,-4-3 0,-11-2-688,-1-2-552,-8 6 736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5329,'-3'11'3241,"2"-7"352,7 1-1377,16-7-344,0-4-95,14 1-457,-1-3-272,2 8-456,-1-3-175,-7-1-209,1 4-72,-8 0-376,-1 4-417,2 6-335,0 0 504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2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99 5481,'-1'-2'1612,"-1"0"1,1 0-1,-1 0 0,1 0 1,0 0-1,-1 0 0,0-3 1,1 1-1192,0 0 1,0 0 0,0 0-1,0 0 1,0 0 0,1-6-1,2 8-392,-2 1-20,1 1 0,-1 0 0,0 0 1,0 0-1,1 0 0,-1 0 0,0 0 0,0-1 1,0 1-1,1 0 0,-1 0 0,0 0 0,0-1 1,0 1-1,1 0 0,-1 0 0,0-1 0,0 1 1,0 0-1,0 0 0,0-1 0,1 1 0,-1-3-22,1 0 1,0 0-1,0 0 0,0 0 0,0 1 1,1-1-1,-1 0 0,3-2 0,-4 4 19,1 0 1,-1 0-1,1 1 0,0-1 0,0 0 0,-1 1 1,1-1-1,0 1 0,0-1 0,0 1 0,-1-1 1,1 1-1,0-1 0,0 1 0,0 0 0,0-1 1,0 1-1,0 0 0,0 0 0,0 0 1,0 0-1,0 0 0,0 0 0,0 0 0,0 0 1,0 0-1,0 0 0,0 0 0,0 1 0,0-1 1,0 1 29,0-1 0,-1 1 0,1-1 0,-1 1 0,1-1 0,-1 1 0,1-1 1,-1 1-1,1 0 0,-1-1 0,0 1 0,1-1 0,-1 1 0,0 0 0,0-1 0,1 2 1,-1-2-11,0 1 0,0-1 0,0 0 0,0 1 0,0-1 0,1 0 0,-1 1 0,0-1 1,0 0-1,0 1 0,0-1 0,0 0 0,-1 1 0,1-1 0,0 0 0,0 1 0,0-1 1,0 0-1,0 1 0,0-1 0,0 0 0,-1 0 0,1 1 0,0-1 0,0 0 1,0 0-1,-1 1 0,1-1 0,0 0 0,0 0 0,-1 1 0,1-1 0,0 0 0,-1 0 1,1 0-1,0 0 0,0 0 0,-1 1 0,0-1-10,-12 2 147,12-2-164,1 0 0,0 0 0,-1 0 0,1 0 0,0 0 0,-1 0 0,1 0 0,0 0 0,-1 0 0,1 0 0,0 0 0,-1 0 0,1 0 0,0 0 0,-1-1 0,1 1 0,0 0 0,-1 0 0,1 0 0,0 0 0,0-1 0,-1 1 0,1 0 0,0 0 0,0-1 0,-1 1 0,1 0 0,0 0 0,0-1 0,0 1 0,0 0 0,-1-1 0,1 1 0,0 0 0,0-1 0,0 1 0,0-1 0,4-1-15,8-2 15,0 1-1,0 0 1,1 0-1,14 0 0,-22 3 4,1 0 0,-1 0 0,8 1 1,-12-1-1,1 0 1,-1 0 0,0 1 0,0-1-1,1 1 1,-1-1 0,0 1-1,0-1 1,1 1 0,-1 0 0,0-1-1,0 1 1,0 0 0,1 1 0,-2-2-1,0 1 0,0-1 1,1 0-1,-1 0 0,0 0 0,0 1 1,0-1-1,0 0 0,0 0 1,0 1-1,0-1 0,0 0 1,0 0-1,0 0 0,0 1 0,0-1 1,0 0-1,0 0 0,0 1 1,0-1-1,-1 0 0,1 0 0,0 0 1,0 1-1,0-1 0,0 0 1,0 0-1,0 0 0,-1 1 1,1-1-1,0 0 0,0 0 0,0 0 1,-1 0-1,1 1 0,0-1 1,0 0-1,0 0 0,-1 0 1,1 0-1,0 0 0,-13 5 75,-1-3-21,1 0 0,-1-1-1,0-1 1,0 0 0,-15-2 0,29 2-125,0 0 0,0 0 0,0 0 0,-1 0 1,1 0-1,0 0 0,0 0 0,0 0 0,0 0 0,0 0 1,0 0-1,-1 0 0,1 0 0,0 0 0,0 0 0,0 0 1,0 0-1,0 0 0,0 0 0,0 0 0,-1 0 0,1 0 1,0 0-1,0 0 0,0-1 0,0 1 0,0 0 0,0 0 1,0 0-1,0 0 0,0 0 0,0 0 0,-1 0 0,1-1 1,0 1-1,0 0 0,0 0 0,0 0 0,0 0 0,0 0 1,0 0-1,0-1 0,0 1 0,0 0 0,0 0 0,0 0 1,0 0-1,0 0 0,0 0 0,0-1 0,0 1 0,1 0 0,-1 0 1,0 0-1,0 0 0,0 0 0,0 0 0,0 0 0,0-1 1,0 1-1,0 0 0,0 0 0,1 0 0,11-7-4757,18-3 2777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1 543 3681,'2'15'1100,"2"12"863,-3-9 4772,-1-17-5463,0-1-149,0-9 1942,18-117-2686,-11 89-340,13-66-8,43-125 0,-60 220-29,2-8 13,9-19 0,-12 32 2,-1-1 0,1 1-1,1-1 1,-1 1 0,0 0-1,1 0 1,-1 0 0,1 0-1,0 0 1,5-4 0,-7 7-4,0 0 1,0-1-1,0 1 1,-1 0-1,1-1 1,0 1-1,0 0 1,0 0-1,-1 0 1,1 0-1,0 0 1,0 0-1,0 0 0,0 0 1,0 0-1,-1 0 1,1 0-1,0 0 1,0 1-1,0-1 1,0 0-1,-1 1 1,1-1-1,0 1 1,0-1-1,-1 1 1,1-1-1,0 1 1,-1-1-1,1 1 0,-1-1 1,1 1-1,-1 0 1,1-1-1,-1 1 1,1 0-1,-1 0 1,1 1-1,2 4 61,0 0-1,-1 0 1,1 1-1,-1-1 0,-1 1 1,2 9-1,0-1 24,7 28 118,5 27 41,-11-50-198,4 33 55,3-1 1,22 67 0,-12-68-105,-12-28-965,0 0 1,9 36 0,-16-47-1216,0-5 937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 10186,'-5'-4'4665,"2"0"-2232,12 0-745,2 1-176,13 1-575,7-1-249,-3 3-408,2 0-112,2 1-136,-5 1-360,10-2-1033,3 0 921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23 8498,'-22'-5'4169,"11"-3"-1129,11 5-1503,1-1-9,5 3-416,-6 1-256,5-1-463,26 1-129,42 0-152,-36 0-40,2 1-368,-2 2-385,-9 2-1247,-4-1-1361,-12 5 2065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7874,'1'2'3993,"7"1"-1441,4-2-511,4 2-49,3-3-592,1 0-280,4 0-519,-1 0-193,1-4-224,-1 4-48,-2-3-608,-1 2-553,-2 1-1103,-1 4 1208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 10490,'-13'-3'4801,"5"7"-1840,-5 8-1777,-2 3-16,-9 15-471,0 9-201,-3 9-304,-7 5-104,3-2-56,2-3-24,4-10 32,11-2-248,0-20-833,2-5-679,2-14 952</inkml:trace>
  <inkml:trace contextRef="#ctx0" brushRef="#br0" timeOffset="1">12 43 11570,'11'0'4721,"4"8"-2912,5 8-9,0 13-415,4 3-273,-2 4-424,2 1-128,1-2-208,-2-1-56,-3-3-152,-4-3-56,1-4-104,-5-7-344,3-1-792,1-3-456,2-7 863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12219,'-8'4'4961,"7"-1"-2849,5 1-664,13 0-247,7 0-225,12-4-424,5 0-168,6-1-224,-4-2-56,-2 0-48,-11-2-32,-2 0-728,-5 0-504,-10 3-1657,6 2 1681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7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7962,'19'-7'4337,"-15"14"-120,5 9-1953,2 11-632,-9 6-175,0 10-641,-2-2-224,-2 6-368,1-3-112,5-7-64,1-5-32,2-11-416,3-2-392,-3-10-953,1-1-439,11-9 1304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70 7674,'-9'-7'2647,"0"0"-1,0-2 1,-11-12 0,18 19-2463,0 0 0,-1 0-1,1 0 1,0 0 0,-1 0-1,0 0 1,1 0 0,-1 1-1,0-1 1,0 1 0,0 0-1,0 0 1,0 0 0,0 0-1,0 0 1,0 1 0,0 0-1,0-1 1,0 1 0,-1 0-1,1 1 1,0-1 0,0 0 0,-5 2-1,-3 2-104,0 0-1,1 0 1,-1 1 0,1 0-1,-14 10 1,14-8-51,-18 14 1,25-18-34,0 0-1,0 0 1,0 0 0,1 1 0,-1-1 0,1 0 0,0 1 0,0 0-1,-2 4 1,4-7 1,-1 0 0,1 0 0,0 0 0,0 0 0,0 0 0,0 0 0,0 0 0,0 0 0,0 0 0,0 0 0,0 0 0,0 0 0,1 0 0,-1 0 0,0 0 0,1 0 0,-1 0 0,1 0-1,-1 0 1,1 0 0,0 0 0,-1 0 0,1-1 0,0 1 0,-1 0 0,1 0 0,0-1 0,0 1 0,0-1 0,0 1 0,0 0 0,0-1 0,1 1 0,4 2-14,1 0 0,-1-1 0,13 3 0,-15-4 14,19 4-21,-1-1 0,1-2 0,39 1 0,-61-4 27,-1 1-1,0 0 1,1 0 0,-1 0-1,0 0 1,0 0 0,1 0-1,-1 0 1,0 0 0,0 0-1,1 0 1,-1 0 0,0 0 0,1 0-1,-1 0 1,0 0 0,0 1-1,1-1 1,-1 0 0,0 0-1,0 0 1,1 0 0,-1 0-1,0 1 1,0-1 0,0 0-1,1 0 1,-1 0 0,0 1 0,0-1-1,0 0 1,1 1 0,-5 5 46,3-4-20,-5 9-6,3-6-13,0 0-1,0 1 0,-4 4 0,-29 30 22,33-37-15,1 1-1,-1-1 0,0 0 1,1 1-1,-1-1 0,1 1 1,0 0-1,1 0 1,-3 6-1,3-9-4,1 1-1,0-1 1,0 0 0,0 1-1,0-1 1,0 0 0,0 1-1,0-1 1,1 0 0,-1 0-1,0 1 1,1-1 0,-1 0-1,1 0 1,-1 0-1,1 1 1,0-1 0,-1 0-1,1 0 1,0 0 0,0 0-1,0 0 1,0 0 0,0 0-1,0 0 1,0-1 0,0 1-1,0 0 1,2 0 0,0 1 7,0-1 1,0 0-1,0 0 1,0 1-1,0-2 1,0 1 0,1 0-1,-1-1 1,0 1-1,0-1 1,1 0-1,-1 0 1,7-1-1,2-2-193,0 0 0,17-6 0,-9 2-592,6-2-527,-1 0 465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2 564 10010,'0'-1'5295,"0"-4"-3647,0-31 2301,-1 20-3678,0-1-1,2 1 1,3-22 0,72-291-123,-68 304-148,-6 15 1,1 0-1,0 0 1,1 0-1,0 0 1,7-12 0,-10 22 0,-1-1 1,0 1 0,0-1-1,1 1 1,-1-1-1,0 1 1,1-1 0,-1 1-1,0 0 1,1-1 0,-1 1-1,1-1 1,-1 1-1,1 0 1,-1 0 0,1-1-1,-1 1 1,1 0 0,-1 0-1,1-1 1,-1 1-1,1 0 1,-1 0 0,1 0-1,-1 0 1,1 0 0,-1 0-1,1 0 1,-1 0-1,1 0 1,0 0 0,-1 0-1,1 0 1,-1 0 0,1 1-1,-1-1 1,1 0-1,-1 0 1,1 1 0,-1-1-1,1 0 1,-1 1 0,0-1-1,1 1 1,1 0 9,0 1-1,-1 0 1,0 0 0,1 0 0,-1 0 0,0 0 0,0 0 0,1 3-1,1 7 53,0-1-1,-1 0 0,1 15 0,0-5 23,9 87 272,-3-28-166,31 130 0,-35-193-264,10 19 0,1 6-1155,-12-27-47,-3-4 420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1 530 13131,'12'3'5145,"5"-2"-3393,4-1-519,11 0-161,3 0-328,-2-3-432,6 2-88,-17-3-808,1 0-488,17 3 664</inkml:trace>
  <inkml:trace contextRef="#ctx0" brushRef="#br0" timeOffset="1">336 19 10314,'-25'4'4585,"19"-2"-1856,2-2-1001,7 1-464,-3-1-167,0 0-465,24 4-192,44 4-304,-35-12-72,4-5-416,-3 1-432,-4 0-1449,-3 0 1385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2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21 7858,'-128'5'8124,"125"-5"-7872,0 1 0,-1-1-1,1 0 1,0-1 0,0 1-1,0 0 1,-1-1 0,1 0 0,0 0-1,0 0 1,-4-1 0,6-1 466,10-1-372,35-2-345,0 2 0,56 1 1,95 11-15,-168-6 14,387 9-6,-145-7 3,-121 1 4,27 0 12,-94 0-6,461 28 23,-169-3 52,-354-30-33,-15 0-61,-12 0-187,-93-5-2688,51-1 2161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 8914,'-4'8'4225,"4"-8"-1809,11 1-439,4-1-97,12-4-560,4 2-319,4-6-593,-2 0-160,-1 1-216,-2 6-296,-2 2-736,0 6 663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55 11474,'2'-20'11695,"-4"99"-11287,2-75-399,0 1 1,1-1-1,-1 1 0,1-1 1,0 1-1,0-1 0,0 0 1,1 0-1,-1 1 1,1-1-1,0 0 0,4 6 1,-5-9-31,1 1-1,-1 0 1,1-1 0,-1 0 0,1 1 0,-1-1 0,1 0 0,0 0 0,0 0 0,-1 0 0,1 0 0,0 0-1,0 0 1,0-1 0,0 1 0,0-1 0,0 1 0,0-1 0,0 0 0,0 0 0,0 0 0,1 0 0,-1 0-1,0 0 1,4-2 0,-3 1-122,0 0-1,1 0 0,-1-1 0,0 0 0,0 1 1,0-1-1,0 0 0,-1 0 0,1-1 1,4-3-1,-1-1-210,6-4-429,0 0 0,-1-2 0,12-16 0,-18 23 607,-1-1 0,0 0 0,0-1 0,0 1 0,-1-1 0,0 0 0,-1 1 0,2-11 1,-3 17 210,-1-1 0,0 0 0,0 1 0,0-1 0,0 0 0,0 1 0,0-1 0,-1 1 0,1-1 0,-2-3 0,2 5-21,0 0 0,0 0 0,0 0 1,0 0-1,0 0 0,0 0 0,0 0 1,0-1-1,0 1 0,0 0 0,0 0 1,0 0-1,0 0 0,0 0 0,-1 0 0,1 0 1,0 0-1,0 0 0,0 0 0,0 0 1,0 0-1,0 0 0,0 0 0,-1-1 1,1 1-1,0 0 0,0 0 0,0 0 1,0 0-1,0 0 0,0 0 0,0 0 0,-1 0 1,1 0-1,0 0 0,0 1 0,0-1 1,0 0-1,0 0 0,0 0 0,0 0 1,-1 0-1,1 0 0,-5 10 727,1 4-199,1-1 1,1 0-1,1 1 1,-1 25-1,1 5 176,-1-21-442,-3 33 109,3 0 0,5 67 0,17-2-263,4 36 291,-24-153-376,0 0-1,0 0 1,0 0 0,0-1 0,-2 9 0,1-11-24,1 0 0,0 0 0,-1 0 1,1 0-1,-1 0 0,1 0 0,-1 0 1,0 0-1,1 0 0,-1 0 0,0-1 1,0 1-1,0 0 0,1 0 0,-1-1 1,0 1-1,0 0 0,0-1 0,0 1 1,0-1-1,0 1 0,0-1 0,-1 1 1,-1-1-1,0 1 19,-1-1 0,1 0 0,-1 0-1,0-1 1,1 1 0,-1-1 0,1 1 0,-1-1 0,1 0 0,-1-1 0,1 1 0,0 0 0,-6-4 0,-1-1 50,0-1 1,-16-14 0,6 2-71,1-1 1,-19-24-1,35 39-43,-1 1 1,2 0-1,-1-1 1,0 1-1,1-1 1,0 0-1,0 0 1,-2-7-1,3 9-5,1 1-1,0-1 0,-1 1 0,1-1 0,0 0 1,0 1-1,1-1 0,-1 1 0,1-1 0,-1 0 1,1 1-1,0-1 0,0 1 0,0 0 1,0-1-1,0 1 0,0 0 0,3-4 0,0 2 166,0 0-1,0 0 0,1 0 1,-1 0-1,1 1 0,0 0 1,0 0-1,0 0 0,10-3 0,26-9 549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4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10314,'0'0'4593,"8"5"-2224,11 0-953,0 2-16,7-3-600,2-4-263,3 0-313,-1-3-344,-6 2-993,-4 1-623,-12 7 928</inkml:trace>
  <inkml:trace contextRef="#ctx0" brushRef="#br0" timeOffset="1">22 184 10546,'5'11'4417,"11"-4"-2472,1-5-145,10 1-400,2-3-367,4-4-593,1 3-168,-5-5-416,-3 1-561,-6 0 465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5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40 521 7602,'-15'99'5689,"14"-96"-5127,1 0-1,-1-1 1,0 1 0,0 0 0,0 0-1,-2 3 1,3-6-500,0 0 0,0 0 1,0 0-1,0 1 0,0-1 0,0 0 0,0 0 0,-1 0 0,1 0 1,0 1-1,0-1 0,0 0 0,0 0 0,-1 0 0,1 0 1,0 0-1,0 0 0,0 1 0,-1-1 0,1 0 0,0 0 0,0 0 1,0 0-1,-1 0 0,1 0 0,0 0 0,0 0 0,0 0 0,-1 0 1,1 0-1,0 0 0,-1 0 0,1-1 16,-1 1-1,1-1 1,-1 1-1,1-1 1,-1 0 0,1 0-1,-1 1 1,1-1-1,0 0 1,-1 0-1,1 1 1,0-1 0,0 0-1,-1-1 1,0-7 42,-1 0 1,1 0 0,0 0-1,1 0 1,1-12 0,1-1-106,6-25 1,19-77-46,27-138 2,-49 240 37,-1-1 57,11-36-1,-15 58-59,0 1 0,0-1-1,1 1 1,-1-1 0,0 1 0,0 0-1,0-1 1,0 1 0,1-1 0,-1 1-1,0 0 1,0-1 0,1 1 0,-1 0-1,0-1 1,1 1 0,-1 0 0,0 0-1,1-1 1,-1 1 0,1-1 0,0 2 2,-1-1-1,0 0 1,1 0 0,-1 0 0,0 0 0,1 0 0,-1 0 0,0 1 0,0-1-1,1 0 1,-1 0 0,0 0 0,1 1 0,-1-1 0,0 0 0,0 0 0,0 1-1,1-1 1,-1 0 0,0 0 0,0 1 0,3 4 75,-1-1 1,-1 1-1,3 7 1,3 19 307,6 66 1,0 1-103,45 108-57,-20-82-256,-24-79-1554,-12-34 1011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5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0 707 8730,'12'10'4809,"0"-8"72,12-2-3561,7-2 65,1-3-377,2 0-280,-7-2-400,2 2-144,1-3-872,-1-3-296,15-2 560</inkml:trace>
  <inkml:trace contextRef="#ctx0" brushRef="#br0" timeOffset="0.99">90 33 12603,'-11'-2'4913,"10"2"-3473,2 0-56,14 0-351,-3 4-289,13-2-368,5-2-120,2-2-112,7-5-32,2-1-184,-5 2-312,-4-1-944,-4 0-769,-8 9 1241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5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8506,'9'7'3961,"-3"-7"-1233,-4-1-535,13-1-161,6 0-295,-1 2-665,3 0-304,0 0-440,-3 0-136,7-2-272,5 1-392,0-2-1024,-1 1-585,-8-5 1177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56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16 9010,'13'-12'4033,"-13"8"-1729,-3 4-119,0 15-441,-10 9-232,-1 14-535,-13 8-233,-8 12-288,-1-5-120,7 1-184,9-4-72,7-14-152,2-4-264,3-20-712,2-4-649,0-13 1001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5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9282,'8'-4'4505,"0"4"-1808,7 8-553,1 8-96,8 10-535,4 8-289,2 4-496,6 2-128,-1 1-208,-3-2-80,-3-7-128,-10-8-80,3-6-63,2-2-258,-6-9-711,-6-3-472,-8-9-3857,8-7 3560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248 269 3489,'5'4'3979,"-2"-2"-3197,17 10 4344,-19-12-4904,0 1 0,0-1-1,1 0 1,-1 1 0,0-1-1,0 0 1,0 0 0,0 0-1,0 0 1,0 0 0,1 0-1,-1 0 1,0 0 0,0 0-1,0 0 1,0-1 0,2 0-1,-2 1-171,-1 0-1,1-1 0,-1 1 0,1-1 1,-1 1-1,1-1 0,-1 1 0,1-1 1,-1 1-1,0-1 0,1 1 0,-1-1 1,0 1-1,0-1 0,1 0 1,-1 1-1,0-1 0,0-1 0,3-5 106,0 0-107,0-1 0,0 0 0,-1 1 0,0-1 0,-1 0-1,0-1 1,0 1 0,-1-15 0,0 19-35,-1 0 0,1 0 0,-1 0 0,0 1 0,-1-1 0,1 0 0,-1 1 0,1-1 0,-4-4 0,-1 0 20,1 1-1,-10-9 0,8 7-7,-6-6 40,-2 1-1,-27-23 1,36 32-41,1 2 1,-1-1 0,0 1 0,0-1 0,0 2 0,0-1-1,0 1 1,-1 0 0,1 0 0,-1 0 0,1 1-1,-10-1 1,12 3 1,-1-1 1,1 1-1,0-1 0,0 1 0,-1 0 1,1 1-1,0-1 0,0 1 0,0 0 0,1 0 1,-1 0-1,0 0 0,1 1 0,-1-1 0,1 1 1,0 0-1,0 0 0,0 0 0,0 0 1,1 1-1,-1-1 0,-3 8 0,1-2 22,0 2 0,1-1-1,0 0 1,0 1-1,1 0 1,1 0 0,-2 18-1,3-20-17,1 1 0,0-1 0,1 1-1,0-1 1,0 0 0,1 0-1,1 1 1,-1-1 0,1-1 0,1 1-1,4 9 1,-5-13-15,-1-1-1,1 0 1,0 0-1,0 0 1,1-1-1,-1 1 1,1-1-1,-1 1 1,9 4-1,-9-6-8,1 0-1,-1-1 1,0 0-1,1 1 1,-1-1-1,1 0 1,-1-1-1,1 1 1,-1-1-1,1 1 1,-1-1-1,1 0 1,0-1-1,6 0 1,-5 0-4,1-1 0,-1 1 1,0-1-1,1 0 0,-1-1 1,0 1-1,0-1 0,-1 0 1,6-4-1,3-5 21,19-20 0,7-5 61,-38 36-67,1 0 0,-1-1 0,1 1-1,-1 0 1,1 0 0,0 0 0,0 0 0,0 1 0,-1-1 0,1 0 0,0 1-1,0-1 1,0 1 0,0 0 0,0 0 0,0 0 0,0 0 0,0 0 0,0 0 0,2 1-1,-1-1 44,0 1-1,-1 0 0,1 1 0,-1-1 0,0 0 0,1 1 0,-1-1 1,0 1-1,0 0 0,0 0 0,0 0 0,0 0 0,-1 0 0,3 3 1,2 5 206,-1 0 0,7 15 1,-7-13 25,12 20 1,-15-29-271,0 0 1,1 0-1,-1 0 1,1 0-1,-1 0 1,1-1 0,0 1-1,0-1 1,0 1-1,5 1 1,-7-3-27,0-1 0,0 1-1,0-1 1,0 1 0,0-1 0,0 1 0,0-1 0,0 0-1,0 0 1,1 0 0,-1 1 0,0-1 0,0 0 0,0 0-1,0-1 1,0 1 0,0 0 0,0 0 0,0 0 0,0-1-1,0 1 1,0 0 0,0-1 0,0 1 0,0-1 0,0 0-1,0 1 1,0-1 0,0 0 0,0 1 0,0-1 0,0-1-1,7-13 224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 10554,'-1'1'552,"1"0"0,-1 1 0,1-1-1,-1 1 1,1-1 0,-1 0 0,1 1 0,0-1 0,-1 2-1,2 27 2531,0-12-1466,-6 83 1264,7-89-2922,0-14-175,0-7-112,2-6 237,-1 1 0,2 0 0,8-22 0,-6 20 82,0 0-1,1 1 1,1-1-1,0 2 1,13-16 0,-21 28 32,0 1 1,0 0 0,0 0 0,0 0 0,0 0 0,0 0 0,1 0 0,-1 0 0,0 0 0,1 0 0,-1 0 0,0 1 0,1-1 0,-1 1 0,1-1 0,-1 1 0,1-1 0,-1 1 0,1 0 0,1 0 0,-1 0 24,0 0 0,0 1 1,0 0-1,-1-1 0,1 1 1,0 0-1,-1 0 0,1 0 1,0 0-1,-1 0 0,1 0 1,-1 0-1,0 1 0,1-1 1,-1 1-1,2 1 0,2 5 115,0-1 0,0 1 0,-1 0 0,0 0 0,6 15 0,9 48 127,-9-32-941,-9-37 530,-1-1-19,0 0 1,0 0-1,0 0 1,1 0-1,-1 0 1,0-1 0,1 1-1,-1 0 1,1 0-1,-1 0 1,1-1-1,-1 1 1,1 0 0,-1 0-1,1-1 1,0 1-1,-1 0 1,1-1-1,0 1 1,0-1 0,0 1-1,7 1-1130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2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6953,'-4'-9'3545,"-1"-1"-1352,6 7-964,6 3 634,-7 0-1745,-1 0 0,1 1 0,0-1 0,-1 0 0,1 1 0,-1-1 0,1 0 0,0 1 0,-1-1 0,1 0 0,0 1 0,-1-1 0,1 0 0,0 1 0,0-1 0,0 1 0,-1-1-1,1 1 1,0-1 0,0 1 0,0-1 0,0 1 0,-6 19-277,-2 18 194,7-34-28,1 1 1,0 0-1,-1-1 0,2 1 1,-1-1-1,0 1 0,1 0 1,1 5-1,2 13 39,-4-19-31,0-2 0,0 1 0,0-1 1,1 0-1,-1 0 0,0 0 1,1 0-1,1 4 0,-3-7 286,0-4 956,8 34-881,3 36-339,9 48 29,9 4-8,20 111 96,2 86 18,-12-111-106,-21-117-41,-1-8 0,1 4 18,10 126 1,-26-200-51,-1-5-32,0 0 1,0-1-1,0 1 1,0-1-1,0 1 1,-2 4-1,2-7 20,0 0 0,0 0-1,0-1 1,0 1-1,0 0 1,0 0 0,0 0-1,0 0 1,0 0-1,0 0 1,0 0-1,0 0 1,0 0 0,0 0-1,0 0 1,0 0-1,0 0 1,0 0-1,0 0 1,0 0 0,-1 0-1,1 0 1,0 0-1,0 0 1,0 0 0,0 0-1,0 0 1,0 0-1,0 0 1,0 0-1,0 0 1,0 0 0,0 0-1,0 0 1,0 0-1,0 0 1,0 0-1,0 0 1,0 1 0,0-1-1,0 0 1,0 0-1,0 0 1,0 0 0,0 0-1,0 0 1,0 0-1,-1 0 1,1 0-1,0 0 1,0 0 0,0 0-1,0 0 1,0 0-1,0 0 1,0 0-1,0 0 1,0 0 0,-2-7-1130,-1-14-672,2-10 691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127 300 9378,'4'-7'1161,"-1"-1"-1,0 0 1,0 1-1,-1-1 1,0 0 0,2-11-1,-4 15-884,0 0 0,0 1 0,0-1 0,0 0 0,0 1 0,-1-1 0,0 1 0,1-1 0,-1 0 0,-1 1 0,1 0 0,0-1 0,-1 1 0,0 0 0,0 0 0,-3-5 0,4 7-226,0 0-1,0 0 1,0 1-1,0-1 1,0 0-1,0 1 1,0-1-1,0 1 1,0-1-1,0 1 0,0 0 1,0-1-1,0 1 1,0 0-1,-1 0 1,1 0-1,0-1 1,0 1-1,0 1 1,0-1-1,0 0 1,-1 0-1,1 0 1,0 1-1,0-1 1,0 0-1,-2 2 1,0-1-10,0 1 0,0-1 0,-1 1 0,1 0 0,0 0 0,1 1 0,-1-1 0,-3 4 0,-2 4-4,0 0 0,1 0 0,0 1 0,1 0 0,0 0 0,1 0 0,-6 19 0,9-23-28,0-1 1,0 1-1,1 0 1,0 0-1,0-1 1,1 1-1,0 0 1,0 0-1,0 0 1,1 0-1,0-1 1,1 1-1,0 0 1,0-1-1,4 10 1,-5-13-7,1 1 1,0-1-1,1 0 0,-1-1 1,0 1-1,1 0 1,-1-1-1,1 1 0,0-1 1,5 3-1,-7-4-3,1 0 0,-1 0 0,0-1 0,1 1 0,-1 0 0,1-1 0,-1 0 0,1 1 0,-1-1-1,1 0 1,-1 0 0,1 1 0,-1-1 0,1 0 0,-1-1 0,1 1 0,0 0 0,-1 0 0,1-1 0,-1 1 0,1-1 0,-1 1 0,0-1-1,1 0 1,-1 1 0,3-3 0,-1-1-22,1 1 0,-1-1-1,0 0 1,0 0 0,-1 0 0,1-1-1,2-7 1,2-1-88,8-18-212,-1 0-1,-1-1 1,-2-1 0,-1 0 0,-2 0-1,-1-1 1,4-51 0,-11 79 345,0-1 0,0 1-1,0-1 1,-1 1 0,0 0 0,0-1 0,-3-9 0,3 16 5,1-1 1,-1 0 0,1 0 0,-1 0 0,1 0 0,-1 1-1,1-1 1,-1 0 0,1 0 0,-1 1 0,0-1 0,0 0-1,1 1 1,-1-1 0,0 1 0,0-1 0,0 1 0,1 0-1,-1-1 1,-1 1 0,1-1 5,0 1-1,1 0 1,-1 0-1,1 0 1,-1 0-1,0 0 0,1 1 1,-1-1-1,0 0 1,1 0-1,-1 0 1,1 0-1,-1 1 1,1-1-1,-1 0 1,1 1-1,-1-1 1,1 0-1,-1 1 1,1-1-1,-1 0 1,1 1-1,-1-1 1,1 1-1,0-1 1,-1 1-1,1-1 1,0 1-1,-1 0 1,-1 4 118,0 0 0,1 1 1,-1-1-1,1 0 0,0 0 0,0 7 1,0 2 62,-3 11 70,2 0 0,0 0 0,2 0 1,1 0-1,1 1 0,7 33 0,-6-48-255,0 1 1,1-1-1,0 1 0,1-1 1,0 0-1,11 15 0,-11-18-149,1-1 0,0-1-1,0 1 1,0-1 0,1 0-1,0 0 1,0-1 0,0 0-1,15 7 1,-17-9-1,0-1 0,0-1 0,0 1 0,0-1 0,1 1 0,-1-1 0,0-1 0,0 1 0,1-1 0,-1 0 0,7-1 0,27-6-74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86 5321,'30'-50'3103,"-24"34"-412,-6 9-742,-1 4-1126,1 2-692,0 1 1,0-1-1,0 1 1,0 0-1,0-1 1,0 1-1,0 0 0,-1-1 1,1 1-1,0 0 1,0-1-1,0 1 1,-1 0-1,1-1 0,0 1 1,0 0-1,-1 0 1,1-1-1,0 1 1,-1 0-1,1 0 0,0-1 1,-1 1-1,1 0 1,0 0-1,-1 0 1,-12-1 1662,-12 6-464,-71 25 1663,94-29-2947,0-1 0,1 1-1,-1-1 1,0 1 0,1 0 0,-1-1-1,0 1 1,1 0 0,-1 0 0,-2 3 0,4-4-39,0 1 1,-1 0 0,1-1 0,0 1 0,-1 0 0,1-1-1,0 1 1,0 0 0,0-1 0,0 1 0,0 0 0,0 0 0,0-1-1,0 1 1,0 0 0,0 0 0,0-1 0,0 1 0,1 0 0,-1-1-1,0 1 1,0 0 0,1-1 0,-1 1 0,0 0 0,1-1-1,-1 1 1,1-1 0,-1 1 0,2 1 0,0 0 4,0-1 0,0 1 0,0 0 1,0 0-1,0-1 0,0 1 0,1-1 0,-1 0 0,1 0 1,-1 0-1,1 0 0,-1 0 0,1 0 0,-1-1 1,1 1-1,0-1 0,-1 1 0,1-1 0,0 0 0,0 0 1,-1-1-1,5 0 0,-7 1-4,0 0 0,0 0 0,0 0 0,0 0 0,0-1 0,0 1 0,0 0 0,0 0 0,0 0 0,0 0 0,0 0 1,0-1-1,0 1 0,0 0 0,0 0 0,0 0 0,0 0 0,0-1 0,0 1 0,0 0 0,0 0 0,0 0 0,0 0 0,0 0 0,-1 0 0,1-1 0,0 1 0,0 0 0,0 0 0,0 0 0,0 0 0,0 0 1,0 0-1,0 0 0,-1 0 0,1 0 0,0-1 0,0 1 0,0 0 0,0 0 0,0 0 0,-1 0 0,1 0 0,0 0 0,0 0 0,-9-4 94,-15 4-5701,14 0 7383,10 0-2325,0 0-281,0 0-441,0 0-95,-1 0 605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5 582 6169,'0'2'1448,"0"1"0,-1 0 0,1-1 0,0 1 0,-3 4 0,2-2 439,9-29 3584,0 1-4447,7-24-1374,16-107 611,-11 49-213,27-70 11,-39 144-37,4-6 67,-12 36-79,0 0 0,1 0 0,-1 1 0,0-1 0,1 0 1,-1 1-1,1-1 0,-1 0 0,1 1 0,-1-1 0,1 0 1,0 1-1,0-1 0,0 1-2,-1 0-1,0 0 1,1 0 0,-1 0-1,0 0 1,1 0 0,-1 0-1,0 0 1,1 0 0,-1 0-1,0 0 1,1 1 0,-1-1-1,0 0 1,1 0 0,-1 0 0,0 1-1,0-1 1,1 0 0,-1 0-1,0 1 1,0-1 0,1 0-1,-1 0 1,0 1 0,0-1-1,0 0 1,0 1 0,0-1-1,1 0 1,-1 1 0,0-1-1,0 0 1,0 1 0,0-1-1,8 27 292,-1 1 0,-1-1 0,2 42 0,-3-32-80,8 54 326,33 123-1,-37-180-506,11 32-290,-13-53-456,-4-10-359,-4-7-1203,-4-7-9,-2-8 1059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8898,'-2'-9'4577,"2"-1"-1376,10 2-1017,0 2-128,1-2-575,8 2-313,-2 2-552,7 3-240,5 2-232,2 2-40,5 1-472,2-3-512,0-1-1248,-1 0-2946,-4 6 3362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20 12379,'-7'0'1253,"0"-1"0,0 1 1,0 1-1,-7 0 1,11 0-973,1-1 1,-1 1 0,0-1 0,1 1 0,0 0 0,-1 0 0,1 0 0,-1 0 0,1 1 0,0-1 0,0 1-1,0-1 1,0 1 0,-2 2 0,4-4-265,0 0 0,0 0-1,0 0 1,0 0 0,0 0-1,0 1 1,0-1 0,0 0-1,0 0 1,0 0 0,0 0-1,0 0 1,0 1 0,0-1-1,0 0 1,0 0 0,0 0-1,0 0 1,0 0 0,0 0-1,0 1 1,0-1 0,0 0-1,0 0 1,0 0 0,0 0-1,0 0 1,0 0 0,0 0-1,0 0 1,0 1 0,1-1 0,-1 0-1,0 0 1,0 0 0,0 0-1,0 0 1,0 0 0,0 0-1,0 0 1,1 0 0,-1 0-1,0 0 1,0 0 0,0 0-1,0 0 1,7 2 127,-2-1-126,0-1 0,-1 0-1,1 0 1,0-1 0,0 1-1,-1-1 1,1 0 0,0 0-1,-1-1 1,1 0-1,5-2 1,2-2 14,0-1-1,19-14 1,-69 20 3314,100 5-2992,-27-1-352,103-4 58,-55-1-232,-85 2-501,-3 1-33,-2 1-3809,-4 3 3434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 8746,'-8'7'4521,"6"-5"-1240,4-2-1121,6 2-56,-8-4-519,0 1-289,18-2-544,7-2-200,35-7-272,-34 9-80,-2 3-112,2 0-160,-6 0-688,-3 3-344,-8-2 2848,-7-1-1680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166 144 8226,'-9'-82'3647,"7"63"-2188,-2-4 997,4 22-2182,-1-1 0,1 1 0,-1 0 0,1 0 0,-1-1 0,0 1 1,1 0-1,-1 0 0,0 0 0,-1-2 0,1 3-155,0-1 0,0 1 1,1-1-1,-1 1 0,0 0 0,1-1 1,-1 1-1,0 0 0,0-1 1,0 1-1,0 0 0,1 0 0,-1 0 1,0-1-1,0 1 0,0 0 1,0 0-1,0 1 0,1-1 0,-1 0 1,0 0-1,0 0 0,0 0 1,1 1-1,-1-1 0,0 0 0,0 1 1,0-1-1,1 1 0,-2 0 1,-3 2 106,1 0 1,0 1 0,-6 6 0,7-7-61,-6 7-26,0 0-1,1 1 0,0 1 1,0-1-1,1 1 1,1 1-1,0-1 0,1 1 1,0 0-1,1 0 1,1 0-1,-3 16 0,3-6-95,1 0 0,1 1-1,1-1 1,1 0 0,1 0-1,7 35 1,-6-44-32,1-1-1,0 1 0,1-1 1,1 0-1,11 20 1,-12-24-14,2 0 0,-1 0 1,1-1-1,0 0 0,0 0 1,1-1-1,1 0 0,8 7 0,-12-11-219,-1-1 0,1 1-1,-1-1 1,1 0 0,0 0-1,0-1 1,5 2-1,-9-3 194,-1 0-1,1 0 0,-1 0 0,1 0 0,-1 0 1,1 0-1,-1 0 0,1 0 0,-1 0 0,0 0 0,1-1 1,-1 1-1,1 0 0,-1 0 0,0 0 0,1-1 1,-1 1-1,1 0 0,-1-1 0,0 1 0,1 0 0,-1-1 1,0 1-1,0 0 0,1-1 0,-1 1 0,0-1 1,0 1-1,0 0 0,1-1 0,-1 1 0,0-1 0,0 1 1,0-1-1,0 1 45,6-15 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0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12 10994,'2'-9'4617,"-6"6"-2536,0 6-201,-6 11-319,-6 6-313,2 12-504,-6 4-184,-1 8-256,-1 0-88,-6 0-128,8-3-40,4-10-560,2-3-416,9-11-1273,-7-9-1287,3-15 2239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0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7786,'7'-7'4385,"3"7"-649,5 4-1383,5 8-1,4 8-567,-1 5-361,9 3-624,-4-1-224,-5-3-312,1-4-80,-14-3-248,3-1-344,-1-2-824,-5-2-496,9-2 984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55 14539,'-2'-1'5713,"1"0"-3936,1-1-217,4-2-528,21-10-312,38-12-456,-34 22-176,-6 2-960,-1 2-632,-3 6 880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2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3609,'-10'1'5783,"10"-1"-5336,-1 0-1,0 0 1,1 0 0,-1 0 0,1 1 0,-1-1 0,0 0 0,1 0 0,-1 0 0,0 0 0,1 1 0,-1-1 0,1 0 0,-1 1 0,1-1 0,-2 1 0,-3 9-297,-1 12 435,-2 8-194,7-29-367,1 0 0,-1-1 0,1 1 0,-1 0 0,0 0 0,1 0 1,-1-1-1,0 1 0,1 0 0,-1-1 0,-1 1 0,2 0-26,0-1 0,-1 0 0,1 0 1,0 0-1,0 0 0,-1 1 0,1-1 0,0 0 0,0 0 0,-1 0 0,1 0 0,0 0 1,0 0-1,-1 0 0,1 0 0,0 0 0,0 0 0,-1 0 0,1 0 0,0 0 1,-1 0-1,1 0 0,0 0 0,0 0 0,-1 0 0,1-1 0,0 1 0,0 0 1,0 0-1,-1 0 0,1 0 0,0 0 0,0-1 0,-1 1 0,1 0 0,0 0 0,0 0 1,0-1-1,0 1 0,-1 0 0,17 0 87,-16 0-63,1 0 0,0 0-1,-1 0 1,1 0 0,-1 0 0,1 0-1,-1 0 1,1 0 0,-1 0-1,1 1 1,-1-1 0,1 0 0,-1 0-1,1 1 1,-1-1 0,1 0-1,-1 1 1,1-1 0,-1 0-1,0 1 1,1-1 0,-1 0 0,0 1-1,1-1 1,-1 1 0,0-1-1,1 1 1,-1-1 0,0 1 0,0 0-1,0 0 25,0 1 0,0-1 0,0 0 0,0 0 0,0 0-1,0 0 1,-1 1 0,1-1 0,0 0 0,-1 0 0,1 0 0,-1 0-1,0 1 1,0-1-21,0 0 0,0 0 0,1 0 0,-1 0 0,0 0 0,0 0 0,0 0 0,0 0 0,0-1 0,0 1 0,0 0 0,0-1 0,0 1 0,-2 0 0,0 0-4,0-1 1,0 1-1,0 0 0,0-1 1,-1 0-1,-2 0 0,-1 0 7,0-1 0,-14-2 0,21 2-29,-1 1-1,1 0 0,-1 0 1,0 0-1,1 0 0,-1 0 1,1-1-1,-1 1 1,0 0-1,1-1 0,-1 1 1,1 0-1,-1-1 0,1 1 1,-1-1-1,1 1 0,0 0 1,-1-1-1,1 1 0,-1-1 1,1 1-1,0-1 0,0 0 1,-1 1-1,1-1 0,0 1 1,0-1-1,-1 1 1,1-1-1,0 0 0,0 1 1,0-1-1,0 0 0,0 1 1,0-1-1,0 1 0,0-1 1,0 0-1,1 1 0,-1-1 1,0 1-1,0-1 0,0 0 1,1 1-1,-1-1 1,0 1-1,1-1 0,-1 1 1,0-1-1,1 1 0,-1-1 1,1 1-1,-1-1 0,1 1 1,0-1 2,0 0 0,0 1 0,-1-1 1,1 1-1,0 0 0,0-1 0,0 1 0,0 0 1,0-1-1,0 1 0,0 0 0,0 0 0,0 0 1,0 0-1,0 0 0,0 0 0,0 0 1,0 0-1,0 0 0,1 1 0,1-1 11,-1 1 0,0 0 1,0 0-1,0 0 0,1 0 0,-1 0 0,2 1 0,5 8 110,-2 0-76,16 21 73,-22-30-113,-1-1 0,0 0 0,1 1 0,-1-1 0,0 1 0,1-1-1,-1 1 1,0-1 0,0 1 0,1-1 0,-1 1 0,0-1 0,0 1 0,0 0 0,0-1 0,0 1 0,0-1 0,0 1-1,0-1 1,0 1 0,0 0 0,0-1 0,0 1 0,0-1 0,0 1 0,-1-1 0,1 1 0,0-1 0,0 1 0,-1-1-1,1 1 1,0-1 0,-1 1 0,1-1 0,0 1 0,-1-1 0,0 1 0,0 0 13,0-1 0,-1 1 1,1 0-1,-1-1 0,1 1 0,0-1 1,-1 0-1,-1 1 0,2-1-9,0 0-6,-1 0 0,1 0 1,-1 0-1,1-1 0,-1 1 0,1 0 0,-1-1 0,1 1 1,-1-1-1,1 1 0,0-1 0,-1 0 0,1 1 0,0-1 0,0 0 1,-1 0-1,1 0 0,0 0 0,0 0 0,0 0 0,0 0 1,0-1-1,0 1 0,1 0 0,-1 0 0,0-1 0,0 1 0,1 0 1,-1-1-1,1 1 0,0-1 0,-1 1 0,1-1 0,0 1 1,0-1-1,0 1 0,0-1 0,0 1 0,0-1 0,0 1 0,0-1 1,1 1-1,0-3 0,-1 3-8,3-6-14,0 1 0,0 0 0,5-8 0,-7 13 16,0-1 0,1 0-1,-1 1 1,0-1 0,1 1-1,0 0 1,-1 0 0,1-1 0,0 1-1,-1 0 1,1 0 0,0 0 0,0 1-1,0-1 1,3 0 0,0 0 2,1 0 1,-1 0-1,0 1 1,0 0-1,1 0 1,-1 0-1,0 1 0,9 1 1,-14-1 3,1-1 0,0 0-1,0 1 1,-1-1 0,1 1 0,-1-1 0,1 1 0,0-1 0,-1 1-1,1 0 1,-1-1 0,1 1 0,-1-1 0,0 1 0,1 0 0,-1 0-1,0-1 1,1 1 0,-1 0 0,0 0 0,0-1 0,0 1 0,0 0-1,1 0 1,-1 0 0,0-1 0,-1 3 0,1-1 9,0-1 0,0 1 0,0 0 0,-1 0 0,1 0-1,-1 0 1,1 0 0,-1-1 0,-2 4 0,1-3 8,0 1 0,0-1 1,-1 0-1,1 0 0,-1-1 0,0 1 0,0-1 0,1 1 0,-1-1 0,0 0 1,0 0-1,0 0 0,0 0 0,-5 0 0,3 0 29,1 0 1,-1 1-1,1-1 0,-7 4 0,11-5-48,0 0 0,0 0 0,0 0 0,-1 0 0,1 1 0,0-1 0,0 0-1,0 0 1,-1 0 0,1 0 0,0 0 0,0 0 0,-1 0 0,1 0 0,0 0 0,0 0-1,0 0 1,-1 0 0,1 0 0,0 0 0,0-1 0,-1 1 0,1 0 0,0 0 0,0 0-1,0 0 1,-1 0 0,1 0 0,0 0 0,0-1 0,0 1 0,-5-9-12,1-10-61,4 17-61,0 1-1,0-1 0,0 0 0,0 0 0,0 0 1,1 0-1,-1 0 0,1 1 0,-1-1 1,1 0-1,0 0 0,0 1 0,0-1 0,0 0 1,0 1-1,0-1 0,0 1 0,0 0 0,1-1 1,-1 1-1,0 0 0,1 0 0,-1-1 1,1 1-1,0 1 0,-1-1 0,1 0 0,0 0 1,3 0-1,13-2-859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24 11386,'0'-1'287,"0"0"0,0 0 0,0 1 0,0-1 0,0 0-1,0 0 1,-1 1 0,1-1 0,0 0 0,0 0 0,-1 1-1,1-1 1,-1 0 0,1 1 0,0-1 0,-1 1 0,1-1-1,-1 1 1,0-1 0,0 0 0,-1 0-36,1 0 0,-1 0 0,0 0-1,1 1 1,-1-1 0,0 0 0,0 1 0,-2-1 0,-2 0 62,0 1 1,-1 0-1,1 0 1,-10 1-1,10 0-166,-1 1-1,1-1 1,-1 1 0,1 0-1,0 0 1,0 1-1,0 0 1,0 0 0,1 0-1,-1 1 1,-7 6 0,10-7-98,-1 1 1,0 0 0,1 0 0,0 0-1,0 1 1,0-1 0,1 1 0,-1-1-1,1 1 1,0 0 0,1 0 0,-1 0 0,1 0-1,-2 10 1,3-10-42,-1-1 0,1 0 0,0 0-1,0 1 1,1-1 0,-1 0 0,1 0 0,0 1 0,0-1-1,0 0 1,1 0 0,0 0 0,1 3 0,-1-4-14,0-1 1,-1 0 0,1 1 0,0-1-1,0 0 1,0-1 0,1 1-1,-1 0 1,0 0 0,1-1 0,-1 0-1,1 1 1,-1-1 0,1 0-1,0 0 1,0 0 0,-1-1 0,1 1-1,0-1 1,5 1 0,1-1-58,0 0 1,0-1-1,0 0 0,1-1 1,-1 0-1,-1 0 1,1-1-1,0 0 0,-1-1 1,1 1-1,-1-2 1,0 1-1,11-9 1,-11 9 1,-7 5 82,-6 11 134,3-8-105,-9 22 644,-15 51 0,21-61-434,3-11-156,1 0 0,-1 0 0,1 0 0,1 0 0,-1 0 0,1 0 0,-1 1 0,2 7 0,-1-12-97,1 0-1,-1 0 1,1 0-1,-1 0 1,1 0 0,0 0-1,-1 0 1,1-1-1,0 1 1,-1 0-1,1 0 1,0-1-1,0 1 1,0 0-1,0-1 1,0 1-1,0-1 1,0 1-1,0-1 1,0 0-1,0 1 1,0-1-1,0 0 1,0 0-1,0 0 1,0 0-1,2 0 1,2 1-78,0-1 1,0 0-1,0-1 0,8-1 1,-1-1-688,0-1 0,16-7 1,1-1-991,6 0 626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75 321 10122,'-1'0'459,"1"-1"0,-1 0-1,1 1 1,-1 0 0,1-1 0,-1 1-1,0-1 1,1 1 0,-1 0 0,0-1-1,1 1 1,-1 0 0,0 0 0,1-1-1,-1 1 1,-1 0 0,2 0-279,-1 1-1,1-1 1,0 1-1,-1-1 1,1 1-1,-1-1 1,1 1 0,0-1-1,-1 1 1,1-1-1,0 1 1,0-1 0,-1 1-1,1 0 1,0-1-1,0 1 1,0-1-1,0 1 1,0 0 0,0-1-1,0 1 1,0 0-1,-2 17 450,1 0 0,0 0-1,4 23 1,-3-33-582,2 0 0,-1 0 0,1 0 0,0 0 0,1 0 0,0 0 0,0 0 0,1-1 0,5 10 0,-7-15-49,-1 0 1,1 0-1,-1 0 1,1 0-1,0-1 1,-1 1-1,1 0 1,0-1-1,0 1 1,0-1-1,0 0 1,1 0-1,-1 0 1,0 0-1,0 0 0,1 0 1,-1 0-1,1-1 1,-1 1-1,1-1 1,-1 0-1,0 0 1,1 0-1,-1 0 1,4 0-1,-2-1-43,0-1-1,0 1 1,0 0-1,-1-1 1,1 0 0,-1 0-1,1 0 1,-1 0-1,0 0 1,1-1-1,-1 0 1,-1 1-1,1-1 1,4-6 0,1-2-191,-1 0 1,-1 0 0,0-1-1,0 0 1,6-20 0,11-65-209,-21 84 574,-3 17 229,-4 12-63,-1 7-106,2 0 1,0 1 0,1-1 0,1 1 0,3 46-1,22 119 4,-16-146-107,-5-35-74,10 88 98,-10-76-45,-1-1 1,-5 39-1,4-53-39,-1 0 0,0-1 0,0 1 0,-1 0 0,1 0 0,-1-1 1,0 1-1,-1-1 0,-3 7 0,3-8-3,1 0 0,-1-1 0,1 1 0,-1-1 0,0 1 0,0-1 0,0 0 1,0 0-1,0 0 0,0 0 0,-1-1 0,1 0 0,-7 2 0,0 0 32,0-2 1,-1 0-1,1 0 0,0 0 0,-1-2 0,1 1 1,-18-4-1,12 1-62,1-1-1,1 0 1,-1-1 0,-20-10 0,33 14-51,-1 0 0,1 0 0,0 0 0,0 0 0,0 0 0,1-1 1,-1 1-1,0-1 0,0 0 0,-2-3 0,4 5 7,0-1-1,-1 0 1,1 0-1,0 0 1,0 0 0,0 1-1,0-1 1,0 0-1,0 0 1,0 0-1,0 0 1,0 1 0,0-1-1,0 0 1,0 0-1,1 0 1,-1 0 0,0 1-1,1-1 1,-1 0-1,0 0 1,1 1 0,-1-1-1,1 0 1,-1 1-1,1-1 1,-1 0 0,1 1-1,0-1 1,0 0-1,23-18-1277,13-4 583</inkml:trace>
  <inkml:trace contextRef="#ctx0" brushRef="#br0" timeOffset="1">373 0 11202,'7'1'922,"-1"-1"0,1 1 0,-1 0 0,1 0-1,-1 1 1,13 4 0,-12-3-298,1 1 0,-1 0 0,0 0 0,13 11 0,-7-3-68,0 1 1,-1 1-1,0 0 1,14 21-1,-19-23-415,0 0 0,-1 0 0,0 0 0,0 1 0,-2 0 0,0 0-1,0 0 1,-1 0 0,-1 1 0,0-1 0,0 18 0,-2-11-68,-1 1 1,-1-1-1,-1 0 0,-1 0 1,0-1-1,-15 39 1,7-27 38,-26 48 1,32-69-388,0-1 1,0 0-1,-1 0 1,0-1 0,0 0-1,-1 0 1,0-1-1,-16 12 1,18-14-1297,2-7 677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51 8858,'-6'-18'3977,"-1"8"-1473,3 2-431,8 2-233,4 6-208,11 0-535,2-1-257,10-2-336,0 2-144,3 0-224,-8-1-16,-7 1-656,1 1-488,-7 7-601,8 5 785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9498,'5'1'4601,"3"-1"-1728,6-1-785,3-6 1,11-1-609,-1 0-376,-2-1-616,-4 2-176,-6 4-688,-1 2-456,10 5 512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38 630 9858,'-6'-10'1688,"1"-1"0,0 0 0,1-1 1,0 1-1,-4-22 0,6 16-1009,0-1 0,1 1 0,1-25 0,5 2-668,1 1 0,18-66 0,-16 78 14,21-72 20,-23 81-54,1 1 1,1 1-1,14-25 1,-19 36 0,1 1 0,-1-1 0,1 1 1,0-1-1,0 1 0,1 1 1,7-7-1,-11 10 10,0-1 0,0 0 1,0 1-1,0-1 0,0 0 0,1 1 1,-1 0-1,0-1 0,0 1 0,1 0 1,-1-1-1,0 1 0,1 0 1,-1 0-1,0 0 0,1 0 0,-1 0 1,0 0-1,1 1 0,-1-1 0,0 0 1,0 1-1,1-1 0,-1 1 0,0-1 1,0 1-1,0 0 0,0-1 1,0 1-1,1 0 0,-1 0 0,-1 0 1,1 0-1,0 0 0,0 0 0,0 0 1,0 0-1,0 2 0,3 4 47,0 0 0,0 0-1,-1 1 1,0 0 0,3 10 0,6 43 286,-8-42-233,14 115 469,6 27-105,-18-132-649,1-1-1,2 0 1,19 43 0,-26-62-2216,-8-15 1610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0 609 10738,'12'-10'4729,"-5"10"-1968,2-2-577,6 0-487,2 2-249,3-4-680,7 0-296,1-4-984,2 1-416,14 8 544</inkml:trace>
  <inkml:trace contextRef="#ctx0" brushRef="#br0" timeOffset="1">465 7 12267,'-24'-6'4881,"1"7"-2889,7 3-456,8 4-135,5 0-257,13 1-552,8-5-224,18 0-232,3-4-48,5-2-176,-3-2-336,-5 2-888,-4 2-609,-7 3 1113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8362,'-9'12'4001,"5"-4"-1129,4 0-711,5-1-465,6-2-232,10-1-535,8-3-209,7-1-312,-1-1-40,-1-3-824,-8 0-392,12 0 512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3 7138,'2'-2'3976,"-2"4"-815,-4 9-1121,-8 6-159,-12 13-513,-5 7-264,-7 9-479,0 1-201,3 0-272,4-6-96,9-8-224,4-5-312,4-13-937,7-6 2081,6-13-824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9426,'15'4'4729,"-1"4"-1712,8 8-729,0 8-175,-2 5-617,4 2-328,2 2-496,-4-1-176,3-1-248,-1-5-79,-4-2-241,0-4-377,-6-5-783,-2-3-424,-6-7 63,-3-2 801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136 114 5513,'-1'-1'11064,"1"-1"-6477,3-5-5285,-1 2 1391,0 0-609,-1 1 0,0-1-1,0 0 1,-1 1 0,1-1-1,-1 0 1,0 0 0,-1 0-1,1 1 1,-1-1 0,-2-8-1,3 11-57,-1 0-1,0 0 0,1 1 0,-1-1 0,0 0 0,0 1 1,0-1-1,0 0 0,0 1 0,-1-1 0,1 1 1,0 0-1,-1-1 0,1 1 0,0 0 0,-1 0 1,0 0-1,1 0 0,-1 0 0,0 0 0,1 1 0,-1-1 1,0 0-1,0 1 0,0 0 0,0-1 0,1 1 1,-1 0-1,0 0 0,0 0 0,0 0 0,0 0 0,0 0 1,0 1-1,0-1 0,1 1 0,-1-1 0,0 1 1,0 0-1,1-1 0,-1 1 0,-1 1 0,-2 2-9,0-1 0,1 1 0,-1 0 0,1 0-1,0 0 1,0 0 0,1 1 0,-1 0 0,1-1 0,0 1-1,-2 6 1,0 1-1,1 0 0,1 0 0,0 0 0,-2 15-1,2-6 8,1 1 1,1 0-1,2 0 0,2 24 0,19 86 43,25 34 38,-7-25 24,-36-127-134,-1 1-1,-1-1 1,0 1 0,0 22 0,-2-36-32,0 0 1,0-1-1,0 1 0,-1 0 1,1-1-1,0 1 1,0 0-1,0-1 1,0 1-1,-1 0 0,1-1 1,0 1-1,0-1 1,-1 1-1,1 0 0,-1-1 1,1 1-1,0-1 1,-1 1-1,1-1 1,-2 1-1,2-1-53,-1 1 0,0-1 0,0 0 0,1 0-1,-1 0 1,0 0 0,0 0 0,1 0 0,-1 0 0,0 0 0,0 0 0,1 0-1,-1 0 1,0 0 0,1-1 0,-1 1 0,0 0 0,0-1 0,1 1 0,-2-1 0,0-1-337,0 1 0,0-1 0,0 0 0,0 0 0,0 0 1,0 0-1,1 0 0,-3-4 0,-6-7-1453,-13-13 170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8754,'1'-1'3705,"2"1"-2145,-2 8-320,-1-8-55,0 8-321,0 25-176,0 43-176,4-32-56,-1 2-72,4-7-88,1-10-160,-2-4-56,1-9-40,-8 2-8,-1-1-232,1-5-328,-7-5-1464,4-6 1312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7554,'7'-10'3600,"12"9"-943,3-3-545,13 4-263,4 0-193,2-3-592,7 2-311,0-2-393,-6-2-240,5-2 184,-2-6-232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59 6529,'-6'16'5537,"-7"29"1,11-31-4731,-1 0 0,2 0 1,0 1-1,2 23 1,-1-34-772,0 0 1,1 1-1,0-1 1,0 0 0,0 0-1,1 0 1,-1 0 0,1 0-1,0 0 1,0 0-1,0 0 1,1-1 0,-1 1-1,1-1 1,0 0 0,0 0-1,0 0 1,0 0-1,0 0 1,1 0 0,0-1-1,-1 0 1,1 0 0,0 0-1,6 2 1,-5-2-37,1-1 1,0 0 0,0 0-1,0-1 1,0 1-1,0-1 1,0-1 0,0 1-1,0-1 1,7-1-1,-9 0-39,1 1 0,-1-1 0,1 1-1,-1-1 1,0 0 0,1-1-1,-1 1 1,0-1 0,0 0 0,-1 0-1,1 0 1,5-7 0,-7 8-1,-1 0 0,1 0 0,-1 0 1,0 0-1,0 0 0,0 0 1,0 0-1,-1-1 0,1 1 0,-1 0 1,1-1-1,-1 1 0,0 0 0,0-1 1,0 1-1,0-1 0,0 1 0,0 0 1,-1-1-1,1 1 0,-1 0 0,1-1 1,-1 1-1,0 0 0,0 0 0,0 0 1,0 0-1,-2-3 0,-3-3-12,0 0 1,-1 0-1,1 1 0,-1 0 0,-10-8 1,-56-48 333,69 57-8,4 6-266,0 0 0,0 0 0,0 0 0,0-1 0,0 1 0,0 0 0,0 0 0,0 0 0,0 0 0,0 0 0,0 0 0,0-1 0,0 1 0,0 0 0,0 0 0,0 0 0,1 0 0,-1 0 0,0 0 0,0 0 0,0 0 0,0 0 0,0-1 0,0 1 0,0 0 0,1 0 0,-1 0 0,0 0 0,0 0 0,0 0 0,1 0 0,18 0 204,-13 0-272,144 1 104,-141-1-6,0 0-1,-1 0 1,1 1 0,0 0-1,-1 0 1,1 1 0,0 0-1,-1 1 1,0 0 0,0 0-1,14 8 1,-15-7 32,0 1 0,-1 0 0,1 0 1,-1 1-1,0 0 0,9 12 0,-13-15-27,0 0 1,1 0-1,-1 1 0,-1-1 1,1 1-1,0-1 1,-1 1-1,0 0 0,0 0 1,0 0-1,0 0 0,-1 0 1,1-1-1,-1 1 1,0 0-1,-1 7 0,-6 23 533,7-33-545,0 0 0,-1 0 0,1-1 0,0 1 0,-1 0-1,1 0 1,-1 0 0,1 0 0,-1-1 0,0 1 0,1 0 0,-1-1-1,0 1 1,1 0 0,-1-1 0,-1 2 0,-2 0 99,4-1-113,0-1 0,-1 0-1,1 1 1,0-1 0,-1 0 0,1 1-1,-1-1 1,1 0 0,-1 0-1,1 1 1,-1-1 0,1 0 0,-1 0-1,1 0 1,-1 0 0,1 0 0,-1 0-1,1 1 1,-1-1 0,1 0-1,-1-1 1,1 1 0,-1 0 0,1 0-1,-1 0 1,1 0 0,-1 0-1,0-1 1,0 1 2,0-1 0,0 0 0,0 0 0,0 0 0,0 0 0,1 0 0,-1 0 0,0 0 0,1 0-1,-1 0 1,0-2 0,-1-1-2,0-1 1,1 1-1,0-1 0,0 0 0,-1-7 0,2 6-20,0 1-1,1-1 1,0 0-1,0 1 1,0-1 0,1 1-1,0 0 1,0-1-1,0 1 1,1 0-1,4-8 1,4-3-103,1 1-1,14-15 1,-16 19-59,4-5-1075,0 2 0,31-24 0,-22 24 273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10402,'0'0'4248,"0"0"-1342,1 5 843,22 114-749,-18-98-2793,0-1-1,1 1 0,10 23 1,-14-41-171,-2-4-29,0-7-51,0-2-21,1 0 41,1 1 0,-1-1 0,2 1-1,0-1 1,0 1 0,6-12-1,-9 21 25,3-7-11,1 0 0,-1 0 0,1 1 0,1-1 0,-1 1 0,1 0 0,1 0 0,-1 1 0,1 0 0,-1 0 1,1 0-1,1 0 0,-1 1 0,1 0 0,13-5 0,-17 7 16,1 1-1,-1-1 1,1 1 0,0 0 0,-1 1-1,1-1 1,0 0 0,4 1 0,-6 0 4,0 0 0,0 1 1,1-1-1,-1 0 0,0 1 1,0 0-1,0-1 0,1 1 1,-1 0-1,0 0 0,0 0 1,0 1-1,0-1 0,1 2 1,2 1 49,0 1 0,-1 0-1,0 0 1,0 0 0,0 1 0,-1-1 0,6 13 0,-1 2 262,6 23-1,-8-24-137,-1 0-7,4 23 1,-6-25-184,-3-4-200,0-12 67,0 1 1,0-1 0,0 1 0,0-1 0,0 1-1,1-1 1,-1 1 0,1 1 0,3-1-1208,4-6-660,6-7 825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9354,'0'7'2444,"0"25"5326,2 0-4534,-1-25-2926,0 1 0,1-1 0,0 0 0,0 0 0,1 1-1,4 8 1,-5-13-283,-1-1-1,1 1 1,-1-1-1,1 0 1,0 1-1,0-1 1,0 0-1,0-1 0,1 1 1,-1 0-1,0 0 1,1-1-1,-1 0 1,1 1-1,-1-1 1,1 0-1,0 0 1,0 0-1,-1-1 1,1 1-1,0-1 0,0 1 1,0-1-1,3 0 1,1-1-35,-1 1 0,1-1 0,0 0 1,-1-1-1,1 1 0,0-1 0,-1-1 1,0 1-1,0-1 0,10-6 0,-10 5-30,-1 1 0,0-1 0,0 0 0,0 0 0,-1 0 0,1-1 0,-1 0-1,0 0 1,0 0 0,-1 0 0,5-9 0,-7 11 24,0 1 0,0 0 0,0-1 0,-1 1 0,1-1 0,-1 1 0,0-1-1,1 1 1,-1-1 0,0 1 0,-1-1 0,1 1 0,0-1 0,-1 1 0,1-1 0,-1 1 0,0 0 0,0-1 0,0 1 0,0 0 0,0-1 0,-1 1-1,1 0 1,0 0 0,-1 0 0,0 0 0,1 1 0,-1-1 0,0 0 0,-3-1 0,-2-2 20,-1 0 0,0 0 0,0 1 0,0 0 0,0 1 0,-1-1 0,0 2 0,1-1 0,-1 1 0,0 1-1,0 0 1,0 0 0,0 0 0,-17 2 0,22 0-3,1 0 0,-1 0 0,0 0 0,1 1 0,-1-1 0,-5 4 0,7-4-23,1 0 0,-1 0-1,1 0 1,-1 0-1,1 0 1,0 0 0,0 1-1,-1-1 1,1 0 0,0 1-1,0-1 1,0 1-1,0-1 1,1 1 0,-1 0-1,0 2 1,0-4-82,1 1 1,0-1-1,0 1 1,0-1-1,0 1 1,0 0-1,0-1 1,0 1-1,0-1 1,1 1-1,-1-1 1,0 1-1,0-1 1,0 1-1,0-1 1,1 1-1,-1-1 1,0 1-1,1-1 1,-1 1-1,0-1 1,1 1-1,-1-1 1,1 1-1,-1-1 1,0 0-1,1 1 1,-1-1-1,1 0 1,-1 0-1,1 1 0,-1-1 1,2 0-1,15 5-1270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8306,'5'10'2075,"1"0"0,-1 1 0,0-1-1,-1 1 1,3 11 0,-2-6-106,10 23-1,-14-39-1959,-1 0 0,0 0 0,0 0 1,0 1-1,0-1 0,1 0 0,-1 0 0,0 1 0,0-1 0,0 0 0,0 0 1,0 1-1,0-1 0,0 0 0,0 0 0,0 1 0,0-1 0,0 0 1,0 1-1,0-1 0,0 0 0,0 0 0,0 1 0,0-1 0,0 0 1,0 0-1,0 1 0,0-1 0,0 0 0,0 0 0,-1 1 0,1-1 1,0 0-1,0 0 0,0 1 0,-1-1 0,1 0 0,0 0 0,0 0 1,0 1-1,-1-1 0,1 0 0,0 0 0,0 0 0,-1 0 0,0 0-5,1 0 0,-1 0-1,1 0 1,-1 0-1,1 0 1,-1 0-1,0 0 1,1 0-1,-1 0 1,1-1 0,-1 1-1,1 0 1,-1-1-1,1 1 1,-1 0-1,1 0 1,0-1-1,-1 1 1,1-1 0,-1 1-1,1-1 1,0 1-1,-1 0 1,1-1-1,-2-3-6,0 1 0,1-1 0,0 1-1,-1-1 1,1 1 0,1-1-1,-1 0 1,0-7 0,1 1-26,0-1 1,1-10 0,0 16 18,0 0 0,0 1 0,0-1 0,1 1 0,0-1 0,-1 1 0,6-8 0,0 0-2,13-13 1,-20 24 11,2-1 16,-1 1 1,0-1-1,1 1 0,-1 0 1,1-1-1,-1 1 0,1 0 0,-1 0 1,1 0-1,0 0 0,0 0 1,0 0-1,0 0 0,-1 0 1,1 1-1,0-1 0,0 1 0,0 0 1,0 0-1,0-1 0,0 1 1,0 0-1,1 1 0,-1-1 1,0 0-1,0 0 0,-1 1 0,1 0 1,0-1-1,0 1 0,0 0 1,0 0-1,0 0 0,-1 0 1,4 2-1,1 1 104,0 1-1,0 0 1,-1 0 0,1 0-1,-1 1 1,-1 0 0,8 11 0,-1 2 315,11 27 0,-14-28-642,1 0 0,14 22 0,-22-39 116,0 1 0,0-1 1,0 1-1,0-1 0,0 1 1,1-1-1,-1 0 0,1 1 1,-1-1-1,1 0 0,-1 0 0,1 0 1,0 0-1,3 1 0,11 4-337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10 221 10082,'-1'6'5505,"-2"-4"-584,2-2-2880,-1 0-169,1 0-640,0 0-327,1 0-513,0 0-136,14 4-112,11 0-216,41 0-1056,-36-10-641,1-1 977</inkml:trace>
  <inkml:trace contextRef="#ctx0" brushRef="#br0" timeOffset="1">542 1 9874,'3'0'4793,"-5"12"-1024,-2 7-1377,-2 19-751,-2 10-105,2 7-656,5 3-304,8-8-336,3-9-119,8-11-129,0-12-64,0-12-705,-1-8-383,-4-11-56,-1 1 488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10642,'3'-4'4505,"10"2"-2448,4 0 15,10 6-416,3 0-343,5 0-649,2-1-216,1 0-816,0-5-680,-5-7 664</inkml:trace>
  <inkml:trace contextRef="#ctx0" brushRef="#br0" timeOffset="1">496 0 9498,'-8'28'4577,"11"-1"-1248,-3-2-745,8 0-511,-4-3-441,0-6-880,5 0-328,-9-10-616,2-3-424,-2-3-1160,0-1-689,0-1 1449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6537,'-1'-7'4033,"1"7"336,4 0-1472,-4 0-993,0 0-391,0 0-881,0 0-648,5 1-1185,8 10-1927,22 0 1967</inkml:trace>
  <inkml:trace contextRef="#ctx0" brushRef="#br0" timeOffset="1">239 274 7938,'4'1'755,"0"-1"1,0 1-1,0-1 1,0 1-1,0-1 0,0-1 1,0 1-1,0 0 1,0-1-1,0 0 1,0 0-1,4-1 1,-3 0-360,0-1 0,-1 1 0,1-1 1,-1 0-1,1 0 0,-1 0 0,0 0 1,5-7-1,-3 4-314,-2 0 1,1 0-1,-1 0 1,0-1-1,0 1 1,-1-1-1,0 0 1,0 0-1,0-1 0,-1 1 1,0-1-1,1-13 1,-3 19-53,0-1 0,0 1 1,0-1-1,0 1 0,0-1 0,-1 1 1,1-1-1,-1 1 0,0-1 0,0 1 0,0-1 1,0 1-1,0 0 0,0 0 0,0-1 1,-4-2-1,4 4 2,0-1 0,-1 1 1,0 0-1,1 0 0,-1 0 0,1 0 0,-1 0 1,0 0-1,0 0 0,0 0 0,1 1 0,-1-1 1,0 1-1,0 0 0,0-1 0,0 1 0,0 0 1,0 0-1,0 0 0,0 0 0,0 1 1,-3 0-1,3-1-1,-1 1-1,1 0 1,0 0 0,0 0 0,-1 0 0,1 0-1,0 1 1,0-1 0,0 1 0,0-1 0,1 1 0,-1 0-1,0 0 1,1-1 0,-1 1 0,1 0 0,-1 1 0,1-1-1,0 0 1,0 0 0,0 0 0,0 1 0,-1 4-1,0 4 63,0 0-1,1 0 0,-1 22 0,3-8 102,0 0 0,2 0 0,1 0 1,1-1-1,1 1 0,14 35 0,-18-52-128,30 90 820,-29-84-760,0 0-1,-1 0 0,0 0 1,-1 0-1,-1 18 0,-1-27-94,1 0-1,-1 0 1,0-1 0,0 1-1,-1-1 1,1 1-1,-1-1 1,0 1 0,0-1-1,-3 5 1,3-7-34,0 1-1,0-1 1,0 0 0,-1 1-1,1-1 1,0 0 0,-1-1-1,1 1 1,-1 0 0,0-1-1,0 1 1,0-1 0,1 0-1,-1 0 1,0 0 0,-5 1-1,5-2-104,0 1 0,0-1 0,-1 0 0,1 0 0,0 0-1,0-1 1,-1 1 0,1-1 0,0 1 0,0-1 0,0 0-1,0 0 1,0-1 0,0 1 0,0-1 0,0 1 0,0-1-1,1 0 1,-1 0 0,-2-3 0,1 2-250,1-1 1,-1-1 0,1 1-1,0 0 1,0-1 0,1 1-1,-1-1 1,1 0-1,0 0 1,1 0 0,-3-9-1,-3-35-1317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12195,'2'1'309,"0"0"1,-1 0 0,1 0 0,0 0 0,0 1-1,0-1 1,-1 1 0,1-1 0,-1 1 0,1-1 0,-1 1-1,0 0 1,1 0 0,-1 0 0,0 0 0,0 0-1,-1 0 1,1 0 0,0 0 0,-1 0 0,1 0-1,-1 0 1,1 0 0,-1 0 0,0 5 0,10 216 5379,-11-205-5644,2 0 1,0 0-1,7 27 0,-8-45-49,0 0 1,0 0-1,0 1 0,0-1 0,0 0 0,0 0 0,0 1 0,0-1 1,0 0-1,0 0 0,0 1 0,0-1 0,0 0 0,0 0 0,0 1 1,0-1-1,0 0 0,-1 0 0,1 0 0,0 1 0,0-1 0,0 0 1,0 0-1,0 0 0,0 1 0,-1-1 0,1 0-11,0 0-1,0 0 0,0 0 1,-1 0-1,1 0 0,0 0 1,0 0-1,0 0 1,0 0-1,0 0 0,0 0 1,0 0-1,0-1 1,-1 1-1,1 0 0,0 0 1,0 0-1,0 0 1,0 0-1,0 0 0,0 0 1,0 0-1,0 0 1,0 0-1,0-1 0,0 1 1,0 0-1,0 0 0,-1 0 1,1 0-1,0 0 1,0 0-1,0 0 0,0-1 1,0 1-1,0 0 1,0 0-1,0 0 0,0 0 1,0 0-1,0 0 1,0 0-1,1-1 0,-1 1 1,0 0-1,0 0 1,0 0-1,0 0 0,0 0 1,0 0-1,3-14-225,0 1 0,1-1-1,1 1 1,0 0 0,7-13 0,-10 23 194,1-5 0,1 1 1,0-1-1,1 1 0,-1 0 0,1 0 0,1 0 0,-1 1 0,1 0 0,10-8 0,-16 14 65,1-1 0,-1 1 0,1-1 1,0 1-1,-1-1 0,1 1 0,0-1 0,-1 1 0,1 0 0,0-1 1,-1 1-1,1 0 0,0 0 0,0 0 0,0 0 0,-1-1 1,1 1-1,0 0 0,0 0 0,-1 0 0,1 0 0,0 1 0,0-1 1,0 0-1,-1 0 0,1 0 0,0 1 0,-1-1 0,1 0 1,0 1-1,0-1 0,-1 1 0,1-1 0,-1 1 0,1-1 0,0 1 1,-1-1-1,1 1 0,-1-1 0,1 1 0,0 1 0,0 1 112,1 1 0,-1-1-1,1 0 1,-1 1-1,0 0 1,-1-1-1,2 8 1,-2 10 489,-2 28 0,0 6-65,2-52-634,1 0 0,-1 0-1,1 0 1,-1 0-1,1-1 1,0 1-1,0 0 1,2 4 0,-3-6 20,1-1 0,-1 1 1,0-1-1,0 0 0,1 1 1,-1-1-1,0 1 0,1-1 1,-1 0-1,1 1 0,-1-1 1,1 0-1,-1 0 0,0 1 1,1-1-1,-1 0 0,1 0 1,-1 0-1,1 0 0,-1 1 1,1-1-1,0 0 0,0 0-46,0-1-1,0 1 0,0 0 0,-1-1 0,1 1 0,0 0 0,0-1 0,0 1 0,0-1 0,-1 1 0,1-1 0,0 0 0,0 1 0,-1-1 0,1 0 0,0-1 0,18-26-886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13251,'5'28'5665,"-4"24"-3160,-1 6-273,3 8-792,-2-2-455,10-10-617,2-4-200,3-36-232,-8-6-392,0 0-857,28 11-495,-7-23-1081,1-11 1713</inkml:trace>
  <inkml:trace contextRef="#ctx0" brushRef="#br0" timeOffset="1">23 95 10162,'-16'-3'4753,"10"1"-1632,5-1-673,6 6-535,-5-3-449,0 0-792,30 8-232,43 10-856,-27-14 168,9-9 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98 10882,'-1'-1'242,"-4"-1"607,1 1 0,-1 0-1,0 0 1,-5-1 0,9 2-746,-1 0 1,1 0-1,-1 0 1,1 0-1,0 0 1,-1 0 0,1 1-1,-1-1 1,1 0-1,0 1 1,-1 0-1,1-1 1,0 1-1,0 0 1,-1-1-1,1 1 1,0 0-1,0 0 1,-1 1-1,-2 3 56,0 0 1,1 0-1,0 0 0,0 1 0,0-1 0,1 1 0,-1 0 0,1 0 0,-2 11 0,0 4-2,-2 34 0,6-32-126,0 0 0,1-1 0,2 1 1,0-1-1,1 0 0,1 0 0,2 0 0,10 26 1,-6-23-25,1-1 0,1 0 1,1-1-1,1 0 0,1-1 1,29 31-1,-30-38-9,0-2 1,1 1-1,0-2 1,1 0-1,0-1 1,33 14-1,-36-18-6,1-1 0,0-1 0,0-1 0,1 0 0,-1-1 0,1-1 0,0 0 0,0-1 0,17-1 0,-26 0-1,0-1 0,1 0 0,-1-1 0,0 1-1,0-1 1,0-1 0,0 1 0,0-1 0,-1 0 0,1-1 0,-1 0-1,0 0 1,0 0 0,0-1 0,0 1 0,-1-2 0,0 1 0,0 0-1,0-1 1,6-11 0,-3 3-17,-1-1 0,0 1 0,-1-1 1,-1-1-1,0 1 0,-1-1 0,3-25 0,-4 11-11,-1-1 0,-2 1 0,-3-34 0,0 41 49,-1 0 0,0 0-1,-2 1 1,-1 0 0,0 0-1,-2 0 1,0 1 0,-2 0-1,-13-20 1,14 26 13,0 1 0,-1 0 0,-1 1 1,0 0-1,0 1 0,-2 0 0,1 1 0,-1 0 1,-1 1-1,0 1 0,0 1 0,-24-10 1,29 14 11,-1 1 1,0 0-1,0 1 1,0 1 0,0-1-1,0 2 1,0 0 0,-1 0-1,1 1 1,0 0-1,0 1 1,0 0 0,-15 5-1,13-2 0,0 0-1,0 1 0,0 0 1,1 1-1,0 1 1,0 0-1,1 0 0,0 1 1,0 0-1,-9 13 0,16-18-58,1 0 0,0 0-1,0 0 1,0 1 0,0-1-1,1 1 1,0 0 0,0 0-1,0 0 1,-1 6 0,2-7-155,1-1 0,-1 1 0,1 0 0,0 0 1,0-1-1,1 1 0,-1 0 0,1-1 0,0 1 0,0 0 0,0-1 0,0 1 1,1-1-1,-1 1 0,4 4 0,17 22-913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2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126 141 9858,'1'13'3337,"0"-17"-700,-2-25-86,0 13-1330,-4-29 0,4 41-1113,0 0 0,0 1 0,0-1 0,0 0 0,-1 1 0,0-1 0,1 1 0,-1 0 0,0-1 0,-1 1 0,1 0 0,0 0 0,-5-4 0,5 6-82,1 0-1,0 1 1,0-1 0,0 0 0,0 1-1,-1-1 1,1 1 0,0-1 0,-1 1 0,1-1-1,0 1 1,-1 0 0,1 0 0,-1 0-1,1 0 1,0 0 0,-1 0 0,1 0 0,-1 0-1,1 0 1,0 1 0,-1-1 0,1 1-1,0-1 1,0 1 0,-1-1 0,1 1 0,0 0-1,0-1 1,0 1 0,-1 0 0,1 0-1,-1 2 1,-2 0 8,1 1 0,-1 0 0,1 1 0,0-1 0,0 0 0,1 1 0,-4 7 0,2 0 73,0 0 0,1 0 0,0 0 0,1 0 1,-2 25-1,4-27-29,0-1 0,1 1 0,-1 0 0,2 0-1,-1-1 1,2 1 0,-1-1 0,5 11 0,-5-16-79,0-1 0,0 1 0,0 0-1,1 0 1,-1-1 0,1 1 0,0-1-1,0 0 1,0 0 0,7 5 0,-7-6-102,-1-1 0,1 1 0,0-1 0,0 0 0,0 0 0,0 0 0,0 0 0,0 0 1,0-1-1,0 1 0,0-1 0,0 0 0,0 0 0,0 0 0,0 0 0,4-1 0,3-2-683,-1 0 0,1-1 0,-1 0 0,0 0-1,15-11 1,17-11-623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0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45 8290,'12'31'6518,"-9"-22"-5097,1-1-1,-2 1 1,4 14 0,-4-9-30,1-1 0,9 24 0,-12-36-1324,1 0-1,-1 0 1,1 0 0,-1 0-1,1 0 1,0 1 0,0-1 0,-1-1-1,1 1 1,0 0 0,0 0-1,0 0 1,0 0 0,1 0-1,-1-1-53,-1 1-1,1-1 1,-1 0-1,1 0 1,0 0-1,-1 0 1,1 0-1,-1 0 0,1 0 1,-1 0-1,1 0 1,0 0-1,-1 0 1,1 0-1,-1 0 0,1 0 1,-1 0-1,1 0 1,-1-1-1,1 1 1,-1 0-1,1 0 1,-1-1-1,1 1 0,-1 0 1,1-1-1,-1 1 1,1 0-1,-1-1 1,0 1-1,1-1 0,-1 0 1,2-2-53,0 0 0,0 0 0,0-1-1,2-5 1,1-5-133,-1 7 65,-2 4 57,0 1 0,-1-1 0,1 1-1,-1-1 1,0 0 0,0 1 0,0-1 0,0 0 0,-1 0-1,1 0 1,-1 0 0,0 0 0,0 1 0,0-1-1,0 0 1,0 0 0,-1-3 0,-1 0-9,-1 0 0,1 1 0,-1-1-1,-1 1 1,1 0 0,-1 0 0,0 0 0,0 0 0,0 0 0,0 1 0,-9-6-1,7 5 68,0 1 0,0 0-1,0 0 1,-1 1-1,1 0 1,-1 0-1,0 1 1,0-1-1,-11-1 1,17 4-3,1 0 1,-1-1-1,1 1 1,-1 0-1,0 0 1,1 0-1,-1 0 1,0 0-1,1 0 1,-1 1-1,0-1 1,1 0-1,-1 0 1,1 0-1,-1 1 1,-1-1 0,2 1-2,0-1 0,0 0 1,0 0-1,0 0 1,0 1-1,0-1 1,-1 0-1,1 0 1,0 1-1,0-1 1,0 0-1,0 0 1,0 1-1,0-1 1,0 0-1,0 0 1,0 1-1,0-1 0,0 0 1,0 0-1,0 1 1,0-1-1,1 0 1,-1 0-1,0 1 1,0-1-1,0 0 1,1 2 4,0 0 0,0-1 0,0 0 1,0 1-1,1-1 0,-1 0 0,0 1 0,1-1 0,-1 0 1,3 1-1,6 4-22,0-2-1,1 0 1,-1 0 0,1-1 0,0 0 0,0-1-1,0 0 1,18 0 0,-15-1 11,0 0-1,-1 1 1,0 1 0,14 4 0,-22-6 8,0 1 1,-1 0-1,1 0 1,-1 1-1,1-1 1,-1 1-1,0 0 1,0 0-1,0 0 1,0 0-1,-1 1 1,1 0-1,-1 0 1,4 6-1,-6-8 8,0 1-1,0 0 0,0-1 1,0 1-1,0 0 0,-1 0 1,0 0-1,1 0 0,-1 3 1,0-4-2,0-1 0,0 0 0,0 0 0,0 0 1,0 0-1,0 0 0,-1 0 0,1 1 0,0-1 1,-1 0-1,1 0 0,0 0 0,-1 0 1,1 0-1,-1 0 0,0 0 0,1 0 0,-1-1 1,0 1-1,0 0 0,1 0 0,-1 0 1,0-1-1,0 1 0,-2 1 0,3-2-8,0 0 0,0 0 0,0 0 0,-1 0 0,1 0 0,0 0 0,0 0 0,-1 0 0,1 0 0,0 0 0,0 0-1,-1 0 1,1 0 0,0 0 0,0 0 0,-1 0 0,1 0 0,0 0 0,0 0 0,-1 0 0,1 0 0,0 0 0,0-1 0,-1 1 0,1 0-1,0 0 1,0 0 0,0 0 0,0 0 0,-1-1 0,1 1 0,0 0 0,-2-10-11,7-13-145,-1 12 84,1 1-1,0-1 0,0 1 1,1 0-1,1 0 1,0 0-1,0 1 1,0 0-1,2 1 0,9-9 1,-17 16 77,0 0 1,0 0-1,0 0 0,0 1 1,0-1-1,1 0 0,-1 1 1,0-1-1,1 1 0,-1 0 1,0-1-1,1 1 1,-1 0-1,0 0 0,1 0 1,-1 0-1,1 0 0,-1 0 1,2 0-1,-2 1 16,0-1 1,0 1-1,0 0 0,0-1 0,0 1 0,0 0 1,0-1-1,0 1 0,0 0 0,-1 0 0,1 0 1,0 0-1,-1 0 0,1 0 0,0 0 0,-1 0 1,0 0-1,1 0 0,-1 0 0,1 0 0,-1 1 1,0-1-1,0 2 0,2 12 392,-1 1 1,-3 29-1,1-4-193,1-38-277,-1-2 26,1-1 0,0 1-1,0 0 1,0 0 0,0 0-1,0 0 1,0 0 0,0-1-1,1 1 1,-1 0 0,0 0-1,0 0 1,1-1 0,-1 1-1,0 0 1,1 0 0,-1 0-1,1-1 1,-1 1 0,1 0-1,-1-1 1,2 2 0,8 2-238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 12067,'-2'-1'560,"1"0"0,0 0 1,-1 1-1,0-1 0,1 1 1,-1-1-1,1 1 0,-1 0 1,1 0-1,-1 0 1,0-1-1,1 1 0,-1 1 1,0-1-1,1 0 0,-1 0 1,1 1-1,-3 0 0,2 0-330,0 0-1,0 0 0,1 0 0,-1 0 1,0 1-1,1-1 0,-1 1 0,1-1 1,-1 1-1,1-1 0,0 1 0,-2 3 1,0 2-194,-1 0-1,1 0 1,1 1 0,-1-1 0,2 1-1,-3 11 1,4-16-21,-1 0-1,1 1 1,-1-1-1,1 1 0,0-1 1,0 1-1,1-1 1,-1 1-1,1-1 1,0 0-1,0 1 1,0-1-1,0 0 1,0 1-1,1-1 1,0 0-1,-1 0 0,1 0 1,0-1-1,0 1 1,1 0-1,-1-1 1,0 1-1,4 1 1,3 4 26,1-1 92,0 0 0,-1 1 0,0 1 1,10 12-1,-17-19-95,0 0 1,-1 1-1,1-1 1,-1 0 0,0 1-1,0-1 1,0 1-1,0-1 1,0 1 0,0 0-1,-1-1 1,1 1 0,-1 0-1,0 0 1,0-1-1,0 1 1,0 0 0,0-1-1,-1 1 1,1 0-1,-1-1 1,0 1 0,0 0-1,-2 4 1,2-5-31,-1 1 1,1-1-1,-1 0 1,0 0-1,0 0 0,0 0 1,0 0-1,0-1 0,0 1 1,0-1-1,-1 1 1,1-1-1,0 0 0,-1 0 1,1 0-1,-1 0 1,1 0-1,-1-1 0,0 1 1,-3 0-1,5-1-117,-1 0-1,0 0 0,0 0 0,0 0 1,0 0-1,0 0 0,1 0 1,-1-1-1,0 1 0,0-1 0,1 1 1,-1-1-1,0 0 0,0 0 1,1 0-1,-1 0 0,1 0 0,-1 0 1,1 0-1,-1 0 0,1 0 1,0-1-1,0 1 0,-1-1 1,1 1-1,0-1 0,0 1 0,0-1 1,1 1-1,-2-3 0,1 1-120,1 0 0,0 1 0,-1-1 0,1 0 0,0 0 0,0 1 0,1-5 0,3-20-894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1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9818,'-4'14'5321,"3"13"-784,-2 18-2520,0 10-233,5 7-688,3 6-360,8-9-432,3-8-135,7-9-169,1-12-40,1-11-505,0-7-263,-5-15-768,-4-3-609,-10-12 1425</inkml:trace>
  <inkml:trace contextRef="#ctx0" brushRef="#br0" timeOffset="1">1 228 8010,'2'7'4401,"5"-7"-817,12 5-1455,1 0-41,9-1-719,3 0-377,4-1-528,2-2-448,2-2-800,-3 0-457,-5-3 633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15 265 7938,'6'10'8189,"-5"-8"-5220,-3-7 1375,-3-16-4179,0 1 0,-2-25 0,6 38-134,0-6-50,0 0 0,1-1-1,0 1 1,1-1-1,1 1 1,0 0-1,1 0 1,0 0-1,6-14 1,-8 24-26,-1 1 1,1 0-1,0 0 0,0 0 1,0 0-1,1 0 1,-1 0-1,0 0 1,1 0-1,-1 0 0,4-2 1,-4 3-99,1 0 0,-1 1 0,0-1 0,0 1 0,1-1 0,-1 1 0,0-1 0,1 1-1,-1 0 1,0 0 0,1-1 0,-1 1 0,1 0 0,-1 0 0,0 0 0,1 1 0,-1-1 0,1 0 0,-1 1 0,0-1 0,1 0 0,1 2 0,25 11-720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170 152 10370,'-17'-27'7445,"2"0"-4325,-32-50-2230,46 75-885,0 1-1,0-1 1,-1 1 0,1-1 0,0 1 0,-1 0 0,1-1 0,-1 1 0,1 0-1,-1 0 1,0 0 0,0 0 0,1 0 0,-1 0 0,-3 0 0,3 1-3,1-1 1,0 1-1,0 0 1,-1 1-1,1-1 1,0 0-1,-1 0 1,1 0 0,0 1-1,0-1 1,0 1-1,-1-1 1,1 1-1,0-1 1,0 1-1,0 0 1,0-1-1,0 1 1,0 0-1,0 0 1,0 0 0,0 0-1,0 0 1,1 0-1,-2 1 1,-3 6 58,1 0 0,0 0 1,0 0-1,1 0 0,0 0 1,0 1-1,1 0 0,0-1 1,1 1-1,0 0 1,0 9-1,1-16-35,0 0-1,-1 0 1,1 0 0,1 0-1,-1 0 1,0 0 0,0-1-1,1 1 1,-1 0 0,1 0 0,0 0-1,-1-1 1,1 1 0,0 0-1,0-1 1,0 1 0,0 0-1,0-1 1,1 0 0,-1 1-1,0-1 1,1 0 0,-1 1 0,1-1-1,-1 0 1,1 0 0,-1 0-1,1 0 1,0-1 0,0 1-1,-1 0 1,1-1 0,0 1 0,0-1-1,0 1 1,0-1 0,-1 0-1,1 0 1,0 0 0,3 0-1,1-1-15,0 0 0,-1-1 0,1 1 0,-1-1 0,1 0 0,9-5 0,-9 4 5,0 0 0,0 0 0,1 1 0,8-2 0,-13 4 6,0 0-1,0-1 0,0 1 1,0 0-1,0 0 1,0 1-1,1-1 0,-1 0 1,0 1-1,0-1 0,0 1 1,-1 0-1,1 0 1,0 0-1,0 0 0,0 0 1,0 0-1,2 2 1,-2-1 64,1 1 1,0 0 0,-1-1 0,1 1 0,-1 0 0,0 0 0,0 1 0,0-1 0,-1 0-1,1 1 1,1 5 0,-1-2-491,0 1-1,-1-1 0,0 0 1,0 14-1,0-17-258</inkml:trace>
  <inkml:trace contextRef="#ctx0" brushRef="#br0" timeOffset="1">355 161 11458,'13'18'5114,"-9"3"-2210,8 0-551,-4-2-505,-3-4-512,-5-6-936,-4-5-560,-6-7-1200,-6-5-400,-2-8 984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9890,'5'5'1083,"0"-1"0,0 0 1,1 0-1,-1-1 0,1 1 0,10 4 0,41 11 1983,-43-15-2460,0 0 1,-1 1-1,26 13 1,-35-15-477,0-1 0,1 1 0,-1 1 0,0-1 0,-1 1 0,1-1 0,-1 1 0,1 0 0,-1 1 0,0-1 0,0 0 0,-1 1 0,0 0 0,1-1 0,0 7 0,13 48 354,-7-24-380,-1 2-25,-6-33-267,-2-7-49,-1-9-122,1 7 195,-2-4 4,1 0 0,1 0 0,-1 1 0,1-1 1,1 0-1,1-9 0,1 9 130,0-1 1,0 0-1,1 1 1,0 0-1,1 0 1,0 0-1,0 1 1,7-9-1,-11 17 53,-1-1-1,0 1 1,1-1-1,-1 0 0,1 1 1,-1-1-1,1 1 1,-1-1-1,1 1 1,0 0-1,-1-1 0,1 1 1,-1 0-1,1-1 1,0 1-1,-1 0 0,1 0 1,0-1-1,-1 1 1,1 0-1,0 0 1,-1 0-1,1 0 0,1 0 1,-1 0 19,0 1 0,-1-1 1,1 1-1,0-1 0,-1 1 1,1-1-1,0 1 0,-1-1 1,1 1-1,0 0 0,-1-1 1,1 1-1,-1 0 0,1 0 1,-1-1-1,1 2 0,2 5 266,-1-1 0,0 1 0,2 11 0,-4-17-268,7 37 753,-4-17-519,1 1 1,9 23-1,-13-44-254,1 2-150,0 0 0,0-1 0,1 1 0,-1 0 0,3 3 0,-4-5 60,1-1 1,-1 1-1,1 0 1,-1-1-1,1 0 0,-1 1 1,1-1-1,-1 1 1,1-1-1,-1 0 1,1 1-1,-1-1 1,1 0-1,0 1 1,-1-1-1,1 0 0,0 0 1,-1 0-1,1 0 1,0 0-1,-1 0 1,1 0-1,0 0 1,-1 0-1,1 0 1,0 0-1,-1 0 0,1 0 1,0 0-1,-1-1 1,1 1-1,0 0 1,0-1-1,17-12-786</inkml:trace>
  <inkml:trace contextRef="#ctx0" brushRef="#br0" timeOffset="1">524 1 11995,'4'21'5617,"1"4"-2417,0 13-1295,-1 3-209,-1 0-736,1 10-319,3 0-337,1-1-80,4-2-144,1-10-192,0-18-753,2-5-463,-6-21-1128,2-4-2689,-11-6 3528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2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9986,'0'12'5033,"1"-4"-1384,10 3-1809,2-4-263,6-1-785,1 0-376,9-6-912,4 2-384,6-4-1065,6-2-1023,10 2 1927</inkml:trace>
  <inkml:trace contextRef="#ctx0" brushRef="#br0" timeOffset="1">512 19 5385,'-29'9'9036,"24"-7"-7996,1 0 0,0 0 0,0 1 0,-5 2 0,7-3-745,-1 0-1,1 0 1,0 1 0,0-1 0,0 0 0,0 1 0,0-1 0,1 1-1,-1 0 1,1-1 0,0 1 0,-1 0 0,1 0 0,1 0-1,-1 0 1,0 0 0,0 4 0,1 1-41,0-1 0,0 1 0,1-1 0,0 1-1,0-1 1,1 1 0,0-1 0,0 0 0,1 0 0,5 12 0,5 3 281,25 38 0,-37-60-526,-1 1-1,1-1 1,-1 1-1,1-1 1,-1 1-1,1 0 1,-1-1-1,0 1 1,1-1-1,-1 1 1,0 0-1,0 0 1,1-1-1,-1 1 1,0 0-1,0-1 1,0 1-1,0 0 1,0 0-1,0-1 1,0 1-1,0 0 0,0-1 1,0 1-1,-1 0 1,1 0-1,0-1 1,0 1-1,-1 0 1,1-1-1,0 1 1,-1-1-1,1 1 1,-1 0-1,1-1 1,-1 1-1,1-1 1,-1 1-1,1-1 1,-1 1-1,1-1 1,-1 0-1,0 1 1,1-1-1,-1 0 0,0 1 1,1-1-1,-1 0 1,-1 1-1,-3 0-185,0 0-1,0 0 1,0 0-1,0 0 1,-10-1-1,-9 0-928,-3-4 316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4809,'4'-6'2561,"-4"4"-25,0 1-303,0 0 79,0-1-167,3 0-529,2 0-192,3 4-304,0 3-127,0 21-305,28 42-168,-36-37-272,-1 1-96,-3-16-344,6-4-464,-3-12-1577,0-7-3384,-6-9 3681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9378,'6'-8'4241,"5"7"-2001,1 2-1111,3 4-177,2 5-688,1-1-688,10 0 256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47 8730,'-37'4'3969,"25"-3"-1473,3-2-695,6-3-513,12 1-232,13-5-552,12 0-160,14 2-152,-3-4-56,1 5-80,-5 1-16,-10 1-40,-6 3-320,-13 3-1112,-7 2-1065,-13 7 1457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78 5801,'0'-5'788,"1"0"-1,-2 0 1,1 1-1,0-1 1,-1 0-1,0 0 1,0 0 0,-1 0-1,-3-8 1,5 12-647,-1 0 1,0-1 0,0 1-1,0 0 1,0-1 0,0 1-1,0 0 1,0 0 0,0 0-1,-1 0 1,1 0 0,0 0-1,-1 0 1,1 0 0,0 1-1,-1-1 1,1 0 0,-1 1-1,0-1 1,1 1 0,-1 0-1,1 0 1,-1-1 0,1 1-1,-1 0 1,0 0 0,1 0-1,-1 1 1,1-1 0,-1 0-1,0 1 1,1-1 0,-3 2-1,-1 0-18,1 0 0,-1 0-1,1 0 1,0 1-1,0-1 1,0 1 0,0 0-1,0 1 1,1-1-1,-1 1 1,1-1 0,-4 7-1,1-1 15,0 1-1,0 0 0,1 0 0,-5 14 0,5-8 27,1 1 0,0-1-1,2 1 1,-3 32 0,8 68 288,2-62-247,19 83-1,24 49 120,-10-44-380,-36-136-113,-1-4-148,-1 0 0,1 0 0,0 0 0,-1 0 0,0 0 0,0 5 0,0-8 276,0 0 0,0 0 0,0 0 0,0 0 0,0 0 0,0 0 0,0 0 0,0 0 0,0 0 1,0 0-1,0 0 0,0 0 0,0 0 0,0 0 0,0 0 0,-1 0 0,1 0 0,0 0 0,0 0 0,0 0 1,0 0-1,0 0 0,0 0 0,0 0 0,0 0 0,0 0 0,0 0 0,0 0 0,0 0 0,0 0 0,0 0 0,0 0 1,0 0-1,0 0 0,0 1 0,0-1 0,0 0 0,0 0 0,0 0 0,0 0 0,0 0 0,0 0 0,0 0 1,0 0-1,0 0 0,0 0 0,0 0 0,0 0 0,0 0 0,0 0 0,0 0 0,0 0 0,0 0 0,0 0 0,0 1 1,-4-11-1342</inkml:trace>
  <inkml:trace contextRef="#ctx0" brushRef="#br0" timeOffset="1">1 459 10442,'2'-24'4553,"10"15"-1912,3 2-769,2 4-311,10 6-281,-8 4-648,11 1-216,2 1-408,1-2-448,10-3-5433,-2 0 4240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157 141 6641,'28'-47'4093,"-27"44"-3692,0 1-1,0 0 0,-1 0 0,1 0 1,-1-1-1,1 1 0,-1 0 1,0-1-1,0 1 0,0-1 0,0 1 1,0 0-1,-1-4 0,0 3-87,0-1 0,0 1 0,0 0 0,-1 0 0,1 0 0,-1 1 0,0-1 0,0 0 0,0 1 1,-5-6-1,5 6-194,0 0 1,0 0-1,-1 1 1,1-1-1,0 0 1,-1 1-1,0-1 1,1 1 0,-1 0-1,0 0 1,0 0-1,0 1 1,1-1-1,-1 0 1,0 1-1,-5 0 1,4 0-60,1 0-1,-1 1 1,0 0 0,0 0-1,1 0 1,-1 0 0,1 1 0,-1-1-1,1 1 1,0 0 0,-5 3-1,2 0-33,0 0 0,0 0 0,1 1 0,0-1 0,0 1 0,0 0 0,1 1 0,0-1 0,0 1 0,0-1 0,-4 15 0,6-16-18,0 1 0,1 0 0,0-1 1,0 1-1,0 0 0,0 0 0,1 0 0,0 0 0,1 0 0,-1 0 0,1 0 0,0 0 0,0-1 0,1 1 0,0 0 0,0-1 1,4 9-1,-4-11-11,0 0 1,1 0 0,-1 0 0,1-1 0,-1 1 0,1-1 0,0 1 0,0-1 0,0 0 0,1 0 0,-1 0-1,0 0 1,1-1 0,-1 1 0,1-1 0,-1 0 0,1 0 0,0-1 0,-1 1 0,5 0 0,32-3-17,-36 2 36,-1-1 0,0 1 0,1-1 0,-1 0 0,1 0-1,-1 0 1,0-1 0,5-2 0,-9 4 14,1 0-19,-1 0 1,1 0 0,-1 0 0,1 0 0,0 0 0,-1 0-1,1 0 1,-1 0 0,1 0 0,-1 0 0,1 0-1,-1 0 1,1 0 0,-1 1 0,1-1 0,-1 0-1,0 0 1,-1 2-8,-1-1-1,1 0 1,-1 1 0,1 0-1,-1-1 1,-3 5-1,-28 30 62,32-34-39,0 0 0,0 1 0,1-1 1,-1 0-1,0 1 0,1-1 0,0 1 0,-1-1 1,0 5-1,1-6-7,1 0 0,0 0 0,0 0 0,0 0 0,0 0 1,0-1-1,1 1 0,-1 0 0,0 0 0,0 0 0,0 0 0,1-1 1,-1 1-1,1 0 0,-1 0 0,0-1 0,1 1 0,-1 0 0,1-1 1,0 1-1,-1 0 0,1-1 0,-1 1 0,1-1 0,0 1 0,-1-1 1,1 1-1,1 0 0,2 1 51,0-1 0,0 1 0,0-1 1,0 0-1,0 0 0,0 0 0,0 0 0,8 0 0,-3-1 6,1 0 0,19-4 0,-16 1-176,18-6 1,1-1 1275,-3 3-602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10626,'1'6'4553,"-1"-4"-2032,0-1 351,0-1-1479,0 0 271,0 28-472,4 48-904,-14-49-64,10-8-280,6-5-336,0-9-672,11-1-472,-10-4 1224,5-1-128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11851,'8'4'4705,"3"6"-3073,1 0-512,2 1-344,0 1-344,10 1-1216,5-5-872,10 1 1008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 5937,'-3'-3'5031,"-7"3"-3086,8 0-982,-9 0 758,-1 1-1,1 0 0,-19 4 0,25-3-1487,0-1-1,0 1 0,0 0 1,1 0-1,-1 0 0,0 1 1,1-1-1,0 1 0,-1 0 1,-3 4-1,7-5-175,0-1-1,-1 0 1,1 1 0,0-1-1,0 1 1,1-1 0,-1 1-1,0 0 1,0-1 0,1 1-1,-1 0 1,1 0 0,-1-1-1,1 1 1,0 2 0,0-1 3,0 1-1,0-1 1,1 0 0,-1 0 0,1 1 0,0-1 0,2 6 0,1 0 31,1-1-1,-1 1 0,2-1 0,10 14 1,-2-7 142,1-1 0,30 25 0,-22-21 77,-20-15-213,1 0 0,-1 0-1,1 0 1,-1 1 0,3 4 0,-6-7-80,1-1 1,-1 1 0,0-1 0,1 1 0,-1-1-1,0 1 1,1 0 0,-1-1 0,0 1 0,0-1-1,0 1 1,0-1 0,0 1 0,1 0 0,-1-1-1,0 1 1,0-1 0,0 1 0,-1 0 0,1-1-1,0 1 1,0-1 0,0 1 0,0 0 0,0-1-1,-1 1 1,1-1 0,0 1 0,-1-1 0,1 1 0,0-1-1,-1 1 1,1-1 0,0 1 0,-1-1 0,1 1-1,-1-1 1,1 0 0,-1 1 0,1-1 0,-1 0-1,1 1 1,-1-1 0,0 0 0,1 0 0,-1 0-1,0 1 1,-10 2 144,0 0 0,0-1 0,-23 2 0,-34-2-196,49-3-114,-38 1-2001,46-2 657,6-2 509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189 117 9570,'0'-5'5393,"4"-2"-2761,-1-2-1270,-1 4-1105,-1 0 1,0 0-1,-1-1 0,0 1 0,1 0 0,-1 0 0,-1-1 0,0-5 0,0 10-207,1-1 0,0 1 0,-1-1 0,1 1 0,-1 0 0,1 0 0,-1-1 0,0 1 0,0 0 0,1 0 0,-1 0 0,0 0 0,0 0 0,0 0 0,0 0 0,0 0 0,-1 0 0,1 0 0,0 1 0,0-1 0,-3-1 0,1 1 42,-3-2-19,1 0 1,-1 1-1,0 0 0,0 0 0,0 1 0,-1 0 0,1 0 0,0 0 0,0 1 0,-1 0 0,1 0 0,-9 1 0,10 0-65,1 0 1,-1 0-1,0 0 1,1 0-1,-1 1 1,1 0-1,-1 0 1,1 0-1,0 0 1,0 1-1,0-1 1,0 1-1,0 0 1,1 0-1,-1 1 1,-4 6-1,6-8-1,1 0-1,0 0 1,0 0-1,0 0 1,0 0 0,1 0-1,-1 1 1,1-1 0,-1 0-1,1 1 1,0-1-1,0 0 1,0 1 0,0-1-1,0 0 1,0 1-1,1-1 1,-1 0 0,1 0-1,-1 1 1,1-1-1,0 0 1,0 0 0,0 0-1,0 0 1,3 3 0,2 5 19,1-2 1,1 1-1,-1-1 1,12 9 0,-18-16-26,54 41 155,0 1 501,-54-42-617,0-1 0,0 1 0,0 1 0,0-1 0,0 0 0,0 0 1,0 0-1,0 0 0,-1 1 0,1-1 0,0 0 0,-1 0 0,1 1 1,-1-1-1,0 1 0,1-1 0,-1 0 0,0 1 0,0-1 0,0 1 0,0-1 1,0 1-1,0-1 0,0 1 0,0-1 0,-1 0 0,1 1 0,-1-1 1,1 1-1,-1-1 0,1 0 0,-1 0 0,0 1 0,1-1 0,-1 0 0,0 0 1,-2 2-1,0 1 36,-1-1-1,1 1 1,-1-1 0,0 0 0,0-1 0,0 1 0,-1-1-1,1 1 1,0-1 0,-8 2 0,5-3-268,1 1-1,-1-1 1,0-1 0,0 1 0,1-1 0,-1 0-1,0-1 1,1 0 0,-1 0 0,0 0 0,1-1-1,-1 0 1,1 0 0,0 0 0,-8-5-1,14 7 57,-1 0 0,0-1 0,1 1 0,-1 0 0,1 0 0,-1-1 0,1 1 0,-1 0-1,1-1 1,0 1 0,-1-1 0,1 1 0,-1-1 0,1 1 0,0-1 0,-1 1 0,1-1 0,0 1-1,0-1 1,-1 1 0,1-1 0,0 1 0,0-1 0,0 1 0,0-1 0,0 0 0,0 1-1,0-1 1,0 1 0,0-1 0,0 1 0,0-1 0,0 0 0,1-1-179,0 1 1,0 0-1,0 0 0,0 0 1,0 0-1,0 0 0,0 0 1,0 0-1,0 0 0,1 0 1,-1 0-1,3-1 1,22-8-1476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6777,'8'-3'1087,"0"0"-1,1 0 1,-1 2-1,13-3 1,-18 4-710,-1 0 1,1 0 0,0 0-1,0 0 1,0 0 0,0 1 0,0-1-1,0 1 1,0 0 0,0-1-1,-1 1 1,1 1 0,0-1 0,-1 0-1,1 1 1,3 2 0,-5-3-190,0 0 1,0 0-1,0 1 1,-1-1-1,1 0 1,0 0-1,-1 1 1,1-1-1,-1 0 1,1 1-1,-1-1 1,0 1-1,1-1 1,-1 1-1,0-1 1,0 3-1,1 4 380,1 13 19,-1 0 0,0 0 0,-1 0 0,-2 0-1,-3 23 1,5-44-584,0 1-1,0-1 0,0 1 1,-1 0-1,1-1 1,0 1-1,0-1 1,0 1-1,0-1 0,0 1 1,-1-1-1,1 1 1,0-1-1,0 1 1,-1-1-1,1 1 0,-1-1 1,1 1-1,0-1 1,-1 1-1,1-1 1,-1 1-1,0-1-10,1-1 0,-1 1 1,1 0-1,-1-1 0,1 1 0,0-1 0,-1 1 0,1 0 1,0-1-1,-1 1 0,1-1 0,0 1 0,0-1 0,-1 1 1,1-1-1,0 1 0,0-1 0,0 0 0,0 1 0,0-1 1,-1 1-1,1-1 0,0 1 0,1-2 0,-2-5-79,0 1-1,1-1 1,0 1-1,1-1 1,0 0-1,0 1 1,0-1-1,1 1 1,-1-1 0,2 1-1,-1 0 1,5-9-1,4-3-73,0 1-1,23-27 1,-23 31 182,-11 13-16,1-1 0,-1 0 0,1 0 0,-1 1 1,1-1-1,0 0 0,-1 1 0,1-1 0,0 0 0,-1 1 1,1-1-1,0 1 0,0 0 0,-1-1 0,1 1 0,0-1 0,0 1 1,0 0-1,0 0 0,0 0 0,-1-1 0,1 1 0,0 0 0,0 0 1,0 0-1,0 0 0,0 0 0,0 1 0,0-1 0,-1 0 1,1 0-1,0 0 0,0 1 0,0-1 0,0 1 0,-1-1 0,2 1 1,0 1 42,0 0 0,0 0 0,0 0 1,0 0-1,-1 0 0,1 0 1,-1 1-1,1-1 0,-1 1 0,2 4 1,0 4 157,0 0 0,-1 0 1,-1 0-1,0 0 1,0 18-1,-1-15-62,0-1 0,2 0 1,2 17-1,-4-30-142,0 1 0,1 0 0,-1-1 0,0 1 1,0 0-1,0-1 0,1 1 0,-1-1 0,0 1 1,1 0-1,-1-1 0,0 1 0,1-1 0,-1 1 0,2 0 1,-2-1-5,0 0 0,0 0 1,0 0-1,1 0 0,-1 0 1,0 0-1,0 0 0,1 0 1,-1 0-1,0 0 0,0 0 1,0 0-1,1 0 0,-1 0 0,0 0 1,0 0-1,0 0 0,1 0 1,-1-1-1,0 1 0,0 0 1,0 0-1,1 0 0,-1 0 1,0 0-1,0-1 0,0 1 1,0 0-1,1 0 0,0-2-26,0 0 1,0 0-1,1-1 0,-1 1 0,-1 0 0,1 0 0,1-3 0,1-9-155,-2 8 40,0-1-1,5-9 1,7-14-166,1 2 1,24-37 0,-37 63 320,0 1 1,0-1-1,0 1 0,0-1 0,1 1 0,-1 0 0,0 0 1,1 0-1,-1 0 0,1 0 0,0 0 0,-1 0 0,4-1 0,-4 2 8,0-1 0,0 1-1,0 0 1,0 0 0,0 0-1,0 0 1,0 1-1,0-1 1,-1 0 0,1 0-1,0 0 1,0 1 0,0-1-1,0 1 1,0-1 0,0 1-1,-1-1 1,1 1-1,0-1 1,0 1 0,-1-1-1,1 1 1,0 0 0,-1 0-1,1-1 1,0 2-1,4 6 161,-1-1-1,0 1 0,0 0 1,5 15-1,-6-13-272,1-1 0,9 18 0,-11-25-143,0 1 0,0 0 0,1 0 0,-1-1 0,0 0 0,1 1 0,-1-1 0,1 0 0,0 0 1,0 0-1,0 0 0,5 2 0,12 3-935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91 9722,'-1'-4'1072,"0"1"1,-1-1-1,1 0 0,-1 1 0,0-1 1,-2-3-1,-5-10 1107,7 12-1374,1 1-273,-1 1 0,0-1 0,1 1 0,-5-7 0,5 9-450,0 0 1,0 0 0,-1-1 0,1 1 0,0 0 0,-1 0-1,1 0 1,0 0 0,-1 1 0,0-1 0,1 0 0,-1 1 0,1-1-1,-1 0 1,-1 1 0,-3-1-52,1 1-1,0 0 0,0 0 1,0 0-1,0 1 0,0-1 1,0 1-1,-1 1 0,2-1 1,-1 1-1,0-1 1,0 2-1,0-1 0,1 0 1,-1 1-1,1 0 0,0 0 1,-8 7-1,9-8-20,0 1 0,1 0 1,-1 0-1,0 0 0,1 1 0,-1-1 0,1 0 0,0 1 0,0 0 1,1-1-1,-1 1 0,1 0 0,0 0 0,0 0 0,0 0 1,0 0-1,1 0 0,-1 0 0,1 0 0,0 0 0,0 0 1,1 0-1,-1 0 0,3 8 0,-2-10-8,0 0 1,0-1-1,0 1 0,0 0 1,0-1-1,0 1 1,0 0-1,1-1 0,-1 0 1,0 1-1,1-1 0,-1 0 1,1 1-1,0-1 0,-1 0 1,1 0-1,0-1 0,0 1 1,0 0-1,0 0 1,0-1-1,0 1 0,-1-1 1,1 0-1,0 0 0,0 0 1,0 1-1,0-2 0,4 1 1,0-1-8,0 0 0,0 0 0,0 0 0,0-1 0,0 0 0,0 0 0,0-1 1,9-5-1,-9 4 17,5-3-27,23-11-1,-31 16 43,1 1 0,-1 0-1,1 0 1,-1 0 0,1 0 0,-1 0 0,1 1-1,-1 0 1,1 0 0,0 0 0,-1 0-1,5 1 1,-7-1 9,0 1 0,0-1 1,0 1-1,0 0 0,0-1 0,0 1 0,0 0 0,0-1 0,-1 1 1,1 0-1,0 0 0,-1 0 0,1 0 0,0 0 0,-1-1 0,1 1 1,-1 0-1,1 0 0,-1 1 0,0-1 0,1 0 0,-1 0 0,0 0 1,0 0-1,0 0 0,0 0 0,0 2 0,2 6-987,0-6-320,6-3 454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13155,'-5'39'5673,"0"10"-3000,2 3-457,-6 8-720,6 5-455,-2 0-633,-1-6-160,16-19-168,-9-11-160,10-20-592,-2-6-401,-5-12-1031,9-6-465,-3-11 1617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3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10882,'8'16'5321,"0"7"-2104,-2 9-824,-4 4-105,-2 10-808,-4 9-367,-3 9-553,4-2-184,2-7-192,1-7-72,4-20-560,1-7-432,2-13-977,1-8 2145,1-13-536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4:44:51.94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26015 8506 742 0,'3'-16'361'0,"3"6"-95"16,-2 2-37-16,-3 4 16 15,-1 3-21-15,-3 2-38 16,2-1-19-16,0 0-38 16,-4 5-19-16,-12 21-32 15,-30 29-17-15,16-20-30 16,1 0-12-16,0 2-11 0,-2-1-4 16,10-1-4-16,4-1-2 15,9-7-6-15,2-5 0 16,14-3-2-16,9-1 2 15,8 2 3-15,-2 4 1 16,5-1 3-16,-4-2 1 16,8 2 2-16,4 0 1 15,-2-1 12-15,0 2 5 16,-14 0 8-16,-4-1 9 0,-15 1 9 16,-4 2 6-16,-13-6 5 15,-4-3-2-15,-5-7-14 16,2-3-6-16,-5-7-9 15,-2-1-5-15,-3-5-6 16,2-6-4-16,3-1-9 16,5 2-2-16,13-2-13 15,4 0-5-15,15-1-8 16,6-5-5-16,12-1-48 16,4-3-29-16,0-2-69 15,0 2-55-15,5 2-196 16,1 6 275-16</inkml:trace>
  <inkml:trace contextRef="#ctx0" brushRef="#br0" timeOffset="322.92">26315 8734 1564 0,'0'5'612'16,"-12"4"-420"-16,-2 4-30 0,-2 5-39 16,1 7-28-16,1-2-41 15,1 4-16-15,5 5-22 16,5 0-6-16,6 4-7 16,7 0-2-16,6-5-3 15,6-2-1-15,5-7-5 16,1-3-14-16,4-7-66 15,-3-4-54-15,5-11-224 16,1-3 231-16</inkml:trace>
  <inkml:trace contextRef="#ctx0" brushRef="#br0" timeOffset="580.71">26527 8873 1321 0,'-2'9'554'0,"3"6"-302"0,3 3-13 16,0 6-57-16,0 3-35 16,3-3-72-16,3 1-16 15,3-4-21-15,-1-2-5 16,2-6-5-16,2-2-7 16,0-9-11-16,-1-2-1 15,0-11-3-15,0-4 1 16,-2-9-2-16,1-4 0 0,-4-1-1 15,-2 0-2 1,-5 4-15-16,-3 1-31 0,-1 9-123 16,-7 2-107-16,0 7 164 15</inkml:trace>
  <inkml:trace contextRef="#ctx0" brushRef="#br0" timeOffset="892.42">26823 8655 1261 0,'29'12'550'0,"-17"0"-238"16,5 4-90-16,1 5-7 15,-2 9-37-15,1 4-34 0,1 2-36 16,-1 0-31-16,-5 3 5 15,-6 3-22-15,-6 1-5 16,-4 3-22-16,-9-3-8 16,2-7-9-16,-5-6-1 15,-3-10-7-15,2-3-9 16,-5-8-40-16,4-4-31 0,-2-3-77 16,5-2-54-16,6-12 1 15,-3-6 106-15</inkml:trace>
  <inkml:trace contextRef="#ctx0" brushRef="#br0" timeOffset="1702.88">28470 8883 508 0,'-11'-13'357'0,"3"1"59"15,2 3-77-15,-9 2-51 16,7 4-35-16,-7 3-62 16,-3 2-30-16,1 9-36 15,2 2-14-15,1 5-28 16,8 2-15-16,6 0-38 15,3 1-13-15,11 1-15 0,-5-2-2 16,12-4 0-16,4-3-1 16,4-8 1-16,4-4-1 15,-5-8 1-15,-1-5 0 16,-11-5 2-16,-4-4 2 16,-13-4 6-16,-8-2 2 15,-8 0 2-15,-2 6 0 16,-5 4-5-16,3 4-3 15,2 6-9-15,-3-2-14 0,6 7-35 16,-3-1-29-16,3 3-70 16,5 2-53-16,6 3-205 15,7 2 259-15</inkml:trace>
  <inkml:trace contextRef="#ctx0" brushRef="#br0" timeOffset="2150.54">28371 8645 561 0,'4'14'371'16,"-1"-1"70"-16,2-3-177 16,1-1-35-16,-3 0-8 15,-3-7-23-15,-1 0-20 16,2-6-35-16,-1 3-21 16,0-11-42-16,1-18-20 15,4-54-27-15,-5 29-5 0,-5-12-9 16,-8-9-4-16,0-18-7 15,-2-8-2-15,-6-5-3 16,11 5-1-16,1 23 0 16,0 12-1-16,13 30 0 15,-5 11 0-15,-2 16-1 16,3 3-2-16,-2 7-7 16,0 6-6-16,0 8-63 15,1 9-44-15,2 10-138 16,10 4-135-16,1 14 254 15</inkml:trace>
  <inkml:trace contextRef="#ctx0" brushRef="#br0" timeOffset="2611.53">28641 8727 923 0,'-11'7'490'16,"1"1"-121"-16,1-5-133 15,3-1-14-15,1-1-44 16,4-2-25-16,9-5-42 16,7-8-18-16,15-12-39 15,13-10-11-15,21-14-30 16,9-7-10-16,20-6-4 15,-2 5-2-15,8 2-1 16,-3 6-2-16,-12 11-3 16,-6 0-6-16,-23 14-22 0,-7 5-17 15,-22 8-37-15,-8 5-27 16,-19 7-121-16,-16 5-110 16,-7 9 220-16</inkml:trace>
  <inkml:trace contextRef="#ctx0" brushRef="#br0" timeOffset="2985.09">28699 8871 942 0,'-10'-2'511'15,"-1"1"-11"-15,9 2-335 16,2-5 17-16,10 4-25 16,9 5-25-16,21-3-58 15,9 3-16-15,17 1-23 16,8-3-7-16,10 5-4 0,7 1-6 15,10 0-7-15,-4 5-1 16,0-2-4-16,-6 2-1 16,-14 2 0-16,-2 0 0 15,-15 0-2-15,-6-2 0 16,-25-4-58-16,-10-1-50 16,-31-6-170-16,-13 0-150 0,-14 0 267 15</inkml:trace>
  <inkml:trace contextRef="#ctx0" brushRef="#br0" timeOffset="3379.01">28630 9041 1326 0,'-4'-3'537'16,"3"3"-300"0,1 3-68-16,0-3 11 0,5 10-22 15,-1 20-47-15,45 62-26 16,-18-31-24-16,4 4-5 15,2 4 1-15,1 0-5 16,-14 2-10-16,1 0-10 16,-9-8-12-16,0-2-5 15,-9-13-8-15,1-5-2 16,1-10-1-16,-5-6 0 0,0-6-50 16,-4-9-38-16,-6-14-108 15,-1-10-82-15,1-23 174 16</inkml:trace>
  <inkml:trace contextRef="#ctx0" brushRef="#br0" timeOffset="3770.07">28448 8985 1169 0,'0'-4'544'0,"0"0"-243"15,-2-1-81-15,1 3-20 16,0 1-60-16,-27-10-33 15,-41-9-41-15,19 13-9 16,-16 0-12-16,-9 2-4 16,-8 0-17-16,2-8-9 0,2 0-9 15,-1-3-1-15,10-4-3 16,5 5-2-16,17-2-3 16,11 2-3-16,17 9-8 15,6 0-20-15,13 2-85 16,5 5-55-16,11-1-161 15,11 1 198-15</inkml:trace>
  <inkml:trace contextRef="#ctx0" brushRef="#br0" timeOffset="4745.96">28171 9304 1180 0,'31'-32'525'16,"-29"33"-256"-16,1 8-71 0,3 7 10 15,-5 11-39-15,3 4-28 16,3 4-54-16,-1-2-19 15,8-4-31-15,0-2-9 16,1-10-13-16,2-5-7 16,0-11-6-16,0-4-1 15,-4-13-1-15,2-6-2 0,-3-8-14 16,-5-2-22-16,3 3-80 16,-2 1-53-16,-4 8-159 15,4 4 200-15</inkml:trace>
  <inkml:trace contextRef="#ctx0" brushRef="#br0" timeOffset="20240.3">28276 7797 405 0,'-17'34'296'15,"6"-29"2"-15,2-2-56 16,1 2-25-16,5-5-46 16,1 0-27-16,2 1-41 15,0-1-14-15,0 0-20 16,0 0-6-16,13 0-9 15,11 0-9-15,35 1-17 0,-24-1-6 16,-1 1-11-16,3-3-4 16,0 2-2-16,-1 1 0 15,-6 2 0-15,-9 3 2 16,-14-1 2-16,-10 0 7 16,-15 8 7-16,-9 0 2 15,-11 3 2-15,-9 4-1 16,-1-4 2-16,-4 5 1 0,-2-1 4 15,4-1 3-15,9-4 7 16,9 0-2-16,16-5-9 16,7-2-9-16,9-3-18 15,4-3-3-15,13-2-1 16,3 0 1-16,11 0 0 16,5-2-1-16,7-1 0 15,-5 0 0-15,-3-1 2 16,-3 4 0-16,-14 0 0 15,-5 3 1-15,-12-3 3 16,-1 3 2-16,-16 3 0 16,1 3 0-16,-15 5-2 15,-8 0-2-15,-2 0 1 16,-2-1-2-16,8-1 2 16,6-1-1-16,15-1-1 15,4-3-1-15,8 0-3 16,4 0-2-16,7-3 0 0,7 0 0 15,11 0 1-15,5-2 1 16,8 0-1-16,2 0 0 16,-3 0 2-16,-5 3 0 15,-15-1 3-15,-6 2-1 16,-10-1 2-16,-4 2 1 16,-7 4 4-16,-7 0 2 15,-4 5 4-15,-6 1 0 0,-11 1-1 16,0 3-2-16,-3-4-1 15,5-1 1-15,14-4-3 16,9-2-2-16,10-4-7 16,4 4-2-16,12-5-2 15,9 1 0-15,9-6 2 16,1-1 0-16,4-4 1 16,-6 2 0-16,3 5 2 15,-7-2-1-15,-5 4 3 16,-5-1 0-16,-15-1 2 15,-2 5 2-15,-16 0-1 16,-5 5 1-16,-12 2-2 16,-6 0-2-16,-2 4 0 15,-2 0-1-15,3 0 1 16,5 1 0-16,9-4-3 0,10 0-2 16,14-3-4-16,8-4-1 15,11-1 1-15,4-4 1 16,7-3 3-16,3-1-1 15,1-2 3-15,-4 2 0 16,-8 1 2-16,-7 0 1 16,-7 4 3-16,-8 3 0 15,-8 7 6-15,-2 1 2 16,-7 6 7-16,0-1 4 0,3-2 0 16,-2-2-2-16,6-4-7 15,6 0-6-15,3-3-6 16,9-3-3-16,1-2-1 15,3-2 0-15,0-2 1 16,-1 0 0-16,2 3 0 16,1-3 0-16,-3 4-1 15,-1-4 1-15,-5-3-16 16,0 5-45-16,-2-6-134 16,5 3 127-16</inkml:trace>
  <inkml:trace contextRef="#ctx0" brushRef="#br0" timeOffset="82495.99">26016 13210 530 0,'-6'-6'267'0,"7"5"-23"15,0-1-50-15,1 0 40 16,-2 1-16-16,-1 0-44 16,0 0-24-16,0 0-29 15,0-1-11-15,-1 1-19 16,-1-4-9-16,-3-1-26 16,-14 1-13-16,-30-22-16 15,25 30-5-15,-4 6-4 16,3 5 1-16,4 3-3 15,1 2-2-15,11 3-5 16,2-1-3-16,7 4-5 16,9 0-1-16,5-1-3 15,9-3-3-15,3-6-1 16,0-8 1-16,8-9 3 16,0-6 0-16,0-11 4 0,0-1 2 15,-6-5 5-15,-8 1 2 16,-9 0 4-16,-8 0 2 15,-7 0 2-15,-1 3-2 16,-8 6 4-16,-4 4 2 16,-4 8-2-16,1 3-1 15,1 2-12-15,-2 3-7 0,9 4-8 16,4-2-23-16,6 0-85 16,1 0-70-16,7 0-227 15,-1 2 255-15</inkml:trace>
  <inkml:trace contextRef="#ctx0" brushRef="#br0" timeOffset="83202.06">25279 13959 775 0,'1'-10'386'0,"-4"3"-104"16,-6 1-57-16,-5 1-38 15,-5 1-33-15,-4 4-46 16,-1 5-16-16,-3 0-10 16,2 7-11-16,2 7-17 15,4 1-7-15,7 10-21 16,3 1-8-16,9 0-15 0,5-1-3 15,9-5-8-15,5-6 0 16,7-8 0-16,5-6 3 16,3-8 4-16,3-4 1 15,0-10 6-15,-3-5 3 16,-9-3 5-16,-8-4 3 16,-15 3 4-16,-9 5 0 15,-9 1-1-15,-6 3-2 0,-2 6-6 16,0-2-1-1,-4 6-6-15,3 3-4 0,4 4-4 16,3 1-15-16,5 5-113 16,5 4-112-16,5 6 149 15</inkml:trace>
  <inkml:trace contextRef="#ctx0" brushRef="#br0" timeOffset="83929.94">26299 14900 759 0,'3'-9'351'0,"-2"2"-89"16,-1 5-63-16,0-5-2 16,-1 5-7-16,0-3-51 0,0 2-25 15,0 2-33-15,-16-8-14 16,-30 3-23-16,26 16-8 16,1 9-16-16,0 8-5 15,7 6-6-15,3 1-2 16,10 3-5-16,3-8-2 15,10-3-3-15,7-6-2 16,8-10 1-16,3-4 1 16,2-12 3-16,3-6 3 15,-6-14 5-15,-8-5 3 0,-9-6 5 16,-8 4 2-16,-7 1 2 16,-8 3-1-16,-9 5-3 15,-6-1-3-15,-8 10-5 16,5 7-2-16,2 5-6 15,3 4-1-15,8 8-3 16,1-2-46-16,10 2-188 16,4 4 167-16</inkml:trace>
  <inkml:trace contextRef="#ctx0" brushRef="#br0" timeOffset="84558.87">27329 14213 873 0,'25'-35'431'16,"-35"26"-97"-16,4 5-185 16,-9-1 1-16,-5 5-26 15,-4 0-25-15,-3 10-31 0,1 4-6 16,9 10-16-16,6 2-9 15,11 5-16-15,7 2-12 16,12-5-13-16,8-2-2 16,13-11 0-16,-4-12 2 15,5-8 6-15,0-10 4 16,-12-13 7-16,1 0 3 16,-20-8 9-16,-8 1 1 15,-10 3 2-15,-6 2-2 16,-7 6-8-16,-5 7-5 0,-10 11-9 15,-3 6-4-15,-4 11-9 16,0 3-30-16,14 3-111 16,6-1-99-16,14 3 146 15</inkml:trace>
  <inkml:trace contextRef="#ctx0" brushRef="#br0" timeOffset="89411.58">26022 12805 245 0,'-5'-2'198'15,"-7"-4"53"-15,2 2-30 0,-29-18-35 16,24 16-16-16,-2 2-38 15,1 1-21-15,-13 2-26 16,2-2-6-16,-6 3-20 16,-7 3-4-16,1 4-25 15,-2 3-15-15,-1 7-8 16,0 1-1-16,0 4 0 16,-3 1-1-16,-2-1-1 15,2 5 0-15,-2 2-4 16,0 4 0-16,-4 3-1 15,-1-3-1-15,3 4 0 16,3 0 0-16,7-1 0 16,1 2 1-16,8-6-1 15,-1-1 1-15,2 0 0 16,3-1-1-16,3 7 1 16,3 2 0-16,3 5 0 0,-4 0 1 15,-8-2-2-15,3 2 1 16,-1-4-2-16,5 3 1 15,4 2 0-15,2 1 0 16,3-1 2-16,3 3 1 16,1-1 4-16,3 0 1 15,1 0 1-15,1-4-1 16,2 3-1-16,0-2 0 0,2 2 1 16,0 1 0-1,0 0-2-15,2 0-2 0,0-1-1 16,1-2 0-16,5-3-1 15,-1 2 2-15,7 0 0 16,0 3-1-16,5-4 0 16,6 0 0-16,6 0-1 15,3-2 0-15,-2 3 0 16,2 1 0-16,-2-7 5 16,2 1 3-16,5-6 5 15,-2 0 4-15,2 2 0 16,-2-2 1-16,4 4-2 15,1-1-2-15,5-3-3 16,3 3-1-16,-4-2-1 16,2-1 1-16,-2 0-1 15,-3-5-1-15,7-1-2 0,-2-3 0 16,-3 3 0-16,1-3-1 16,-4 2-1-16,4 0-1 15,0-4 0-15,2 6-1 16,-2-2 2-16,-2 1 1 15,2-2 5-15,2-3 4 16,1-3 4-16,0 1 2 16,0-2-4-16,2 1-2 15,0-1-5-15,-1 0-2 16,1-3 0-16,-9-4 0 0,1-5 0 16,-1-3 0-16,0-1 0 15,1-1-1-15,0-3-1 16,2 0-1-16,1-4 0 15,2 0 0-15,3-1 4 16,-7-4 1-16,-1-2 2 16,-2-2 1-16,0-1-5 15,6-1 0-15,-1-1-3 16,2-4 0-16,0-1 1 16,3-4-2-16,-3-6 0 15,1 4 1-15,-7-10 0 16,1 1 0-16,-5-1-1 15,3 2-1-15,1 0 1 16,-5 0 1-16,0 1 0 0,-5-5-1 16,-1 1 1-16,0-1-1 15,-2-1 1-15,1 2 0 16,-2-2-1-16,-5 0 1 16,2 1 0-16,-12-1 0 15,-3 2 0-15,3 1-1 16,-5-1 1-16,3 0 0 15,-3-2 2-15,-10-1-1 0,0 1 1 16,0-3-1-16,-2 2 0 16,2-1 1-16,-9-4-1 15,1 2 2-15,-5 0 0 16,-1 3 1-16,-5 3 2 16,-3 1-1-16,-5 1 10 15,-2 0 2-15,-3 0 2 16,2 0 0-16,-2-5-11 15,2-3-5-15,-3-4-4 16,1-1 0-16,0 3-1 16,1-1 1-16,5 5 0 15,2 4 1-15,-3 4 3 16,0 6 2-16,-7 0 7 16,-7-1 1-16,0-1-1 0,-6-2-3 15,1 1-7-15,2 3-1 16,2 0-2-16,2 0 0 15,3 1-2-15,4 2 1 16,3 3-1-16,-4 0 1 16,-2 5 2-16,-5-1-1 15,1 2-1-15,1-2 0 16,5 3-1-16,-1 1 0 16,2-1-1-16,0 7 1 0,-5-2-1 15,4 0 0-15,0 1 0 16,2-1-1-16,-3 1 0 15,-5 0 1-15,-3 1-1 16,1 0 1-16,4-1 0 16,3 0 0-16,6 0 0 15,3 0-2-15,3 0-2 16,3 1-1-16,0 1-1 16,2 3-2-16,0 4-4 15,7 3-2-15,0 1-40 16,0 1-22-16,4 2-53 15,-3-2-23-15,9 1-106 16,3 0-82-16,5 3 220 16</inkml:trace>
  <inkml:trace contextRef="#ctx0" brushRef="#br0" timeOffset="115742.49">23554 16024 404 0,'-1'-1'283'15,"0"0"-22"-15,-1-1-36 16,2 1-30-16,0 0-41 16,-1-5-14-16,0-4-10 15,-2-2-5-15,-13-28-20 16,8 28-12-16,-5 4-26 16,-2 2-10-16,-2 2-13 0,-3 3-6 15,1 4-11-15,1 3-4 16,5 10-7-16,0 0-4 15,-3 7-4-15,8 6-1 16,0 7-5-16,9 3 1 16,14-2-2-16,0-2-1 15,1-9 0-15,3-6 0 16,4-7 1-16,2-8 2 16,8-7 3-16,-5-8 0 0,0-9 6 15,-3 0 2-15,-11-8 3 16,-3 2 4-16,-12-4 1 15,-6-3-1-15,-7 4-1 16,-2 5-3-16,-2 7-2 16,1 4-2-16,1 3-4 15,4 3-3-15,3 4-8 16,-2 2-6-16,4 3-23 16,4 2-37-16,4 4-110 15,7 1-83-15,11 1 153 16</inkml:trace>
  <inkml:trace contextRef="#ctx0" brushRef="#br0" timeOffset="116349.11">23526 16199 913 0,'-15'-11'433'15,"-1"-1"-187"-15,8 5-44 16,-2-1 12-16,6 4-53 15,4 4-34-15,2 0-52 16,-2 0-13-16,0 0-20 16,0 0-1-16,15 7-4 15,29 19-5-15,-22-13-8 16,3-4-2-16,0 5-4 16,3 1 1-16,2-5-2 15,3 9 1-15,5-5 4 16,3-3-1-16,-2 5 3 15,4-2 1-15,-6 4-1 16,3 4-1-16,13 7-2 0,2 0-5 16,16 4-6-16,9 1-2 15,1 3-3-15,1 0-1 16,6-2 0-16,-3-3-1 16,0-4 0-16,2-5 0 15,-8-4 1-15,-31-5-1 31,-24-8 1-31,-12-3 0 0,0 1-2 0,62 15 1 16,-16 0 0-16,-25-9 3 16,-33-8 3-16,-8-5-10 0,-7-4-40 15,-1 4-26-15,0-5-77 16,3 6-55-16,4-4-207 16,1 1 258-16</inkml:trace>
  <inkml:trace contextRef="#ctx0" brushRef="#br0" timeOffset="116763.03">25138 16699 1290 0,'-14'-2'520'0,"-4"-1"-337"15,0 2-23-15,-6 4-45 0,-2 5-33 16,2 11-37-16,-2 2-5 16,10 10-11-16,4 1-7 15,10 0-13-15,10 5-6 16,4-9-5-16,11-2 1 16,6-10 1-16,2-5 0 15,9-11 3-15,-4-6 1 16,-2-10 3-16,-5-8 1 0,-8-9 8 15,-9 1 5-15,-12-2 15 16,-7 3 8-16,-13 1 7 16,-3 1-4-16,-9 5-15 15,-2 3-10-15,-1 9-20 16,1 1-7-16,5 10-28 16,4 1-35-16,6 10-113 15,8 1-125-15,11 7 190 16</inkml:trace>
  <inkml:trace contextRef="#ctx0" brushRef="#br0" timeOffset="117479.44">22968 16582 1031 0,'-7'-5'457'16,"1"5"-221"-16,-4 3-33 16,0 8-30-16,4 4-36 0,-3 7-42 15,0 2-11-15,5 4-29 16,5-10-14 0,0 1-20-16,3 13-8 0,7-4-7 15,4-5-2-15,-7-18-1 16,10-2 0-16,6-9-1 15,-3-5 1-15,6-4 0 16,-5-5 2-16,-8 2 1 16,-1-3 2-16,-4 5 0 15,-4 6 1-15,-2 0 1 16,-2 6 9-16,-1 5 13 16,0-1 1-16,-1 0 6 15,1 0-5-15,0 13-4 16,0 11 2-16,7 25-3 15,-1-24-3-15,3-6-10 0,-1-2-3 16,0 0-5-16,1-4 0 16,-2-1-4-16,-1-5-1 15,0 0-29-15,-1-4-41 16,5-3-130-16,4-2 307 16,4-3-125-16</inkml:trace>
  <inkml:trace contextRef="#ctx0" brushRef="#br0" timeOffset="118158.9">25106 17307 995 0,'-30'-38'481'15,"27"32"-164"-15,2 4-136 16,1 2-7-16,0 0-57 16,0 0-35-16,4 27-20 15,8 34-3-15,1-26-15 16,3-1-7-16,3-4-9 15,3-2 2-15,1-8 3 16,-2-3 1-16,-3-8 2 16,0-6 4-16,0-6 4 15,2-10-2-15,5-11-6 16,6-4-10-16,-5-9-16 16,-2 1-3-16,-4 1-7 0,-7 2-1 15,-5 5-50-15,0 4-33 16,-2 8-116-16,3 2-87 15,6 9 182-15</inkml:trace>
  <inkml:trace contextRef="#ctx0" brushRef="#br0" timeOffset="134543.39">19774 15547 509 0,'0'-7'307'0,"-1"-1"14"16,0 3-69-16,-1-3-35 15,0-2-24-15,-1 4-48 16,2-4-17-16,0 4-18 15,0 4-9-15,0 1-13 16,0 0-8-16,1 0-17 16,0 1-6-16,-1 24-13 15,1 48-7-15,5-16-12 16,6 1-5-16,11 1-4 16,2-6-2-16,4-2 1 15,1-3-2-15,-7-7-3 16,1-2-2-16,-7-9-2 0,-1-6-1 15,-1-10 0-15,-1-5 1 16,5-9 3-16,0-9 0 16,4-13 4-16,-2-9-2 15,-3-16-1-15,1-8-2 16,-4-9-8-16,0-6-1 16,-3 2-14-16,-3 3-5 15,-6 13-2-15,-2 12-6 16,-7 15-19-16,-2 15-20 15,-8 12-79-15,0 8-73 0,9 13 139 16</inkml:trace>
  <inkml:trace contextRef="#ctx0" brushRef="#br0" timeOffset="134778.66">19817 15789 1429 0,'-7'3'558'15,"4"0"-358"-15,11-3-84 16,6-3 4-16,13 0-21 16,4-3-25-16,6 3-35 0,-3-2-8 15,1 1-12-15,-1 2-3 16,-7 2 1-16,1 0-47 15,-7 0-201-15,-4 3 168 16</inkml:trace>
  <inkml:trace contextRef="#ctx0" brushRef="#br0" timeOffset="135645.9">20708 15712 741 0,'-2'-1'381'0,"-1"-2"-54"16,-2 1-61-16,3 1-44 16,-1 0-23-16,-1 1-58 15,3 0-23-15,-11 23-27 16,-2 37-10-16,20-28-30 15,1 0-11-15,4-5-20 16,2-4-6-16,2-5-8 0,0-4-2 16,0-8-1-16,4-3-1 15,3-10-1-15,0-5-2 16,-5-9-2-16,2-6 0 16,-2-3 3-16,-6 0 0 15,1 2 5-15,-8 1 1 16,-4 10 0-16,0 4-2 15,1 8-1-15,-1 5 0 0,-1 5 8 16,1-5 7 0,0 0 12-16,0 0 5 0,6 29-3 15,14 33-4-15,-8-28-9 16,-3-15-6-16,-3-7-6 16,-1 0-2-16,2-7-7 15,-7-4-30-15,5 3-85 16,2-4-66-16,-2-6-245 15,13 2 271-15</inkml:trace>
  <inkml:trace contextRef="#ctx0" brushRef="#br0" timeOffset="135933.1">21068 15680 1022 0,'0'22'555'16,"4"1"-83"-16,0 2-232 15,0 3-23-15,5-5-72 0,0-5-42 16,4-1-53-16,0-3-14 16,0-3-12-16,0 0-4 15,-1-11-6-15,-1-4-2 16,-2-5 1-16,0 0 2 16,-3-8 4-16,0 0-1 15,1-6-3-15,-2-4-3 0,2-1-5 16,-3 1-2-16,-1 0-5 15,-1 2-6-15,-2 9-54 16,0 4-29-16,0 7-91 16,-3 4-74-16,1 6 165 15</inkml:trace>
  <inkml:trace contextRef="#ctx0" brushRef="#br0" timeOffset="136336.31">21684 15589 1394 0,'-19'2'569'16,"-3"8"-347"-16,-2 8-18 16,-6 6-42-16,2 5-32 15,2 7-57-15,5 4-21 0,10 5-33 16,2-4-9-16,9-2-10 16,9-2-4-16,8-10-8 15,10 0 0-15,8-13-6 16,-2-8-38-16,4-12-114 15,0-10-101-15,-10-3 156 16</inkml:trace>
  <inkml:trace contextRef="#ctx0" brushRef="#br0" timeOffset="136466.23">21545 15774 1411 0,'-8'8'574'0,"9"-1"-347"15,1-1-52-15,9-2-38 16,2-3-43-16,9 0-53 16,7 1-11-16,-1-2-12 0,3-2-5 15,-1-1-5-15,0 1-57 16,2 0-123-16,-3 3 117 16</inkml:trace>
  <inkml:trace contextRef="#ctx0" brushRef="#br0" timeOffset="136738.54">21859 15543 1592 0,'1'-7'608'0,"1"4"-384"15,5-1-101-15,7-1-11 16,8 2-16-16,8 1-54 16,8 2-9-16,5 0-12 15,7 0-5-15,-3 0-7 16,-6 0-4-16,-8 0-14 16,-9 0-49-16,-15 0-148 15,-9 0-144-15,-10-1 205 0</inkml:trace>
  <inkml:trace contextRef="#ctx0" brushRef="#br0" timeOffset="136980.85">21955 15504 1148 0,'-4'5'514'16,"5"3"-210"-16,2 3-45 15,-2 6-23-15,-3 5-39 16,2 9-69-16,-1 4-22 0,0 10-31 15,2 2-11-15,0 2-21 16,0-3-8-16,5-2-17 16,1-3-6-16,-1-9-6 15,3-2-4-15,1-13-9 16,-1-6-36-16,1-6-96 16,-3-6-73-16,-2-13 120 15</inkml:trace>
  <inkml:trace contextRef="#ctx0" brushRef="#br0" timeOffset="137174.22">21987 15770 1182 0,'-4'6'516'0,"11"-1"-187"16,9-3-94-16,2 4-29 0,3-1-28 15,5-4-90-15,3-1-31 16,-1 0-33-16,2 0-9 15,-5 1-4-15,-4 0-47 16,-7 0-151-16,-5-1-54 16,-12 14 121-16</inkml:trace>
  <inkml:trace contextRef="#ctx0" brushRef="#br0" timeOffset="137382.06">21951 15962 1530 0,'-11'9'629'0,"11"-1"-387"16,2-3-40-16,12 3-41 16,6 0-34-16,11-5-43 15,6-1-5-15,11-4-17 16,1-2-13-16,2-2-15 16,-4 2-9-16,-11 1-15 15,-5 2 0-15,-12 1-97 16,-9 1-66-16,-11 1 93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5 344 6561,'-5'20'3257,"6"-15"-696,5-3-593,6 0-392,9-2-191,11-5-545,13 1-192,2-5-296,-5-5-96,-3 5-24,-6-2-320,-9 2-1280,-3 0-1809,-10-12 1937</inkml:trace>
  <inkml:trace contextRef="#ctx0" brushRef="#br0" timeOffset="1">105 1 9890,'19'0'3685,"30"5"0,-31-1-3344,0 0 0,0 1 0,0 0-1,-1 2 1,1 0 0,25 15 0,-38-19-292,1 1 0,-1 0 0,1 0 1,-1 1-1,-1 0 0,1-1 0,-1 2 1,1-1-1,-1 0 0,4 9 0,-6-9-22,0-1-1,0 0 1,0 1-1,-1-1 0,0 1 1,0-1-1,0 1 1,-1 0-1,1-1 0,-1 1 1,0 0-1,-1-1 1,1 1-1,-1 0 0,-2 7 1,0-1 56,-1-1 1,-1 0-1,0 0 1,0-1-1,-1 1 0,-9 11 1,-48 48 397,57-62-466,0-1-1,-1 0 1,0-1-1,-1 1 1,1-1-1,-12 5 1,15-7-662,4-3-381,9-3-841,5-5 648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26 146 6577,'-2'1'665,"0"-1"0,0 1 0,-1-1 0,1 1 0,0 0 0,0 0 0,0 0 0,-3 1 0,5-2-541,0 0 0,-1 1 0,1-1 0,0 0 1,-1 1-1,1-1 0,0 0 0,0 1 0,-1-1 0,1 1 0,0-1 0,0 0 0,0 1 0,0-1 0,-1 1 0,1-1 1,0 1-1,0-1 0,0 1 0,0 0-8,0 0-1,1 0 1,-1 0 0,0 0 0,0 0-1,1 0 1,-1-1 0,1 1 0,-1 0 0,1 0-1,-1 0 1,2 1 0,1 2 37,1 0 0,0 0 1,-1-1-1,1 1 0,1-1 1,-1 0-1,0 0 0,1-1 1,0 1-1,0-1 0,-1 0 0,1 0 1,0-1-1,0 1 0,1-1 1,-1 0-1,0-1 0,0 1 1,1-1-1,-1 0 0,0 0 0,6-1 1,-4-1-123,1 1 0,-1-1 0,0 0 0,0 0 0,0-1 1,0 0-1,0 0 0,0-1 0,-1 0 0,1 0 0,-1 0 0,0-1 0,-1 0 1,11-11-1,-11 10-17,0 0 1,-1 0 0,0-1 0,0 0-1,0 0 1,-1 0 0,4-12 0,-6 15 7,0 1 0,0-1-1,-1 1 1,1-1 0,-1 0 0,0 1 0,0-1 0,0 1 0,-1-1 0,1 0 0,-1 1 0,0-1 0,0 1 0,0-1 0,-1 1 0,1 0 0,-1-1 0,-3-4-1,4 6-10,0 1-1,-1-1 1,1 1-1,-1-1 0,1 1 1,-1-1-1,1 1 0,-1 0 1,0 0-1,1 0 0,-1 0 1,0 0-1,0 0 0,0 0 1,0 1-1,0-1 1,0 1-1,0-1 0,0 1 1,0 0-1,0 0 0,0 0 1,0 0-1,0 0 0,0 0 1,0 1-1,0-1 0,-3 1 1,1 1 16,-1 0 0,1-1-1,0 1 1,0 1 0,0-1 0,0 0 0,1 1 0,-1 0 0,1 0 0,-1 0-1,-5 7 1,6-5 8,-1 1 0,1-1 0,1 1-1,-1 0 1,1 0 0,0 0 0,0 0 0,0 0-1,1 0 1,0 0 0,0 0 0,1 1-1,0-1 1,0 8 0,1-6-14,0 0 0,0 0 0,1 0 0,0 0 0,0-1 0,1 1 1,0-1-1,0 1 0,0-1 0,8 11 0,-8-15-43,0 1 0,0-1 0,0 0 0,0 0 0,0 0 0,0-1 0,1 1 1,0-1-1,-1 1 0,1-1 0,0-1 0,0 1 0,0 0 0,0-1 0,0 0 0,0 0 0,8 1 1,-6-2-300,0 0 0,0 0 0,1 0 0,-1-1 0,0 0 0,0 0 0,0-1 0,0 1 0,0-1 0,-1 0 0,11-6 0,-5 2-1098,-1-1 0,0 0 0,0-1 0,10-10 0,-15 12 734,1-1 1,5-8-1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3961,'1'-2'742,"0"1"0,0-1 0,0 0 0,0 0 0,0 1 0,2-3 0,-3 4-637,1 0 0,-1 0-1,0-1 1,0 1 0,0 0 0,0 0 0,0 0 0,0 0 0,0 0-1,1 0 1,-1 0 0,0 0 0,0 0 0,0 0 0,0 0 0,0 0 0,0 0-1,1 0 1,-1 0 0,0 0 0,0 0 0,0 0 0,0 0 0,0 0-1,0 0 1,1 0 0,-1 0 0,0 0 0,0 0 0,0 0 0,0 0-1,0 1 1,0-1 0,0 0 0,1 0 0,-1 0 0,3 10 1819,18 151 5396,-20-157-7309,-1-2 105,1-4-216,2-9-901,9-31 138,13-47-107,-8 32 725,-14 51 277,-1 0 1,1 1-1,0-1 0,0 1 1,0 0-1,1 0 0,5-7 1,-8 11 6,0 1 1,-1-1 0,1 0 0,0 1 0,-1-1 0,1 1 0,0-1 0,0 1 0,-1-1 0,1 1 0,0 0 0,0-1 0,0 1 0,0 0-1,0 0 1,0-1 0,-1 1 0,1 0 0,0 0 0,0 0 0,0 0 0,0 0 0,0 0 0,0 1 0,0-1 0,0 0 0,-1 0 0,1 1-1,0-1 1,0 0 0,0 1 0,0-1 0,-1 1 0,1-1 0,0 1 0,0-1 0,-1 1 0,1 0 0,0-1 0,-1 1 0,1 1 0,4 3 250,-2 0-1,1 1 1,-1 0 0,5 9 0,-6-10-181,52 103 1562,-21-47-3580,-28-49 1223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58 10282,'2'69'9654,"-3"-49"-8517,1 0-1,5 26 1,-5-43-1061,1 0 0,-1 0 0,1 0-1,0 0 1,0 0 0,0 0 0,1 0-1,1 4 1,-2-7-71,0 1 0,-1 0 0,1 0-1,0-1 1,0 1 0,-1-1 0,1 1 0,0-1 0,0 1-1,0-1 1,0 1 0,0-1 0,0 0 0,0 0-1,0 1 1,0-1 0,0 0 0,0 0 0,0 0 0,0 0-1,0 0 1,0 0 0,0 0 0,0 0 0,-1-1 0,1 1-1,0 0 1,0-1 0,0 1 0,0 0 0,1-1 0,2-1-14,-1-1 1,1 1-1,-1-1 1,0 1 0,0-1-1,0 0 1,0 0 0,0 0-1,0-1 1,-1 1-1,0 0 1,1-1 0,-1 0-1,-1 0 1,1 1 0,1-6-1,0 2-18,-1-1 0,0 1 0,0-1 0,-1 0-1,0 0 1,0 0 0,-1 1 0,0-11 0,-1 13 30,0-1-1,-1 0 1,1 1 0,-1-1 0,0 1-1,-1 0 1,1-1 0,-1 1 0,0 0-1,0 1 1,-1-1 0,0 1 0,1-1 0,-2 1-1,1 0 1,0 0 0,-1 1 0,1-1-1,-1 1 1,0 0 0,0 0 0,-1 1-1,1-1 1,0 1 0,-6-1 0,9 3-79,1-1 0,0 1 0,-1 0-1,1 0 1,0 0 0,-1 0 0,1 0 0,-1 0 0,1 0 0,0 0 0,-1 1 0,1-1 0,0 0 0,-1 1 0,1-1 0,0 1 0,0 0 0,0-1-1,-1 1 1,1 0 0,0 0 0,0-1 0,0 1 0,-1 1 0,-6 15-557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10346,'18'16'7845,"-6"1"-4329,-7-9-3022,-2 0 0,1 0 0,2 10-1,0 4-30,-1-5-99,8 17 0,-11-29-330,0-1 0,0 0 1,0 0-1,1 0 0,0 0 1,0 0-1,0-1 0,0 1 1,4 2-1,-5-4-30,-1-1-1,1 0 1,-1 0-1,1 0 1,0-1-1,-1 1 1,1 0-1,0-1 1,0 1-1,-1-1 1,1 1-1,0-1 1,0 0-1,0 0 1,0 1-1,0-2 1,3 1-1,-2-1-8,0 0 1,0 1-1,-1-2 0,1 1 1,0 0-1,0-1 0,0 1 1,-1-1-1,5-3 1,2-3-77,-1-1 0,0 1 1,0-2-1,7-11 0,2-4-178,15-33 0,-32 58 344,-1 0-70,1 0-1,0 0 1,0 0 0,-1 0-1,1 0 1,0 0 0,-1 0-1,1 0 1,0 1-1,0-1 1,-1 0 0,1 0-1,0 0 1,0 0-1,-1 1 1,1-1 0,0 0-1,0 0 1,0 1 0,-1-1-1,1 0 1,0 0-1,0 1 1,0-1 0,0 0-1,0 0 1,0 1-1,-1-1 1,1 0 0,0 1-1,3 24 180,-3-21-179,1 3 11,0-1 0,0 1 0,1 0-1,0-1 1,0 1 0,1-1 0,0 0 0,0 0 0,0 0 0,8 10 0,-7-11-13,0-1 0,0 0 0,0 0 0,1 0 1,0-1-1,-1 1 0,1-1 0,0 0 0,9 3 1,-11-5-44,0 0 0,0 0 0,0 0 0,0 0 0,1-1 1,-1 0-1,0 1 0,0-1 0,1-1 0,-1 1 1,0 0-1,0-1 0,1 1 0,-1-1 0,0 0 0,0 0 1,0-1-1,6-2 0,-2-1-381,0 0-1,0 0 1,-1-1-1,9-8 1,22-29-2380,-34 39 2539,0 1 192,-1-1 0,1 1 1,-1-1-1,0 1 0,0-1 0,-1 0 0,1 1 0,-1-1 0,0 0 0,0 0 0,0 0 0,0 0 1,-1 0-1,0 0 0,1 0 0,-2-1 0,1 1 0,0 0 0,-1 0 0,0 0 0,0 0 1,-1-4-1,-1-1 400,2 6 15,0 1 0,0-1 0,0 0 0,0 1 0,0-1 0,-1 1 0,-1-3 0,2 4-247,0 0 0,0 1 0,1-1 1,-1 0-1,0 1 0,0-1 0,0 1 0,0-1 1,0 1-1,0 0 0,0-1 0,-1 1 1,1 0-1,0 0 0,0-1 0,0 1 0,0 0 1,0 0-1,0 0 0,0 0 0,0 1 1,-2-1-1,2 0-87,0 1 0,1-1 1,-1 0-1,0 1 0,1-1 0,-1 0 1,0 1-1,1-1 0,-1 0 0,1 1 1,-1-1-1,1 1 0,-1-1 1,1 1-1,-1 0 0,1-1 0,-1 1 1,1-1-1,0 1 0,-1 0 0,1-1 1,0 1-1,0 0 0,-1 1 0,-1 17 21,2-19-36,1 23 63,0-1 1,10 42 0,-3-18 1,63 280 591,-70-322-685,2 5 99,-1 1 0,0-1 0,1 19 0,-3-26-85,-1 1 0,1-1 0,0 0 0,0 0 0,-1 0 0,1 0 0,-1 0 0,0 0 0,1 0 0,-3 2 0,3-3-31,-1 0 1,0 0 0,0 0-1,1 0 1,-1 0 0,0 0-1,0 0 1,0-1 0,0 1-1,0 0 1,0-1 0,-1 1-1,1-1 1,0 1 0,0-1-1,0 0 1,0 1 0,-1-1-1,0 0 1,1 0-42,-1 1 0,1-1 1,0 0-1,0 0 0,0-1 0,0 1 0,-1 0 1,1 0-1,0-1 0,0 1 0,0 0 0,0-1 1,0 1-1,0-1 0,0 1 0,0-1 0,0 0 0,0 1 1,0-1-1,0 0 0,0 0 0,0 0 0,0 0 1,1 0-1,-1 0 0,0 0 0,1 0 0,-1 0 1,1 0-1,-1 0 0,0-2 0,0-3-113,0-1-1,0 1 1,0-9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12723,'6'15'3475,"4"24"1,-2 16 161,-2 58-1943,-3-34-1048,1-35-515,-2-27-94,1 21-1,-3-46-158,1 0 1,0 0-1,0 0 1,1 0-1,5-14 1,-5 17 124,0 1 0,0-1-1,0 1 1,1-1 0,-1 1 0,1 0 0,0 0 0,1 0 0,-1 0 0,7-5-1,-9 8 10,1 0 0,-1 0 0,1 0 0,0 1 0,-1-1 0,1 1 0,0-1 0,-1 1 0,1-1-1,0 1 1,0 0 0,-1 0 0,1 0 0,0 0 0,0 0 0,-1 0 0,1 0 0,0 1 0,0-1-1,-1 0 1,1 1 0,0 0 0,-1-1 0,1 1 0,-1 0 0,1 0 0,-1 0 0,1 0 0,2 2 0,0 1 91,0-1 0,-1 1 1,1 0-1,-1 1 1,0-1-1,0 0 1,0 1-1,4 8 1,-4-3 116,1 0 0,-2 1 0,3 15 0,0-1-527,-4-19-3110,-2-9 2068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11875,'-12'11'5257,"-3"5"-2321,-1 1-871,-9-1-697,-2-1-432,-1-3-1256,-1-4-448,4-8 416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8618,'4'7'4217,"-1"8"-1569,-3 13-655,-2 10-49,-2 14-464,-1 7-247,6 3-497,1-2-176,0-9-272,9-9-104,-2-14-128,9-8-136,3-17-776,4-10-664,10-18 903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7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9002,'-3'14'4561,"1"-10"-296,12 1-3257,9 3-120,14-1-128,5-1-216,-8-6-327,-14 0-81,0 0-432,53 3-665,-1-6 641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11947,'0'48'5960,"4"24"-2151,0 2-1864,-3 1-1085,8 118-162,-8-184-704,-1-8-16,0 1-1,0 0 1,0-1-1,1 1 1,-1 0-1,0-1 1,1 1 0,-1-1-1,1 1 1,0 0-1,-1-1 1,3 3-1,-3-4 8,0 0-1,0 0 1,0 0-1,0 0 0,0 0 1,0 0-1,1 0 1,-1 0-1,0 0 0,0 0 1,0 0-1,0 0 1,0 0-1,0 0 0,0 0 1,0 0-1,1 0 1,-1 0-1,0-1 0,0 1 1,0 0-1,0 0 1,0 0-1,0 0 0,0 0 1,0 0-1,0 0 1,1 0-1,-1 0 1,0 0-1,0 0 0,0-1 1,0 1-1,0 0 1,0 0-1,0 0 0,0 0 1,0 0-1,0 0 1,0 0-1,0-1 0,0 1 1,0 0-1,0 0 1,0 0-1,0 0 0,0 0 1,0 0-1,2-8-431,7-55-1341,-5 35 1565,11-48 1,-14 74 255,-1 1 1,1-1 0,-1 0 0,1 1-1,0-1 1,-1 1 0,1-1 0,0 1-1,0-1 1,0 1 0,1 0-1,1-2 1,-3 2 1,1 1 0,0 0 0,-1 0 0,1-1 0,-1 1-1,1 0 1,0 0 0,-1 0 0,1 0 0,0 0 0,-1 0 0,1 0-1,0 0 1,-1 0 0,1 0 0,-1 0 0,1 1 0,0-1 0,-1 0-1,1 0 1,-1 1 0,1-1 0,-1 0 0,1 1 0,0-1 0,-1 0 0,1 1-1,-1-1 1,0 1 0,1-1 0,-1 1 0,1-1 0,-1 1 0,0-1-1,1 2 1,5 6 463,0 1-1,10 19 1,2 4 98,-12-21-488,2-1 0,-1 0 0,2-1 0,-1 0 0,1-1 0,0 1 0,1-2 1,15 11-1,-19-15-98,0 1 0,1-1 0,-1 0 1,1 0-1,0-1 0,0 0 0,0 0 1,0 0-1,0-1 0,0-1 0,1 1 0,-1-1 1,0 0-1,0 0 0,1-1 0,6-2 1,-8 2-55,-1-1 1,-1 0 0,1-1 0,0 1-1,0-1 1,-1 0 0,0 0 0,8-7-1,-1 0-374,18-23-1,-25 28 348,0 0 1,-1-1-1,0 1 1,0-1 0,0 0-1,-1 0 1,1 1-1,-2-2 1,1 1-1,1-8 1,-3 10 76,1 1 0,-1-1 0,0 0 0,0 1 0,0-1 0,-1 1 0,0-1 0,1 1 0,-1-1 0,0 1 0,0 0 0,-1-1 0,1 1 0,-1 0 0,0 0 0,1 0 0,-1 0 0,-1 0 1,1 0-1,-3-2 0,3 4 33,1-1 1,-1 1 0,0 0 0,0-1 0,0 1 0,0 0 0,0 0-1,0 1 1,0-1 0,-1 0 0,1 1 0,0-1 0,0 1 0,-1 0-1,-2 0 1,4-1-7,0 2 1,-1-1-1,1 0 0,-1 0 0,1 0 0,-1 1 0,1-1 0,0 1 0,-1-1 0,1 1 1,0-1-1,-1 1 0,1 0 0,0 0 0,0 0 0,0 0 0,-1 0 0,1 0 1,0 0-1,0 0 0,1 0 0,-1 0 0,0 0 0,-1 2 0,0 4 34,1 0-1,-1 0 0,1 0 1,0 0-1,1 1 1,0-1-1,1 13 1,-1-14-48,1 10 37,-1-2-28,0 0 0,1 0 0,1 0 0,1-1 0,6 23 0,-9-34-37,1-1 0,0 1 0,0-1 0,0 1 0,1 0 0,-1-1 0,0 0 0,1 1 0,-1-1 0,1 0 0,-1 0-1,1 0 1,-1 0 0,1 0 0,0 0 0,-1 0 0,1 0 0,0-1 0,0 1 0,0-1 0,3 1 0,2 0-278,0 0 0,0-1-1,0 0 1,12-1 0,-13 0-242,0-1 0,0 1 1,0-1-1,0 0 0,-1 0 0,1-1 1,0 1-1,-1-1 0,8-6 0,21-14-1387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 6113,'1'1'840,"0"0"1,-1 0-1,1 0 0,-1 0 0,1-1 0,-1 1 0,1 0 0,-1 0 1,1 0-1,-1 2 0,1 18 2089,-1-10-1317,1-2-959,0 0-1,0 0 0,1-1 1,0 1-1,0 0 0,5 11 1,-6-19-614,-1 1 1,1 0-1,0 0 1,0-1-1,0 1 1,0-1-1,0 1 1,1-1-1,-1 1 1,0-1-1,1 0 1,-1 1-1,1-1 1,-1 0-1,1 0 1,-1 0-1,1 0 1,0-1-1,-1 1 1,1 0-1,0-1 1,0 1-1,0-1 1,0 1-1,-1-1 1,1 0-1,0 0 1,0 0-1,0 0 1,0 0-1,0 0 1,0-1-1,0 1 1,-1-1-1,1 1 1,3-2-1,1-1-35,-1 0-1,0 1 1,1-2-1,-1 1 1,0-1-1,-1 0 0,1 0 1,7-9-1,2-4-92,13-22 0,-6 9-95,-10 19 88,-10 10 80,1 0 0,-1-1 0,1 1 0,-1-1 0,0 1-1,0-1 1,0 1 0,2-4 0,3 103 181,-4-51 24,2-1 0,18 76 0,35 126 405,-56-244-590,0 0 16,0 0 0,0 0-1,-1 0 1,1 0-1,-1 0 1,0 6 0,0-9-14,0-1 0,-1 1 0,1 0 1,0 0-1,-1 0 0,1-1 0,0 1 1,-1 0-1,1 0 0,-1-1 0,1 1 1,-1 0-1,1-1 0,-1 1 0,0 0 1,1-1-1,-1 1 0,0-1 0,1 1 1,-1-1-1,0 0 0,0 1 0,1-1 1,-1 0-1,0 1 0,0-1 0,0 0 1,0 0-1,1 0 0,-1 0 0,0 0 1,0 0-1,0 0 0,0 0 0,-1 0 0,-9-1 22,0 0 0,0-1 0,0-1 0,-16-5 0,-43-20-255,44 17 8,14 6 110,-22-8-964,0-2 0,-34-22 0,63 34 363,-1-1 1,-9-9-1,14 11 428,-1 1 0,1-1 0,-1 0-1,1 1 1,0-1 0,0 0 0,0 0 0,0 0 0,0 0 0,0 0 0,0-4 0,0 2-10,1 0 1,0 0 0,0 0-1,1 0 1,0-6-1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10298,'-23'-4'10498,"38"5"-10432,0 0-1,0 1 0,19 5 0,-24-5-40,-2 0-16,0 0-1,0 0 1,-1 1 0,1 0 0,9 5-1,-15-7-5,1 1 0,-1 0 0,0-1 0,1 1 0,-1 0 0,0 0 0,0 0-1,0 0 1,0 1 0,-1-1 0,1 1 0,-1-1 0,1 1 0,-1-1 0,2 6 0,-3-5 0,1-1 0,-1 1 0,0-1 0,0 1 0,0 0 0,-1-1 0,1 1 0,-1-1 0,1 1 0,-1-1 0,0 1 0,0-1 0,0 1 0,0-1 0,-2 4 0,-4 4 22,-15 19 0,20-26-21,-6 6 16,-1 0-1,-13 10 1,5-4 15,16-15-36,1 1 1,-1-1 0,1 1-1,0-1 1,-1 1 0,1-1-1,0 1 1,-1-1 0,1 1-1,0 0 1,0-1 0,0 1-1,0-1 1,0 1 0,-1-1-1,1 1 1,0 0 0,0-1-1,0 1 1,0-1 0,1 1 0,-1 0-1,0-1 1,0 1 0,0-1-1,0 1 1,1-1 0,-1 1-1,0 0 1,0-1 0,1 1-1,-1-1 1,0 1 0,1-1-1,-1 0 1,1 1 0,-1-1-1,1 1 1,-1-1 0,1 1-1,3 2-6,-1-1-1,1 1 1,-1-1-1,6 3 1,6 1-5,-1-1 0,0 0 0,27 4 1,15 5 16,-49-12 4,0 1 0,0-1-1,0 2 1,-1-1 0,10 7 0,-13-8 17,-1 0 0,0 0 0,1 0 0,-1 0 0,0 0 0,0 1 0,0-1 0,-1 1 0,1 0 0,0-1 0,-1 1 0,0 0 0,0 0 0,0 0 0,0 0 0,1 5 0,-2-4 43,1 0 0,-1 1 0,-1-1 0,1 0 1,-1 0-1,1 0 0,-1 0 0,0 0 0,-1 0 0,1 0 0,-3 5 0,1-3-7,-1 0 0,1 0 0,-1-1 0,0 1 0,-1-1 0,1 0 0,-1 0 0,0 0 0,0-1 0,0 0 0,-1 0 0,0 0 0,0-1 0,-12 6 0,10-6-107,-1-1 1,-14 2-1,19-3-202,1-1 1,0 0 0,-1 0-1,1 0 1,-1 0 0,1 0-1,-1-1 1,1 0 0,-7-2-1,1-4-2166,2-4 970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184 105 10842,'-3'-2'1279,"0"0"0,1-1-1,-1 1 1,-3-5-1,-14-24 1863,17 25-2929,-1 0-1,0 0 0,0 0 0,0 0 0,-7-5 0,10 9-146,-1 1 1,0-1-1,0 1 0,-1-1 0,1 1 0,0 0 0,0 0 0,0 0 0,-1 0 1,1 0-1,-1 0 0,1 1 0,-1-1 0,1 1 0,-1 0 0,1-1 1,-1 1-1,1 0 0,-1 1 0,1-1 0,-1 0 0,1 1 0,-1-1 1,-3 3-1,2-1-25,0 1 0,0 0 0,0 0 1,1 0-1,-1 0 0,1 0 1,0 1-1,0 0 0,-3 4 0,4-4-22,0 0 0,0 0-1,0 1 1,0-1 0,1 0 0,0 1-1,0-1 1,-1 8 0,1 3 40,1 19 0,0-29-37,1 1-1,0 0 1,0-1-1,1 1 0,0-1 1,4 10-1,-6-13-15,1-1-1,0 1 0,0-1 1,0 0-1,0 1 1,0-1-1,0 0 1,0 0-1,0 1 0,0-1 1,1 0-1,-1 0 1,0 0-1,1 0 1,-1-1-1,1 1 0,-1 0 1,1-1-1,-1 1 1,1-1-1,-1 1 1,1-1-1,0 0 0,-1 0 1,1 1-1,-1-1 1,1 0-1,0 0 1,-1-1-1,1 1 0,2-1 1,0 0 0,1 0 0,0 0 0,-1-1 0,1 0 0,-1 0 0,0 0 0,1 0 0,-1-1 0,6-5 0,4-5 14,-2 0 0,14-19-1,-15 19 6,-11 12-22,1 1 0,-1-1-1,1 1 1,-1-1 0,1 1 0,-1-1-1,1 1 1,-1-1 0,1 1 0,0-1-1,-1 1 1,1 0 0,-1-1 0,1 1-1,0 0 1,0-1 0,-1 1 0,1 0-1,0 0 1,-1 0 0,1 0 0,0 0-1,1 0 1,-2 0 8,1 0 1,0 1-1,0-1 0,0 1 1,0-1-1,0 1 0,-1-1 1,1 1-1,0-1 0,0 1 1,-1 0-1,1-1 0,-1 1 1,1 0-1,0 1 0,3 4 98,-1 0-1,0 0 1,-1 0-1,2 6 0,-3-10-73,10 33 617,-7-20-470,0 0 0,2 0 0,8 17 0,-14-32-232,0 1 0,0-1 0,1 1 0,-1 0 0,0-1 0,1 1 0,-1-1 0,0 1 0,1-1 0,-1 1 0,1-1 0,-1 0 0,1 1 0,-1-1 0,1 1 0,-1-1 0,1 0 0,-1 0 0,1 1 0,-1-1 0,1 0 0,0 0 0,0 1 0,0-2-35,0 1 0,0 0 0,0-1-1,0 1 1,0-1 0,0 1 0,0-1-1,-1 1 1,1-1 0,0 0 0,0 0-1,-1 1 1,1-1 0,0 0 0,0-1-1,14-18-478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11819,'20'53'8363,"-14"-29"-5953,5 34-1,-11-57-2094,-1-2-118,-3-9-53,-5-15-96,4 8-33,2 0 0,0-1 0,1 1 0,0-18 0,2 25-225,0 0 0,1 1-1,0-1 1,1 1 0,0-1 0,1 1-1,0 0 1,7-17 0,-8 23-185,0-1 1,0 1-1,0-1 0,1 1 1,0 0-1,-1 0 0,1 0 1,0 0-1,7-4 1,9-4-808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8 218 9594,'1'2'246,"0"-2"1,0 1-1,0 0 0,0 0 0,0 0 1,0 0-1,1-1 0,-1 1 1,0-1-1,1 1 0,-1-1 1,0 1-1,1-1 0,-1 0 0,1 1 1,-1-1-1,0 0 0,1 0 1,-1 0-1,1 0 0,-1-1 0,1 1 1,-1 0-1,0 0 0,1-1 1,-1 1-1,0-1 0,1 0 0,-1 1 1,2-2-1,1-1-107,-1 1-1,0-1 1,0 1 0,0-1 0,0 0-1,0 0 1,0 0 0,-1-1-1,4-6 1,0 0-91,-1-1-1,0 0 1,-1 0 0,-1-1-1,1 1 1,-2-1 0,0 0-1,0 1 1,-1-1-1,0-13 1,-1 22 21,-1 1 0,1 0 0,-1 0-1,1-1 1,-1 1 0,0 0 0,0 0 0,0 0 0,0 0-1,0 0 1,0 0 0,0 0 0,-1 1 0,1-1 0,-1 0-1,1 1 1,-1-1 0,0 1 0,0-1 0,0 1 0,0 0-1,0 0 1,0 0 0,0 0 0,0 0 0,0 0 0,0 0-1,0 1 1,0-1 0,-1 1 0,1 0 0,0 0 0,-1-1-1,1 1 1,0 1 0,0-1 0,-1 0 0,1 1 0,0-1-1,0 1 1,0-1 0,-1 1 0,1 0 0,0 0 0,0 0-1,0 0 1,0 1 0,1-1 0,-1 0 0,0 1 0,0-1-1,1 1 1,-1 0 0,1-1 0,0 1 0,-3 3 0,1 2 127,0 0 1,0 0 0,1 0-1,0 0 1,0 0 0,0 0-1,1 1 1,0-1-1,1 0 1,0 14 0,1-8-3,0 0 0,1 0 0,1 0 0,0 0 0,6 16 0,-7-25-161,0 1 1,0-1-1,0 0 0,1 0 0,-1 0 1,1-1-1,0 1 0,0-1 1,0 1-1,0-1 0,1 0 1,0 0-1,5 4 0,-3-5-102,-1 1 0,0-1 0,1 0 0,0 0 1,-1 0-1,1-1 0,0 0 0,0 0 0,0 0 0,6-1 0,-1 0-280,1 0-1,18-4 1,27-12-279,-57 16 626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4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169 149 10498,'-29'-39'3952,"28"36"-3591,-1 0 0,1 0 1,-1 0-1,1 0 0,0 0 1,0-1-1,-1-5 1,0-3 594,0 7-498,-10-29 1498,11 32-1809,0 0-1,0 0 0,0 0 1,0 1-1,0-1 1,-1 0-1,1 1 1,-1-1-1,1 1 0,-1-1 1,1 1-1,-1 0 1,0 0-1,-2-2 1,2 3-91,0-1 1,1 1-1,-1-1 1,0 1 0,0 0-1,0 0 1,-1 0 0,1 0-1,0 0 1,0 0-1,0 0 1,0 1 0,1-1-1,-1 1 1,0-1-1,0 1 1,0 0 0,-3 2-1,2-1-26,0 0-1,0 0 0,0 0 0,0 0 1,1 0-1,-1 1 0,1 0 0,-5 5 1,5-5-10,1 1 1,-1-1 0,1 0 0,0 1-1,0 0 1,0-1 0,0 1 0,1 0-1,-1-1 1,1 1 0,0 0 0,0-1-1,1 7 1,0-4 1,0-1 1,0 1-1,1-1 0,0 0 1,0 1-1,0-1 1,6 9-1,1-1 21,1 0 0,1-1 0,13 11-1,-11-10 61,19 23 0,2 14 471,-33-49-545,-1-1 1,1 1-1,-1 0 1,1 0-1,-1-1 0,1 1 1,-1 0-1,0 0 1,0 0-1,1 0 1,-1 0-1,0-1 1,0 1-1,0 0 0,0 0 1,0 0-1,0 0 1,0 0-1,0 0 1,0 0-1,-1 0 1,1 0-1,-1 0 11,0 1-1,0-1 1,0-1 0,1 1-1,-1 0 1,0 0-1,0 0 1,0 0 0,-1-1-1,1 1 1,0 0 0,0-1-1,0 1 1,-1-1 0,1 1-1,-2-1 1,-7 2-172,-1 0 0,1-1 1,0 0-1,-1-1 0,1-1 0,-1 1 1,1-1-1,-13-4 0,0-2-1203,6-6 491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11418,'9'52'5082,"-8"-4"-2162,-1 5-759,4 5-553,0-5-480,8-1-736,7-6-192,4-18-216,0-7-264,1-19-872,2-4-584,-14-15 983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14 196 10170,'-12'1'4136,"12"-1"-4084,0 0-1,0 0 0,0 0 0,0 0 0,0 0 0,0 0 0,0 0 1,0 0-1,0 0 0,0 0 0,0 0 0,0 0 0,0 0 0,0 0 0,-1 0 1,1 0-1,0 1 0,0-1 0,0 0 0,0 0 0,0 0 0,0 0 1,0 0-1,0 0 0,0 0 0,0 0 0,0 0 0,0 0 0,0 0 1,0 0-1,0 0 0,0 0 0,0 0 0,0 0 0,0 0 0,0 0 0,0 1 1,0-1-1,0 0 0,0 0 0,0 0 0,0 0 0,0 0 0,0 0 1,0 0-1,0 0 0,0 0 0,0 0 0,0 0 0,0 0 0,0 0 0,0 0 1,0 0-1,0 0 0,0 1 0,0-1 0,0 0 0,0 0 0,0 0 1,0 0-1,0 0 0,0 0 0,0 0 0,1 0 0,20 9 2909,-10-6-2540,1 0 1,0-1-1,-1 0 1,21 0 0,52-3-3,-68 0-369,42-3 15,-23 1-46,53 2 1,-85 1-18,0 1-1,0-1 1,0 0-1,0 1 1,0 0 0,0 0-1,0 0 1,0 0 0,-1 0-1,1 0 1,0 1-1,-1-1 1,1 1 0,-1 0-1,1 0 1,-1 0-1,0 0 1,0 0 0,0 0-1,0 1 1,0-1 0,0 1-1,-1-1 1,1 1-1,-1 0 1,1-1 0,0 6-1,4 8 71,-2-1 0,3 17 0,1 2 464,-5-21-333,-3-10-568,-2-9-386,1-6 263</inkml:trace>
  <inkml:trace contextRef="#ctx0" brushRef="#br0" timeOffset="1">388 1 11410,'16'17'4857,"-13"-9"-2184,5 3-857,0 1-367,-3-2-385,11 2-832,-7-8-560,7-2 1432,15-8-960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0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7282,'-4'24'4080,"4"5"-207,0 7-1000,0 8-513,-1 1-383,1 6-881,0-2-328,1-1-512,2-4-120,4-14-408,-2-11-472,4-18-1192,2-10-833,1-15 1649</inkml:trace>
  <inkml:trace contextRef="#ctx0" brushRef="#br0" timeOffset="1">129 10 9738,'4'11'4777,"-4"6"-1432,0 8-633,-3 13-543,-2 7-369,3 5-688,0 6-295,2-5-457,2-3-160,5-4-112,0-8-32,2-8-480,0-7-312,3-11-929,3-3-463,1-10 1328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262 114 9570,'-5'-7'1771,"1"0"0,-1 0 0,-5-10 1,7 10-1070,-1 0 1,0 0 0,-10-11-1,11 14-439,-1 0-1,0 1 1,0-1-1,0 1 1,-1 0-1,1 0 0,-1 1 1,0-1-1,-5-1 1,8 3-201,0 0 0,0 1 0,0-1 0,0 1 1,0 0-1,0-1 0,0 1 0,0 0 0,0 0 1,0 0-1,0 1 0,-1-1 0,1 0 0,0 1 1,0-1-1,0 1 0,0 0 0,0 0 0,0 0 1,1 0-1,-1 0 0,0 0 0,0 0 0,1 0 1,-1 1-1,-1 1 0,1 0-18,-1 0 0,1 0 0,1 0 0,-1 1 0,0-1 1,1 0-1,-1 1 0,1-1 0,0 1 0,1 0 0,-1-1 0,0 6 0,0 3 17,1 1-1,1 14 1,8 41 78,-4-33-66,35 239 227,-34-221-221,-4-30-333,2 0 0,7 28 0,-10-48-202,2 5 78,-3-8 305,0 0 0,0 0 0,0 0 1,0 0-1,0 1 0,0-1 1,0 0-1,0 0 0,0 0 1,0 0-1,0 0 0,0 1 0,0-1 1,0 0-1,-1 0 0,1 0 1,0 0-1,0 0 0,0 0 1,0 1-1,0-1 0,0 0 0,0 0 1,0 0-1,0 0 0,0 0 1,-1 0-1,1 0 0,0 0 1,0 0-1,0 0 0,0 1 0,0-1 1,0 0-1,-1 0 0,1 0 1,0 0-1,0 0 0,0 0 1,0 0-1,0 0 0,-1 0 0,1 0 1,0 0-1,-1 0-198,0 0 1,0 0-1,0-1 1,0 1-1,0 0 1,0 0-1,0-1 1,0 1-1,0 0 1,0-1-1,-2-1 1,-16-15-1504</inkml:trace>
  <inkml:trace contextRef="#ctx0" brushRef="#br0" timeOffset="1">0 243 9562,'22'-4'4377,"0"4"-1937,5 2-591,-3 2-713,2-1-336,0 2-448,0-3-128,12 0-576,-4-2-336,7 0 424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9298,'3'1'665,"0"0"1,0 0-1,1-1 1,-1 1-1,0-1 0,1 0 1,-1 0-1,0 0 1,5 0-1,-2-1-260,-1-1 1,0 1-1,1-1 0,-1 0 1,6-3-1,-1 0-115,1-2 1,-1 0-1,0 0 1,12-12-1,-16 14-199,-1-1 0,0 0-1,0 1 1,0-2 0,-1 1-1,0 0 1,0-1 0,5-11 0,-8 16-79,-1 0 1,1 0 0,-1 0-1,1 0 1,-1 0 0,0 0 0,1 0-1,-1 0 1,0 0 0,0 0 0,-1 0-1,1 0 1,0 0 0,-1 0 0,1 0-1,-1 0 1,0 1 0,1-1 0,-1 0-1,0 0 1,0 0 0,0 1-1,0-1 1,0 1 0,-1-1 0,1 1-1,-1-1 1,1 1 0,-1-1 0,1 1-1,-1 0 1,1 0 0,-1 0 0,0 0-1,0 0 1,0 1 0,-3-2 0,0 0 26,-1 0 0,0 1 0,0-1 0,0 2 0,0-1 0,0 0 0,0 1 0,0 0 0,0 1 0,0-1 0,-9 3 0,11-2-6,1 0 0,-1 0 0,1 0 0,-1 0 0,1 1 0,-1 0 0,1 0 0,0 0 0,0 0 0,-1 0 0,2 0 0,-1 1 0,0-1 0,0 1 0,1 0 0,0 0 0,-1 0 0,1 0 0,-2 5 0,1-1 9,1 1 1,1-1 0,-1 0-1,1 1 1,0-1-1,1 1 1,0-1 0,0 1-1,0-1 1,1 1-1,1-1 1,-1 0 0,1 1-1,0-1 1,0 0 0,1 0-1,0 0 1,1-1-1,-1 1 1,7 8 0,-7-12-48,0 1 1,0-1-1,0 0 1,1-1-1,-1 1 1,1-1-1,0 1 0,-1-1 1,1 0-1,0 0 1,0-1-1,5 2 1,-3-1-100,0-1 0,0 0-1,1-1 1,-1 0 0,0 1 0,0-2 0,10 0 0,4-4-807,0 0 1,0-1-1,36-17 1,-54 22 792,30-13-1679,-1-1 0,34-22 0,-59 33 1659,-1 0-1,0-1 0,0 1 0,0-1 0,-1 0 1,6-9-1,-8 12 246,0-1 1,-1 0 0,1 0 0,-1 0-1,1 0 1,-1 0 0,0-1-1,0 1 1,-1 0 0,1 0-1,0-1 1,-1 1 0,0-6 0,0 8 36,-1-1 0,1 1 0,0 0 0,-1 0 0,1-1 0,-1 1 0,1 0 0,-1 0 0,0 0 0,0 0 0,1 0 0,-1 0 0,0 0 0,0 0 0,0 0 0,0 0 0,0 1 0,0-1 1,0 0-1,0 1 0,0-1 0,-1 0 0,1 1 0,-2-1 0,-2-1 381,-1 1 1,1 0-1,-12-1 1,17 2-520,-4 0 200,0-1-1,0 1 1,0 1 0,0-1 0,0 0 0,1 1-1,-1 0 1,0 0 0,0 0 0,0 0-1,1 1 1,-1-1 0,1 1 0,-5 3 0,5-3-109,1 0 1,-1 0 0,1 0 0,0 1 0,0-1 0,0 1-1,0 0 1,0-1 0,1 1 0,-1 0 0,1 0 0,0 0-1,0 0 1,0 0 0,0 0 0,0 0 0,0 6 0,1-7-66,0 0 1,-1 0 0,1 0-1,1 0 1,-1 0 0,0 0-1,0 0 1,1 0 0,-1 0-1,1 0 1,-1 0 0,1 0-1,0 0 1,0 0 0,0-1-1,0 1 1,2 2 0,-2-3-29,0 0 1,0 0-1,0-1 1,0 1 0,0 0-1,0-1 1,1 1-1,-1-1 1,0 1 0,0-1-1,0 1 1,1-1-1,-1 0 1,0 0 0,1 0-1,-1 0 1,0 0-1,0 0 1,1 0 0,-1 0-1,0 0 1,1 0-1,-1-1 1,0 1 0,0-1-1,0 1 1,1-1-1,0 0 1,6-3-5,-1-1 1,0 0-1,1 0 0,7-9 0,0 1 2,2-2 3,-13 11 2,0-1 0,1 2-1,0-1 1,-1 0 0,1 1 0,7-3 0,-12 5-4,1 1 1,-1 0-1,1 0 1,0 0-1,-1 0 1,1 0-1,0 0 1,-1 0-1,1 0 1,0 0-1,-1 0 1,1 0-1,-1 0 1,1 0-1,0 1 1,-1-1-1,1 0 1,0 0-1,-1 1 0,1-1 1,-1 0-1,1 1 1,-1-1-1,1 1 1,-1-1-1,1 1 1,-1-1-1,0 0 1,1 1-1,-1 0 1,1-1-1,-1 1 1,10 21 262,-10-21-235,5 21 187,-4-18-141,-1 0 0,1 0 1,0 0-1,1 0 0,-1 0 1,2 3-1,-2-6-209,0 0 0,-1 0 0,1 0 0,0 0 0,0 0 1,0 0-1,0 0 0,0-1 0,0 1 0,0 0 0,0-1 0,0 1 1,0-1-1,0 1 0,0-1 0,1 1 0,-1-1 0,0 0 0,0 1 1,0-1-1,1 0 0,-1 0 0,0 0 0,2 0 0,15-3-3361,2 0 1440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10978,'-17'6'7331,"15"-6"-7084,0 1 1,1-1-1,-1 0 1,0 1-1,1 0 1,-1-1-1,0 1 1,1 0-1,-1 0 1,1 0-1,0 0 1,-1 0-1,1 0 1,0 0-1,0 0 1,-1 1-1,1-1 1,0 0-1,0 1 1,-1 1-1,1 0-159,0-1 0,0 0-1,1 0 1,-1 0 0,0 0-1,1 1 1,-1-1 0,1 0-1,0 1 1,0-1 0,0 0-1,0 5 1,1-5-72,-1 0 0,1-1 1,-1 1-1,1-1 0,0 1 0,0 0 1,-1-1-1,1 1 0,0-1 0,1 0 1,-1 1-1,0-1 0,0 0 0,0 0 1,1 0-1,-1 0 0,0 0 0,3 1 1,46 23 123,-36-19-3,0 1-1,-1 0 1,0 1-1,23 18 0,-35-25-105,0 0-1,0 0 0,0 0 1,0 0-1,0 0 0,0 0 1,-1 0-1,1 0 0,0 0 1,-1 1-1,1-1 0,-1 0 1,1 0-1,-1 1 0,1-1 1,-1 2-1,0-2 0,0 0 0,0 0 1,0 0-1,0 0 0,-1 0 0,1 0 0,0 0 0,-1 0 0,1 0 1,0-1-1,-1 1 0,1 0 0,-1 0 0,0 0 0,1 0 0,-1-1 1,0 2-1,-2 0 6,1 0 1,0 0 0,-1-1-1,0 1 1,1-1 0,-1 1-1,0-1 1,0 0 0,0 0-1,0 0 1,1-1 0,-8 2 0,6-2-149,-1 0 0,0 0 0,0 0 0,0-1 0,0 0 0,-5-1 0,8 1-15,1 1 1,0 0-1,0-1 1,0 0-1,0 1 0,0-1 1,0 1-1,0-1 1,0 0-1,0 0 1,0 0-1,0 1 1,-1-3-1,1 2-35,1 1-1,0-1 0,-1 0 1,1 0-1,0 0 0,0 1 1,0-1-1,0 0 0,0 0 1,0 0-1,0 0 1,0 1-1,0-1 0,0 0 1,0 0-1,0 0 0,0 0 1,1 1-1,-1-1 0,0 0 1,1 0-1,0-1 1,9-13-947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34 9154,'-33'21'4867,"21"-13"-3941,-15 11 0,11-6-566,2 0 0,0 0 0,0 2 0,2 0 0,-1 0 0,2 1 0,-12 21 0,17-25-312,1-1 0,0 1 0,1 0 0,0 1-1,1-1 1,0 1 0,1-1 0,0 1 0,1 0-1,1 0 1,0-1 0,2 17 0,1-9 27,2 0 0,0 1-1,1-2 1,10 24 0,-1-10 69,29 47 1,-34-63-128,1-1 0,1-1 1,0 0-1,1 0 0,0-1 1,1-1-1,1 0 0,27 17 1,-26-20-23,0-1 0,1-1 0,0-1 0,1 0 0,0-1 0,0-1 1,26 4-1,-31-8-4,-1 0 1,0 0 0,0-1-1,1-1 1,-1 0-1,0-1 1,0 0 0,0 0-1,0-2 1,0 1-1,-1-2 1,16-7 0,-14 5 9,0-1 1,-1 0-1,0-1 1,0 0-1,-1-1 1,0 0-1,-1-1 0,0 0 1,-1-1-1,0 0 1,-1 0-1,0-1 1,-1 0-1,0 0 1,-1-1-1,-1 0 1,5-19-1,-5 14 11,-1-1 1,-1 0-1,0-1 0,-2 1 0,0 0 0,-2 0 0,0-1 1,-1 1-1,-1 0 0,-1 0 0,-1 0 0,0 1 0,-2-1 1,0 1-1,-12-22 0,4 16 8,0 0 0,-2 2-1,0 0 1,-2 1 0,0 0 0,-40-33 0,50 48 27,0 1 1,0 0-1,-1 0 0,0 1 1,0 0-1,0 1 1,0 0-1,-1 0 1,1 1-1,-1 1 1,-15-3-1,12 4 22,1 1 0,-1 0 0,0 1 0,1 1 0,-1 0 0,1 0 0,0 2 1,-21 7-1,23-7-35,-1 1 1,1 0-1,1 1 1,-1 1 0,-16 12-1,21-13-150,0-1 1,0 1-1,0 1 0,1-1 0,0 1 0,0 0 0,0 0 0,1 0 1,-4 11-1,6-14-80,1 1 0,-1-1 0,1 1 0,0 0 0,0 5-1,1-5 55,0-1-1,0 1 0,1-1 1,1 6-1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26 215 9018,'10'15'4681,"-2"-1"-1536,-1 10-713,-3 1-207,-4-2-769,3-3-384,0-10-608,-1 0-400,4-9-872,-4-4-552,-2-17-1753,6-4 1889</inkml:trace>
  <inkml:trace contextRef="#ctx0" brushRef="#br0" timeOffset="1">6 2 9018,'-4'-2'4489,"3"4"-1200,1 3-889,0-5-856,0 0-279,0 0-545,1 3-608,1 1-1024,3 0 640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10442,'-3'32'6385,"6"17"-2810,0-11-1916,-3-15-974,12 179 2180,-8-171-2768,1-1 0,1 0 0,2-1 0,17 46 0,-20-67-97,-5-8-3,0 0 0,0 0 0,0 0 1,0 0-1,0 0 0,0 0 0,0 0 0,0 0 0,0 0 0,0 0 1,0 0-1,0 0 0,0 1 0,0-1 0,0 0 0,1 0 0,-1 0 1,0 0-1,0 0 0,0 0 0,0 0 0,0 0 0,0 0 1,0 0-1,0 0 0,0 0 0,0 0 0,0 0 0,0 0 0,0 0 1,0 0-1,0 0 0,1 0 0,-1 0 0,0 0 0,0 0 0,0 0 1,0 0-1,0 0 0,0-1 0,0 1 0,0 0 0,0 0 1,0 0-1,0 0 0,0 0 0,0 0 0,0 0 0,0 0 0,0 0 1,0 0-1,0 0 0,2-15-365,-2-15-101,4-32 1,-3 53 436,1 0 0,0 0 0,0 0 0,1 0 0,0 1 0,1-1 0,-1 1 0,7-9 0,-9 15 39,1-1 1,0 1-1,-1 0 1,1 0-1,0 0 0,0 0 1,0 1-1,1-1 1,-1 0-1,0 1 0,1 0 1,-1-1-1,1 1 1,-1 0-1,1 0 1,0 1-1,-1-1 0,1 0 1,0 1-1,0 0 1,-1-1-1,1 1 0,0 0 1,0 1-1,-1-1 1,5 1-1,-4 0 51,1 0 0,-1 0 0,0 0-1,1 0 1,-1 1 0,0 0 0,0-1-1,0 1 1,0 0 0,0 0 0,-1 1 0,1-1-1,0 1 1,-1-1 0,0 1 0,0 0-1,0 0 1,0 0 0,0 0 0,2 5 0,-3-4 23,1 0 0,-1 0 1,-1 0-1,1 0 1,0 1-1,-1-1 0,0 0 1,0 0-1,0 0 1,0 1-1,-1-1 1,-1 5-1,0-2-3,0 0 0,-1-1 0,0 0 0,0 1 0,0-1 0,-1-1 0,-4 7 0,1-3-58,-1-1 1,1 0-1,-1 0 1,0-1 0,-1 0-1,0 0 1,0-1 0,-1-1-1,-13 7 1,23-12-24,-6 3-150,1-1-1,-1 0 0,-9 1 1,14-2 62,0-1-1,0 0 1,0 0 0,0 0-1,-1 1 1,1-1 0,0-1 0,0 1-1,0 0 1,0 0 0,0 0 0,0 0-1,0-1 1,0 1 0,0-1-1,0 1 1,0-1 0,0 1 0,0-1-1,0 1 1,0-1 0,0 0 0,0 1-1,1-1 1,-1 0 0,0 0 0,0-1-1,-1-1-185,2 1 0,-1-1 0,0 1 0,0-1 0,1 0 0,-1-3 0,0-21-900</inkml:trace>
  <inkml:trace contextRef="#ctx0" brushRef="#br0" timeOffset="1">326 44 8810,'22'20'5049,"-9"10"-272,-8 14-2529,2 7-135,-2 7-601,-2-5-360,5-7-599,-4-6-225,4-4-192,9-5-136,-5-13-808,5-3-585,2-15-1231,-7-4-3634,15 3 4314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10594,'3'-2'4104,"19"-1"-1951,-17 2-1967,-1 1 0,1-1-1,0 0 1,0 0-1,-1-1 1,1 1-1,-1-1 1,1 0 0,-1-1-1,0 1 1,0 0-1,0-1 1,0 0-1,5-5 1,-1 1-44,-1-1 1,0 0-1,0-1 1,0 1-1,-1-2 1,8-15-1,-12 21-126,0 0 0,-1-1 0,1 1 0,-1 0 0,0-1 0,-1 1 0,1-1 0,-1-5 0,0 7 16,0 0 1,-1 0-1,1 0 1,-1 0-1,0 0 1,1 0-1,-2 0 1,1 0-1,0 0 1,-1 1 0,1-1-1,-1 0 1,-2-2-1,1 1 91,0 1 0,-1 0-1,1 0 1,-1 0 0,0 0-1,0 1 1,0-1 0,0 1-1,0 0 1,-1 0-1,1 1 1,0-1 0,-10-1-1,12 3-46,0-1-1,-1 1 1,1 0-1,0 0 1,-1 0-1,1 0 1,0 0-1,0 0 1,-1 1-1,1-1 1,0 1-1,0 0 1,0-1-1,-1 1 1,1 0-1,0 0 0,0 1 1,0-1-1,1 0 1,-1 1-1,0-1 1,0 1-1,1-1 1,-1 1-1,1 0 1,-1 0-1,1-1 1,0 1-1,0 0 1,-2 3-1,1 1 45,0 0-1,1 0 1,-1 0-1,1 1 1,0-1-1,1 0 1,0 0 0,0 1-1,0-1 1,0 0-1,1 1 1,2 6-1,0-3 36,0 1 0,0-1-1,1 1 1,1-1-1,0 0 1,7 10 0,-6-11-52,0 0 0,1-1 1,0 1-1,1-1 0,0-1 1,0 0-1,14 10 0,-17-13-160,1-1 0,-1 0 0,1 0 0,0-1 0,0 0-1,0 0 1,0 0 0,0-1 0,0 1 0,0-2 0,1 1-1,-1-1 1,0 0 0,10-1 0,19-7-1199,9-7 504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 15267,'-4'7'6122,"-4"-6"-3682,0-2-2512,0-8-528,7 1 264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5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59 344,'-2'-2'-304,"-4"-3"2473,5 3-760,0 1 1,0 0-1,0 0 0,1 0 1,-1 0-1,0-1 0,0 1 1,0-3-1,-1-7-124,2-15 3373,-2 29-3680,-4 9-820,-1-1 0,0 1 1,-12 15-1,16-23-126,-1 1 38,-1 1 0,0-1 0,0 0-1,0 0 1,-1-1 0,-9 7 0,12-9-22,0 0 0,-1-1 0,1 1 0,0-1 1,-1 0-1,1 0 0,0 0 0,-1 0 0,1-1 1,-1 1-1,0-1 0,1 0 0,-7 0 0,9 0-41,0-1 0,0 1 0,0 0-1,0 0 1,0 0 0,0-1 0,0 1-1,0 0 1,0-1 0,0 1 0,0-1-1,0 1 1,0-1 0,0 1 0,0-1-1,0 0 1,1 0 0,-1 1 0,0-1-1,0 0 1,1 0 0,-1 0 0,1 0-1,-1 0 1,1 0 0,-1 0 0,1 0-1,-1 0 1,1 0 0,0 0 0,0 0-1,-1 0 1,1 0 0,0 0 0,0 0-1,0 0 1,0 0 0,0 0 0,1 0-1,-1 0 1,0 0 0,1-2 0,0 0-12,0 0 1,0 0-1,0 0 1,1 0-1,-1 1 1,1-1 0,0 0-1,0 1 1,0-1-1,0 1 1,0 0-1,0-1 1,6-2-1,0 0 3,0 1-1,1 1 0,-1-1 1,1 1-1,0 1 0,0 0 1,0 0-1,0 0 0,0 1 1,0 1-1,1 0 0,11 1 1,-18-1 3,0 0 1,0 1-1,0 0 1,1-1 0,-1 1-1,0 0 1,0 1-1,0-1 1,0 0-1,-1 1 1,1 0 0,3 2-1,-5-3 7,0 0 1,0 0-1,1 1 1,-1-1-1,0 1 0,0-1 1,-1 0-1,1 1 0,0 0 1,0-1-1,-1 1 1,1-1-1,-1 1 0,1 0 1,-1-1-1,0 1 0,0 0 1,0-1-1,0 1 1,0 0-1,0 0 0,0-1 1,-1 3-1,-1 3 58,0 0-1,0-1 1,-1 1 0,0-1-1,-1 1 1,1-1 0,-1 0-1,0-1 1,-1 1-1,-7 7 1,-2 1 166,0-2 1,-26 19-1,35-28-191,1 0 0,0-1 1,-1 1-1,0-1 0,1 0 0,-1 0 0,-7 2 0,11-4-33,-1 0 0,1 0 0,0 0 0,-1 0 0,1 0 0,0 0 0,-1 0 0,1 0 0,0 0 0,-1-1-1,1 1 1,0-1 0,-1 1 0,1-1 0,0 1 0,0-1 0,0 0 0,-1 1 0,1-1 0,0 0 0,0 0 0,0 0 0,0 0 0,0 0-1,1 0 1,-1 0 0,0 0 0,0-1 0,1 1 0,-1 0 0,0-2 0,0 0-8,-1-1 1,1 0-1,0 0 0,0 1 1,0-1-1,1 0 0,-1 0 1,1 0-1,0 0 0,0 0 1,1 0-1,0-5 1,0 3-14,1 0 1,-1 1 0,1-1 0,1 1 0,-1 0 0,1-1 0,5-7 0,-2 5-2,1 0-1,0 1 1,0-1-1,1 2 1,16-13 0,-21 17 12,-2 1 1,1 0-1,-1 0 1,0 0 0,1 1 0,-1-1-1,1 0 1,-1 1 0,1-1 0,-1 1-1,1-1 1,-1 1 0,1 0 0,0-1-1,-1 1 1,1 0 0,-1 0 0,1 0-1,0 0 1,2 1 0,-2 0 0,0 0 0,-1 0 0,1 0 0,0 0 0,-1 0 0,1 0 0,-1 0 0,1 0 0,-1 1 0,0-1 0,1 0 0,-1 1 0,0-1 0,0 1 0,0 0 0,1 3 1,0-2 13,-1 0 0,0 1 0,1-1 0,-2 1 0,1-1 0,0 1 1,-1-1-1,0 1 0,1 0 0,-1-1 0,-1 1 0,1 0 0,-1-1 1,1 1-1,-1-1 0,0 1 0,0-1 0,0 1 0,-1-1 0,1 0 1,-1 0-1,-4 6 0,2-4 20,0 1 1,0-1-1,-1 1 1,0-2-1,0 1 1,-1 0-1,1-1 1,-1 0-1,0 0 1,-12 5-1,14-8-4,0 1 0,1-1 0,-1 0 0,0-1 0,0 1-1,-1-1 1,-5 1 0,9-1-24,0-1 0,-1 1 1,1 0-1,0 0 0,0 0 0,-1-1 0,1 1 0,0-1 1,0 1-1,0-1 0,0 1 0,0-1 0,0 0 0,0 1 1,0-1-1,0 0 0,0 0 0,0 0 0,0 0 0,0 0 1,1 0-1,-1 0 0,0 0 0,1 0 0,-1 0 0,1 0 1,-1 0-1,1-1 0,-1 1 0,1 0 0,0 0 0,-1-2 1,1-2-10,-1 0 0,1 0 1,0-1-1,0 1 1,0 0-1,2-7 0,0 6-8,0-1 0,0 1 0,4-8 0,1-3-20,-5 12 20,0 0-1,1 0 1,-1 0-1,1 1 1,0-1 0,0 1-1,1-1 1,-1 1-1,5-4 1,-5 6 5,-1 0-1,0 0 1,1 0 0,-1 1 0,1-1 0,0 1 0,-1 0 0,1 0 0,0 0-1,0 0 1,0 0 0,-1 1 0,1-1 0,0 1 0,0-1 0,0 1 0,0 0-1,4 1 1,-5-1 5,-1 0 1,1 1-1,0-1 0,-1 1 0,1-1 0,-1 1 0,0-1 0,1 1 1,-1 0-1,1 0 0,-1 0 0,0 0 0,0 0 0,1 0 0,-1 0 1,0 0-1,0 0 0,0 1 0,0-1 0,0 0 0,-1 1 0,1-1 1,0 0-1,-1 1 0,1-1 0,-1 1 0,1-1 0,-1 1 0,1 0 1,-1-1-1,0 4 0,0-1 7,0 0-1,0 1 1,-1-1 0,1 0 0,-1 1 0,0-1-1,0 0 1,-1 0 0,1 0 0,-3 4 0,1-1 31,-1-1 0,-1 1 0,1-1 0,-1-1 0,0 1 0,0 0 0,0-1 0,-1 0 1,0-1-1,0 1 0,0-1 0,-1 0 0,1-1 0,-15 6 0,20-8-30,0-1 0,-1 0 0,1 0-1,0 0 1,0 0 0,-1 1 0,1-2 0,0 1-1,-1 0 1,1 0 0,0 0 0,0-1 0,-1 1-1,1 0 1,0-1 0,0 1 0,-1-1 0,1 0-1,0 1 1,0-1 0,0 0 0,0 0 0,0 1-1,0-1 1,0 0 0,0 0 0,1 0 0,-1 0-1,0 0 1,0-2 0,-1 0-5,1 1 0,0-1 0,0 1 0,0-1 0,0 0 0,0 1 0,0-1-1,1 0 1,0 0 0,-1 0 0,1 1 0,0-5 0,1 3-13,0 1 0,0-1-1,0 1 1,0-1 0,0 1-1,0 0 1,1 0 0,0-1 0,0 1-1,0 0 1,0 1 0,0-1-1,0 0 1,1 1 0,-1-1-1,1 1 1,0 0 0,0-1 0,0 2-1,0-1 1,4-2 0,-1 1 1,-1 1 0,1 0 0,0 1 1,0-1-1,-1 1 0,1 0 0,0 0 0,0 1 0,0 0 1,0 0-1,11 2 0,-15-2 11,-1 0-1,1 0 1,0 1 0,-1-1 0,1 0-1,0 1 1,-1 0 0,1-1-1,-1 1 1,1 0 0,-1 0 0,1 0-1,-1 0 1,1 0 0,-1 0-1,0 0 1,0 0 0,1 1 0,-1-1-1,0 0 1,0 1 0,0-1-1,-1 1 1,1-1 0,0 1-1,-1-1 1,1 1 0,0 0 0,-1 2-1,0-2 7,0 1 0,0-1 0,0 1 0,0-1-1,-1 1 1,1-1 0,-1 0 0,0 1 0,0-1 0,0 0 0,0 1-1,0-1 1,0 0 0,-1 0 0,1 0 0,-1 0 0,1 0-1,-1 0 1,-3 2 0,-1 1 19,0-1 0,0 0 0,0 0 0,-1 0 0,0-1 0,0 0 0,-10 3 0,14-5-17,-1 0 0,0 0 0,1 0 0,-1 0 0,0-1 0,0 0 0,1 1 0,-1-1 0,0-1 0,0 1 0,1-1 0,-1 1 0,0-1 0,1 0 0,-1 0 0,-4-3 0,6 3-9,0 0 1,1-1-1,-1 1 0,1 0 0,-1-1 1,1 0-1,-1 1 0,1-1 0,0 0 1,0 0-1,0 0 0,0 1 0,0-1 0,0 0 1,1 0-1,-1 0 0,1-1 0,-1 1 1,1 0-1,0 0 0,0 0 0,0 0 1,0 0-1,0 0 0,0-1 0,1-1 1,1-5-50,0 1 1,0 0-1,1-1 1,6-13-1,-8 20 36,0-1 1,0 1-1,1-1 0,-1 1 0,0-1 0,1 1 1,-1 0-1,1 0 0,0 0 0,0 0 1,0 0-1,0 0 0,0 1 0,0-1 0,0 0 1,1 1-1,-1 0 0,1 0 0,-1-1 0,4 1 1,-4 0 8,1 0 1,-1 1-1,1 0 1,0 0-1,0-1 0,-1 2 1,1-1-1,0 0 1,-1 0-1,1 1 1,0 0-1,-1-1 1,1 1-1,-1 0 0,1 0 1,-1 1-1,1-1 1,-1 0-1,0 1 1,0-1-1,1 1 1,-1 0-1,-1 0 1,1 0-1,0 0 0,0 0 1,-1 0-1,2 3 1,-1-3 9,0 0-1,-1 1 1,0-1 0,0 1 0,0-1 0,0 1 0,0 0 0,0-1-1,-1 1 1,1 0 0,-1 0 0,0-1 0,1 1 0,-1 0 0,-1 0-1,1-1 1,0 1 0,-1 0 0,1 0 0,-1-1 0,0 1 0,0-1-1,0 1 1,0 0 0,0-1 0,-1 0 0,-2 5 0,1-4 17,-1 1 1,0-1 0,1 0 0,-1 0-1,0 0 1,0 0 0,-1-1-1,1 0 1,0 1 0,-1-2 0,1 1-1,-1 0 1,-7 0 0,10-1-18,-1-1 0,1 1 0,-1-1 0,0 0-1,1 0 1,-1 0 0,1-1 0,-1 1 0,1-1 0,-1 1 0,1-1 0,-1 0 0,1 0 0,-1 0 0,1 0 0,0 0 0,-1-1 0,1 1-1,0-1 1,0 1 0,0-1 0,0 0 0,1 0 0,-1 0 0,0 0 0,1 0 0,-2-2 0,2 1-17,-1 0 0,1 0 0,0 0 1,0 0-1,0 0 0,0 0 0,1 0 0,0 0 0,-1 0 1,1 0-1,0 0 0,0 0 0,0 0 0,1 0 1,-1 0-1,1 0 0,0 0 0,0 0 0,1-4 1,-1 5-1,0-1 1,0 1-1,1 0 1,-1-1-1,1 1 1,-1 0 0,1 0-1,0 0 1,-1 0-1,1 0 1,0 1 0,1-1-1,-1 0 1,0 1-1,0 0 1,1-1 0,-1 1-1,0 0 1,1 0-1,-1 0 1,1 1-1,3-2 1,-2 2 2,1-1 0,-1 1 0,0 0 0,1 1 0,-1-1 0,0 1 0,0-1 0,1 1 0,5 3 0,-9-4 8,1 1 0,0 0 0,-1 0-1,1 0 1,0 0 0,-1 0-1,0 0 1,1 0 0,-1 1 0,0-1-1,1 1 1,-1-1 0,0 1 0,0-1-1,0 1 1,0-1 0,-1 1 0,1 0-1,0 0 1,-1-1 0,1 1-1,-1 0 1,1 0 0,-1 3 0,0-1 13,0 0 1,0 0 0,0 0-1,-1 0 1,1 0 0,-1 0 0,0 0-1,-3 6 1,-1 0 104,-10 17 1,6-13-9,7-11-80,-10 15 104,11-17-123,0 0 0,0 0 0,1-1 0,-1 1-1,0 0 1,0 0 0,0-1 0,0 1 0,0 0 0,0-1-1,0 1 1,-1-1 0,1 0 0,-2 1 0,3-1-7,-1 0 0,1 0-1,-1 0 1,1 0 0,-1 0 0,1 0 0,-1 0 0,1 0 0,0 0 0,-1 0 0,1 0-1,-1-1 1,1 1 0,-1 0 0,1 0 0,0 0 0,-1-1 0,1 1 0,0 0-1,-1-1 1,1 1 0,0 0 0,-1-1 0,1 1 0,0 0 0,0-1 0,-1 1-1,1 0 1,0-1 0,0 0 0,-4-15 15,2 8-17,1 4-35,0-1 1,1 1-1,-1-1 0,1 0 0,-1 1 1,1-1-1,1 1 0,0-9 1,0 11-69,-1 1 1,1-1-1,-1 1 0,1 0 1,-1-1-1,1 1 1,0 0-1,0-1 0,-1 1 1,1 0-1,0 0 1,0 0-1,0 0 0,0 0 1,1 0-1,-1 0 1,0 0-1,0 0 0,0 1 1,1-1-1,-1 0 1,0 1-1,1-1 1,-1 1-1,1-1 0,-1 1 1,1 0-1,-1 0 1,0 0-1,1-1 0,2 2 1,6 1-289,6 8 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9442,'-4'1'776,"0"1"0,0-1 0,0 1 0,0 0 0,1-1 0,-1 2 0,0-1 1,1 0-1,0 1 0,-1 0 0,1-1 0,-4 6 0,7-7-724,-1-1 0,1 0 0,0 1 0,0-1 0,0 1 0,-1-1 0,1 0 0,0 1 0,0-1 0,0 1 1,0-1-1,0 1 0,0-1 0,0 0 0,0 1 0,0-1 0,0 1 0,0-1 0,0 1 0,0-1 0,0 1 0,0-1 0,0 0 0,0 1 0,1-1 0,-1 1 0,0-1 1,0 0-1,1 1 0,-1-1 0,0 0 0,0 1 0,1-1 0,-1 0 0,0 1 0,1-1 0,-1 0 0,1 1 0,1 0 55,1 0-1,-1 0 1,0 0 0,1 0-1,3 1 1,19 4 147,0-2 0,0-1 0,30 1 0,76-7 14,10 0-356,-137 3-119,23 2-305,-17 2-704,-9-4 1146,-1 0 0,0 0 0,0 0 0,0 0 0,0 0 0,0 0 0,0 0 0,1 1 0,-1-1 0,0 0 0,0 0 0,0 0 1,0 0-1,0 1 0,0-1 0,0 0 0,0 0 0,0 0 0,0 0 0,0 1 0,0-1 0,0 0 0,0 0 0,0 0 0,0 0 0,0 1 0,0-1 0,0 0 0,0 0 0,0 0 0,0 0 1,0 1-1,0-1 0,0 0 0,0 0 0,0 0 0,0 0 0,-1 0 0,1 1 0,-8 8-1478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8418,'-16'16'3665,"27"-6"-1353,5 5-640,6-6-71,16-2-153,0-7-568,3 0-208,9-3-279,-4 1-89,-2-4-128,-1 1-48,-11 1-344,-6-3-329,-7 7-1231,-6-6-1393,-14-5 1993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9466,'10'5'3066,"17"6"1,-2 0-1896,64 27 1377,-37-17-1707,55 31 0,-96-46-711,-1 1 0,0 0-1,0 0 1,-1 1-1,16 18 1,-19-20-55,-1 1-1,-1 0 1,0 0 0,0 0 0,0 0 0,-1 1 0,0 0-1,0 0 1,3 14 0,-4-9-7,-1 0 0,1 0 0,-2 0 0,0 0 0,-1 0 0,0 0 0,-1 0 0,0 0 0,-1 0 0,0 0 0,-1-1 0,-10 20 0,7-16 1,-1-1-1,-1 1 0,-1-2 0,-15 20 1,15-23-44,4-4-14,-1 1-1,0-1 1,0-1 0,-1 1-1,-15 9 1,17-12-106,-1-1 0,0 0-1,-1 0 1,-11 2 0,17-4-141,-1-1 1,0 1-1,1-1 0,-1 0 1,0 1-1,0-1 1,0-1-1,1 1 0,-1 0 1,0-1-1,1 1 0,-1-1 1,0 0-1,1 0 0,-5-2 1,6 2-54,1 1 0,-1-1 0,0 1 0,1-1 0,-1 1 0,0-1 0,1 0 1,-1 1-1,1-1 0,-1 0 0,1 0 0,-1 1 0,0-2 0,1-11-1906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7946,'-13'0'4129,"4"5"-457,1 5-1367,-6 6-593,0 8-191,-1 5-665,-1 3-256,-4 4-328,-5-3-80,5 2-120,-7-5-24,9-9-456,6 2-304,-10-16-953,8-2-703,2-6 1504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2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10706,'22'17'4545,"4"11"-2360,0 7-137,-4 5-335,-2-2-329,3 2-592,-2-1-192,6-9-280,-9-3-88,-8-10-240,0-2-280,-7-3-680,5 0-680,6-4 983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49 8994,'-34'-10'3785,"33"10"-3523,0 0 0,0-1 1,1 1-1,-1 0 0,0 0 0,0-1 1,1 1-1,-1 0 0,0-1 0,1 1 1,-1-1-1,1 1 0,-2-2 1,2 2-201,0 0 1,0 0 0,0 0-1,0 0 1,0-1-1,0 1 1,0 0 0,0 0-1,0 0 1,0 0 0,0-1-1,0 1 1,0 0 0,1 0-1,-1 0 1,0 0 0,0 0-1,0-1 1,0 1 0,0 0-1,0 0 1,0 0 0,0 0-1,1 0 1,-1 0 0,0-1-1,0 1 1,0 0-1,0 0 1,0 0 0,1 0-1,-1 0 1,0 0 0,0 0-1,18-5 997,-18 5-1091,31-6 181,-8 1-95,0 1 1,29-1 0,-30 4-27,50-1 25,-63 2-25,0 1 1,0 0-1,0 0 1,-1 1-1,17 5 1,-24-6-5,1 0 1,0-1-1,0 1 0,0 0 1,0 0-1,-1 1 0,1-1 1,-1 0-1,1 1 0,-1-1 1,1 1-1,-1-1 0,0 1 1,0-1-1,1 1 0,-1 0 1,0 0-1,-1 0 0,1-1 1,0 1-1,0 0 0,0 2 1,-1 3 99,1 0 0,-1 0 0,0 0 1,0 0-1,-2 8 0,0 14 198,3-11-166,1 1 0,1 0 0,8 26 0,-11-43-336,1-1 0,0 0-1,-1 1 1,1-1 0,0 0-1,0 1 1,1 1 0,-1-3-938,-2-1 268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9 160 12075,'-6'6'4993,"3"-7"-2593,4 2-727,7 3-209,3-2-328,10 4-600,5 0-160,6 0-168,7-3-64,1 1-72,-6-4-32,2 0-32,-10-1-328,-6 1-784,-5 1-664,-15-8 976</inkml:trace>
  <inkml:trace contextRef="#ctx0" brushRef="#br0" timeOffset="1">136 0 10034,'6'19'4473,"-3"6"-1576,0 7-865,-1 8-351,4 2-313,-4 1-768,1-7-240,5-2-216,-3-7-240,7 0-768,2-5-632,-2-8 855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25 11787,'-19'-8'4506,"12"5"-3495,0 0-1,-1 0 1,1 1 0,-13-3 0,17 5-937,1 0 0,0 0 1,0 0-1,-1 0 0,1 0 0,0 0 1,-1 1-1,1-1 0,0 1 0,0 0 1,0 0-1,0 0 0,0 0 0,0 0 1,0 0-1,0 0 0,0 0 0,0 1 1,0-1-1,-2 3 0,-7 8 26,1 0 0,0 1 0,1 0-1,0 1 1,-9 18 0,17-30-97,1 0 0,-1 0 0,0 0 0,1 1-1,-1-1 1,1 0 0,-1 0 0,1 0 0,0 1 0,0-1 0,0 0 0,1 0-1,-1 1 1,0-1 0,1 0 0,-1 0 0,1 0 0,0 0 0,0 0 0,0 0 0,0 0-1,2 3 1,-2-3-7,1 1-1,0-1 0,0 0 1,1 1-1,-1-1 1,0 0-1,1-1 0,-1 1 1,1 0-1,0-1 1,-1 0-1,1 1 0,0-1 1,0 0-1,0 0 1,3 0-1,4 1-17,1 0 0,-1-1-1,12-1 1,-16 0 16,-1-1-1,0 0 1,0 0 0,0 0-1,0-1 1,0 1-1,0-1 1,5-3-1,-8 3 9,0 1-1,1 0 1,-1-1-1,0 0 1,0 0-1,0 0 0,-1 0 1,1 0-1,0 0 1,-1 0-1,1 0 1,0-3-1,-11 20 171,3-7-104,1 1 0,0 0 1,-6 17-1,10-23-33,0 0 0,0 0 0,1 0 0,-1 0 0,1 0 0,-1 0 0,1 0 0,0 0 0,1 0 0,-1 0 0,0 0 0,1 0 0,0 0 0,-1 0 0,1 0 0,0 0 0,1 0 0,1 3 0,-2-4-11,0-1 0,0 1 1,0 0-1,1 0 1,-1-1-1,1 1 1,-1 0-1,1-1 1,0 0-1,0 1 1,-1-1-1,1 0 0,0 0 1,0 0-1,0 0 1,0 0-1,0 0 1,1-1-1,-1 1 1,4 0-1,-1-1-63,1 0 0,-1-1 0,0 1-1,1-1 1,-1 0 0,0 0 0,9-4 0,-4 1-967,20-11 0,-28 14 884,18-10-662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7922,'1'0'561,"-1"1"1,1 0-1,-1-1 0,1 1 1,0 0-1,-1 0 1,1 0-1,-1 0 1,0 0-1,1 0 0,-1-1 1,0 1-1,0 0 1,1 0-1,-1 2 1,0-2-107,-1 1 1,1-1-1,0 0 1,-1 1-1,1-1 1,-1 0-1,0 1 1,1-1-1,-1 0 1,-1 2-1,0 2-321,0-1-1,0 1 0,0 0 1,1-1-1,0 1 0,0 0 0,0 0 1,1 0-1,0 0 0,-1 0 1,2 0-1,-1 0 0,1 0 0,-1 0 1,1 0-1,1 0 0,-1 0 1,3 6-1,-3-10-156,0 1 0,0-1 0,0 1 1,0-1-1,0 0 0,1 0 0,-1 1 0,0-1 0,0 0 0,1 0 1,-1 0-1,1 0 0,-1 0 0,1-1 0,-1 1 0,1 0 1,0-1-1,-1 1 0,1-1 0,0 0 0,-1 1 0,1-1 0,0 0 1,0 0-1,-1 0 0,3 0 0,-2-1-88,1 1-1,-1-1 0,0 1 1,1-1-1,-1 0 1,0 0-1,0 0 1,1 0-1,-1 0 1,0-1-1,0 1 1,-1 0-1,1-1 1,0 0-1,0 1 0,-1-1 1,3-3-1,1-3-301,-1-1-1,0 0 0,-1 1 0,0-1 1,2-10-1,-2 7 251,8-17 0,-6 9 1662,-2 34-719,-2 0 1,1 19-1,1 18 166,31 109 497,-18-92-1071,-1-10-25,5 33 325,-19-86-612,0 1 1,-1 0-1,1 0 0,-1-1 1,-1 1-1,1 0 0,-1-1 0,-2 8 1,2-10-34,1 0 1,-1-1-1,0 1 1,-1-1-1,1 1 1,0-1-1,-1 0 1,1 1-1,-1-1 1,0 0-1,0 0 1,0 0-1,0 0 1,0-1-1,0 1 1,0 0 0,-1-1-1,-3 3 1,-2-2 4,1 1 1,0-1 0,-1-1 0,0 1 0,1-1 0,-1-1 0,-9 1-1,1-2-260,0 0-1,-19-4 1,27 3-47,1 1 0,-1-1 0,1-1 0,-12-5 0,17 7 129,0 0 1,-1 0-1,1-1 0,0 1 1,0-1-1,1 1 0,-1-1 1,0 0-1,0 0 1,1 0-1,-1 0 0,1 0 1,0 0-1,-1 0 0,1 0 1,0-1-1,0 1 0,0-3 1,0 1-14,1 0 0,-1 0 0,1 0 0,1-6 1,-1 10 157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14779,'8'15'5921,"-9"0"-3880,-5 6-433,-11 0-576,-10-2-647,2 1-1266,0-11-439,6-4 672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7 10306,'1'6'5193,"-5"3"-1600,-7 12-1504,6 8-185,-18 9-752,11 6-344,-5 1-488,-8-8-136,17-5-272,-11-12-336,14-13-960,1 1-592,-4-10 1135</inkml:trace>
  <inkml:trace contextRef="#ctx0" brushRef="#br0" timeOffset="1">1 1 9826,'17'6'4689,"8"8"-1480,2 6-657,6 13-607,-1-4-313,-5 3-656,-3-1-264,-10-10-319,5 3-57,-7-10-905,4-3-503,-2-3-2609,5-4 2265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11666,'-9'9'5522,"10"-2"-1698,7-3-2327,7-4-129,8 4-592,2-4-328,1-2-344,4 1-456,-5-3-1112,-1-5-4641,-4 1 4128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12 11402,'-8'-3'1991,"0"1"0,0 0 0,-14-2 0,16 4-1779,0 0 1,0 0 0,0 0-1,0 1 1,0-1 0,0 2 0,0-1-1,0 1 1,-7 2 0,5 0-121,0-1 1,1 1-1,-1 0 1,1 1-1,0 0 1,1 0-1,-1 0 1,1 1-1,-9 10 1,11-11-63,1 0 0,-1 0 0,1 0 0,1 0 0,-1 0 0,1 1 0,0 0 0,0-1 0,0 1 0,1 0 0,0 0 0,0 0 0,0 0 0,1 8 0,0-10-2,1 0 1,-1-1 0,0 1 0,1 0 0,0 0-1,0-1 1,2 6 0,-2-7-19,0 0 1,0 0-1,1 0 1,-1-1-1,0 1 1,0 0-1,1-1 0,-1 1 1,1-1-1,0 1 1,-1-1-1,1 0 1,0 0-1,0 0 1,2 1-1,4 1-7,-1-1 0,1 0 0,0 0 0,0-1 0,0 0 0,0-1 0,0 1 0,0-2 0,-1 1 0,1-1 0,12-2 0,-17 2 5,0 0 0,1-1-1,-1 1 1,0 0 0,0-1 0,0 0-1,0 0 1,0 0 0,-1 0 0,1 0 0,2-3-1,-3 1 16,-3 3 235,0 1-213,1 0-1,-1 1 1,0-1 0,1 0-1,-1 1 1,1-1-1,-1 1 1,0-1 0,1 1-1,-1-1 1,1 1-1,0-1 1,-1 1-1,1-1 1,-1 1 0,1 1-1,-7 10 186,0 1 0,2-1-1,-9 25 1,13-32-143,1-1 1,-1 1-1,0-1 0,1 0 1,0 1-1,1 6 0,-1 2 145,0-11-186,0 0 0,0 0 0,1 0-1,-1 1 1,0-1 0,1 0 0,-1 0 0,1 0 0,0 0 0,2 4-1,-3-5-42,1 0 0,0 0-1,0 0 1,0 0-1,0-1 1,0 1 0,0 0-1,0 0 1,0-1-1,0 1 1,0-1 0,0 1-1,0-1 1,1 1-1,-1-1 1,0 0-1,0 1 1,1-1 0,-1 0-1,0 0 1,0 0-1,2 0 1,0 0-52,-1 0-52,1 0 0,-1 0 0,0 0 0,1 0 0,-1-1-1,0 1 1,0-1 0,0 1 0,1-1 0,3-2-1,40-23-5635,-5 7 3641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12779,'-13'23'7484,"4"4"-4033,-4 27-1381,12-47-1600,-2 9-231,1-1 0,0 0 0,1 1 0,2 21 0,-1-35-235,0 0 0,1 1 0,-1-1 0,1 1 0,-1-1 0,1 0 0,0 0 0,0 1 0,0-1 0,0 0 0,0 0 1,0 0-1,0 0 0,1 0 0,-1 0 0,1 0 0,2 1 0,-2-1-40,-1-1-1,1 0 1,0 0-1,0-1 1,0 1-1,0 0 1,0-1-1,0 1 1,0-1-1,0 1 1,0-1-1,0 0 1,0 0-1,0 0 1,0 0-1,0 0 1,0-1-1,0 1 1,4-2-1,-4 2-83,0-1-1,-1 0 1,1 0-1,0 0 0,0 0 1,0 0-1,-1-1 0,1 1 1,-1-1-1,1 1 1,-1-1-1,1 1 0,-1-1 1,0 0-1,0 1 0,0-1 1,1-2-1,2-4-394,-1 0 0,4-14 0,-6 19 416,5-19-443,-2 6 313,0 1 0,12-27-1,-16 42 238,0 0-1,0 0 1,0 0-1,0 0 1,0 0 0,0 0-1,0 0 1,0 0-1,1 0 1,-1-1-1,0 1 1,0 0-1,0 0 1,0 0-1,0 0 1,0 0-1,0 0 1,0 0 0,0 0-1,0 0 1,0 0-1,0 0 1,0 0-1,0 0 1,0 0-1,0 0 1,0 0-1,0 0 1,0 0-1,0 0 1,0 0-1,1-1 1,-1 1 0,0 0-1,0 0 1,0 0-1,0 0 1,0 0-1,0 0 1,0 0-1,0 0 1,0 0-1,0 0 1,0 0-1,0 0 1,0 1 0,0-1-1,1 0 1,-1 0-1,0 0 1,0 0-1,0 0 1,0 0-1,0 0 1,0 0-1,0 0 1,0 0-1,0 0 1,0 0 0,0 0-1,0 0 1,2 7 333,1 15 129,-3-19-392,4 35 530,0 12 280,16 74-1,6 10-78,-24-115-683,0 1-1,-1-1 1,-2 1 0,0-1-1,-4 21 1,4-33-90,-1-1-1,0 1 1,0-1 0,0 1-1,-1-1 1,0 0 0,0 0 0,0-1-1,-8 11 1,8-13-22,1-1 1,-1 1-1,1-1 1,-1 1-1,0-1 0,0 0 1,0 0-1,-1 0 0,1-1 1,0 1-1,-1-1 0,1 0 1,-1 0-1,1 0 0,-1 0 1,1-1-1,-1 1 0,0-1 1,-5 0-1,4 0-6,-1-1-1,1 0 1,-1 0-1,1-1 1,-1 1 0,1-1-1,0 0 1,0-1 0,0 1-1,0-1 1,1 0 0,-8-6-1,6 4-114,1 0-1,-1-1 1,1 1-1,1-1 1,-1 0 0,1 0-1,0-1 1,0 1-1,-2-9 1,3 10-48,1-1 0,1 0 0,-1 1 0,1-1 1,0 0-1,0 0 0,0 0 0,1 1 0,0-1 0,0 0 0,2-9 0,-1 10 23,1 1-1,-1 0 1,0 0-1,1 0 1,0 0-1,0 0 1,0 0-1,1 0 1,-1 0-1,1 1 1,0 0-1,0-1 1,0 1-1,0 0 1,1 0-1,5-3 1,24-12-175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243 155 5737,'1'0'970,"0"-1"-408,-1 1 0,1 0 0,-1 0 0,1 0 0,-1 0 0,1 0 0,-1-1 0,1 1 0,-1 0 0,0-1 0,1 1 0,-1 0 0,1 0 0,-1-1 0,0 1 0,1-1 0,-1 0-179,1 0 1,-1 0-1,0 0 1,0 0 0,0 0-1,0 0 1,0 0-1,-1 0 1,1 0-1,0 0 1,-1-2-1,-1-7-119,-1-1 0,-1 1 0,0 0 0,0 0 0,-10-16 0,11 21-180,-1 1 0,1-1 0,-1 1 0,0 0 0,0 0 0,-1 1 0,1-1-1,-1 1 1,0 0 0,0 0 0,0 0 0,0 1 0,0 0 0,0 0 0,-1 0-1,1 1 1,-7-2 0,7 3-49,1-1-1,0 1 1,0-1-1,0 2 1,-1-1-1,1 0 1,0 1 0,0-1-1,0 1 1,0 0-1,0 1 1,0-1-1,0 1 1,0 0-1,0 0 1,1 0-1,-1 0 1,1 1 0,-1-1-1,1 1 1,0 0-1,0 0 1,0 0-1,0 0 1,1 0-1,-4 6 1,2-3-26,1 1 0,-1 0-1,1 0 1,0 1 0,1-1 0,0 1 0,0-1 0,1 1-1,-1 0 1,2-1 0,-1 1 0,1 0 0,1 9-1,0-11-9,0 0 1,0 0-1,0 0 0,1 0 0,0 0 0,0 0 0,1-1 0,5 11 0,-6-13-2,0-1 0,0 1 1,0-1-1,0 1 0,1-1 0,-1 0 0,1 0 0,-1 0 0,1 0 1,0-1-1,0 1 0,0-1 0,0 0 0,0 0 0,0 0 0,0 0 0,0 0 1,6 0-1,-4 0-2,0-1 0,0 0 0,1 0 0,-1-1-1,0 1 1,0-1 0,0-1 0,0 1 0,0-1 0,0 1 0,0-1 0,0-1 0,0 1 0,5-5 0,3-2 0,0-2-1,-1 1 0,13-17 1,3-2 23,-27 28-15,0 0 1,0 0-1,0 0 1,1 0-1,-1 0 1,0 0-1,0 1 1,1-1-1,-1 0 1,0 1-1,1-1 1,2 0-1,-4 1 1,0 0 0,1 0-1,-1 0 1,0 0-1,1 0 1,-1 0-1,0 0 1,1 0-1,-1 0 1,0 1 0,0-1-1,1 0 1,-1 0-1,0 0 1,1 0-1,-1 0 1,0 1 0,0-1-1,0 0 1,1 0-1,-1 1 1,4 10 112,-4-1 90,0 0 1,-1 0-1,-2 15 1,1-15-718,1 0 1,0-1 0,1 16 0,1-18-1133,3 3 611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82 9490,'5'4'1210,"-1"0"0,0 1 0,0-1 0,-1 1 0,1 0 0,-1 0 0,0 0 0,2 7 0,-3-9-899,-1 1-1,0-1 0,0 1 1,0-1-1,-1 1 1,1 0-1,-1-1 0,0 1 1,0 0-1,0-1 0,-1 1 1,1 0-1,-1-1 1,-1 7-1,0-6-168,1-3-93,1 1 1,-1-1-1,1 1 1,-1 0-1,1-1 0,-1 1 1,1 0-1,0-1 0,0 1 1,0 0-1,0-1 1,0 1-1,0 0 0,0 0 1,1-1-1,-1 1 1,1 2-1,-4-12-43,-1 0 1,-5-10-1,4 10-22,0 0 0,-3-10 0,5 9-1,0-1 1,-1-9 0,4 16 10,-1 0-1,1 0 1,0 0 0,0 0 0,0 0 0,0 0 0,0 0 0,1 0 0,-1 0 0,3-5 0,1 0-421,1 0 1,0 1 0,0-1 0,1 1 0,0 0-1,14-11 1,-19 17 427,0-1 94,1 1 1,-1 0 0,1 0-1,-1 0 1,1 0 0,0 0-1,-1 0 1,4-1 0,5-1 106,18-1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9642,'0'0'321,"0"1"1,1-1-1,-1 0 0,0 1 1,1-1-1,-1 1 1,1-1-1,-1 0 0,1 0 1,-1 1-1,1-1 0,-1 0 1,1 0-1,-1 1 0,1-1 1,0 0-1,17-1 1168,-9 0-690,-6 1-729,0 0 1,0 0-1,0 1 0,0-1 0,1 1 1,-1-1-1,0 1 0,0 0 0,0 1 1,0-1-1,-1 0 0,1 1 0,0-1 1,-1 1-1,1 0 0,-1 0 0,1 0 1,2 3-1,-4-3-67,1-1 1,-1 1-1,0 0 1,0 0-1,1 0 1,-1 0-1,-1 0 1,1 0-1,0 0 0,0 0 1,-1 0-1,1 1 1,-1-1-1,0 0 1,0 0-1,0 0 1,0 1-1,0-1 1,0 0-1,0 0 1,-1 1-1,1-1 1,-1 0-1,0 0 0,1 0 1,-3 3-1,0 1 19,-1 0-1,-1-1 1,1 1 0,-1-1-1,0 0 1,0 0-1,0-1 1,-1 1-1,0-1 1,0 0 0,-7 3-1,13-7-20,0 0-1,-1 0 1,1 0-1,0 0 1,0 0-1,0 1 1,0-1-1,0 0 1,-1 0-1,1 0 1,0 0-1,0 0 1,0 0-1,0 0 1,0 1-1,-1-1 1,1 0-1,0 0 1,0 0-1,0 0 1,0 1-1,0-1 1,0 0-1,0 0 1,0 0-1,0 0 1,0 1-1,0-1 1,0 0-1,0 0 1,0 0-1,0 0 1,0 1-1,0-1 1,0 0-1,0 0 1,0 0-1,0 1 1,0-1-1,0 0 1,0 0-1,0 0 1,0 0 0,0 1-1,0-1 1,1 0-1,10 7-8,20 2-10,-30-9 20,46 11 43,40 10 215,-78-18-160,0 0-1,-1 1 1,1 0-1,-1 1 1,0 0 0,0 0-1,8 7 1,-14-11-37,0 1 1,0 0 0,0 0 0,-1 0 0,1 0 0,-1 0-1,1 0 1,-1 0 0,0 0 0,0 1 0,0-1 0,0 1-1,0-1 1,0 0 0,-1 1 0,1 0 0,-1-1 0,0 1-1,1-1 1,-1 1 0,0-1 0,-1 1 0,1-1-1,0 1 1,-1 0 0,0-1 0,1 0 0,-1 1 0,0-1-1,0 1 1,0-1 0,-1 0 0,-1 3 0,-1 1 74,-1 1-1,0-1 1,0 0 0,0-1 0,-1 1 0,0-1 0,0 0 0,0 0 0,-12 5-1,-24 9 198,25-12-271,14-4-1087,8-4-3576,8-2 3024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39 203 9626,'1'1'475,"0"0"0,-1 0-1,1-1 1,0 1 0,0 0-1,0 0 1,0-1 0,0 1 0,0 0-1,0-1 1,0 1 0,0-1 0,0 0-1,0 1 1,0-1 0,3 1 0,-3-1-259,0 0 0,0 0 1,1-1-1,-1 1 0,0 0 1,1 0-1,-1-1 1,0 1-1,0-1 0,0 1 1,1-1-1,-1 1 0,1-2 1,1 0-117,-1 0 0,1 0 1,-1 0-1,0-1 1,0 1-1,0-1 0,0 0 1,0 1-1,0-1 0,-1 0 1,3-5-1,-1-1-43,0-1 1,-1 1-1,0 0 1,-1-1-1,1 0 0,-2 1 1,0-1-1,0-11 0,-1 17-36,1 1 0,-1-1-1,1 1 1,-1-1-1,0 1 1,0 0-1,-1-1 1,1 1-1,-1 0 1,1 0 0,-1 0-1,0 0 1,0 0-1,0 0 1,-1 0-1,1 1 1,-1-1-1,1 1 1,-1 0 0,0 0-1,0 0 1,0 0-1,0 0 1,0 1-1,-7-3 1,9 4 5,-1-1-1,1 1 1,-1 0-1,1-1 1,-1 1 0,1 0-1,-1 0 1,1 0 0,-1 0-1,1 0 1,0 1 0,-1-1-1,1 0 1,-1 1 0,1-1-1,-1 1 1,1-1 0,0 1-1,0 0 1,-1-1 0,1 1-1,0 0 1,0 0-1,0 0 1,-1 0 0,1 0-1,1 0 1,-1 0 0,0 1-1,-1 1 1,-1 2 76,1-1 0,0 1 0,0 0 0,0 0 0,1 0 0,0 0-1,0 0 1,-1 6 0,1 3 58,0 0 0,1 0 0,1-1-1,0 1 1,0 0 0,2 0 0,-1 0 0,2-1-1,0 1 1,6 13 0,-8-23-157,0-1-1,0 1 1,0-1 0,0 0 0,1 1-1,0-1 1,-1 0 0,1-1 0,0 1 0,0 0-1,0-1 1,1 1 0,-1-1 0,1 0-1,-1 0 1,1-1 0,0 1 0,0-1-1,6 2 1,-4-2-115,0-1 0,-1 1 0,1-1 0,0 0 0,-1-1 0,1 0 0,0 0 0,-1 0 0,1 0 0,-1-1-1,1 0 1,-1 0 0,8-4 0,20-16-296,-20 12 276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205 158 7842,'-9'-20'1620,"2"2"1106,-12-16 0,14 25-1859,-1 1 0,1 0 0,-2 0 0,1 0 0,-14-10 0,17 15-726,0 0 1,0 1 0,0 0 0,-1-1 0,1 1-1,-1 0 1,0 1 0,1-1 0,-1 1 0,0 0-1,0-1 1,0 2 0,0-1 0,0 0 0,0 1-1,-6 0 1,9 0-104,-1 0 0,0 1-1,1-1 1,-1 1 0,1-1-1,-1 1 1,1-1 0,-1 1 0,1 0-1,-1 0 1,1 0 0,0 0-1,-1 0 1,1 0 0,0 0 0,0 0-1,0 1 1,0-1 0,0 0-1,0 1 1,-1 1 0,0 1 5,1 0 0,-1 0 1,1 0-1,0 1 0,-2 7 1,-2 25 171,0 0 0,2 72 0,12 20 59,36 187-1,-43-307-498,-1 0-1,1 0 1,-2 0-1,1 14 1,-1-22 158,0-1 0,0 1 0,0-1 0,0 1 0,0-1 1,0 1-1,0-1 0,0 0 0,-1 1 0,1-1 0,0 1 0,0-1 0,0 1 0,-1-1 0,1 0 0,0 1 0,0-1 0,-1 0 1,1 1-1,0-1 0,-1 1 0,-11-1-841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11923,'16'7'4881,"13"2"-2937,7 1-472,5-4-415,6 1-337,-5-3-424,6-3-120,1-1-432,0-4-336,3-4 368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104 192 11130,'2'0'375,"-1"1"-1,0-1 1,1 0 0,-1 1-1,0-1 1,1 0-1,-1 0 1,1 1-1,-1-1 1,0 0-1,1-1 1,-1 1-1,0 0 1,1 0-1,-1 0 1,1-1-1,-1 1 1,0-1 0,3 0-1,-2-2-128,1 1-1,-1 0 0,0-1 1,0 1-1,0-1 1,0 1-1,2-4 0,-2 3-59,1-2-89,0 0 0,-1-1 0,1 1 1,-1-1-1,0 0 0,0 1 0,0-1 0,-1 0 0,0 0 1,-1 0-1,1 0 0,-1-6 0,0 8-79,0 1 1,-1-1-1,1 0 0,-1 1 0,0-1 1,0 1-1,0 0 0,0-1 0,-1 1 0,1 0 1,-1-1-1,0 1 0,0 0 0,0 0 1,0 1-1,-1-1 0,1 0 0,-1 1 0,0-1 1,1 1-1,-7-3 0,6 3-7,0 0-1,0 0 1,-1 1 0,1 0-1,0 0 1,-1 0 0,0 0-1,1 0 1,-1 0 0,1 1-1,-1 0 1,0 0 0,1 0 0,-1 0-1,0 1 1,1-1 0,-1 1-1,1 0 1,-1 0 0,1 0-1,-1 0 1,1 1 0,0-1-1,-1 1 1,1 0 0,0 0-1,0 0 1,0 1 0,1-1-1,-1 1 1,1-1 0,-1 1-1,1 0 1,0 0 0,0 0-1,0 0 1,-2 4 0,2-1 11,-1 0 0,1 0 0,0 0 0,0 0 0,1 0 0,0 1 0,0-1 0,0 1 0,1-1 0,0 1 0,0-1 0,1 0 0,0 1 0,0-1 1,0 0-1,1 1 0,4 10 0,-3-10-10,1 0 1,-1-1 0,1 1-1,1-1 1,-1 0 0,1 0-1,0-1 1,0 1-1,1-1 1,0 0 0,0-1-1,0 1 1,0-1 0,13 6-1,-10-7-26,-1 1 0,0-2 0,1 1-1,-1-1 1,1-1 0,0 0 0,0 0-1,0 0 1,-1-1 0,1 0 0,0-1-1,0 0 1,0-1 0,-1 0 0,1 0-1,-1 0 1,1-1 0,-1-1 0,0 1-1,0-1 1,14-10 0,-7 4-69,-1-1 0,-1 0 0,0-1 0,-1-1 1,0 0-1,12-16 0,-21 25 84,0-1 1,-1 0 0,1 0 0,-1 0-1,0-1 1,0 1 0,-1 0-1,1-1 1,-1 1 0,0-9-1,-1 11 14,1 0 0,-2 0 0,1 0-1,0 0 1,0 0 0,-1 1 0,0-1 0,1 0-1,-1 0 1,0 0 0,0 1 0,-1-1 0,1 1-1,0-1 1,-1 1 0,0-1 0,0 1 0,1 0 0,-1 0-1,-1 0 1,-2-3 0,3 4 9,1 0 1,-1 0-1,0 0 1,1 0 0,-1 0-1,0 0 1,0 1-1,1-1 1,-1 1-1,0-1 1,0 1-1,0 0 1,0-1-1,0 1 1,0 0-1,0 1 1,0-1 0,0 0-1,-2 1 1,1 0 41,0 0 1,0 1 0,0-1 0,1 1 0,-1-1-1,1 1 1,-1 0 0,1 0 0,0 0-1,-1 0 1,-1 4 0,0-2 59,1 1 0,0-1-1,0 1 1,0 0 0,1 0 0,-1 0-1,1 0 1,0 1 0,1-1 0,0 0 0,-1 1-1,1 9 1,1-15-122,0 2 26,0 0 1,0 0-1,0 0 0,0 0 1,0 0-1,1 0 1,-1 0-1,2 1 0,-2-2-29,0-1-1,1 0 1,-1 1 0,0-1-1,1 0 1,-1 0-1,1 1 1,-1-1-1,1 0 1,-1 0-1,0 0 1,1 1 0,-1-1-1,1 0 1,-1 0-1,1 0 1,-1 0-1,1 0 1,-1 0-1,1 0 1,-1 0 0,1 0-1,-1-1 1,1 1-1,-1 0 1,1 0-1,-1 0 1,0 0-1,1-1 1,-1 1 0,1 0-1,-1 0 1,1-1-1,2-1-9,67-31-50,-68 32 63,0 0-1,0 0 1,0 0-1,-1 1 1,1-1-1,0 0 1,0 1-1,1-1 1,-1 1-1,0 0 1,0 0-1,0 0 1,0 0-1,0 0 1,0 0-1,0 1 1,0-1-1,0 1 1,0-1-1,3 2 1,-2 0 10,0 0 0,0 0 0,0 0 0,0 1 0,0-1 1,-1 1-1,1-1 0,-1 1 0,0 0 0,4 6 1,-4-5 58,-1-3-143,-1-1 0,0 1-1,0 0 1,1 0 0,-1-1 0,0 1 0,1-1 0,-1 1-1,1 0 1,-1-1 0,1 1 0,-1-1 0,1 1 0,-1-1-1,1 1 1,-1-1 0,1 0 0,0 1 0,-1-1 0,1 0-1,0 1 1,-1-1 0,1 0 0,0 0 0,0 1 0,-1-1-1,1 0 1,0 0 0,0 0 0,-1 0 0,1 0-1,0 0 1,1-1 0,10-3-698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10810,'-2'0'1085,"-1"1"-1,1-1 0,-1 0 0,1 1 1,-1 0-1,1-1 0,-1 1 0,-3 2 1,2 0-446,0-1 1,-1 1-1,1 0 0,-3 3 1,1 0-409,1-1 1,0 0-1,1 1 1,-1 0-1,-5 11 1,8-14-163,0 1 1,1-1 0,0 1-1,-1-1 1,1 1 0,1 0-1,-1 0 1,0-1 0,1 5-1,0-6-47,0 1-1,0-1 0,1 0 0,-1 0 0,1 0 1,-1 1-1,1-1 0,0 0 0,0 0 1,0 0-1,0 0 0,0 0 0,0-1 1,1 1-1,-1 0 0,4 3 0,3 2 32,2 0-1,-1 0 1,1 0-1,19 9 1,47 16 347,-57-26-239,-15-5-91,1 0 0,-1 1 0,0-1 0,0 1 0,0 0 1,0 0-1,0 0 0,7 6 0,-10-8-60,-1 1-1,0-1 0,0 0 0,1 0 1,-1 1-1,0-1 0,0 0 0,0 1 1,1-1-1,-1 0 0,0 1 1,0-1-1,0 0 0,0 1 0,0-1 1,0 1-1,0-1 0,0 0 1,0 1-1,0-1 0,0 0 0,0 1 1,0-1-1,0 0 0,0 1 0,0-1 1,0 1-1,0-1 0,-1 0 1,1 1-1,0-1 0,0 0 0,0 1 1,-1-1-1,1 0 0,0 0 1,-1 1-1,-11 8 117,9-7-101,-2 1-92,0-1-1,-1 1 0,1-1 0,-1 0 0,1 0 1,-1-1-1,0 0 0,0 0 0,1 0 0,-10-1 1,7 1-1093,-1 0 1,1 0-1,-15 4 1,19-4-1018,7-9 994</inkml:trace>
  <inkml:trace contextRef="#ctx0" brushRef="#br0" timeOffset="1">326 115 7602,'8'12'4505,"1"5"-32,-2 0-1353,-3 6-919,5-2-433,-7-9-872,-2-4-496,0-9-1128,0-9-720,4-14 824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10546,'8'8'5233,"-1"3"-1920,1 3-1481,-6 2-367,6-4-1089,7-2-728,-4-4 184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2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12571,'0'78'8261,"0"71"-4652,-1-97-3055,-3 83 254,4-135-809,0 0 0,0 1 1,0-1-1,0 1 0,0-1 1,0 0-1,0 1 0,0-1 0,0 0 1,0 1-1,0-1 0,0 1 0,0-1 1,-1 0-1,1 1 0,0-1 1,0 0-1,0 1 0,-1-1 0,1 0 1,0 1-1,0-1 0,-1 0 1,1 0-1,0 1 0,0-1 0,-1 1 1,0-2-58,0 1-1,1 0 1,-1 0 0,0-1 0,0 1 0,1 0 0,-1-1-1,1 1 1,-1 0 0,0-1 0,1 1 0,-1-1-1,1 1 1,-1-1 0,0 0 0,1 0 25,0 1 1,-1 0-1,1 0 0,0-1 0,0 1 1,0 0-1,0-1 0,0 1 1,0 0-1,0-1 0,-1 1 0,1 0 1,0-1-1,0 1 0,0 0 1,0-1-1,0 1 0,1 0 0,-1-1 1,0 1-1,0 0 0,0-1 1,0 1-1,0 0 0,1-1 0,-1 0-14,2-8-81,1 0 0,1 0-1,-1 0 1,1 1-1,11-17 1,-12 20 91,1 0 0,-1 1 0,1-1 0,0 1 0,1-1 0,-1 1 0,1 0 0,0 1 0,7-5 0,-8 6 68,-1 0 0,1 0 0,0 1 0,0 0 0,0 0 0,0 0 0,0 0 0,0 0 1,0 1-1,0-1 0,0 1 0,0 1 0,6-1 0,-8 1 24,-1-1 0,1 0 1,0 1-1,0-1 0,-1 1 0,1-1 1,0 1-1,-1 0 0,1 0 0,0-1 0,-1 1 1,1 0-1,-1 1 0,1-1 0,-1 0 1,0 0-1,0 1 0,1-1 0,-1 0 1,0 1-1,0-1 0,0 1 0,-1 0 0,1-1 1,0 1-1,-1 0 0,1-1 0,-1 1 1,1 0-1,-1 0 0,0 0 0,1-1 0,-1 1 1,-1 2-1,1 2 93,-1-1-1,1 0 1,-2 1-1,1-1 1,0 0 0,-1 0-1,0 0 1,0 0-1,-1 0 1,-4 6 0,3-5-36,0 0 1,-1 0-1,0-1 1,0 0-1,-1 0 1,0 0-1,1 0 1,-12 5-1,12-7-280,0-1 0,0 1 0,0-1 0,0 0-1,-1-1 1,1 1 0,-1-1 0,1 0 0,-1-1 0,1 1-1,-1-1 1,-5-1 0,9 1-70,0 0-1,0 0 1,1-1-1,-1 1 1,0-1-1,1 1 1,-1-1-1,0 0 1,1 1-1,-3-3 1,4 3 75,-1-1 0,0 1-1,1-1 1,-1 0 0,1 1 0,-1-1 0,1 0 0,0 1 0,-1-1 0,1 0 0,-1 0 0,1 1 0,0-1 0,0 0 0,0 0 0,-1 0 0,1 0 0,0 1 0,0-1 0,0 0 0,0 0 0,0 0 0,0 0 0,1-1 0,5-18-1150</inkml:trace>
  <inkml:trace contextRef="#ctx0" brushRef="#br0" timeOffset="1">281 38 10858,'16'2'5017,"-13"29"-1768,1 7-824,-8 10-593,-4 5-416,1-2-784,2 0-255,6-13-329,7-5-385,7-10-823,-2-6-544,9-2-1401,-2-8 1889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6113,'2'-2'5511,"6"0"-3794,-7 2-716,4-1 100,0-1 1,0 1-1,0-1 1,-1-1 0,8-3-1,-6 2-892,1-1-1,-1 0 0,0-1 0,5-5 1,-6 5-133,-1 1 1,1-1-1,-1 0 0,-1-1 1,1 1-1,-1 0 1,-1-1-1,1 0 0,2-9 1,2-5-6,-6 17-54,1-1 1,-1 1 0,1-1 0,-1 1 0,-1-1 0,1 0 0,-1-7 0,0 11-10,0-1 1,0 1-1,-1-1 1,1 1-1,-1 0 1,1-1-1,-1 1 1,1 0-1,-1-1 0,0 1 1,0 0-1,1 0 1,-1-1-1,0 1 1,0 0-1,0 0 0,-1 0 1,1 0-1,0 0 1,0 1-1,0-1 1,-1 0-1,1 1 0,0-1 1,-1 0-1,1 1 1,0 0-1,-3-1 1,2 0 6,0 1 1,0-1 0,0 1 0,0 0-1,0 0 1,0 0 0,0 0-1,0 0 1,0 0 0,0 0 0,0 1-1,0-1 1,0 1 0,0-1 0,1 1-1,-1 0 1,-3 1 0,3 0 24,-1 0 0,1 0 0,0 0 0,-1 0 0,1 0 0,0 1 1,0-1-1,1 1 0,-1 0 0,-1 3 0,-2 3 129,1 1-1,1 0 0,0 0 1,1 1-1,-3 17 1,4-12 117,0 0 0,2 30 0,0-38-215,0 0-1,0 0 0,1 0 0,0 0 0,1 0 1,0-1-1,5 12 0,-7-17-110,1 0 0,-1 0 0,0 0 0,1 0-1,0 0 1,-1 0 0,1-1 0,0 1 0,0 0 0,0-1 0,0 0 0,0 1 0,0-1 0,1 0-1,-1 0 1,0 0 0,1 0 0,-1-1 0,0 1 0,1-1 0,-1 1 0,1-1 0,-1 0 0,1 0-1,-1 0 1,1 0 0,-1 0 0,4-2 0,35-9-395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122 140 6001,'11'-9'2724,"-1"0"0,11-14-1,-18 19-2228,0 1 0,0-1 0,-1 0 0,1 0 0,-1 0 0,0-1 0,0 1 0,-1 0 0,1-1 1,0-5-1,-2 8-383,1 1 1,-1-1 0,0 0 0,-1 1 0,1-1-1,0 0 1,0 1 0,-1-1 0,1 1 0,-1-1-1,1 0 1,-1 1 0,0-1 0,0 1 0,1-1-1,-1 1 1,0 0 0,0-1 0,0 1 0,-1 0-1,1 0 1,0 0 0,0 0 0,-1 0 0,1 0-1,0 0 1,-1 0 0,1 0 0,-1 1 0,1-1-1,-3 0 1,0 0-11,0 0 0,1 0 1,-1 0-1,0 0 0,0 1 0,1 0 0,-1 0 0,0 0 1,0 0-1,0 0 0,0 1 0,1 0 0,-6 1 0,3 1-25,0 0-1,-1 0 0,1 1 0,0 0 1,1 0-1,-1 0 0,1 1 1,0 0-1,0 0 0,0 0 0,1 1 1,0-1-1,-6 10 0,7-9-53,0 0 0,0 0 0,1 0 0,-1 0 0,1 0-1,0 1 1,1-1 0,0 1 0,0 0 0,0-1 0,1 1 0,0 0 0,0-1-1,2 10 1,0-6-5,1 0 0,0 0 0,1 0 0,0-1 0,1 0 0,0 0 0,0 0 0,1 0 0,12 14 0,-9-13 60,0-2 0,0 1 0,0-1 0,1-1 0,0 1 0,1-2 0,20 11 0,-27-16-21,-1 1-1,0-1 0,0 1 0,0 0 0,0 0 0,0 1 0,5 4 0,-8-6-39,1-1 0,0 1 0,-1 0 1,1 0-1,-1 0 0,1 0 0,-1 0 0,1 0 0,-1 0 0,0 0 0,1 0 0,-1 0 0,0 0 1,0 0-1,0 0 0,0 0 0,0 0 0,0 0 0,0 0 0,0 0 0,0 0 0,0 1 0,-1-1 1,1 0-1,0 0 0,-1 0 0,1 0 0,-1-1 0,1 1 0,-2 2 0,0-1 8,0 0-1,0 0 0,-1 0 1,1 0-1,0 0 0,-1-1 1,0 1-1,1-1 1,-1 0-1,0 1 0,0-1 1,0 0-1,1-1 0,-1 1 1,-6 0-1,0 0-282,0 0-1,-1-1 1,-17-1-1,26 1 112,0 0 0,0 0-1,0 0 1,0-1 0,0 1-1,0 0 1,0-1 0,0 1-1,0-1 1,0 1 0,0-1 0,0 1-1,0-1 1,0 0 0,-1 0-1,2 0 57,-1 1 0,1-1-1,0 1 1,0-1-1,0 1 1,0-1-1,0 1 1,-1-1 0,1 1-1,0-1 1,0 1-1,0-1 1,0 1-1,0-1 1,1 1 0,-1-1-1,0 1 1,0-1-1,0 1 1,0-1 0,0 1-1,1-1 1,-1 1-1,0 0 1,0-1-1,1 1 1,-1-1 0,0 1-1,1 0 1,-1-1-1,1 1 1,-1 0-1,1-1 1,13-11-1159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7298,'2'1'453,"0"0"0,-1 1 0,1-1 0,0 0 1,-1 1-1,1 0 0,-1-1 0,1 1 0,-1 0 1,0 0-1,2 3 0,-2-1 493,1 0-1,-1 1 1,-1-1 0,2 8 0,-1-3-120,4 49 3733,-5-55-4375,0 1 0,1-1-1,-1 0 1,1 0 0,-1 0 0,1 1-1,0-1 1,1 0 0,-1 0 0,0-1-1,1 1 1,2 4 0,-2-6-136,-1 1-1,1-1 1,-1 1 0,1-1 0,0 1-1,0-1 1,0 0 0,-1 0-1,1 0 1,0 0 0,1 0 0,-1-1-1,0 1 1,0-1 0,0 1 0,0-1-1,0 1 1,1-1 0,2 0 0,1-1-46,1 0 0,0 0 0,-1 0 0,1-1 1,-1 0-1,0 0 0,1 0 0,-1-1 0,0 0 0,0 0 1,-1-1-1,1 0 0,6-5 0,-3 1-35,-1 1 0,-1-1-1,1 0 1,-1 0 0,-1-1-1,0 0 1,8-14 0,-12 19 19,0 0 1,0-1-1,-1 1 1,1 0 0,-1-1-1,0 1 1,0-1 0,-1 1-1,1-1 1,-1 0 0,-1-8-1,1 9 13,-1 1-1,0 0 0,0 0 0,0-1 1,0 1-1,-1 0 0,1 0 1,-1 0-1,0 0 0,0 0 0,0 1 1,0-1-1,0 1 0,-1-1 1,1 1-1,-5-3 0,3 2 6,-1 0 0,1 1-1,-1 0 1,0 0 0,1 0-1,-1 1 1,0 0 0,0 0-1,0 0 1,0 0 0,0 1-1,0-1 1,0 1 0,0 1-1,0-1 1,-6 2 0,0 0-79,1 0-1,0 1 1,1 0 0,-1 1 0,0 0 0,-16 10 0,22-11-234,0 0 0,1 0 0,-1 0 0,1 0 0,-1 1 0,1 0 0,0-1 0,0 1 0,1 0 0,-4 8 0,6-12 174,-1 1 0,1 0 0,0-1 0,0 1 0,0-1 0,0 1 0,0 0 0,0-1 1,0 1-1,0-1 0,0 1 0,0-1 0,0 1 0,0 0 0,0 0 0,4 5-1144</inkml:trace>
  <inkml:trace contextRef="#ctx0" brushRef="#br0" timeOffset="1">457 0 12075,'11'13'5233,"-10"21"-2521,-5 12-551,-12 23-433,0 7-432,4 3-687,6-5-201,12-17-264,8-11-104,11-17-272,6-7-297,0-16-663,0-8-392,-11-16-985,-3-5-759,-3-10 2159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4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391 184 4817,'-5'-3'742,"0"1"0,0 1 0,0-1 0,0 1-1,-1 0 1,1 0 0,-6-1 0,3 2-194,-1 0-1,0 1 1,-15 2-1,6 1-126,1 1-1,0 1 1,-25 11-1,29-10-260,2-1-1,-1 2 1,1 0-1,0 0 0,0 1 1,1 0-1,0 1 1,1 0-1,0 1 1,1 0-1,0 0 0,1 1 1,-8 15-1,6-7-120,0 1 1,1 0-1,1 1 0,1 0 1,1 0-1,0 0 0,0 29 0,4-28-14,1 1-1,2-1 0,0 0 0,2 0 0,0 0 1,12 33-1,-5-23 24,2-1 1,1 0 0,32 51-1,-29-57-35,2-1-1,0-1 0,1-1 0,2-1 0,47 39 0,-51-46-17,2-2 1,0 0-1,1-1 0,0-1 0,1-1 0,0-1 0,0-1 1,33 7-1,-36-12-6,1-1 1,-1 0-1,1-1 1,0-2 0,-1 0-1,35-6 1,-25 1-6,0-2 1,0-1-1,47-21 1,-51 18-14,0-2 0,0-1 1,-1 0-1,-1-2 0,-1-1 0,-1-1 0,0 0 1,-1-2-1,18-25 0,-16 16-3,-1-2-1,-2 0 1,-2-1-1,-1-1 1,-1 0 0,16-60-1,-26 75 40,0 0 0,-2-1 0,-1 1 0,0-1 0,-1 0 0,-1 0 0,-1 0 0,-1 1 0,-1-1 0,0 1 0,-2-1 0,0 1 0,-1 0 0,-1 1 0,-1-1 0,-18-31 0,9 24-38,-2 1 0,0 0 1,-2 1-1,0 1 0,-2 1 0,-1 1 0,0 1 0,-39-23 1,41 29 56,0 2 1,-1 1 0,0 1 0,-1 1 0,-46-12-1,49 17 7,0 1 0,-1 0 0,1 2-1,-1 0 1,1 2 0,-1 0 0,-26 5-1,27-1-33,-1 0 0,1 1-1,1 1 1,-1 1 0,-30 17-1,41-19-91,0 0-1,0 1 1,1 0-1,0 1 1,0 0-1,0 0 0,1 0 1,1 1-1,-1 1 1,1-1-1,-11 22 0,14-21-16,1 0 0,-5 16 0,8-25 108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4457,'0'0'148,"0"0"0,0 0-1,0 0 1,0 0 0,0 0 0,0 0-1,0 0 1,0 0 0,-1 0 0,1 0 0,0 0-1,0 0 1,0 0 0,0 0 0,0 0 0,0 0-1,0 1 1,0-1 0,0 0 0,0 0 0,0 0-1,0 0 1,0 0 0,0 0 0,0 0 0,-1 0-1,1 0 1,0 0 0,0 0 0,0 0 0,0 0-1,0 0 1,0 0 0,0 0 0,0 0-1,0 0 1,0 0 0,0 0 0,0 0 0,0-1-1,-1 1 1,1 0 0,0 0 0,0 0 0,0 0-1,0 0 1,0 0 0,0 0 0,0 0 0,0 0-1,0 0 1,0 0 0,0 0 0,0 0 0,0 0-1,-3 9 2651,3-1-1954,-1 0 0,1 0 0,0 0-1,1 0 1,0 0 0,0 0 0,1 0-1,4 12 1,-1-1 148,-3-12-640,-1-1 0,2 0 0,-1 1 0,5 8 0,-6-13-308,1 0 0,-1 0-1,1 0 1,-1 0 0,1 0-1,0 0 1,-1 0 0,1-1-1,0 1 1,0-1 0,0 1 0,1-1-1,-1 0 1,0 0 0,4 1-1,-4-1-61,1 0-1,0-1 1,-1 0 0,1 1-1,0-1 1,0 0-1,0 0 1,-1-1-1,1 1 1,0 0 0,-1-1-1,1 0 1,0 0-1,-1 1 1,1-2-1,-1 1 1,1 0 0,-1 0-1,1-1 1,-1 1-1,0-1 1,0 0-1,0 0 1,0 0 0,2-2-1,5-6-363,-1-1 1,0 0-1,11-22 0,-14 23 209,1 0 65,-6 8 107,1 0 1,0 0 0,0 1 0,-1-1 0,1 0-1,1 1 1,-1-1 0,0 0 0,0 1-1,1 0 1,-1-1 0,0 1 0,1 0-1,2-2 1,-4 3 10,0 0 0,0 0 0,0 0 0,1 0-1,-1 0 1,0 0 0,0 0 0,1 0 0,-1-1 0,0 1 0,0 1-1,0-1 1,1 0 0,-1 0 0,0 0 0,0 0 0,1 0-1,-1 0 1,0 0 0,0 0 0,0 0 0,1 0 0,-1 0 0,0 0-1,0 1 1,0-1 0,0 0 0,1 0 0,-1 0 0,0 0-1,0 1 1,0-1 0,0 0 0,0 0 0,1 0 0,-1 1 0,0-1-1,2 11 388,-1-7-274,1 13 341,0-4-216,0-1 0,1 1 0,7 21 0,-9-33-295,-1 1 0,1-1 0,-1 0 1,1 0-1,0 0 0,0 0 0,-1 0 0,1 0 0,0 0 0,0 0 1,0 0-1,0 0 0,0 0 0,0-1 0,0 1 0,1 0 0,-1-1 1,0 1-1,0-1 0,0 1 0,1-1 0,-1 0 0,0 1 0,1-1 1,-1 0-1,0 0 0,1 0 0,-1 0 0,2 0 0,0-1-79,-1 1 0,1-1 1,-1 0-1,1 0 0,-1 0 0,1-1 0,-1 1 0,1 0 0,-1-1 0,0 0 1,0 1-1,0-1 0,0 0 0,3-3 0,1-4-98,0 0 0,6-13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11074,'9'32'5081,"-12"29"-1808,-6 3-848,-2 3-633,1 0-440,15-13-856,0-5-223,7-21-386,6-10-375,-10-14-832,1-12-608,-4-6-57,-5-14 1025</inkml:trace>
  <inkml:trace contextRef="#ctx0" brushRef="#br0" timeOffset="1">1 107 11658,'5'6'5082,"7"7"-2634,1 3-287,11-1-625,1 1-408,9-5-624,4-6-168,-6-5-608,-1-8-408,-5-3-888,-8 1-641,11 2-1511,-4 4-913,2 2 2904</inkml:trace>
  <inkml:trace contextRef="#ctx0" brushRef="#br0" timeOffset="2">350 146 4921,'10'3'3193,"-5"1"263,-1 12-263,31 44-496,-35-29-281,-7 4-567,0 0-249,5-6-568,-1-3-256,3-18-880,0-7-568,0-16-488,5-9 592</inkml:trace>
  <inkml:trace contextRef="#ctx0" brushRef="#br0" timeOffset="3">380 7 10010,'-4'2'4697,"10"8"-2056,4-1-1033,2-2-1232,4-1-912,5 0-2801,6 3 2217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47 8186,'2'12'1908,"0"-1"1,-1 1 0,0-1-1,-1 17 1,-7 46 2595,3-31-2197,2-30-1725,0 16 488,2-26-983,0-1 0,0 0 1,0 0-1,1 0 0,-1 1 0,1-1 1,-1 0-1,1 0 0,2 4 0,-3-6-76,1 1 0,0 0-1,-1-1 1,1 1-1,0-1 1,0 1-1,-1-1 1,1 0 0,0 1-1,0-1 1,0 0-1,0 0 1,0 1-1,-1-1 1,1 0 0,0 0-1,0 0 1,0 0-1,0 0 1,0 0-1,0 0 1,0-1-1,-1 1 1,1 0 0,2-1-1,7-3-212,1-1 0,-1 0 0,0-1 0,0 0 0,-1-1 0,0 1 0,9-10 0,-10 9-139,0-1 0,-1 1 1,0-2-1,0 1 0,-1-1 0,9-14 1,-12 16 95,0 0 1,0-1-1,0 1 1,-1 0 0,0-1-1,-1 1 1,1-1 0,-1 0-1,-1-14 1,0 17 183,0 1 0,-1-1 0,0 1 0,0 0 1,0-1-1,0 1 0,-1 0 0,1 0 0,-1 0 0,0 0 0,0 0 1,-1 0-1,1 1 0,-1-1 0,0 1 0,0 0 0,0 0 1,-4-3-1,4 3 127,0 1 1,0 1 0,0-1 0,0 0-1,0 1 1,0 0 0,-1-1 0,1 1-1,-1 1 1,1-1 0,-1 0 0,1 1-1,-1 0 1,1 0 0,-1 0-1,1 0 1,-1 0 0,1 1 0,-1-1-1,1 1 1,-1 0 0,-5 3 0,4-2 84,1 1 0,0-1 0,0 1 1,1 0-1,-1 0 0,0 0 1,1 0-1,0 1 0,0-1 1,0 1-1,0 0 0,1 0 0,-1 0 1,1 0-1,0 1 0,0-1 1,1 0-1,-1 1 0,-1 7 1,3-11-148,0 0 0,0-1 0,0 1 0,0 0 0,0-1 0,0 1 0,1 0 0,-1-1 0,0 1 0,0 0 0,0-1 0,1 1 0,-1-1 1,0 1-1,1 0 0,-1-1 0,1 1 0,-1-1 0,0 1 0,1-1 0,-1 1 0,1-1 0,-1 0 0,1 1 0,0-1 0,-1 1 1,1-1-1,-1 0 0,1 0 0,0 1 0,-1-1 0,1 0 0,0 0 0,3 1-27,0 0 0,0-1 0,0 1-1,5-1 1,73-7-213,-7 0 157,-70 7 90,0 0-1,0 0 1,0 1-1,0 0 0,0 0 1,0 0-1,0 1 0,0-1 1,-1 1-1,1 0 0,0 1 1,4 2-1,-7-3 24,0-1 1,0 1-1,0-1 0,-1 1 0,1 0 1,0-1-1,-1 1 0,0 0 0,1 0 1,-1 0-1,0 0 0,0 1 0,0-1 1,0 0-1,0 0 0,-1 0 0,1 1 1,-1-1-1,1 0 0,-1 1 0,0-1 1,0 1-1,0-1 0,0 0 0,0 1 1,-1-1-1,0 5 0,-4 9 359,1 0 0,1 1 0,0-1 1,1 19-1,2-27-280,0-4-53,0-6-95,8-12-254,28-42-823,-35 53 1076,1 0 0,-1 0 1,0 0-1,0 0 0,0 0 1,0 0-1,0-4 0,2-9-60,-2 13 87,1-1 0,-1 1 0,1 0 0,-1 0 0,1 0 0,0 0 0,0 0 0,4-4-1,-6 7 17,1-1-1,0 0 1,0 1-1,-1-1 1,1 1-1,0-1 1,0 1-1,-1-1 1,1 1-1,0 0 1,0-1-1,0 1 1,0 0-1,0 0 1,0-1-1,0 1 0,0 0 1,0 0-1,-1 0 1,1 0-1,0 0 1,0 0-1,0 1 1,0-1-1,0 0 1,0 0-1,0 1 1,0-1-1,-1 0 1,1 1-1,0-1 1,0 1-1,0-1 1,-1 1-1,1 0 0,0-1 1,0 2-1,1 0 42,0 0 0,-1 0 1,1 0-1,-1 0 0,0 0 0,0 1 0,1-1 0,-2 0 0,1 1 0,0-1 0,0 1 0,0 2 0,2 34 485,-2-27-409,0-1-41,0 15 98,0-24-235,-1-1 0,0 1 0,1 0-1,-1-1 1,1 1 0,-1 0 0,1-1-1,0 1 1,0-1 0,0 1 0,2 1-1,-3-2 27,0-1 0,1 0 0,-1 1-1,0-1 1,1 0 0,-1 0 0,1 0-1,-1 1 1,0-1 0,1 0 0,-1 0 0,1 0-1,-1 0 1,1 0 0,-1 0 0,1 0-1,-1 0 1,0 0 0,1 0 0,-1 0 0,1 0-1,-1 0 1,1 0 0,-1 0 0,1 0-1,0-1 1,11-7 632,11-11-416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13243,'-2'0'552,"0"0"-1,1 0 1,-1 0 0,0 1 0,0-1 0,1 0-1,-1 1 1,0 0 0,1-1 0,-1 1-1,0 0 1,1 0 0,-1 0 0,-1 1 0,1 0-177,0 0 0,0 0 0,0 0 0,0 1 1,1-1-1,-1 1 0,-2 4 0,1 0-110,1 0 0,-1 0 1,1 1-1,1-1 0,-2 14 0,2-13-171,1-1 0,0 0 0,0 0-1,0 1 1,1-1 0,0 0 0,1 0 0,0 1-1,0-1 1,0 0 0,1-1 0,0 1 0,0 0-1,8 9 1,2 0 96,7 10 143,-19-25-288,0 1-1,0-1 1,0 1-1,0 0 0,0 0 1,-1 0-1,1-1 1,0 1-1,-1 0 0,0 0 1,1 0-1,-1 2 0,0-2-20,0-1-1,-1 0 0,1 1 0,-1-1 0,1 0 0,-1 0 0,1 0 0,-1 1 0,0-1 0,0 0 1,1 0-1,-1 0 0,0 0 0,0 0 0,0 0 0,0 0 0,0-1 0,0 1 0,0 0 0,0 0 1,-1-1-1,1 1 0,0-1 0,-2 1 0,-3 1 4,-1 0 0,1 0 0,-13 1 0,-50 1-1413,67-4 1288,-3 0-210,-1 1 1,1-1-1,-10-2 0,10 1 168,1-1 0,0 1 0,0-1 0,0 0 0,-4-3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6193,'2'7'3297,"-2"-7"-344,0 0-713,0 0-343,-2 0-65,1 0-408,0 3-175,-4 9-433,-3-2-192,-8 5-296,-46 34-208,28-37-776,2-1-609,11-5 729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216 102 9730,'-11'-28'4093,"-1"3"-2993,7 15-445,4 7-416,-1 0 1,1 1-1,-1-1 0,0 1 0,0-1 1,0 1-1,0-1 0,0 1 0,0 0 1,-1 0-1,1 0 0,-5-2 0,4 3-106,1 0 0,0 0 0,0 1 0,-1-1 0,1 0 0,-1 1 0,1 0 0,0 0 0,-1-1 0,1 1-1,-1 1 1,1-1 0,-3 1 0,-1 0-36,1 1 0,-1 0 0,1 0 1,0 1-1,0 0 0,0 0 0,1 0 0,-1 0 0,1 1 0,-1-1 0,1 1 0,-5 6 0,3-2-54,0 0-1,0 1 1,1 0-1,0 0 0,1 0 1,0 1-1,0-1 1,1 1-1,0 0 0,1 0 1,0 0-1,1 1 1,-1 14-1,2-17-17,0 0 1,0 1-1,1-1 0,0 0 1,0 0-1,1 1 0,0-1 1,1 0-1,0-1 0,0 1 1,0 0-1,1-1 0,0 0 1,1 0-1,0 0 0,0 0 1,6 5-1,-8-9-59,0 0 0,1 0 0,-1-1 1,1 0-1,-1 1 0,1-1 0,0-1 0,0 1 0,0 0 1,7 1-1,-5-2-101,0 0 1,0-1-1,0 0 1,0 0-1,0 0 1,0-1-1,7-1 1,-2-1-417,1 0 1,-1-1-1,0 0 1,-1-1-1,1 0 1,-1-1-1,11-8 1,28-22-856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6625,'-1'1'540,"0"0"0,-1 0 0,1 0-1,0 0 1,0 0 0,0 0-1,0 0 1,0 0 0,0 0-1,0 1 1,0-1 0,0 0 0,1 1-1,-2 2 1,-5 23 896,6-20-419,-1 3-404,0 0-1,1 0 1,1 0 0,0 0-1,2 14 1,-2-20-493,0-1-1,1 1 1,0 0 0,0 0-1,0 0 1,0-1 0,1 1-1,-1-1 1,1 1 0,0-1 0,0 1-1,0-1 1,1 0 0,-1 0-1,1 0 1,5 4 0,-5-5-124,-1-1 0,1 0 0,0 0 0,-1 0 0,1-1 0,0 1 0,0-1 0,-1 1 0,1-1 0,0 0 0,0 0 0,0 0 0,0-1 0,0 1 0,-1-1 0,1 1 0,0-1 0,0 0 0,2-1 0,-2 1-153,1-1-1,-1 1 0,0 0 1,-1-1-1,1 0 0,0 1 1,0-1-1,-1 0 1,1-1-1,-1 1 0,0 0 1,1-1-1,-1 1 0,0-1 1,3-5-1,-5 7 67,0 0-1,1 0 1,-1 0 0,0 0-1,0 0 1,0 0 0,0 0-1,0 0 1,0 0 0,0 1-1,0-1 1,0 0 0,-1 0-1,1 0 1,0 0 0,-1 0-1,1 0 1,0 0 0,-1 0-1,1 1 1,-1-1 0,0 0-1,1 0 1,-1 0 0,1 1-1,-2-2 1,-1-1-199,-1 0 1,0 1-1,0-1 0,-4-2 1,6 4 165,-20-10-700,-26-17 22,42 24 870,0 0 0,0-1 0,0 0 0,1 0 0,-6-6 0,11 11-46,0-1 0,0 1 1,-1 0-1,1-1 0,0 1 0,0 0 0,-1-1 0,1 1 0,0 0 1,0-1-1,0 1 0,0 0 0,-1-1 0,1 1 0,0-1 0,0 1 1,0 0-1,0-1 0,0 1 0,0-1 0,0 1 0,0 0 0,0-1 0,0 1 1,0-1-1,1 1 0,-1 0 0,0-1 0,0 1 0,0 0 0,0-1 1,1 1-1,-1-1 0,0 1 0,0 0 0,0 0 0,1-1 0,-1 1 1,0 0-1,1-1 0,-1 1 0,0 0 0,1 0 0,-1 0 0,0-1 0,1 1 1,-1 0-1,1 0 0,-1 0 0,0 0 0,1 0 0,0-1 0,3 0 122,1 0-1,-1 0 1,9-1 0,-9 2-26,38-4 968,66 2 0,-101 2-884,-1 0-1,1 1 1,0 0-1,0 0 1,0 1-1,-1-1 0,1 2 1,11 4-1,-15-5-80,0 0-1,1 0 1,-1 1-1,-1-1 1,1 1-1,0-1 1,-1 1-1,1 0 1,-1 0-1,0 0 1,0 0-1,0 1 1,0-1-1,-1 1 1,1-1 0,-1 1-1,1 3 1,0 4 185,0 0 1,-1 0 0,0 16 0,-1-14-114,-1 10 79,1-23-263,0 1 0,0 0 0,-1 0 1,1 0-1,0 0 0,0 0 0,-1 0 0,1 0 0,0 0 0,-1-1 0,1 1 0,-1 0 0,1 0 0,-1-1 0,1 1 0,-1 0 0,0-1 0,1 1 1,-1 0-1,-1 0 0,2-1-12,0 0 0,0 0 0,0 0 0,-1 0-1,1 0 1,0 0 0,0 1 0,0-1 0,0 0 0,0 0 0,-1 0 0,1 0 0,0 0 0,0 0 0,0 0 0,0 0 0,-1 0 0,1 0 0,0 0 0,0 0 0,0 0 0,0-1 0,-1 1 0,1 0 0,0 0 0,0 0 0,0 0 0,0 0 0,0 0 0,-1 0 0,1 0-1,0 0 1,0-1 0,0 1 0,0 0 0,0 0 0,-1-8-230,8-10-278,-6 15 425,9-17-475,1 1 0,0 0 1,20-25-1,-28 41 548,0 0 0,1 0 0,-1 0 0,0 0 0,1 0 0,0 1 0,6-4 0,-8 5 37,-1 1 0,1-1 1,-1 1-1,0-1 0,1 1 0,-1 0 0,1-1 1,-1 1-1,1 0 0,-1 0 0,1 0 0,-1 0 1,1 0-1,-1 1 0,1-1 0,-1 0 0,1 1 0,-1-1 1,0 1-1,1-1 0,-1 1 0,0 0 0,1 0 1,-1-1-1,0 1 0,2 2 0,1 1 139,-1 0-1,1 0 0,-1 1 1,0 0-1,0-1 1,-1 1-1,3 5 0,12 40 831,-8-23-674,-6-17-192,6 15-311,-8-24 118,-1 1-1,1 0 1,0-1-1,0 1 0,0-1 1,0 1-1,0-1 1,1 1-1,-1-1 0,3 2 1,-3-2 37,0-1 0,0 1 0,0-1 0,0 0 0,0 0 0,0 0 0,0 1 1,0-1-1,0 0 0,1 0 0,-2 0 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10898,'7'19'4721,"2"19"-2440,-2 7-193,-3 15-527,0-3-385,7-2-600,2-6-176,10-15-248,2-6-160,-3-17-624,4-6-368,-10-14-1009,-6-7 1169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9738,'16'4'4060,"29"3"1,15-5-79,60-13-3699,-29 1-2136,-88 10 1635,-1 0 1,1-1-1,0 1 1,0 1-1,-1-1 1,1 0-1,0 1 0,0-1 1,-1 1-1,1 0 1,0-1-1,-1 1 1,1 1-1,-1-1 0,1 0 1,-1 1-1,0-1 1,0 1-1,1 0 0,-1 0 1,0-1-1,0 1 1,-1 1-1,1-1 1,0 0-1,1 3 0,0-1 314,0 0 1,0 0-1,0 0 0,1-1 0,4 4 0,-5-5 131,0 1 1,-1-1 0,1 1-1,-1-1 1,1 1-1,-1 0 1,0 0-1,0 0 1,0 0 0,0 0-1,2 6 1,-2 5 1158,0 1 0,0 29 1,-1-41-1237,-4 68 2625,0-11-1105,-4-78-1818,-1-12-284,3 14 273,2 0 1,-3-24-1,5 35-17,1-1-1,0 1 1,0 0 0,1 0-1,0-1 1,0 1 0,0 0 0,0 0-1,1 0 1,0 0 0,5-8-1,-5 8-238,1 2-1,1-1 0,-1 0 1,1 0-1,-1 1 0,1 0 1,0 0-1,0 0 0,8-4 1,-12 7 398,27-18-1404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208 149 9522,'-2'-10'5980,"-7"-6"-4401,7 12-814,-5-8 48,-1-3-267,-1 1 0,0 0 0,-13-15 1,20 26-508,-1 0 1,0 0 0,1 0 0,-1 1-1,0 0 1,0-1 0,-1 1-1,1 0 1,0 0 0,-1 1 0,1-1-1,-1 1 1,1 0 0,-1 0-1,0 0 1,1 0 0,-1 0 0,0 1-1,-7 0 1,9 0-18,0 1 1,-1-1-1,1 1 0,0 0 0,-1 0 1,1 0-1,0 0 0,0 0 1,0 0-1,0 1 0,0-1 0,0 1 1,0-1-1,1 1 0,-1 0 1,0 0-1,1 0 0,-1 0 0,1 0 1,0 0-1,-2 4 0,-1 1 72,1 1 0,0 0 0,1 1 0,-3 15 0,2-9 98,1 0 1,1 20-1,1-30-141,0-1 0,0 1 1,1 0-1,0 0 0,0 0 0,0-1 0,0 1 0,1-1 1,0 1-1,0-1 0,3 6 0,-4-8-37,1-1 0,-1 1 0,0-1-1,0 0 1,1 1 0,-1-1 0,1 0 0,-1 0 0,1 0-1,-1 0 1,1 0 0,-1-1 0,1 1 0,0 0-1,0-1 1,2 1 0,0 0-5,-1-1 1,0 0-1,0 0 0,0 0 0,1-1 0,-1 1 1,0-1-1,6-2 0,3-1-2,-1-2 0,1 0-1,18-12 1,-28 16-3,23-16 4,-19 13 2,0 0 0,1 0-1,-1 1 1,1 0 0,0 0 0,10-3 0,-16 7-8,-1-1 0,0 1 0,1 0 0,-1 0 0,1 0 0,-1 0 0,1-1 0,-1 1 0,1 0 0,-1 0 0,1 0 0,-1 0 0,1 0 0,-1 0 0,1 0 0,-1 0 0,1 0 0,-1 1 0,1-1 0,-1 0 1,1 0-1,-1 0 0,1 1 0,-1-1 0,1 0 0,-1 0 0,1 1 0,-1-1 0,0 0 0,1 1 0,-1-1 0,0 0 0,1 1 0,-1-1 0,0 1 0,1-1 0,-1 1 0,0-1 0,0 0 0,0 1 1,1-1-1,-1 2 0,0 1-8,1 0 0,-1 1 0,0-1 1,-1 0-1,0 6 0,0 3-202,1-3-108,0-6 177,-1 0 1,1 1 0,1-1 0,-1 1 0,0-1 0,2 5 0,-1-5 76,0-1-1,1 0 1,-1-1 0,0 1-1,1 0 1,1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5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10242,'-8'-5'4481,"4"1"-2464,6 1-585,7 1-280,14 0-520,10 0-232,13-1-264,8 0-40,-1-1-32,0 3-16,2-3-16,-6 3 48,-8-1-728,-12 1-544,-17 1 744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103 410 8634,'-6'-3'2292,"1"0"1,-9-6-1,11 6-1422,-1 0-1,1 1 1,-1 0-1,1 0 1,-9-3-1,11 5-791,0-1-1,0 1 0,0 0 0,0 0 1,0 0-1,0 0 0,0 0 0,0 0 1,0 0-1,0 0 0,0 0 0,0 0 1,0 1-1,0-1 0,0 0 0,0 1 1,0-1-1,0 1 0,0-1 0,0 1 1,0 0-1,0-1 0,0 1 0,1 0 1,-1-1-1,0 1 0,1 0 0,-1 0 1,0 0-1,0 1 0,-1 2 7,0 0 0,0 1 0,1-1 0,-1 0 0,0 6 0,2-9-58,-3 10 68,1 0-1,-1 15 1,3-23-90,0 0-1,0 0 1,0 0-1,0 0 1,0 0-1,1 0 1,0-1-1,-1 1 1,1 0-1,0 0 1,1 0-1,-1-1 0,0 1 1,3 3-1,-3-5-6,0 0 0,0 0 0,0 0 0,0 0 0,0 0 0,1 0 0,-1 0 0,0-1 0,1 1 0,-1 0 0,0-1 0,1 1 0,-1-1 0,1 0 0,-1 1 0,1-1 0,-1 0 0,1 0 0,-1 0 0,1 0 0,-1 0 0,1 0 0,-1 0 0,1 0 0,-1-1 0,2 0 0,2 0-61,-1-1-1,0 1 0,0-1 0,0 0 0,-1 0 1,1-1-1,0 1 0,3-5 0,1 0-332,-1-1 0,0 0-1,0 0 1,10-18 0,17-40-2218,-33 64 2527,11-26-1506,-1 0 0,14-56 0,-2-60-32,-16 87 2127,-2 19 3623,-7 56-2583,-6 35 973,-1 69-1,9-91-2035,1 0 0,8 45 0,-7-66-469,1 0-1,-1 0 1,2 0 0,-1 0 0,1-1 0,1 1-1,0-1 1,0 0 0,1 0 0,0-1 0,7 9-1,-11-15-313,0 0 0,0 1-1,0-1 1,0-1 0,1 1 0,-1 0-1,0 0 1,1-1 0,0 1-1,-1-1 1,1 0 0,0 0-1,4 1 1,1-2-934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57 144 10042,'9'31'5377,"-4"5"-1016,1-2-2320,-4 0-313,1-11-848,2-7-400,5-9-752,-6-4-432,0-15-960,-2-4 968</inkml:trace>
  <inkml:trace contextRef="#ctx0" brushRef="#br0" timeOffset="1">1 8 6633,'16'-8'4329,"-12"12"856,-3 0-2152,6 10-1104,1-4-361,5 2-888,2-1-704,-2-2 2328,2 1-1799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8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187 275 7194,'-8'-11'4561,"-19"4"752,0 2-2481,-1 3-1055,0 2-273,4 8-768,2 7-248,8 9-272,6 4-56,12 4-104,8 0-48,9-10-56,6-3-64,5-11-456,6-4-312,6-14-608,7-4 824</inkml:trace>
  <inkml:trace contextRef="#ctx0" brushRef="#br0" timeOffset="1">417 0 10002,'-4'39'5153,"0"1"-1304,-5 14-2033,1 6-191,-1 8-721,5-4-328,12-11-336,2-5-272,8-20-840,3-11-576,3-17-2393,4-11 2425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3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10890,'0'-10'4881,"0"13"-1872,7 1-745,5 1-439,6 5-385,6-5-760,5 0-248,7-2-264,6-3-128,8-4-784,2-3-136,-1 11 448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 8402,'-1'-4'4193,"-5"2"-1585,2 6-567,3-4 63,-3 14-600,-4 20-287,-8 62-441,11-36-160,3-4-272,4-3-104,10-13-136,1-8-56,12-13-128,1-11-288,6-15-848,1-8-633,-3-10 1065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11674,'-3'4'4593,"10"4"-2968,9-2-169,0 2-224,5 0-343,0-4-593,-1 3-136,10-7-840,4 0-705,5-12 849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10138,'-6'122'9692,"-19"57"-5428,7-58-3259,18-116-985,-3 11 17,1 1 0,1-1 0,2 23 0,1-32-98,1-8-50,1-9-123,7-34-391,-8 31 550,0 1 1,0-1 0,1 1 0,1-1 0,11-21-1,-15 33 82,-1 0 0,1 0 0,0 0-1,0 0 1,0 0 0,0 0 0,0 0-1,0 0 1,0 0 0,0 0 0,0 0-1,0 0 1,0 1 0,1-1 0,-1 1-1,0-1 1,0 1 0,1-1 0,-1 1-1,2-1 1,-1 1 18,0 1 0,-1-1 0,1 0 0,-1 1-1,1-1 1,0 0 0,-1 1 0,1 0 0,-1-1 0,1 1 0,-1 0 0,0 0-1,1 0 1,-1 0 0,0 0 0,0 0 0,2 2 0,30 34 606,-27-28-552,1-1 1,-1 0-1,2-1 1,-1 0-1,1 0 0,0-1 1,0 1-1,15 6 0,-16-9-102,1-1 0,0 0 0,1 0-1,-1-1 1,0 0 0,1-1-1,-1 0 1,1 0 0,-1-1-1,1 0 1,0 0 0,-1-1-1,1 0 1,-1-1 0,0 0-1,1 0 1,-1 0 0,0-1-1,0-1 1,-1 1 0,1-1 0,-1-1-1,1 1 1,-1-1 0,-1 0-1,1-1 1,-1 0 0,0 0-1,0 0 1,6-9 0,-9 11-11,-1-1 0,0 1 1,0-1-1,0 1 0,0-1 1,0 0-1,-1 1 0,0-1 1,0 0-1,0 0 0,-1 0 1,0 0-1,0 0 0,0 0 1,-2-10-1,2 12 41,-1-1 0,0 0 1,0 1-1,0-1 0,-1 1 0,1 0 0,-1-1 0,0 1 1,1 0-1,-2 0 0,1 0 0,0 0 0,0 0 1,-1 1-1,0-1 0,1 1 0,-1-1 0,0 1 1,0 0-1,-1 0 0,1 0 0,-4-1 0,4 2 15,1 0 0,0 1 0,-1-1-1,1 1 1,-1-1 0,1 1 0,-1 0 0,1 0-1,-1 0 1,1 0 0,-1 1 0,1-1-1,-1 1 1,1-1 0,-1 1 0,-2 1 0,2 0 19,0 0 0,-1 0 0,1 0 0,0 0 0,1 1 0,-1-1 0,0 1 0,1-1 1,-1 1-1,-2 4 0,2-2 26,0-1-1,1 1 1,-1 0 0,1 0 0,0 0-1,0 0 1,1 0 0,0 0 0,0 0 0,0 1-1,0-1 1,1 0 0,0 1 0,0-1 0,1 7-1,-1-11-59,0 0 0,0 0 0,0-1 0,0 1 0,0 0 0,1 0 0,-1 0 0,0-1 0,1 1 0,-1 0 0,0 0 0,1-1 0,-1 1 0,1 0 0,-1-1 0,1 1 0,-1-1 0,1 1 0,0 0 0,-1-1 0,1 1 0,0-1 0,-1 0 0,1 1 0,0-1 0,-1 1 0,1-1 0,0 0 0,0 0 0,0 1 0,-1-1 0,1 0 0,0 0 0,0 0 0,0 0 0,0 0 0,-1 0 0,1 0 0,0 0 0,0 0 0,1-1 0,2 0-3,-1-1-1,1 0 1,0 1 0,-1-1 0,1 0 0,-1-1 0,4-3-1,-5 5 1,-1 0 0,1 0 0,-1 0 0,1 0 0,-1 0 0,1 0 0,0 0 0,-1 1 0,1-1 0,0 0 0,0 1 0,0 0 0,-1-1-1,1 1 1,0 0 0,0 0 0,0 0 0,0 0 0,-1 0 0,1 0 0,0 1 0,0-1 0,0 1 0,0-1 0,-1 1 0,1 0 0,0-1-1,-1 1 1,1 0 0,-1 0 0,4 3 0,-1 0 49,1 0 0,-1 0 0,0 1 0,0 0-1,0 0 1,-1 0 0,1 1 0,2 6 0,-4-8-40,0 0 0,0 0 1,0 0-1,1-1 0,4 6 0,-6-8-93,-1-1 0,1 1 0,0 0 0,-1-1 0,1 1 0,0-1 0,0 1 1,0-1-1,0 1 0,-1-1 0,1 0 0,0 1 0,0-1 0,0 0 0,0 0 0,0 1 0,0-1 0,0 0 0,0 0 0,0 0 0,0 0 0,0-1 0,0 1 0,0 0 0,0 0 0,-1 0 0,1-1 0,0 1 0,0 0 1,0-1-1,0 1 0,1-2 0,11-8 574,8-7-278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10962,'10'41'5185,"-14"9"-1648,-3 9-1064,-1 13-697,0 0-512,9-6-848,7-3-199,10-19-121,5-12-345,8-22-839,2-12-584,-7-20 896</inkml:trace>
  <inkml:trace contextRef="#ctx0" brushRef="#br0" timeOffset="1">0 218 10090,'14'0'5177,"2"0"-1848,10 0-1001,6-2-279,4-3-913,3 4-352,-3-6-480,-3 2-128,-4-2-712,-5 2-232,12 7 424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15 10442,'-12'-9'4321,"9"5"-1864,-3 2-369,-4 5-327,4 10-33,-6 7-744,-4 7-288,-6 4-336,-7 3-88,-3 7-136,-1-3-48,13 0-248,1-7-336,7-15-856,10-6-624,-2-14 1159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6521,'15'-12'4009,"-7"12"592,2 5-1848,6 4-713,2 9 1,6 8-497,-1 2-280,5 4-456,4-4-207,-6-5-297,8 1-120,0-6-184,-11-2-344,8-1-905,-7-6 177,1 6 440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5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0 398 7530,'18'10'3760,"3"-4"-1495,10-2-577,7-1-263,1-6-577,2-1-176,6-1-304,-5-2-80,-6 5-312,-8 0-488,-19 0-1521,-5-2 1337</inkml:trace>
  <inkml:trace contextRef="#ctx0" brushRef="#br0" timeOffset="1">120 1 9618,'13'7'4509,"5"6"-2634,-2-1-1115,83 43 1426,-72-42-1878,-1 0 1,-1 2-1,37 29 1,-57-40-289,0 0 0,0 1 0,-1 0 1,0 0-1,0 0 0,0 0 0,-1 1 1,1-1-1,-1 1 0,-1 0 0,1 0 1,-1 0-1,0 1 0,0-1 0,-1 0 1,0 1-1,0-1 0,0 1 0,-1-1 0,0 1 1,0-1-1,-1 1 0,0-1 0,0 1 1,0-1-1,-1 0 0,-4 11 0,2-6 1,-1-1-1,0 0 1,0 0-1,-2 0 0,1 0 1,-1-1-1,-11 12 0,7-11-8,-1 1 0,0-1 0,0-1 0,-27 15 0,-44 19-2054,72-35 358,11-8 1644,0 1-1,0-1 1,0 0 0,0 1-1,0-1 1,0 0-1,0 1 1,0-1 0,1 0-1,-1 0 1,0 1 0,0-1-1,0 0 1,1 1-1,-1-1 1,0 0 0,0 0-1,0 1 1,1-1 0,-1 0-1,0 0 1,0 0 0,1 1-1,-1-1 40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106 189 10890,'6'4'4881,"-7"3"-2144,6 10-913,-6 0-23,9 9-449,1 0-384,-7-6-520,10 0-168,-10-5-280,1-2-352,4-5-800,-6 0-576,6-5 976</inkml:trace>
  <inkml:trace contextRef="#ctx0" brushRef="#br0" timeOffset="1">1 0 11106,'13'14'4513,"1"0"-2784,2 3-633,-1 5-344,8-6-480,1-2-1224,2-6-1016,20 3 1167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6 7882,'-46'-3'10969,"34"2"-10333,1 0 0,-1 1 0,1 0 0,0 0 0,-1 1 1,-12 3-1,23-4-616,0 1 1,-1-1 0,1 1 0,0-1 0,0 1 0,0-1-1,0 1 1,-1 0 0,1-1 0,0 1 0,0 0 0,0 0-1,1 0 1,-1 0 0,0 0 0,0 0 0,0 0-1,1 0 1,-1 0 0,0 0 0,1 0 0,-1 1 0,1-1-1,0 0 1,-1 0 0,1 1 0,0-1 0,0 0 0,-1 0-1,1 1 1,0-1 0,0 0 0,1 1 0,-1-1-1,0 0 1,1 2 0,0 3 23,1 0 0,0-1 0,0 1 0,1-1 0,-1 1 0,7 8 1,2 0 128,0 0 0,22 20 1,-21-23 143,-1 1 0,0 0 0,15 22 0,-25-32-265,0 0-1,0 0 1,0-1-1,-1 1 1,1 0 0,0 0-1,-1 0 1,0 0 0,1 0-1,-1-1 1,0 3-1,0-3-35,0 0-1,0-1 0,0 1 0,0 0 0,-1-1 0,1 1 0,0 0 0,0-1 0,-1 1 0,1-1 0,0 1 0,-1-1 0,1 1 0,0-1 0,-1 1 0,1-1 0,-1 1 0,1-1 0,-1 1 0,1-1 0,-1 0 0,0 1 0,1-1 0,-1 0 0,1 1 0,-1-1 0,0 0 0,1 0 0,-1 0 0,1 1 0,-1-1 0,0 0 0,1 0 0,-1 0 0,-1 0 0,-5 0-90,1-1 1,-1 0-1,0 0 0,0 0 0,1 0 1,-1-1-1,-11-5 0,13 4-563,0 1 0,0-1 0,0 1 0,1-1 0,0-1 0,-6-4 0,8 4-352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210 155 7738,'-3'-2'777,"-1"-1"590,1 1-1,-1 0 0,1-1 1,0 0-1,0 0 0,0 0 1,0 0-1,-4-6 0,-44-81 662,49 87-2021,0 1 1,0-1 0,0 0 0,0 1 0,-1 0 0,1 0-1,-1 0 1,1 0 0,-1 0 0,-3-2 0,4 4-9,1-1 1,-1 0-1,1 1 1,-1-1-1,1 1 1,-1-1 0,1 1-1,-1 0 1,0-1-1,1 1 1,-1 0-1,1 0 1,-1 0-1,0 0 1,1 1-1,-1-1 1,1 0-1,-1 1 1,1-1 0,-1 1-1,1-1 1,-1 1-1,1 0 1,-2 1-1,0 0-3,0 1-1,1 0 0,-1-1 1,1 1-1,0 0 1,0 0-1,0 0 0,1 1 1,-3 4-1,-11 36 28,15-43-21,-4 12 61,1 0 0,1 1-1,-1-1 1,2 1 0,0-1 0,1 1 0,1 16 0,0-27-49,-1 5 66,2 0 0,-1-1 0,1 1 0,0 0 0,6 12 0,-7-19-63,0 1 0,-1-1 0,1 0 0,0 1 0,0-1 0,0 0 0,0 0 0,1 0 0,-1 0 1,0 0-1,0 0 0,1 0 0,-1 0 0,3 1 0,-2-2-8,0 1-1,-1-1 1,1 0 0,0 0 0,0 0 0,0 0 0,-1 0-1,1 0 1,0 0 0,0-1 0,0 1 0,-1 0 0,1-1-1,0 0 1,-1 1 0,3-2 0,0 0-6,0-1 1,0 0-1,0 1 0,0-1 1,0-1-1,-1 1 0,1 0 1,4-7-1,21-35 26,-7 12 11,-9 18-16,-12 15-16,-1-1 0,1 1-1,-1-1 1,0 1 0,1 0 0,-1-1-1,1 1 1,-1 0 0,1-1-1,-1 1 1,1 0 0,-1 0 0,1 0-1,0-1 1,-1 1 0,1 0 0,-1 0-1,1 0 1,0 0 0,-1 0 0,1 0-1,-1 0 1,1 0 0,-1 0-1,1 0 1,0 0 0,-1 1 0,1-1-1,-1 0 1,1 0 0,0 1 0,0 0 43,1 1 1,-1 0 0,0-1 0,0 1 0,0 0-1,0-1 1,-1 1 0,1 0 0,0 0 0,0 3-1,3 23 458,-3-20-366,4 25 232,13 54 0,-17-86-409,-1 1 61,0-1 1,1 1-1,-1-1 0,0 1 0,1-1 1,-1 0-1,1 1 0,0-1 0,-1 0 1,1 0-1,0 1 0,0-1 0,0 0 1,0 0-1,0 0 0,0 0 1,0 0-1,0 0 0,0 0 0,1 0 1,-1-1-1,2 2 0,16 0 300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37 8026,'-19'-7'4283,"19"7"-4207,0 0 0,0 0 0,0 0 0,0 0 0,0 0 0,-1 0 0,1 0 1,0 0-1,0 0 0,0 0 0,0 0 0,0 0 0,0 0 0,0 0 0,0 0 0,0 0 0,0 0 0,0 0 0,0 0 0,0 0 0,-1 0 0,1 0 0,0 0 0,0 0 0,0 0 0,0 0 0,0 0 0,0 0 0,0 0 0,0 0 0,0 0 0,0 0 0,0 0 0,0 0 0,0 0 0,0 0 0,0 1 0,0-1 0,0 0 0,0 0 0,0 0 0,0 0 0,0 0 1,0 0-1,0 0 0,0 0 0,0 0 0,0 0 0,0 0 0,0 0 0,0 0 0,0 1 0,0-1 0,0 0 0,0 0 0,0 0 0,0 0 0,0 0 0,0 0 0,0 0 0,0 0 0,0 0 0,0 0 0,0 0 0,0 0 0,0 0 0,0 0 0,3 7 541,-2-6 16,2 7 18,0 0 0,-1 1 0,0-1-1,0 0 1,-1 1 0,1 12 0,-2-12-376,1 1 0,1-1 0,-1 1 0,2-1 0,4 15 0,-4-18-135,1 1 0,-1 0 0,1-1-1,1 0 1,7 9 0,-9-12-104,-1 0 0,1-1 0,0 1 0,0-1 0,0 0-1,1 0 1,-1 0 0,0 0 0,1 0 0,-1-1 0,1 0-1,6 2 1,-8-3-27,0 0-1,0 0 0,0 0 1,0 0-1,0 0 1,0 0-1,-1-1 0,1 1 1,0-1-1,0 1 0,0-1 1,0 0-1,-1 0 1,1 1-1,0-1 0,-1 0 1,1-1-1,-1 1 0,3-2 1,1-3 14,0 0 1,0 0-1,6-9 1,-7 8-8,106-168-2870,-98 146 2803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11 200 9674,'3'0'800,"0"0"0,0 0-1,-1 0 1,1-1 0,-1 1 0,1-1-1,0 0 1,-1 1 0,5-3 0,-5 1-625,0 1 0,-1 0-1,1-1 1,0 1 0,-1-1 0,1 1 0,-1-1 0,0 0 0,1 0 0,-1 0 0,0 1 0,0-1 0,0 0 0,-1 0-1,1-1 1,0 1 0,-1 0 0,1-4 0,6-50 706,-4 18-686,-1 29-163,-1 5-8,-1-1-1,1 1 0,-1 0 1,0-1-1,0-6 0,0 10-12,-1 0-1,1 0 1,0 0-1,0 0 0,-1 0 1,1 1-1,-1-1 1,1 0-1,0 0 0,-1 0 1,0 0-1,1 1 1,-1-1-1,1 0 1,-1 1-1,0-1 0,0 0 1,1 1-1,-1-1 1,0 1-1,0-1 0,0 1 1,0-1-1,0 1 1,1 0-1,-1-1 1,0 1-1,0 0 0,0 0 1,-2 0-1,1-1 16,1 1 0,-1 0 0,1 0-1,-1 0 1,0 1 0,1-1 0,-1 0 0,1 1 0,-1-1-1,0 1 1,1-1 0,-1 1 0,1 0 0,0-1 0,-1 1-1,1 0 1,-1 0 0,1 0 0,0 0 0,0 0 0,0 0-1,0 1 1,-2 1 0,1 0 40,0 1-1,0-1 1,1 0 0,-1 1-1,1 0 1,0-1 0,0 1-1,0 0 1,0 4-1,0-1 41,-4 53 511,5-55-587,0 0 0,0 0 0,1 0 0,-1 1 0,1-1 0,1 0 0,-1 0 0,4 9 0,-4-13-47,0 0 1,0 0-1,0 1 1,-1-1-1,1 0 1,0 0-1,0 0 1,0 0-1,1-1 1,-1 1-1,0 0 1,0 0-1,0-1 1,1 1 0,-1 0-1,0-1 1,1 1-1,-1-1 1,0 0-1,1 1 1,-1-1-1,1 0 1,-1 0-1,0 0 1,1 0-1,2-1 1,0 1-164,1-1 0,0 0 1,0-1-1,-1 1 0,1-1 0,6-3 1,-2-1-272,-1 1 0,1-2 1,-2 1-1,1-1 0,8-9 1,-5 4-169,16-12 1,-24 21 591,1 1 0,0-1 1,0 1-1,0 0 0,0 0 1,0 0-1,0 1 0,9-3 1,-12 4 58,0 0 0,0-1 0,0 1 0,0 0 0,0 0-1,0 0 1,0 0 0,0 0 0,0 1 0,0-1 0,0 0 0,0 0 0,0 1 0,0-1 0,0 0 0,0 1 0,0-1 0,0 1 0,0-1 0,0 1 0,-1 0 0,2 0 0,-1 1 68,0-1 0,0 1-1,0-1 1,0 1 0,0 0 0,0-1 0,-1 1 0,1 0 0,0 0 0,-1 0 0,1 2 0,-1 3 395,1 1 0,-1 0 0,0 0 0,-2 11 0,2-17-373,-1 1 121,1 0 1,-1 0-1,1 0 0,-1 0 0,0-1 0,0 1 0,0 0 1,-2 4-1,3-7-235,-1 0 0,1 1 0,0-1 0,0 0 0,0 0-1,0 0 1,0 0 0,0 0 0,-1 0 0,1 0 0,0 0 0,0 0 0,0 1 0,0-1 0,0 0 0,-1 0 0,1 0 0,0 0 0,0 0 0,0 0 0,0 0 0,-1 0 0,1 0-1,0 0 1,0 0 0,0 0 0,0 0 0,-1 0 0,1 0 0,0-1 0,0 1 0,0 0 0,0 0 0,-1 0 0,1 0 0,0 0 0,0 0 0,-6-8 300,-2-9 27,7 14-374,1 0-1,-1 0 0,0-1 0,1 1 0,0 0 1,0-1-1,0 1 0,0 0 0,1 0 0,-1-1 1,1 1-1,0 0 0,0 0 0,0 0 0,0 0 1,0 0-1,1 0 0,-1 0 0,1 0 0,0 0 1,0 1-1,0-1 0,0 1 0,4-4 0,30-22-2580,-14 10 1768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8498,'14'13'4625,"-11"10"-184,0 8-1593,2 5-823,-8 1-217,-3 5-864,6 1-295,1-3-385,6 1-136,5-14-336,-6-5-345,3-14-879,2-8-680,-7-9-41,4-7 1097</inkml:trace>
  <inkml:trace contextRef="#ctx0" brushRef="#br0" timeOffset="1">1 141 8178,'8'11'4145,"1"-6"-601,1-1-967,4 3-705,5 2-287,9-6-865,0 1-296,6-6-512,0 0-432,-7-2-953,1-2 905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33 231 7434,'2'-2'903,"0"1"0,0-1 1,0 1-1,0 0 1,0 0-1,0 0 1,1 0-1,3-1 0,-4 1-525,1 0 0,-1 0 0,1 0 0,-1 0 0,1 0 0,-1-1 0,0 1 0,3-3-1,-1 0-196,-1 0-1,1-1 0,-1 1 0,0-1 1,0 0-1,0 0 0,1-6 1,1-1-231,6-24 0,-9 28-30,-1 1 0,0-1 0,0 0-1,0 0 1,-1 0 0,-2-16 0,2 21 52,-1 1 1,0-1-1,1 1 1,-1-1 0,0 1-1,0-1 1,-1 1-1,1 0 1,0-1-1,-4-2 1,4 3 21,0 1 1,-1 0-1,1 0 1,-1 0 0,1 0-1,-1 0 1,1 0-1,-1 0 1,0 0-1,0 1 1,1-1-1,-1 1 1,0-1-1,0 1 1,0 0 0,-3-1-1,2 2 44,0-1 0,0 0 0,0 1-1,0 0 1,0 0 0,0-1 0,0 2 0,1-1 0,-1 0-1,0 1 1,1-1 0,-1 1 0,1 0 0,-1 0 0,1 0-1,0 0 1,0 0 0,0 0 0,0 1 0,0-1-1,0 1 1,1-1 0,-2 4 0,-1 1 144,1 0-1,0-1 1,1 1 0,0 0-1,0 0 1,0 0 0,1 0 0,-1 13-1,2-12-63,0 1-1,1-1 1,0 1-1,1-1 1,0 0-1,0 0 1,1 0-1,0 0 1,0 0-1,1 0 1,0-1-1,0 0 1,1 1-1,0-2 1,0 1-1,0 0 1,1-1-1,7 6 1,-10-10-206,0 0 0,0 0 1,0-1-1,0 1 0,0-1 1,0 0-1,0 0 0,1 0 1,-1 0-1,0 0 0,1-1 1,-1 1-1,0-1 0,5 0 1,-3-1-272,0 1 0,0-1 0,0 0 0,0-1 0,0 1 0,0-1 1,0 0-1,7-4 0,15-12-780</inkml:trace>
  <inkml:trace contextRef="#ctx0" brushRef="#br0" timeOffset="1">397 24 10474,'14'18'5417,"3"7"-1808,-6-1-1104,-7-3-297,7 5-960,-1 2-375,2-5-521,2 4-136,-12-10-368,1-1-384,9-6-833,-12-9-599,12-1-369,-9-7 1305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46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 9562,'-9'6'4945,"-6"2"-1064,-1 2-936,-8 7-889,-9 0-488,-8 3-840,6 3-319,-8 4-441,5-1-272,17-3-673,2-1-415,12-8 2192,7 2-960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2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79 4033,'0'-3'7971,"0"-4"-3467,0 5-4400,0 1 0,-1 0 0,1 0 0,0 0 0,-1-1 0,1 1 0,-1 0 0,1 0 1,-1 0-1,1 0 0,-1 0 0,0 0 0,1 0 0,-1 0 0,0 0 0,0 0 1,-1 0-1,-1-2-43,-1 1 1,0 1-1,1-1 1,-6-2-1,-8-3 49,1-1-62,12 5-38,0 0-1,-1 1 1,1-1 0,-1 1-1,1 0 1,-1 1-1,0-1 1,0 1-1,0 0 1,0 0 0,0 1-1,0-1 1,-7 1-1,8 0-6,0 1 0,0 0-1,0 0 1,0 0-1,1 0 1,-1 0 0,0 1-1,1-1 1,-1 1-1,1 0 1,-1 0 0,1 1-1,-4 3 1,5-4-4,-1 1 0,1 0 1,0-1-1,0 1 0,1 0 0,-1 0 1,1 1-1,-1-1 0,1 0 1,0 0-1,0 1 0,1-1 0,-1 0 1,0 1-1,1-1 0,0 4 0,0-2 7,0 1-1,1-1 1,0 0-1,0 0 0,0 0 1,1 0-1,-1 0 1,1 0-1,0 0 0,1 0 1,-1 0-1,1-1 1,0 0-1,0 1 0,0-1 1,1 0-1,-1-1 1,1 1-1,0 0 0,5 3 1,6 2 95,-1 1 1,1-2 0,1 0-1,29 11 1,-43-19-79,2 2 60,1-1 0,-1 1 0,1 0 0,-1 0 0,0 0 0,0 1 0,0-1 0,0 1 0,-1 0 0,7 6 0,-10-9-53,1 1 0,-1-1 0,0 1 0,1-1 0,-1 1-1,0-1 1,1 1 0,-1-1 0,0 1 0,0-1 0,1 1 0,-1 0 0,0-1 0,0 1 0,0-1-1,0 1 1,0 0 0,0-1 0,0 1 0,0-1 0,0 1 0,0 0 0,0-1 0,0 1 0,-1-1-1,1 1 1,0-1 0,0 1 0,-1 0 0,1-1 0,0 1 0,-1-1 0,1 1 0,0-1 0,-1 0 0,1 1-1,-1 0 1,-3 1 143,1 1-1,0-1 0,0 0 0,-7 3 1,7-4-108,-14 7 221,-1-2 1,-30 8-1,-5 2-269,40-13-614,13-3 567,-1 0 0,1 0 0,0 0 0,0 0 0,0 0 0,0 0 0,0-1 0,0 1-1,0 0 1,0 0 0,0 0 0,-1 0 0,1 0 0,0 0 0,0 0 0,0 0 0,0 0 0,0 0 0,0 0 0,0-1 0,0 1 0,0 0 0,0 0 0,0 0-1,0 0 1,0 0 0,0 0 0,0 0 0,0 0 0,0-1 0,0 1 0,0 0 0,0 0 0,0 0 0,0 0 0,0 0 0,0 0 0,0 0 0,0-1-1,0 1 1,0 0 0,0 0 0,0 0 0,0 0 0,0 0 0,0 0 0,0 0 0,0 0 0,1 0 0,-1 0 0,0-1 0,3-2-738,0-1-1,0 1 1,7-6 0,14-10-417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3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46 5937,'1'0'303,"0"1"0,0-1 0,0 1 0,-1-1-1,1 1 1,0-1 0,0 1 0,-1-1 0,1 1 0,0 0 0,-1-1-1,1 1 1,-1 0 0,1 0 0,-1-1 0,1 1 0,-1 0-1,1 0 1,-1 0 0,0 0 0,1 0 0,-1 0 0,0-1 0,0 1-1,0 0 1,0 0 0,0 0 0,0 0 0,0 2 0,0 4 600,0 1 0,-2 12 0,1-14-218,0 0-410,0 0 0,1 0-1,0-1 1,0 1-1,1 0 1,0 0 0,0 0-1,3 9 1,-3-13-251,-1 0 0,1 0 1,0 0-1,1 0 0,-1 0 1,0 0-1,0 0 1,1-1-1,-1 1 0,1-1 1,0 1-1,-1-1 0,1 1 1,0-1-1,0 0 0,0 0 1,0 0-1,0 0 0,0 0 1,0-1-1,0 1 0,0 0 1,0-1-1,0 0 0,1 1 1,3-1-1,-4 0-21,1 0 1,-1 0 0,0 0-1,1-1 1,-1 1-1,0-1 1,1 1-1,-1-1 1,0 0-1,0 1 1,0-1-1,0-1 1,0 1-1,0 0 1,0 0-1,0-1 1,0 1-1,0-1 1,0 1 0,1-3-1,-1 1 1,0 0-1,-1 0 1,1 0-1,-1 0 1,1 0-1,-1 0 1,0 0 0,0-1-1,-1 1 1,1 0-1,0-1 1,-1 1-1,0-7 1,-1 3 8,1 0 1,-1 0-1,-1 0 0,1 0 0,-1 0 1,-1 1-1,1-1 0,-1 1 1,0-1-1,0 1 0,-1 0 0,-5-6 1,7 8-6,-1 1 0,0-1-1,0 1 1,-1 0 0,1 0 0,-1 0 0,1 1 0,-1-1 0,0 1 0,0 0 0,0 0 0,0 0 0,0 1 0,0-1 0,-1 1 0,1 0 0,-1 0 0,1 1 0,-1-1-1,-5 1 1,5 0-161,1 1-1,-1-1 1,0 1 0,0 0-1,0 1 1,1-1-1,-1 1 1,1 0-1,-1 0 1,1 1 0,0-1-1,0 1 1,-5 3-1,8-4 48,-1-1 0,0 1 0,1 0 0,-1-1 0,1 1 0,0 0-1,0 0 1,0 0 0,0 0 0,0 0 0,0 0 0,0 0 0,0 1 0,1-1 0,-1 0-1,1 0 1,0 1 0,0-1 0,-1 0 0,2 0 0,-1 1 0,0-1 0,0 0 0,1 0-1,-1 1 1,1-1 0,0 0 0,-1 0 0,1 0 0,2 2 0,9 17-1487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39 7610,'-10'0'1073,"-18"0"2284,26 0-2929,0 0 0,0 0 0,0-1 0,0 1 0,0-1 0,0 1 0,1-1 0,-1 0 0,0 0 0,-3-2 0,5 3-389,0 0 0,0 0 1,0 0-1,0 0 0,0 0 0,0 0 1,0 0-1,0 0 0,-1 0 1,1-1-1,0 1 0,0 0 1,0 0-1,0 0 0,0 0 1,0 0-1,0 0 0,0 0 1,1 0-1,-1-1 0,0 1 1,0 0-1,0 0 0,0 0 0,0 0 1,0 0-1,0 0 0,0 0 1,0 0-1,0 0 0,0-1 1,0 1-1,0 0 0,0 0 1,0 0-1,0 0 0,1 0 1,-1 0-1,0 0 0,0 0 1,0 0-1,0 0 0,0 0 0,0 0 1,7-3 784,17-2-293,27-1 0,-13 2-484,-21 2-31,6-1 1,24-1 0,-41 4-6,0 0 1,-1 0-1,1 1 0,0 0 0,0 0 0,0 0 1,-1 1-1,1 0 0,7 3 0,-12-4 5,0 0-1,0 0 0,0 0 0,0 0 0,0 0 0,0 0 0,0 0 1,-1 0-1,1 0 0,0 0 0,-1 0 0,1 0 0,-1 1 0,1-1 0,-1 0 1,1 0-1,-1 1 0,0-1 0,0 0 0,0 1 0,1-1 0,-1 0 1,-1 1-1,1-1 0,0 2 0,-1 4 110,0 0 0,-1 0-1,-2 8 1,3-12-93,-2 5 86,-3 12 213,-7 38 1,12-52-316,1 0 1,-1 0-1,1-1 1,0 1-1,1 0 1,-1 0-1,1 0 1,0-1-1,1 1 1,-1-1-1,5 10 0,-2-10 64,-3-2-794,-3-5-4174,0 0 3426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11034,'-13'12'4681,"-1"15"-2472,3 13-545,-4 16-392,5 4-407,2 5-545,4-1-120,5-9-120,4-1-32,10-13-48,2-8-144,6-15-896,3-8-633,4-15 969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41 170 7858,'-4'7'1597,"0"-1"1,1 0 0,0 1-1,0 0 1,-2 9 0,-7 36 1864,10-42-2837,1-7-430,0 2 54,0 1 1,0-1-1,1 0 0,0 9 0,0-13-240,0 0 0,0-1 0,0 1 0,0 0-1,0 0 1,0-1 0,0 1 0,1 0 0,-1-1-1,0 1 1,0 0 0,1-1 0,-1 1 0,1-1-1,-1 1 1,0-1 0,1 1 0,-1 0 0,1-1-1,-1 0 1,1 1 0,-1-1 0,1 1 0,0-1-1,-1 0 1,1 1 0,0-1 0,-1 0 0,1 1-1,0-1 1,-1 0 0,1 0 0,0 0 0,-1 0-1,1 0 1,0 0 0,-1 0 0,1 0 0,0 0-1,-1 0 1,1 0 0,0 0 0,1-1 0,1 0-34,0 0 0,0 0 0,0 0 0,0-1 0,-1 1 0,1-1 0,0 0 0,-1 0 0,1 0 0,2-3 0,23-27-530,-18 21 335,46-57-657,-56 68 879,0 0 0,0 0 0,0 0 0,0-1 0,0 1 0,0 0 0,1 0 0,-1 0 0,0 0 0,0 0 0,0 0 1,0 0-1,0-1 0,0 1 0,0 0 0,0 0 0,0 0 0,0 0 0,0 0 0,1 0 0,-1 0 0,0 0 0,0 0 0,0 0 1,0 0-1,0 0 0,0 0 0,0 0 0,1 0 0,-1-1 0,0 1 0,0 0 0,0 0 0,0 0 0,0 0 0,0 0 1,1 1-1,-1-1 0,0 0 0,0 0 0,0 0 0,0 0 0,0 0 0,0 0 0,0 0 0,1 0 0,-1 0 0,0 0 1,0 0-1,0 0 0,0 0 0,0 0 0,0 0 0,0 1 0,0-1 0,0 0 0,0 0 0,1 0 0,-1 0 0,0 0 0,0 0 1,0 0-1,0 1 0,0-1 0,0 0 0,0 0 0,0 0 0,0 0 0,0 0 0,1 11 157,-1-9-114,2 143 1841,-2-142-1866,0 0 1,1 0 0,-1 0-1,0 0 1,1 0-1,0 0 1,1 3 0,-2-6-36,1 1 0,-1 0 0,0-1 0,1 1 0,-1 0 0,1-1 0,-1 1 0,1-1 0,0 1 0,-1-1 0,1 1 0,-1-1 0,1 1 0,0-1 0,-1 0 0,1 1 1,0-1-1,0 0 0,-1 0 0,1 1 0,0-1 0,0 0 0,-1 0 0,1 0 0,0 0 0,0 0 0,-1 0 0,1 0 0,0 0 0,0 0 0,1-1 0,0 0-160,1 0-1,0 0 0,-1 0 0,1 0 0,-1-1 1,1 1-1,-1-1 0,0 0 0,1 0 0,-1 1 1,0-1-1,0-1 0,0 1 0,-1 0 0,1 0 1,2-5-1,18-27-986</inkml:trace>
  <inkml:trace contextRef="#ctx0" brushRef="#br0" timeOffset="1">408 0 10714,'-11'32'4705,"-1"9"-2080,0 10-577,3 6-383,-7-3-441,16 0-744,0-9-176,0-9-176,12-7-56,0-13-48,1-8-328,6-12-848,-4-8-585,-1-7-2007,1 2 2327</inkml:trace>
  <inkml:trace contextRef="#ctx0" brushRef="#br0" timeOffset="2">240 75 6889,'-6'-6'4161,"3"4"-200,3 2-1928,0-2-225,0 1-824,0 1-400,8 0-392,15 0-72,35 0-72,-27-1-80,6-5-864,0 1-528,-4-2-2281,-2 2 2249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6609,'4'5'3497,"2"7"-792,0 4-201,10 36-383,-16-31-209,0 11-440,-3 0-247,0 10-513,-3 0-232,3-10-272,2-7-88,1-17-392,4-4-456,5-13-1145,4-7 1153</inkml:trace>
  <inkml:trace contextRef="#ctx0" brushRef="#br0" timeOffset="1">50 0 10994,'1'4'4585,"3"4"-2768,2 4-465,-1 2-480,0 0-480,3 4-1088,4 0 512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51 10066,'-12'51'6331,"-2"25"-2061,13-72-4169,1-1-1,-1 1 0,1-1 1,0 1-1,0-1 1,1 1-1,-1-1 1,1 1-1,0-1 1,-1 0-1,1 1 1,1-1-1,-1 0 1,3 5-1,-3-6-91,1-1 0,-1 1 0,0-1 1,0 0-1,1 1 0,-1-1 0,0 0 0,1 0 0,-1 0 0,1 0 0,0 0 0,-1 0 1,1-1-1,0 1 0,0 0 0,-1-1 0,1 0 0,0 1 0,0-1 0,0 0 0,-1 0 1,1 0-1,0 0 0,0 0 0,0 0 0,0-1 0,-1 1 0,1 0 0,3-2 0,-1 0-7,0 1-1,1-2 0,-1 1 1,0 0-1,0-1 0,0 1 0,0-1 1,0-1-1,-1 1 0,1 0 0,-1-1 1,0 1-1,0-1 0,0 0 0,-1 0 1,1 0-1,-1-1 0,0 1 1,0 0-1,2-9 0,-3 8 2,1 0 0,-1 0 0,-1-1 0,1 1 0,-1 0 0,0 0 0,0 0 0,0-1 0,-1 1-1,1 0 1,-1 0 0,-1 0 0,1 0 0,-1 0 0,0 0 0,0 0 0,0 1 0,0-1 0,-5-5 0,2 3 6,0 1 0,-1 0 0,1 0 1,-1 0-1,-1 1 0,1 0 0,-1 0 1,0 1-1,0 0 0,0 0 0,-8-3 1,15 7-9,-1 0 0,0-1 1,1 1-1,-1 0 1,0 0-1,1 0 1,-1 0-1,0 0 1,1 0-1,-1 0 1,0 0-1,1 0 1,-1 0-1,1 1 1,-1-1-1,0 0 1,1 0-1,-1 0 1,0 1-1,1-1 1,-1 0-1,1 1 1,-1-1-1,1 1 1,-1-1-1,1 0 1,-1 1-1,1-1 1,0 1-1,-1-1 1,1 1-1,-1 0 1,1-1-1,0 1 1,0-1-1,-1 1 1,1 0-1,-1 4-7,0-1-1,0 0 1,0 0-1,1 8 1,-1-2-36,1-9 39,-1 0-8,1 0 0,0 1 0,0-1 0,-1 0 0,1 0 0,0 1 1,0-1-1,1 0 0,-1 2 0,0-2 2,1 0 1,-1-1-1,1 1 1,-1-1-1,0 1 1,1-1-1,-1 1 1,1-1 0,0 0-1,-1 1 1,1-1-1,-1 1 1,1-1-1,-1 0 1,1 0-1,0 1 1,-1-1-1,1 0 1,0 0-1,-1 0 1,2 0-1,8 2-273,0-1 0,0-1-1,13 0 1,-6-1-170,55-2-1098,5-1 1067,-64 4 619,-1 1 1,0 0 0,0 1-1,15 4 1,-26-5-52,1-1 1,-1 1-1,1-1 0,-1 1 1,0 0-1,1 0 0,-1-1 1,0 1-1,0 0 0,0 0 1,0 0-1,0 0 0,0 0 1,0 1-1,0-1 0,0 0 1,1 2-1,-1 0 73,0-1 1,0 0-1,-1 1 1,1-1-1,-1 1 1,1-1-1,-1 1 0,0 0 1,0 3-1,-1 4 220,-1-1 1,1 1-1,-2 0 1,-3 10-1,-5 3 27,7-15-276,3-8-111,2-3-39,4-11-50,1 0 0,0 0 0,1 1 0,10-14 0,-14 23 70,-1 0 0,1 0 1,0 1-1,1-1 0,5-4 1,-8 7 5,1 0 1,0 0 0,-1 0 0,1 0 0,0 1-1,0-1 1,0 0 0,-1 1 0,1-1 0,0 1-1,3-1 1,-3 1 8,-1 0 0,0 1-1,0-1 1,1 0 0,-1 1 0,0-1-1,0 0 1,0 1 0,0-1 0,0 1-1,0 0 1,0-1 0,0 1 0,0 0-1,0 0 1,0 0 0,0-1-1,0 1 1,0 0 0,-1 0 0,1 0-1,0 0 1,-1 0 0,1 1 0,-1-1-1,1 1 1,2 6 162,0-1 1,3 16-1,-4-14-26,3 13-344,-1 1 0,2 35 0,-3-46-1194,6-2 504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9:5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11570,'-1'0'4938,"2"11"-2178,1 3-831,-4-2-361,-2-1-424,-2-4-1568,0-5-672,6 1 664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585 479 15899,'-8'20'6506,"9"-12"-3954,1-4-1079,2-1-641,-4-4-584,0-1-864,0 1-224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 6681,'-3'-3'7460,"-1"-3"-2872,4 6-4529,0 0 0,0 0 0,0 0-1,0 0 1,0 0 0,0 0 0,0 0 0,-1-1 0,1 1-1,0 0 1,0 0 0,0 0 0,0 0 0,0 0 0,0 0-1,0 0 1,0 0 0,0-1 0,0 1 0,0 0-1,0 0 1,0 0 0,1 0 0,-1 0 0,0 0 0,0 0-1,0 0 1,0-1 0,0 1 0,0 0 0,0 0 0,0 0-1,0 0 1,0 0 0,0 0 0,0 0 0,0 0-1,0 0 1,1 0 0,-1 0 0,0 0 0,0-1 0,0 1-1,0 0 1,0 0 0,0 0 0,9-1 99,-1-1-1,0 1 1,1 1-1,11 0 1,42-2 107,68 0 146,20 15-649,-146-13 23,-2 0 12,1 1 1,0-1 0,0 1 0,0-1-1,3 2 1,-6-1 59,0-1 0,1 0 1,-1 0-1,0 0 0,1 1 0,-1-1 0,0 0 0,1 1 1,-1-1-1,0 0 0,1 0 0,-1 1 0,0-1 0,0 0 1,0 1-1,1-1 0,-1 1 0,0-1 0,0 0 1,0 1-1,0-1 0,0 1 0,0-1 0,1 0 0,-1 1 1,0-1-1,0 1 0,0-1 0,0 1 0,-1-1 0,1 0 1,0 1-1,0-1 0,0 1 0,0-1 0,0 0 1,0 1-1,-1-1 0,1 0 0,0 1 0,-9 13-2241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8474,'0'3'9921,"4"-2"-6554,12-1-4745,-6 0 2544,41-1 131,101 11 0,-144-8-1259,142 26 297,-145-26-411,17 3-8,-22-5 29,1 0 0,-1 0-1,1 1 1,-1-1 0,1 0 0,0 0 0,-1 1 0,1-1 0,-1 0 0,1 1 0,-1-1 0,1 0 0,-1 1 0,0-1-1,1 1 1,-1-1 0,1 1 0,-1-1 0,0 1 0,1-1 0,-1 1 0,0-1 0,0 1 0,1 1 0,-1-2-61,-1 0 1,1 1 0,0-1 0,-1 1 0,1-1 0,0 1 0,-1-1-1,1 0 1,0 1 0,-1-1 0,1 0 0,-1 1 0,1-1 0,-1 0-1,1 0 1,-1 1 0,1-1 0,-1 0 0,1 0 0,-1 0-1,1 0 1,-1 0 0,1 0 0,-1 0 0,1 0 0,-1 0 0,1 0-1,-1 0 1,0 0 0,-1 0-323,-14 1-917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10218,'2'0'688,"-1"0"-1,1 1 1,-1-1 0,0 0-1,1 0 1,-1 1 0,1-1-1,-1 1 1,2 1-1,2 1-193,-1 0-1,0 0 1,6 6-1,-2-1 557,124 91 1502,-79-62-1984,-38-28-423,-2 2-1,1 0 0,-2 0 0,1 2 0,12 16 1,-21-24-105,0 1 1,0 0 0,0 0 0,-1 1-1,0-1 1,-1 1 0,0-1 0,1 1 0,-2 0-1,1 0 1,-1 0 0,0 0 0,-1 0-1,0 0 1,-1 13 0,-1-7 22,0 0 0,-1-1 0,-1 1 1,0 0-1,-1-1 0,0 0 0,-11 17 0,11-20-88,-1 0 0,0-1 1,-1 0-1,1 0 0,-2 0 0,1-1 0,-1 0 0,0 0 0,-17 10 0,22-16-259,1 1-1,-1-1 1,0 1-1,0-1 1,1 0-1,-1 0 1,0 0-1,0-1 1,0 1 0,0-1-1,-1 1 1,1-1-1,-3 0 1,-1-2-838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0:46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235 297 8562,'2'-1'218,"-1"0"0,1 1 0,0-1 0,-1 0 0,1 0 0,-1 0 1,1 0-1,-1 0 0,1 0 0,-1 0 0,0 0 0,0-1 0,0 1 0,1-1 0,-1 1 1,0-1-1,-1 1 0,1-1 0,0 1 0,0-1 0,-1 0 0,1 1 0,-1-1 0,1 0 1,-1 0-1,0 1 0,0-1 0,0 0 0,0 0 0,0-2 0,-1 0-50,0 1 0,0-1 1,0 1-1,0-1 0,0 1 0,-1 0 0,0 0 0,0-1 0,0 1 1,0 1-1,0-1 0,0 0 0,-1 0 0,-4-3 0,1 1-9,-1 0 0,1 1-1,-1-1 1,1 2 0,-1-1-1,0 1 1,-1 0 0,1 0 0,0 1-1,-10-2 1,12 4-66,-1-1-1,1 1 1,-1 0-1,1 0 1,0 1 0,-1-1-1,1 1 1,0 0-1,-1 1 1,1-1 0,0 1-1,0 0 1,0 1-1,0-1 1,-8 6-1,9-4-47,-1 0-1,0 0 0,1 1 0,0-1 0,0 1 0,0 0 0,0 0 0,1 0 1,0 0-1,0 1 0,1-1 0,-1 1 0,-1 6 0,3-10-36,0 1 0,1 0 0,-1 0-1,1 0 1,-1 0 0,1 0 0,0 1 0,0-1-1,0 0 1,1 0 0,-1 0 0,1 0 0,-1 0-1,1 0 1,0-1 0,0 1 0,1 0 0,-1 0-1,0 0 1,1-1 0,0 1 0,0-1 0,0 0-1,0 1 1,0-1 0,0 0 0,5 4 0,-2-3-6,1 0 0,0 0 0,0 0 0,0 0 1,0-1-1,0 0 0,0 0 0,0-1 0,1 0 0,-1 0 1,1 0-1,-1-1 0,1 0 0,-1 0 0,1-1 0,11-2 1,-12 2-13,0-1 1,0 0-1,-1 0 1,1 0-1,-1-1 1,1 0-1,-1 0 1,0 0-1,0 0 1,0-1 0,0 0-1,-1 0 1,0 0-1,0-1 1,0 1-1,0-1 1,-1 0-1,4-7 1,0-2-14,-1-1 0,-1 0 0,0-1 0,-1 1 1,-1-1-1,2-22 0,-3 16 53,-1-1 0,-1 0 0,-7-43 0,7 65-33,-5-18 132,5 19-121,-1 0 0,1-1 1,0 1-1,0 0 1,0-1-1,-1 1 0,1 0 1,0 0-1,0-1 0,-1 1 1,1 0-1,0 0 1,-1-1-1,1 1 0,0 0 1,-1 0-1,1 0 1,0 0-1,-1-1 0,1 1 1,0 0-1,-1 0 0,1 0 1,0 0-1,-1 0 1,1 0-1,-1 0 0,1 0 1,0 0-1,-1 0 1,1 0-1,0 0 0,-1 0 1,1 1-1,-1-1 0,1 0 1,0 0-1,-1 0 1,1 0-1,0 1 0,0-1 1,-1 0-1,1 0 1,0 1-1,-1-1 0,1 0 1,0 1-1,-3 2 55,0 0 0,0 0 1,0 1-1,1-1 0,-1 1 0,1 0 0,0-1 1,0 1-1,1 0 0,-1 0 0,1 1 0,0-1 1,0 0-1,-1 7 0,1 0 44,0-1-1,1 0 1,0 1-1,1-1 1,1 12-1,1-11-44,0 0-1,0 0 1,1-1 0,0 0-1,0 0 1,2 0 0,-1 0-1,1-1 1,0 1 0,1-1-1,13 12 1,-12-12-53,1-1-1,1 0 1,-1-1 0,1 0-1,1 0 1,-1-1-1,1 0 1,0-1 0,1-1-1,17 6 1,-26-9-47,0-1 0,0 1 1,0-1-1,0 0 0,0 0 0,-1 0 1,1 0-1,0 0 0,0 0 0,0-1 0,0 0 1,0 1-1,-1-1 0,1 0 0,4-3 1,-3 2-11,-1 0 0,1-1 0,-1 1 1,0-1-1,0 0 0,0 0 0,-1 0 0,1 0 1,-1-1-1,3-3 0,0-3 16,-1 0-1,0 0 1,0 0-1,-1-1 1,0 1-1,-1-1 1,2-17-1,-4 25 70,1-1-1,-2 0 0,1 0 1,0 0-1,-1 1 0,1-1 1,-1 0-1,0 1 0,0-1 1,-3-5-1,3 8-13,1 0 0,-1 0 1,0 0-1,1 0 0,-1 0 1,0 0-1,0 0 0,0 0 0,0 1 1,0-1-1,0 0 0,0 1 1,0-1-1,0 0 0,0 1 0,0-1 1,0 1-1,0 0 0,0-1 0,0 1 1,-1 0-1,1 0 0,0 0 1,0 0-1,0 0 0,-1 0 0,1 0 1,0 0-1,0 0 0,0 0 1,0 1-1,-1-1 0,1 0 0,0 1 1,0-1-1,0 1 0,-2 1 1,1-1-3,0 0 0,0 0 0,1 1 0,-1-1 0,0 0 0,1 1 0,-1 0 0,1-1 0,-1 1 0,1 0 0,0 0 0,0 0 0,-2 2 0,1 1 4,1-1 1,-1 1-1,1 0 0,0-1 0,-1 9 1,1-1-3,0 0 1,1 0-1,1 0 1,2 12 0,-1-15-11,-1 0 0,2 0-1,-1 0 1,1 0 0,0 0 0,9 14 0,-10-20-79,0 0 0,0 0 0,0 0 0,1 0 0,-1 0 0,1-1 0,0 1 0,0-1 0,0 0 0,0 0 0,0 0 0,0 0 0,1 0 0,-1-1 0,1 1 0,-1-1 0,1 0 0,-1 0 0,6 0 0,23 0-1290,6-4 508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5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 7266,'-5'-4'8804,"1"4"-5679,3 1-3081,0 0 0,1 0 1,-1 0-1,0 0 0,0 0 1,0 0-1,1 1 0,-2 1 1,-3 9 12,0 1 1,1-1 0,0 1 0,1 0 0,0 0 0,-1 18-1,4-31-56,-1 15 23,0 1 0,1-1 0,1 1 0,1-1 0,0 1 0,0-1 0,9 25 0,-1 1 23,-8-29-476,-3-9-975,-1-6-650,1 1 730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0:4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9642,'0'-1'2619,"-2"0"1655,2 8-2210,11 176 1596,-8-121-3162,4 0 0,1-1 0,24 83 0,-15-93-412,2 9-277,-13-27-3953,-7-46 2698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0:4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12571,'5'0'925,"-1"-1"1,1 1 0,0 0 0,-1 1-1,1-1 1,7 3 0,28 8-304,-28-7 80,18 5-27,-2-1-334,0 2 1,-1 0 0,27 15 0,-49-22-306,0 0-1,0 1 1,-1-1 0,1 1 0,-1 0 0,1 0-1,-1 1 1,-1-1 0,7 10 0,-8-11-23,0 0 0,-1-1 0,0 1 1,0 0-1,0 0 0,0 0 0,0 0 0,-1 0 1,1 0-1,-1 0 0,0 0 0,0 1 0,0-1 0,0 0 1,-1 0-1,1 0 0,-1 0 0,0 0 0,0 0 0,-2 5 1,0-3 0,0 0-1,0 0 1,-1 0 0,0 0 0,0-1 0,-1 0 0,1 0 0,-1 0 0,1 0 0,-1 0 0,-1-1 0,1 0 0,-10 4 0,0-1-210,0 0 1,0-1-1,-1-1 0,-17 3 1,21-5-473,0 0 0,0-1 0,-14-1 1,6-5-135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0:4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0 369 12035,'13'3'1288,"0"-1"0,1 0 0,-1 0 0,0-2 0,16 0 0,-25 0-1250,1-1-1,-1 0 0,0 0 1,0 0-1,0 0 1,0 0-1,0-1 0,0 0 1,0 0-1,0 0 1,-1 0-1,1-1 0,-1 0 1,1 1-1,-1-1 0,0 0 1,0 0-1,0-1 1,4-6-1,-4 5-146,-1 0 0,0 0 0,1 0 0,-2-1 0,1 1 0,-1-1 0,1 1 0,-2-1 0,1 1 0,-1-1 1,1 0-1,-1 1 0,-2-9 0,2 11 149,0 1 0,-1-1 0,1 0 1,-1 1-1,0-1 0,0 1 1,0-1-1,0 1 0,0-1 0,-1 1 1,1 0-1,-1 0 0,1 0 0,-1-1 1,0 1-1,0 1 0,0-1 0,0 0 1,0 0-1,0 1 0,0-1 1,-1 1-1,1 0 0,0 0 0,-1 0 1,1 0-1,-1 0 0,0 0 0,-3 0 1,6 1 1,-1 0 1,0 0 0,0 0 0,1 0 0,-1 0 0,0 0-1,0 0 1,1 0 0,-1 0 0,0 0 0,1 1 0,-1-1-1,0 0 1,0 1 0,1-1 0,-1 0 0,1 1 0,-1-1-1,0 0 1,1 1 0,-1-1 0,1 1 0,-1-1 0,1 1-1,-1 0 1,1-1 0,-1 1 0,1-1 0,0 1 0,-1 0-1,1-1 1,-1 2 0,0 2 85,0 0-1,1 0 1,-1 0-1,1 8 1,-1-1 25,0-8-121,0 4 28,1 0 0,-1 0 0,1 0 0,0 0 0,0 0 0,2 8 0,9 46 196,-7-47-219,-2-10-24,-1 1 0,0 0 0,0 0 0,1 8 0,-2-12-13,0 0 0,0 1 0,0-1 1,0 1-1,0-1 0,1 1 0,-1-1 1,1 1-1,-1-1 0,1 0 0,-1 1 1,1-1-1,1 1 0,-2-1-40,1-1-1,-1 1 1,1-1-1,-1 1 1,1-1-1,-1 0 1,1 1-1,-1-1 1,1 0-1,0 0 1,-1 1-1,1-1 1,-1 0-1,1 0 1,0 0-1,-1 0 1,1 0-1,0 0 1,-1 0-1,2 0 1,2-1-348,1 0 0,-1-1 1,0 1-1,1-1 0,-1 0 0,6-4 1,-9 5 326,8-4-840,-1 0 1,1-1 0,-1 0 0,8-8 0,-13 11 633,0 0 1,-1 0-1,1 0 1,-1 0-1,0 0 0,0-1 1,0 1-1,-1-1 1,1 1-1,-1-1 1,0 1-1,0-1 1,0 0-1,1-5 0,-4-28-57,0 21 2762,0 12 599,1 4 1658,1 6-3553,-2 36 52,1-28-887,1 1 1,2 22 0,-2-35-261,1 1 0,-1-1 1,1 1-1,-1-1 0,1 1 1,2 3-1,-3-6-68,0 1 0,0-1 0,1 1 0,-1-1 0,0 1 0,1-1 0,-1 0 0,0 1 0,1-1 0,-1 1 0,1-1 0,-1 0 0,0 0 0,1 1-1,-1-1 1,1 0 0,-1 0 0,1 1 0,-1-1 0,1 0 0,-1 0 0,1 0 0,-1 0 0,1 0 0,-1 0 0,1 0 0,-1 0 0,1 0 0,0 0 0,-1 0 0,1 0 0,-1 0-1,1-1 1,0 1-64,-1 0 0,1-1-1,-1 1 1,1 0 0,-1-1-1,1 1 1,-1 0 0,1-1-1,-1 1 1,0-1 0,1 1-1,-1-1 1,0 1 0,1-1-1,-1 1 1,0-1-1,0 1 1,1-1 0,-1 0-1,0 1 1,0-1 0,0 0-1,1-15-1044,-1 13 877,-4-33-1088,2 29 1294,1 0 0,1 1 1,-1-1-1,1 0 0,1-8 1,-1 15 64,0-1 1,0 1 0,0-1 0,0 1-1,0 0 1,0-1 0,0 1-1,1 0 1,-1-1 0,0 1 0,0 0-1,1-1 1,-1 1 0,0 0-1,0-1 1,1 1 0,-1 0 0,0 0-1,1-1 1,-1 1 0,0 0-1,1 0 1,-1 0 0,0 0 0,1-1-1,-1 1 1,1 0 0,-1 0-1,0 0 1,1 0 0,-1 0 0,1 0-1,-1 0 1,0 0 0,1 0-1,-1 0 1,1 0 0,-1 0 0,0 0-1,1 1 1,-1-1 0,0 0-1,1 0 1,-1 0 0,0 0 0,1 1-1,0-1 1,1 1 115,0 0 1,0 0-1,-1 1 1,1-1-1,0 0 1,0 1-1,2 2 0,1 4 252,0 1-1,0-1 1,-1 1-1,4 13 1,-4-12-158,0-1 1,0 1-1,10 15 0,-12-22-209,0 0 0,1-1 0,-1 1-1,1-1 1,-1 1 0,1-1-1,0 0 1,0 0 0,0 0 0,0 0-1,0 0 1,1-1 0,-1 0 0,0 1-1,5 0 1,-3-1-73,0 0 0,0-1-1,0 1 1,1-1 0,-1 0-1,0-1 1,0 1 0,0-1 0,1 0-1,7-2 1,-6 0-239,0 0 1,0 0 0,0-1-1,0 1 1,0-2-1,10-7 1,-9 5-16,-1-1 0,1 1 1,-1-1-1,0-1 1,-1 1-1,0-1 1,0 0-1,-1-1 0,0 1 1,6-18-1,-9 17 283,1 0 0,-2 1 0,1-1 0,-1 0 0,0 0 0,-1 0 0,-2-13 0,2 19 95,-1 0-1,0 0 1,0 0-1,0 0 1,-1 0-1,1 0 1,-1 1-1,0-1 1,-2-3 0,2 5 47,1 0 1,-1 0-1,0 0 1,0 0-1,0 1 1,0-1 0,0 1-1,0-1 1,0 1-1,0 0 1,-1 0-1,1 0 1,0 0 0,-1 0-1,-4-1 1,5 2 16,0 0-1,0-1 1,-1 1 0,1 0 0,0 0 0,-1 1 0,1-1 0,0 0 0,0 1 0,0-1 0,-1 1 0,1 0 0,0-1-1,0 1 1,-2 2 0,0-1-4,1 0 0,1 1 0,-1-1 0,0 1-1,1-1 1,-1 1 0,1 0 0,-4 5 0,2-1-27,1 1-1,-1-1 1,1 0 0,0 1-1,1 0 1,0-1 0,0 1 0,0 9-1,2-12-81,-1 1-1,1-1 1,1 1-1,-1-1 1,1 0-1,0 1 0,0-1 1,0 0-1,1 0 1,0 0-1,0 0 1,0 0-1,4 6 1,-3-8-19,-1 1 0,1-1 0,0 1 0,0-1-1,0 0 1,1 0 0,-1-1 0,1 1 0,0-1 0,-1 1 0,1-1 0,0 0 0,0-1 0,0 1 0,1-1 0,6 2 0,-9-3-17,0 1-1,1-1 0,-1 1 1,0-1-1,1 0 1,-1 0-1,0 0 0,1-1 1,-1 1-1,0 0 1,1-1-1,-1 0 0,0 1 1,0-1-1,0 0 1,0 0-1,1 0 0,-1-1 1,-1 1-1,1 0 1,0-1-1,0 1 0,2-3 1,1-3-166,-1 1 0,0-1 0,0 0 1,0 0-1,4-11 0,-1 1-169,-2 7 147,-1 0 1,0 0 0,0 0 0,-1-1-1,3-19 1,-4 19 97,0-4 3,-1 1-1,0 0 1,-2-28-1,-1 23 71,-4-40 18,1 25 288,5 34-267,0 0 0,0 0-1,0 0 1,0 0-1,0 0 1,0 0 0,0 1-1,0-1 1,0 0 0,0 0-1,0 0 1,0 0-1,0 0 1,0 0 0,0 0-1,0 0 1,0 0 0,0 0-1,0 0 1,0 0 0,0 0-1,0 0 1,0 0-1,0 0 1,-1 0 0,1 0-1,0 0 1,0 0 0,0 0-1,0 0 1,0 0-1,0 0 1,0 0 0,0-1-1,0 1 1,0 0 0,0 0-1,0 0 1,0 0 0,0 0-1,0 0 1,0 0-1,0 0 1,0 0 0,0 0-1,0 0 1,0 0 0,0 0-1,0 0 1,0 0-1,0 0 1,0 0 0,0 0-1,0 0 1,0 0 0,0 0-1,0 0 1,0 0-1,0 0 1,0 0 0,0 0-1,0 0 1,0 0 0,0-1-1,0 1 1,0 0 0,0 0-1,0 0 1,0 0-1,-3 5 286,-4 9 115,3 0-190,1 1 0,0 0-1,1 0 1,0 30 0,2-19-60,2-1 0,6 30 0,-6-39-107,2 0 0,0 0 0,0 0 0,2-1 0,10 23 0,-16-37-50,5 7 6,-1-1 1,1 1-1,9 10 1,-12-16-26,0 0 1,0 0-1,0-1 0,1 1 1,-1 0-1,0-1 1,1 0-1,-1 1 0,1-1 1,0 0-1,-1 0 1,1-1-1,0 1 0,0 0 1,3-1-1,-2 1-101,1-1 1,-1 0-1,1-1 0,-1 1 1,0-1-1,1 0 0,-1 0 0,0 0 1,0-1-1,1 1 0,5-5 0,-4 3-128,0-1-1,-1 0 1,1 0-1,-1-1 0,0 0 1,-1 0-1,6-7 1,-5 6 61,0-1 1,-1 1-1,0-1 1,0-1-1,-1 1 1,0 0-1,0-1 1,-1 0-1,0 1 1,0-1 0,-1 0-1,0 0 1,0-12-1,-1 15 215,-1 1-1,0-1 1,0 1-1,0-1 1,-1 1-1,1 0 1,-1-1-1,0 1 1,0 0-1,-4-5 1,6 8 47,-1 0 0,0-1 0,0 1 0,0 0 0,0 0 0,0 0 0,-1 0 1,1 0-1,0 0 0,0 0 0,-1 0 0,1 1 0,-1-1 0,1 0 0,0 1 0,-1-1 0,1 1 0,-1 0 0,1-1 0,-1 1 1,1 0-1,-1 0 0,0 0 0,1 0 0,-1 0 0,1 0 0,-1 1 0,1-1 0,-1 0 0,1 1 0,-1-1 0,1 1 0,-3 1 1,0 0 65,1 1 1,0-1-1,-1 1 1,1 0-1,0 0 1,0 0-1,1 0 0,-1 1 1,1-1-1,0 1 1,0 0-1,0-1 1,0 1-1,0 0 1,1 0-1,0 0 1,-2 7-1,1 3 55,-1 1 0,2-1 0,0 0 0,1 15 0,1-16-87,0-1 0,0 1 0,5 17 1,-6-27-107,1 0 0,0-1 0,0 1 1,0 0-1,0 0 0,0-1 0,1 1 0,-1-1 1,1 1-1,0-1 0,-1 0 0,1 0 1,0 1-1,1-1 0,-1 0 0,0-1 1,0 1-1,1 0 0,-1-1 0,1 1 0,2 0 1,-2-1-98,-1-1 0,0 0 0,1 1 1,-1-1-1,1 0 0,-1 0 0,0-1 1,1 1-1,-1 0 0,1-1 0,-1 1 1,0-1-1,0 0 0,1 0 0,-1 0 1,0 0-1,0 0 0,0-1 0,0 1 1,3-3-1,2-2-578,0 0 0,-1-1 0,11-13 0,-5 3-401,0-1 0,11-24 0,-17 30 794,5-5 112,-11 17 188,0 0 0,0-1-1,0 1 1,0 0 0,1-1 0,-1 1 0,0 0 0,0 0 0,1-1-1,-1 1 1,0 0 0,0 0 0,1 0 0,-1-1 0,0 1 0,1 0-1,-1 0 1,0 0 0,1 0 0,-1 0 0,0-1 0,1 1 0,-1 0-1,0 0 1,1 0 0,-1 0 0,0 0 0,1 0 0,-1 0 0,0 0-1,1 1 1,-1-1 0,0 0 0,1 0 0,-1 0 0,0 0 0,1 0-1,-1 0 1,0 1 0,1-1 0,-1 0 0,0 0 0,1 1 0,6 11 961,-4 0-53,0-1 1,3 23-1,-5-25-542,1 0 1,0 1-1,0-1 0,0 0 1,8 16-1,-10-24-355,1 0 0,-1 0 0,1 0-1,0-1 1,-1 1 0,1 0 0,-1 0 0,1-1 0,0 1-1,0 0 1,-1-1 0,1 1 0,2 1 0,-3-2-29,1 0 0,0 0 1,-1 0-1,1 0 1,0 0-1,0 0 0,-1 0 1,1 0-1,0 0 1,-1 0-1,1 0 1,0-1-1,-1 1 0,1 0 1,0 0-1,-1-1 1,1 1-1,-1 0 0,1-1 1,0 1-1,-1 0 1,1-1-1,-1 1 0,1-2 1,11-10-462,-1 0 0,0-1 0,13-22 1,-14 20-33,1 1 0,21-24 0,-22 30 507,-6 7 166,-5 6 172,-2 1-2,1 1-1,0-1 1,-3 13-1,5-16-276,-1 0 1,1 0-1,0 0 0,0 1 1,0-1-1,0 0 0,0 0 1,1 0-1,0 0 0,0 4 1,0-6-91,-1-1 0,0 1 1,0-1-1,1 1 0,-1-1 0,0 1 1,1-1-1,-1 1 0,0-1 0,1 0 1,-1 1-1,0-1 0,1 1 0,-1-1 1,1 0-1,-1 1 0,1-1 0,-1 0 1,1 0-1,-1 1 0,1-1 0,-1 0 1,1 0-1,-1 0 0,1 0 0,0 0 1,-1 0-1,1 0 0,-1 0 1,1 0-1,-1 0 0,1 0 0,-1 0 1,1 0-1,0 0 0,-1 0 0,1-1 1,-1 1-1,1 0 0,-1 0 0,1-1 1,-1 1-1,1-1 0,1 0-213,1-1 0,-1 1 0,0-1 0,0 0-1,0 0 1,0 0 0,2-3 0,6-14-595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0:4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12099,'0'30'5105,"-1"12"-2705,-6 9-719,4 9-353,3 5-280,2-4-424,2-2-224,9-10-312,4-8-24,-2-21-760,10-12-608,0-15 816</inkml:trace>
  <inkml:trace contextRef="#ctx0" brushRef="#br0" timeOffset="1">1 152 12827,'6'7'5177,"5"-5"-2937,2 5-815,3 4-425,10-1-104,-1 1-416,-4-8-176,14 1-112,1 1-336,4-4 2217,5 5-1585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5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49 7194,'-30'-16'3819,"17"8"-1793,0 1 0,-15-6-1,21 9-497,14 4-555,-4 0-854,0 1 0,0-1 0,0 1 0,0-1 0,-1 1 0,5 2 0,28 19 283,40 18-1,2 2-298,93 57-41,238 150-49,-203-105 5,-9 13 20,-13-2 51,-179-152-131,0 0 0,0 1 0,0-1 0,0 1 0,-1 0 0,5 7 1,-8-11 17,0 0 0,0 0 0,0 0 1,0 0-1,0 0 0,-1 0 1,1 0-1,0 0 0,0 0 0,0 0 1,0 0-1,0 0 0,0 0 1,0 0-1,0 0 0,-1 0 0,1 0 1,0 0-1,0 0 0,0 0 1,0 0-1,0 0 0,0 0 0,0 0 1,0 0-1,0 0 0,0 0 1,-1 1-1,1-1 0,0 0 0,0 0 1,0 0-1,0 0 0,0 0 1,0 0-1,0 0 0,0 0 0,0 0 1,0 0-1,0 0 0,0 1 1,0-1-1,0 0 0,0 0 0,0 0 1,0 0-1,0 0 0,0 0 1,0 0-1,0 0 0,0 1 1,0-1-1,0 0 0,0 0 0,0 0 1,0 0-1,0 0 0,0 0 1,0 0-1,0 0 0,0 0 0,0 1 1,0-1-1,-11-4-1104,-10-9 65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5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2040 11 6065,'11'-10'4211,"-13"10"-1956,1 0-2082,1 0 1,-1 0-1,0 0 0,1 0 0,-1 0 0,0 0 0,1 0 0,-1 0 1,0 0-1,1 0 0,-1 0 0,0 0 0,1 0 0,-2 1 1,-33 14 326,-170 95 93,-29 55-537,18 21-73,19 5 50,60-56 47,-310 302 539,242-244-136,38-38-136,14 9-178,146-156-177,1 0 0,0 1 0,0-1 0,1 1 0,-5 11 0,10-20-9,0 1 0,-1-1 0,1 0 0,0 1-1,0-1 1,0 1 0,-1-1 0,1 1 0,0-1 0,0 1 0,0-1 0,0 1 0,0-1 0,0 1 0,0-1 0,0 1 0,0-1-1,1 1 1,-1-1 0,0 1 0,0-1 0,0 1 0,0-1 0,1 0 0,-1 1 0,0-1 0,0 1 0,1-1 0,-1 1 0,0-1-1,1 0 1,-1 1 0,1-1 0,-1 0 0,0 0 0,1 1 0,-1-1 0,1 0 0,-1 0 0,1 1 0,-1-1 0,0 0 0,1 0 0,-1 0-1,1 0 1,-1 0 0,1 0 0,-1 0 0,1 0 0,0 0 0,3 0-191,-1 0 0,1 0 1,-1 0-1,1-1 0,5-1 0,26-11-527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5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932 27 5257,'2'-4'751,"-1"2"-431,-1 1 0,1-1 0,0 1 0,-1-1 0,1 1 0,-1-1 0,0 0 0,1 1 1,-1-1-1,0 0 0,0-2 0,0 4-255,0 0 1,-1 0-1,1 0 1,0 0-1,0 0 0,0 0 1,0 0-1,0-1 1,0 1-1,0 0 1,0 0-1,0 0 1,-1 0-1,1 0 0,0 0 1,0 0-1,0 0 1,0 0-1,0 0 1,0 0-1,0 0 1,0 0-1,-1 0 0,1 0 1,0 0-1,0 0 1,0 0-1,0 1 1,0-1-1,0 0 1,0 0-1,0 0 0,0 0 1,-1 0-1,1 0 1,0 0-1,0 0 1,0 0-1,0 0 1,0 0-1,0 0 1,0 1-1,0-1 0,0 0 1,0 0-1,0 0 1,0 0-1,0 0 1,0 0-1,0 0 1,0 0-1,0 0 0,0 1 1,-2 5 159,0 0-1,-1 0 1,0 0-1,-5 9 1,0-1-45,-4 10 26,0 0 0,1 1 0,-10 37 0,-83 256 549,-16-6-538,112-291-201,-58 143 74,-47 123 67,14 5-20,-40 283 90,134-547-215,-81 352 255,54-280-156,-35 127 115,64-213-260,-8 24-1105,16-51 710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0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69 6145,'1'-4'7444,"1"0"-3923,7-12-4469,-5 9 1612,-4 6-667,1 0 0,-1 0 0,1 0 0,0 0 0,-1 0 0,1 0 1,0 1-1,0-1 0,0 0 0,0 0 0,0 0 0,0 1 0,0-1 0,0 0 0,0 1 0,0-1 0,0 1 0,1-1 0,3-1-3,1-1-1,0 1 0,0 0 1,10-3-1,-15 5 8,-1 0 1,1 0-1,0 0 0,-1 0 1,1 0-1,0 1 0,-1-1 1,1 0-1,0 0 0,-1 0 1,1 1-1,0-1 0,-1 0 1,1 1-1,-1-1 1,1 0-1,-1 1 0,1-1 1,-1 1-1,1-1 0,-1 1 1,1-1-1,-1 1 0,1-1 1,-1 1-1,0 0 0,1-1 1,-1 1-1,0 0 0,0-1 1,0 1-1,1-1 1,-1 1-1,0 1 0,0 0 24,1 1 0,-1-1-1,0 1 1,0-1 0,0 1-1,0 5 1,-2-4 31,1 1-1,-1-1 1,0 1-1,0-1 1,0 0 0,-1 0-1,1 0 1,-1 0-1,0 0 1,0-1 0,0 1-1,-6 4 1,7-7-41,1 0 0,0-1 0,0 1 0,0 0 1,-1 0-1,1-1 0,0 1 0,-1-1 0,1 1 0,0-1 0,-1 0 1,1 1-1,0-1 0,-1 0 0,1 0 0,-1 0 0,1 0 1,-1 0-1,1-1 0,0 1 0,-1 0 0,1 0 0,-1-1 1,1 1-1,0-1 0,-1 0 0,1 1 0,0-1 0,0 0 0,0 0 1,0 1-1,-1-1 0,1 0 0,-1-2 0,-1 1-10,1-1 0,0 0 0,0 1 0,0-1 0,0 0 0,0 0-1,1 0 1,-1 0 0,1 0 0,-1 0 0,1 0 0,0-1 0,0-3 0,1 7-8,0-1 1,0 1 0,0 0 0,0-1 0,0 1-1,0 0 1,0-1 0,0 1 0,0 0-1,0-1 1,1 1 0,-1 0 0,0-1 0,0 1-1,0 0 1,0 0 0,1-1 0,-1 1-1,0 0 1,0 0 0,1-1 0,-1 1 0,0 0-1,0 0 1,1 0 0,-1-1 0,0 1 0,0 0-1,1 0 1,-1 0 0,15-2-60,-11 3 49,1-1 0,-1 1 0,1 0 1,5 2-1,-4-1 45,-1 1 1,-1 0-1,1-1 0,0 2 1,-1-1-1,1 0 0,-1 1 1,0 0-1,0 0 1,4 5-1,-8-8-21,0-1 0,1 1 0,-1-1 0,0 0 0,0 1 0,1-1 0,-1 1 0,0-1 0,0 1 0,0-1 0,0 1 0,1-1 0,-1 1 0,0-1 0,0 1 0,0-1 0,0 1 0,0-1 0,0 1 0,0-1 0,-1 1 0,1-1 0,0 1 0,0-1 0,0 0 0,0 1 0,-1-1 0,1 1 0,0-1 0,0 1 0,-1-1 0,1 0 0,0 1 0,-1-1 0,1 1 0,0-1 0,-1 0 0,1 1 0,0-1 0,-1 0 0,1 0 0,-1 1 0,1-1 0,-1 0 0,1 0 0,-1 0 0,1 0 0,-1 1 0,-4 0 43,0 1 0,0-1-1,-9 1 1,9-1-8,1-1-24,-1 0 0,1 0-1,-1 0 1,1 0 0,-1-1-1,1 0 1,0 1 0,-1-2-1,1 1 1,0 0 0,0-1 0,0 0-1,0 0 1,0 0 0,0 0-1,0-1 1,-6-5 0,10 8-24,0 0 1,-1-1-1,1 1 0,0 0 1,-1 0-1,1-1 0,0 1 1,0 0-1,-1 0 0,1-1 1,0 1-1,0 0 1,0-1-1,-1 1 0,1 0 1,0-1-1,0 1 0,0 0 1,0-1-1,0 1 0,0-1 1,0 1-1,0 0 0,0-1 1,0 1-1,0 0 1,0-1-1,0 1 0,0 0 1,0-1-1,0 1 0,0-1 1,0 1-1,0 0 0,1-1 1,-1 1-1,0 0 0,0-1 1,0 1-1,1 0 1,-1 0-1,0-1 0,0 1 1,1 0-1,-1 0 0,0-1 1,1 1-1,-1 0 0,0 0 1,0 0-1,2-1 0,-1 0-11,1 1 0,0-1 0,0 1 0,-1-1-1,1 1 1,0 0 0,0-1 0,0 1 0,2 0-1,2 1-8,8 0 27,0 0 0,-1 1 0,1 1 0,17 5 0,-30-8 2,-1 0 0,1 1 1,0-1-1,-1 0 0,1 0 0,0 1 0,-1-1 0,1 0 0,-1 1 1,1-1-1,0 1 0,-1-1 0,1 1 0,-1-1 0,1 1 0,-1-1 0,0 1 1,1-1-1,-1 1 0,1 0 0,-1-1 0,0 2 0,0-2 0,0 1 1,0-1-1,0 1 0,0-1 0,-1 1 1,1-1-1,0 1 0,0-1 0,-1 0 1,1 1-1,0-1 0,-1 1 0,1-1 1,0 0-1,-1 1 0,1-1 0,-1 0 1,1 1-1,0-1 0,-1 0 0,0 1 0,-3 1 45,0 0-1,0-1 0,0 1 0,-1-1 1,-7 1-1,8-1 4,0-1 1,-1-1-1,1 1 1,0 0-1,0-1 0,-1 0 1,1 0-1,0 0 1,0-1-1,-5-2 0,8 4-48,-1-1-1,1 0 0,-1 1 0,1-1 1,0 0-1,0 0 0,-1 0 0,1 0 1,0 0-1,0 0 0,0 0 1,0 0-1,0 0 0,0-1 0,0 1 1,0 0-1,1-1 0,-1 1 0,1 0 1,-1-1-1,1 1 0,-1-1 0,1 1 1,0-1-1,-1 1 0,1-1 1,0 0-1,0 1 0,0-1 0,0 1 1,1-1-1,-1-1 0,0 3-8,1-1 0,-1 1 0,0-1 0,0 0 1,0 1-1,1-1 0,-1 1 0,0-1 0,1 1 0,-1-1 0,0 1 0,1 0 0,-1-1 0,1 1 0,-1-1 0,1 1 0,-1 0 1,1-1-1,-1 1 0,1 0 0,-1 0 0,1-1 0,-1 1 0,1 0 0,-1 0 0,1 0 0,0 0 0,-1 0 0,1 0 0,-1 0 1,1 0-1,-1 0 0,1 0 0,0 0 0,-1 0 0,1 0 0,-1 0 0,1 0 0,-1 1 0,2-1 0,2 2-3,0 0-1,0 0 1,0 0-1,4 4 1,-7-6 7,-1 1-3,24 17 98,-23-16-80,1-1 0,-1 0 0,0 0 0,0 1 0,0-1 0,0 1-1,0-1 1,0 1 0,0-1 0,-1 1 0,1-1 0,0 1 0,-1 0 0,0-1 0,1 4 0,-1-5-8,0 0-1,0 1 1,0-1 0,0 0 0,0 0 0,0 0-1,0 1 1,0-1 0,0 0 0,0 0 0,0 0-1,0 1 1,0-1 0,0 0 0,-1 0 0,1 0-1,0 0 1,0 1 0,0-1 0,0 0 0,0 0-1,-1 0 1,1 0 0,0 0 0,0 0 0,0 1-1,0-1 1,-1 0 0,1 0 0,0 0 0,0 0-1,0 0 1,-1 0 0,1 0 0,0 0 0,-11-2 179,-17-10-66,27 11-121,-41-22 56,40 22-51,0-1-1,0 1 0,0-1 1,0 1-1,1-1 0,-1 0 1,0 1-1,1-1 0,0 0 0,-3-4 1,3 5-9,1-1 1,-1 1-1,1 0 1,0-1-1,-1 1 1,1 0-1,0-1 0,0 1 1,0 0-1,0-1 1,0 1-1,0 0 1,0-1-1,1-2 1,0 3-8,0-1 0,-1 0 1,1 0-1,1 0 0,-1 1 0,0-1 1,0 0-1,1 1 0,-1-1 1,0 1-1,1 0 0,0-1 0,-1 1 1,1 0-1,0 0 0,-1 0 1,1 0-1,0 0 0,0 0 0,0 1 1,3-2-1,4 0-88,1 0 0,0 0 0,0 1 0,13 0 1,-23 1 28,1 0 0,-1 0 0,0 1 1,1-1-1,-1 0 0,0 1 1,1-1-1,-1 0 0,0 1 1,1-1-1,-1 0 0,0 1 0,1-1 1,-1 1-1,0-1 0,0 0 1,0 1-1,1-1 0,-1 1 0,0-1 1,0 1-1,0-1 0,0 1 1,0-1-1,0 0 0,0 1 1,0 0-1,0 0-68,1 18-607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89 2817,'-7'-9'10681,"6"8"-10053,1 0 1,-1-1 0,1 1 0,0 0 0,-1-1 0,1 1 0,0 0 0,0-1 0,0-2 0,-1 4-526,1-1-1,0 1 1,-1-1 0,1 1-1,0-1 1,-1 1 0,1-1-1,0 1 1,-1 0 0,1-1-1,-1 1 1,1 0 0,-1-1-1,1 1 1,-1 0 0,1-1-1,-1 1 1,1 0 0,-1 0-1,1 0 1,-1 0 0,0-1-1,-2 1-43,-9-5 175,0 0-1,1-1 0,-1 0 0,-18-13 0,8 5 721,21 14-710,1 2-99,0 4-96,1-5-44,-1 0-1,1 1 1,0-1-1,-1 0 1,1 0 0,0 1-1,0-1 1,0 0-1,0 0 1,0 0-1,0 0 1,0 0-1,2 1 1,19 10 151,-15-9-56,-40-21 610,33 18-706,0 0-1,0 0 1,0 0 0,0 0 0,0 0-1,0 0 1,0 0 0,0 0 0,-1 0-1,1 0 1,0 0 0,0 0 0,0 0-1,0 0 1,0 0 0,0 0 0,0 0-1,0 0 1,0 0 0,0 0 0,0 0-1,0 0 1,0 0 0,0 0 0,0 0-1,0 0 1,0 0 0,0 0 0,0 0-1,0 0 1,0 0 0,0 0 0,0 0-1,-1 0 1,1 0 0,0 0 0,0 0-1,0 0 1,0 0 0,0 0 0,0 0-1,0 0 1,0 0 0,0 0 0,0 0-1,0 0 1,0 0 0,0 0 0,0 0-1,0 0 1,0 0 0,0 0 0,0 0-1,0 0 1,0 0 0,0 0 0,0 0-1,0 0 1,0 1 0,0-1 0,0 0-1,0 0 1,0 0 0,0 0 0,0 0-1,2 4 63,3 5-50,5-2 6,4 2-9,13 16-33,-21-20-518,-9-8-556,0 0-2102,1 2 2145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96 4617,'-65'-26'2946,"61"25"-2336,0-1-1,0 0 1,0 0 0,-5-4-1,-2-6 1968,6 4-1507,3 6-551,1 0 1,0 0 0,0 0-1,0 0 1,-1-5-1,1 6-360,1 1 0,0-1 0,-1 0-1,1 0 1,0 0 0,0 0-1,0 0 1,0 0 0,0 0 0,0 0-1,0 0 1,0 1 0,0-1-1,1 0 1,-1 0 0,1-1 0,-1 2-120,0-1 0,0 1 0,1 0 0,-1-1 0,0 1 0,1 0 0,-1 0 0,1 0 0,-1 0 0,0-1 1,1 1-1,-1 0 0,0 0 0,1 0 0,-1 0 0,1 0 0,-1 0 0,1 0 0,-1 0 0,0 0 0,1 0 1,-1 0-1,1 0 0,-1 0 0,0 0 0,1 1 0,0-1 0,13 6 343,-8-3-229,81 29 1173,-55-22-974,-31-10-348,22 10 203,-22-10-199,1 1-1,-1-1 0,0 1 1,0-1-1,0 1 0,0 0 1,-1 0-1,1-1 0,0 1 1,0 0-1,0 0 0,-1 0 1,1 0-1,0 0 0,-1 0 1,1 0-1,-1 0 0,1 1 1,-1-1-11,0-1 1,0 0-1,0 0 1,0 0-1,0 0 1,0 0-1,0 0 1,0 0-1,0 0 1,0 1-1,0-1 1,0 0-1,0 0 0,0 0 1,0 0-1,0 0 1,0 0-1,0 0 1,0 0-1,0 0 1,0 1-1,0-1 1,0 0-1,0 0 1,-1 0-1,1 0 1,0 0-1,0 0 1,0 0-1,0 0 1,0 0-1,0 0 1,0 0-1,0 0 1,0 0-1,-1 0 1,1 0-1,0 0 1,0 0-1,0 0 1,0 0-1,0 0 0,0 0 1,0 0-1,-1 0 1,1 0-1,0 0 1,0 0-1,0 0 1,0 0-1,0 0 1,0 0-1,0 0 1,-9-3-194,3 1 249,-1 0-45,1 0 0,-1-1 0,-11-5 1,13 5-2,0 1 0,-1 0 1,1 0-1,-1 0 1,-7-1-1,2 2 95,10 1-97,1 0 0,0 0 1,0 0-1,0 1 0,0-1 1,-1 0-1,1 0 0,0 0 0,0 0 1,0 0-1,0 1 0,0-1 0,-1 0 1,1 0-1,0 0 0,0 0 1,0 1-1,0-1 0,0 0 0,0 0 1,0 0-1,0 1 0,0-1 0,0 0 1,0 0-1,0 0 0,0 1 1,0-1-1,0 0 0,0 0 0,0 0 1,0 1-1,0-1 0,0 0 0,0 0 1,0 0-1,0 1 0,0-1 1,0 0-1,1 0 0,-1 0 0,0 0 1,0 1-1,0-1 0,0 0 0,1 1 141,-1-1-2,1 1-8,34 16-1772,-34-16 1025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4:49:51.0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20553 9536 783 0,'-58'-7'367'15,"47"4"-95"-15,5 0-60 16,2 3 14-16,-4 0-23 16,11 10-48-16,0 8-18 15,-3 15-36-15,3 7-4 0,0 14-19 16,1 0-17-16,7 3-12 15,3 1-10-15,1-7-6 16,2-5 1-16,4-6-3 16,2-7-1-16,2-9-6 15,2-4-3-15,-2-13 0 16,0-6-1-16,0-12-1 16,0-9-3-16,-2-15-9 15,0-8-3-15,-4-8-3 16,-4-1-2-16,-9 9-19 15,-6-1-11-15,-7 13-32 16,-5 7-21-16,-4 6-54 16,-3 7-44-16,2 6-162 15,-4-2 215-15</inkml:trace>
  <inkml:trace contextRef="#ctx0" brushRef="#br0" timeOffset="214.04">20492 9934 1130 0,'-6'0'538'0,"9"0"-232"0,5-1-78 16,3 0-14-16,11-3-75 16,4 1-32-16,0-1-52 15,1 1-15-15,0-1-17 16,-6 2-3-16,0 4-105 15,-2 2-92-15,-5 3 111 16</inkml:trace>
  <inkml:trace contextRef="#ctx0" brushRef="#br0" timeOffset="760.56">21141 9798 1048 0,'-4'-9'490'16,"4"7"-192"-16,-2-2-30 16,1 13-44-16,0 5-38 15,-2 14-55-15,0 10-27 0,3 2-40 16,0 3-17-16,7-6-23 16,3-4-9-16,6-9-14 15,2-9-3-15,4-10-5 16,2-5-1-16,1-15-2 15,-2-5-2-15,3-10-9 16,-4-3 2-16,-5-3 6 16,-4 1 6-16,-7 9 12 15,2 5 5-15,-5 13 2 16,0 6 7-16,-3 8 6 16,2 6 5-16,-5 8 9 15,4 8-2-15,-1 2-2 16,4 1-3-16,6-2-14 15,2-2-6-15,3-6-11 16,-3-6-4-16,3-9-75 0,1-6-54 16,6-9-174-16,-4-5-173 15,10-3 307-15</inkml:trace>
  <inkml:trace contextRef="#ctx0" brushRef="#br0" timeOffset="1141.76">21631 9834 814 0,'0'-7'483'16,"0"3"-76"-16,-2 4-164 16,-1 3-48-16,1-3-78 15,1 0-23-15,0 0-25 16,0 0-7-16,0 0-11 16,0 0-6-16,0 0-8 15,0 0 2-15,1 0 10 16,0 0 7-16,0 0 8 15,0 2-4-15,0 3-8 16,1 6-5-16,2 7-15 16,10 33 1-16,-2-19-4 15,5 0-3-15,3-1-3 16,3-1-5-16,3-8-4 16,1-2-1-16,-3-12-4 15,1-3-1-15,-2-11-6 0,-7-6-1 16,-4-10-1-16,-5-3-2 15,-3-6-25-15,3-1-24 16,-6-3-62-16,5 1-42 16,-3 4-95-16,-2 5-59 15,0 13 196-15</inkml:trace>
  <inkml:trace contextRef="#ctx0" brushRef="#br0" timeOffset="1507.65">22197 9766 1316 0,'-1'-11'543'0,"-3"5"-310"16,-1 2-23-16,-2 2-25 15,-3 2-35-15,-4 10-62 16,-4-1-24-16,-2 11-28 16,3 9-3-16,5 3-2 15,4 9-5-15,9-4-14 0,5-4-5 16,6-5-8-16,3-4-3 16,6-10-5-16,1-4-18 15,2-8-89-15,1-4-83 16,-1-8 119-16</inkml:trace>
  <inkml:trace contextRef="#ctx0" brushRef="#br0" timeOffset="1617.54">22203 9918 1183 0,'-14'-33'608'15,"16"33"-155"-15,6 1-218 16,3 1-9-16,3-1-87 15,5-1-39-15,3-3-64 16,2 1-8-16,-2-4-125 16,3 5-86-16,0 4 114 15</inkml:trace>
  <inkml:trace contextRef="#ctx0" brushRef="#br0" timeOffset="1886.37">22505 9538 1509 0,'-24'0'613'15,"18"0"-350"-15,10 1-83 16,8 2-15-16,7-2-35 15,14 5-53-15,0-1-25 16,2-1-27-16,2 0-9 0,-5-2-9 16,-4-2-22-16,-5 0-116 15,-7 0-84-15,-12-2 123 16</inkml:trace>
  <inkml:trace contextRef="#ctx0" brushRef="#br0" timeOffset="2120.81">22530 9592 1306 0,'-1'16'549'0,"3"7"-294"16,7 2-11-16,-4 11-40 16,3 3-36-16,0 4-67 15,-2 4-21-15,2-2-28 16,1-2-11-16,-3-7-19 0,1-7-9 15,-1-8-25-15,-2-3-38 16,-2-7-85-16,-1-4-57 16,-1-7-193-16,-2-4 242 15</inkml:trace>
  <inkml:trace contextRef="#ctx0" brushRef="#br0" timeOffset="2291.42">22535 9822 1001 0,'-2'-4'501'0,"15"9"-120"16,2-4-112-16,9 5-55 16,2-2-52-16,6-2-79 15,3 4-29-15,1-3-33 16,-3 1-7-16,-6-2-67 16,-4 0-68-16,-16 2 77 15</inkml:trace>
  <inkml:trace contextRef="#ctx0" brushRef="#br0" timeOffset="2501.01">22557 10008 1520 0,'4'7'642'0,"9"0"-361"15,6 0-33-15,3-2-67 0,8-2-39 16,8-2-55-16,3-1-21 15,5 0-28-15,-9 0-12 16,-5 3-23-16,-4 1-53 16,-16-3-134-16,-3-1 11 15,-8-5 75-15</inkml:trace>
  <inkml:trace contextRef="#ctx0" brushRef="#br0" timeOffset="42594.32">18779 12820 525 0,'-1'-1'279'0,"0"0"-60"16,0 0 0-16,-1 0-38 16,0-4-23-16,0 2-40 15,0 0-15-15,1 1-21 16,0 0-6-16,0 1-11 15,-1 0-7-15,1 0-16 16,0 0-9-16,0 0-15 16,0 0-5-16,0 0-7 15,0 1 0-15,1 0-1 16,0 0-1-16,0 0-1 16,1 2-1-16,3 6 1 15,2 0-1-15,-5 3 3 0,32 27 0 16,-26-25 1-16,1 2 0 15,0-1-1-15,-1 2 0 16,0-5-2-16,-6-3 1 16,1 0-2-16,0-6 1 15,0-1-1-15,-2-1 1 16,0 0 0-16,0 0 0 16,0 0 1-16,0 0 0 0,0 0 0 15,0 0 0-15,0 0-1 16,0 0-1-16,0 0 3 15,0 0 1-15,0-1 2 16,6-1 0-16,9-2-2 16,34-12-2-16,-30 10 0 15,-2-4-2-15,6 1 0 16,-7 3 1-16,10 0-2 16,4 4 1-16,-1 0 0 15,0-1 0-15,0 3 1 16,1 4 2-16,2 3 1 15,-1 4 2-15,4 3 0 16,0 3 1-16,0-1 0 16,0-1 1-16,-14-5 0 15,2-1-1-15,-11 1-1 0,0-1 0 16,-6 1-1-16,-2-6 1 16,1-2-2-16,-8-2 1 15,3-1 8-15,0 0 9 16,-1 0 6-16,0 1 2 15,-1-1-8-15,2 0-8 16,-1 0-5-16,0 0-3 16,0 0-3-16,0 0-1 0,0-1-2 15,-1-4-2-15,1-1 0 16,1 1-3-16,0-1-1 16,1 2 1-16,1 0 1 15,9-2 1-15,16-3 1 16,35 7 0-16,-25 14 1 15,0-4 0-15,10 0 0 16,2-6-1-16,8 1 0 16,4-3 0-16,-14-3 2 15,-5-1 0-15,-19-2 1 16,-3 4 1-16,-4 3-1 16,-10-3 0-16,-1 2 1 15,-6 0 1-15,-2-5-1 16,3 4-3-16,0 1-37 15,-1 0-37-15,0 0 148 16,1-1-81-16</inkml:trace>
  <inkml:trace contextRef="#ctx0" brushRef="#br0" timeOffset="80529.1">26430 15028 682 0,'2'-13'360'0,"2"2"7"16,-1-5-210-16,-3 2 24 15,-7-5 16-15,3 4-27 16,-3-1-39-16,-3-1-11 16,2 9-24-16,-7 4-10 15,2 1-28-15,-18 3-17 0,-7 9-25 16,-1 6-9-16,12 8-7 15,2 7-1-15,13 2-5 16,7 3 1-16,9-3-3 16,7-1 0-16,13-6 0 15,7-6-1-15,11-4 3 16,0-5 3-16,-4-10 3 16,-2-5 4-16,-9-10 4 15,-1-5 1-15,-1-3 2 16,-6-4 0-16,-8-1 3 15,-9 0-1-15,-7 1-1 16,-11 1-1-16,-8 6-7 16,-2 4-7-16,-2 5-31 15,6 6-22-15,5 5-57 16,6 1-52-16,0 8-196 16,-2 3 233-16</inkml:trace>
  <inkml:trace contextRef="#ctx0" brushRef="#br0" timeOffset="80919.27">26316 15143 797 0,'8'0'377'0,"-6"-2"-83"16,-2-1-57-16,-11 3-6 15,-3 1-34-15,-17 3-87 16,-2 7-25-16,-10 7-27 16,-8 2-10-16,-8 14-12 15,-4 5-8-15,-6 11-13 16,-5 7-5-16,-4 8-5 16,-1 3 1-16,3 2-1 15,6-1-1-15,14-2-1 16,9-5-1-16,5-9 0 15,11-6 0-15,-2-10 1 16,-2-3-1-16,5-7 0 0,0-4-2 16,12-9 0-16,7-5-13 15,9-6-58-15,2-3-39 16,9-7-120-16,5-4-122 16,13-6 230-16</inkml:trace>
  <inkml:trace contextRef="#ctx0" brushRef="#br0" timeOffset="81264.75">25342 15968 838 0,'-1'-1'390'0,"0"1"-156"16,-15 1-19-16,-32 19-35 15,24-1-27-15,-2 11-37 16,2 3-14-16,7 5-30 15,8-1-17-15,12-3-31 16,6-2-11-16,12-6-13 16,3-2 0-16,10-5 1 15,2-5 1-15,2-9 1 16,-6-5 2-16,-10-14 5 16,0-5 3-16,-11-10 4 15,1-5 0-15,-7-3-1 16,-8 0-1-16,-4 1-3 15,-6 3 0-15,3 7-3 0,-3 5-3 16,-6 11-6-16,3 7-2 16,-6 4-33-16,-3 4-33 15,6 5-118-15,4 3-78 16,5 3 159-16</inkml:trace>
  <inkml:trace contextRef="#ctx0" brushRef="#br0" timeOffset="81592.82">25425 16207 858 0,'1'9'371'0,"0"1"-110"16,-1-1-70-16,7 9-6 15,-4 3 2-15,8 11-64 16,-1 7-27-16,4 12-14 15,4 7-29-15,9 8-16 16,5 3-5-16,3-4-8 16,-1-5 0-16,-4-7-8 15,2 0 0-15,-1-6-2 16,2 3-1-16,-4-3-3 16,4-1-3-16,-3-5-2 15,-8-5 0-15,-2-10-2 0,-11-8 0 16,-6-10-11-16,2-4-38 15,0-9-127-15,-3-3-121 16,3-7 174-16</inkml:trace>
  <inkml:trace contextRef="#ctx0" brushRef="#br0" timeOffset="81946.56">25863 17030 1336 0,'-17'19'502'0,"5"8"-372"15,-5 4-21-15,9 1-16 16,8 1-27-16,10-4-39 16,10-1-10-16,6-5-7 15,1-5-2-15,1-12 2 16,5-5-1-16,2-10 2 15,3-6 0-15,-3-9 4 16,-11-6 4-16,-14-2 8 16,-10-4 2-16,-14 6 0 15,-6 4-1-15,-6 6-6 0,-3 8-4 16,1 4-6-16,3 6-4 16,4 2-8-16,2 0-4 15,16 3-60-15,0 2-69 16,11 3-276-16,3 2 261 15</inkml:trace>
  <inkml:trace contextRef="#ctx0" brushRef="#br0" timeOffset="82266.58">26134 17195 1236 0,'-17'5'521'16,"0"-2"-243"-16,9-1-157 16,2 1-1-16,7-3-28 15,8 3-25-15,10-3-33 16,8 0-4-16,21 5-2 16,7-5-7-16,21 3-5 15,8 3-3-15,9-7-3 16,9 0 0-16,6-2-4 15,-7 1 0-15,-12 7 0 16,-8-1 0-16,-24 4 0 0,-4-2-2 16,-15-2 1-1,-10-3-23-15,-16-2-100 0,-10-2-81 16,-11 0 113-16</inkml:trace>
  <inkml:trace contextRef="#ctx0" brushRef="#br0" timeOffset="82656.17">27415 17101 1412 0,'-10'17'506'0,"-4"6"-388"15,-2 1-22-15,-10 5 17 16,5 1-14-16,11 1-54 16,6-2-15-16,17-3-15 15,2-3-9-15,7-9 1 16,5-3 1-16,4-12 3 16,0-5 2-16,-4-14 1 15,4-5 0-15,-12-9 3 0,-2 1 2 16,-11 0 7-16,-7-1 1 15,-13 7 11-15,-1 0 1 16,-2 7-6-16,-2 8-4 16,7 7-23-16,-4 4-9 15,7 1-60-15,6 4-39 16,3 0-124-16,2-2-141 16,-2-2 237-16</inkml:trace>
  <inkml:trace contextRef="#ctx0" brushRef="#br0" timeOffset="83017.75">27467 17166 1100 0,'3'-10'460'0,"10"-4"-215"16,6-5-62-16,0-8 7 15,1-5-30-15,7-9-70 16,3-10-27-16,8-13-38 16,3-7-12-16,4-16-8 15,0-11-3-15,-7-9-7 16,-2 0 0-16,-7 8 1 16,-6 11 1-16,-11 15 6 0,-2 5-1 15,-9 12-5-15,2 9-2 16,0 16-15-16,-2 8-19 15,-4 13-40-15,-7 8-43 16,-2 10-173-16,-8 9 193 16</inkml:trace>
  <inkml:trace contextRef="#ctx0" brushRef="#br0" timeOffset="83378.22">27931 15856 1089 0,'-16'-2'450'16,"-2"5"-266"-16,-5 7-32 16,-5 4 19-16,1 15-41 15,4 3-37-15,14 9-41 16,4 1-8-16,14-7-9 15,10-1-2-15,12-12-4 16,0-10-5-16,2-12-9 0,0-9-2 16,-7-12 2-16,1-4 2 15,-6-6 6-15,-10-2 2 16,-11-2 1-16,-4 3 0 16,-17 1-2-16,-1 5-3 15,-2 10-7-15,-1 4-4 16,9 11-10-16,-1 3-5 15,1 6-2-15,2 5-41 16,1 3-134-16,9 0-153 0,1 4 196 16</inkml:trace>
  <inkml:trace contextRef="#ctx0" brushRef="#br0" timeOffset="83878.91">26628 15081 1183 0,'-4'23'435'16,"5"7"-344"-16,4 0-7 0,12 4-1 15,8 3-15-15,23 4-23 16,12 3-4-16,14 6-11 16,4 3-6-16,1 4-7 15,7 3 2-15,10-2 8 16,1-2 1-16,8-4 11 16,-5 0 7-16,-10-7 16 15,-2 1 0-15,-16-4-11 16,-8-2-9-16,-18-6-24 15,-10-6-5-15,-19-9-5 16,-10-7-1-16,-7-8-26 16,-1-4-32-16,-14-11-96 15,-2-1-75-15,-21-3 134 16</inkml:trace>
  <inkml:trace contextRef="#ctx0" brushRef="#br0" timeOffset="85285.18">25494 16031 1387 0,'-17'-5'499'15,"14"-2"-375"-15,12 2-121 16,5-2 1-16,16-1 31 16,9-2 8-16,36-3-2 15,19-4-5-15,31 0-24 16,8-1-7-16,25 2-4 15,2 1-1-15,5 8 2 16,10-1-1-16,-16 8 2 16,-64 2 0-16,0 2-1 15,59 4 1-15,-9 8 1 0,-35-4-1 16,-46-2 5-16,-9-1 0 16,-21-1 3-16,-5 1 1 15,-15-1 0-15,-6-3 0 16,-8 0 8-16,-2 0 7 15,-9 2 9-15,-3 1 1 16,-8 2-8-16,-6 0-9 16,-6 1-12-16,-1 2-2 15,-7 4-3-15,0 4 0 0,-14 6-3 16,-7 1 0-16,-11 10-3 16,-7 8-1-16,-1 11 0 15,-3 10 0-15,-13 12 3 16,-3 2 0-16,-6 9 1 15,2-4 0-15,19-2 0 16,1-6 1-16,8-9 1 16,3-2 0-16,1-14 1 15,8-6 0-15,12-16 1 16,10-7 1-16,21-15 0 16,1-11-5-16,14-22-13 15,9-18-8-15,12-28-25 16,5-11-10-16,16-29-5 15,-5-13 3-15,7-19 24 16,-2-14 13-16,-1-4 19 0,2 2 3 16,0 12 2-1,6 11 2-15,3 18-1 0,1 14 1 16,-2 13 4-16,-7 11 2 16,-3 17 11-16,-6 5 5 15,-7 18 5-15,-4 5 1 16,-10 12-3-16,-1 5-2 15,-4 1-5-15,-1 2-5 0,2-1-8 16,-1-2-4-16,3 0-6 16,0 2-4-16,-1 5-7 15,1 5-2-15,1 8-1 16,-2 5 2-16,0 10 4 16,0 2 3-16,0 8 3 15,-1 2-1-15,5 1 0 16,2 6 0-16,3 8-2 15,1 10 1-15,3 18-1 16,-1 7 1-16,6 23 3 16,2-2 1-16,11 11 0 15,1-5 1-15,7-8 1 16,4 4 0-16,-1-10-1 16,1-1 1-16,3-3 0 15,0-1-1-15,-3-5 1 16,-4-8 1-16,-7-9 1 15,-8-6 1-15,-4-8 0 0,-5-1 1 16,-5-9-1-16,-1-5 0 16,-5-11 0-16,0-5 1 15,-2-9-1-15,-1-3 2 16,-2-9 8-16,-3-3 2 16,-6-7 3-16,-5-7 2 15,-6-3-6-15,-4-3-2 0,-10-5-3 16,-1-1-2-16,-5-4-5 15,-3 2 1-15,-6 2-2 16,-6-1 2-16,-6-3 1 16,-12-4 1-16,-23-9 1 15,-7-4-1-15,-8-6-3 16,0-7-2-16,3-9-2 16,1 1-1-16,-4-10 1 15,4-2-1-15,18 5 1 16,6 6 0-16,14 18-1 15,8 13 1-15,7 19 0 16,5 6-1-16,8 11-3 16,7 0-3-16,10 5-5 15,7 0-2-15,8 3-37 16,6-2-32-16,8 3-102 16,4 4-111-16,10 14 189 0</inkml:trace>
  <inkml:trace contextRef="#ctx0" brushRef="#br0" timeOffset="105852.82">26035 14085 628 0,'-42'-35'324'0,"41"32"-38"16,-3 1-64-16,3 3-19 16,1-1-32-16,0 0-66 15,0 0-18-15,0 3-18 16,3 12-9-16,8 30-12 15,-8-29-4-15,1 2-9 16,-1-3-2-16,-2 1-6 16,1 2-2-16,-2 1-10 0,0-1-2 15,0-2-7-15,0-2-1 16,1-4-2-16,-1-3-2 16,1-2-1-16,1-4-15 15,-2-1-75-15,0 0-62 16,0-1-229-16,0 0 238 15</inkml:trace>
  <inkml:trace contextRef="#ctx0" brushRef="#br0" timeOffset="106286.53">25811 14308 759 0,'-12'6'347'0,"-3"-8"-88"0,-1 2-63 16,5 2 2-16,1-2-15 15,7 3-70-15,3-1-28 16,9 0-34-16,7 4-16 16,12-2-8-16,7 3-6 15,5 0-10-15,7 2-4 16,3-4-3-16,2 1 0 15,1-5-2-15,-8-5 2 16,-3 1-2-16,-7-1 1 0,-12 4-1 16,-8 0-10-16,-9 3-61 15,-8-2-64-15,-10 2-330 16,-4 0 305-16</inkml:trace>
  <inkml:trace contextRef="#ctx0" brushRef="#br0" timeOffset="106704.18">25878 14515 895 0,'9'0'413'16,"-1"1"-173"-16,9-1-88 0,2 0 14 15,5 1-49-15,2-2-28 16,-1 2-26-16,-5 1-10 16,-7 5-14-16,-4 1-5 15,-9 6-17-15,-3 1-4 16,-9 5-1-16,1 3-2 16,-8-3 0-16,-5-2-1 15,9-3 0-15,-6-2 1 0,8-5-2 16,7-2 6-16,3-3 12 15,0-3 1-15,2 1 1 16,1-1-4-16,0 0-9 16,0 0-2-16,28 6 0 15,33 0-2-15,-26-8-4 16,0-1-2-16,-11-1-1 16,-2 4-2-16,-13-1-29 15,-6 0-35-15,-5-1-175 16,-3 0 155-16</inkml:trace>
  <inkml:trace contextRef="#ctx0" brushRef="#br0" timeOffset="107326.82">24727 15347 756 0,'-4'-9'363'0,"2"8"-73"16,2-2-61-16,0 4-31 15,0-1-19-15,0 0-64 16,0 0-21-16,4 22-13 16,4 35-15-16,-8-25-23 15,0 3-11-15,1-5-15 16,1 1-6-16,-2-8-5 16,1-1-3-16,0-5-2 15,-1-3-16-15,1-4-72 16,2-5-48-16,-4-4-167 15,-2 0 184-15</inkml:trace>
  <inkml:trace contextRef="#ctx0" brushRef="#br0" timeOffset="107617.19">24478 15655 847 0,'-13'4'418'16,"3"1"-147"-16,13-5-125 16,-1 2 0-16,13 1-49 15,8-1-23-15,10-1-12 16,17-1-7-16,4-1-17 16,0 1-7-16,10 2-11 15,-9 4-5-15,-4-1-6 16,-14 0-2-16,-17-2-3 15,-4-1 0-15,-7 1-42 16,5 4-42-16,-13-3-162 16,-3 0-312-16,-10-1 366 15</inkml:trace>
  <inkml:trace contextRef="#ctx0" brushRef="#br0" timeOffset="107989.52">24593 15852 874 0,'3'0'422'0,"6"0"-184"15,9-1-54-15,5 1 3 16,6-4-61-16,3 4-24 16,-4 0-33-16,-1 3-12 0,-6 5-21 15,-3 2-9 1,-15 9-11-16,-2 3-3 0,-10 2-4 15,-9-4 0-15,1 1-2 16,-2-3 1-16,1-4-1 16,4-1 1-16,2-5 0 15,0 1-3-15,5-4 15 16,1-3 4-16,6 1 3 16,1-2 12-16,-1-1 0 15,0 0 3-15,21 1 3 16,34 0-4-16,-27-5-12 15,4 1-5-15,-9 1-11 16,-4 1-4-16,-7 0-77 16,-7 0-60-16,-5 1 78 15</inkml:trace>
  <inkml:trace contextRef="#ctx0" brushRef="#br0" timeOffset="108736.84">25531 17144 884 0,'-3'-2'391'0,"-2"2"-172"16,5 4-34-16,0-4-12 15,0 0-27-15,0 12-48 16,2 10-10-16,3 33-23 16,-4-30-12-16,2-4-18 15,-2-2-8-15,3 0-15 16,-1-3-4-16,-1-1-5 15,-1-1-5-15,0-3-72 0,-1-1-49 16,2-4-141-16,-2 0-113 16,-3-6 241-16</inkml:trace>
  <inkml:trace contextRef="#ctx0" brushRef="#br0" timeOffset="108974.8">25340 17403 822 0,'-4'0'409'16,"4"-1"-158"-16,9 1-50 15,10 0-20-15,6-1-52 16,5 1-22-16,9 0-38 16,1 0-9-16,13 0-20 15,-2 0-10-15,-5 0-15 16,-2 1-5-16,-18 2-13 15,-3 1-35-15,-12-1-125 16,-7 1-119-16,-9 1 167 16</inkml:trace>
  <inkml:trace contextRef="#ctx0" brushRef="#br0" timeOffset="109373.35">25448 17571 885 0,'12'5'425'0,"-2"1"-183"15,10 3-64-15,3-7 2 16,4 1-57-16,6 2-28 0,-4 0-38 16,-6 4-13-16,-10 2-23 15,-6-1-4-15,-9 1-4 16,-6 6 0-16,-12-4-4 15,-1 1-4-15,-4 2-5 16,1-4-4-16,4 0 2 16,2-4 2-16,4-4 1 15,-2 1 3-15,16 1-2 16,-4 0 3-16,10 1 7 16,6-3 6-16,0-1 18 15,8 1 8-15,3-1 11 16,5 0 3-16,-3-2-7 15,-2 0-9-15,-4 1-19 16,-5-2-3-16,-4-2-116 16,-2 2 392-16,-1 3-245 15</inkml:trace>
  <inkml:trace contextRef="#ctx0" brushRef="#br0" timeOffset="109942.18">27971 17178 1228 0,'0'0'550'0,"-4"2"-276"0,2 7-104 16,0 6 0-16,2 7-71 16,2 5-32-16,-4-2-31 15,2 1-9-15,0-2-16 16,1-1-3-16,6 0-5 16,-1-1-21-16,-4-5-72 15,4 0-58-15,-5-6-207 16,-1-2 222-16</inkml:trace>
  <inkml:trace contextRef="#ctx0" brushRef="#br0" timeOffset="110156.24">27717 17497 1082 0,'4'0'458'16,"8"2"-240"-16,9-2-25 15,12 2-21-15,4 0-40 16,6-1-63-16,-1 1-19 16,5-1-24-16,2-2-8 15,-6 3-4-15,-4-1-32 16,-19 2-99-16,-9 0-82 16,-11 1 110-16</inkml:trace>
  <inkml:trace contextRef="#ctx0" brushRef="#br0" timeOffset="110516.63">27864 17696 768 0,'11'6'409'16,"-3"0"-43"-16,7-1-204 15,2 3 7-15,5 1-30 16,2-1-28-16,-8 2-46 15,-4 0-12-15,-9 4-24 16,-8 2-8-16,-7 3-1 16,-3 1-1-16,-8-2-3 15,7-2-1-15,-6-2-2 16,7-3 5-16,6-2 21 16,-6-3 9-16,12 0 6 0,1 3-8 15,5 1-23-15,6 2-10 16,5 0-8-16,4-5 1 15,6-2-1-15,3-1 1 16,-2-1-2-16,-4-2 7 16,-8-1-79-16,1-4-83 15,0-10 99-15</inkml:trace>
  <inkml:trace contextRef="#ctx0" brushRef="#br0" timeOffset="111073.07">28462 15665 1156 0,'-9'-7'466'0,"11"2"-235"16,1 0-63-16,-4 10 10 15,-1 7-34-15,2 13-72 16,-5 5-10-16,4 10-13 16,0-1-7-16,0-2-15 15,4 1-6-15,-3-8-11 16,7 0-4-16,-2-7-2 16,2-4-3-16,2-7-18 15,-9-5-30-15,0-5-97 16,-5 1-73-16,3-3 128 15</inkml:trace>
  <inkml:trace contextRef="#ctx0" brushRef="#br0" timeOffset="111321.68">28236 16011 1058 0,'-9'0'515'0,"2"1"-226"0,4-1-72 15,3 1-20-15,0-1-74 16,4 0-28-16,25 3-29 16,47 5-7-16,-28-5-26 15,3 2-9-15,6-2-10 16,-1 1-3-16,-5 0-6 16,-8 1 0-16,-18 0-48 15,-7 0-46-15,-14-1-126 16,-6 2-391-16,-9 1 413 15</inkml:trace>
  <inkml:trace contextRef="#ctx0" brushRef="#br0" timeOffset="111732.59">28361 16228 745 0,'5'8'402'16,"-1"-6"19"-16,0-2-163 15,10 7-49-15,-4-4-12 16,4 3-76-16,2-1-27 16,1 3-29-16,5-2-11 15,-4 4-22-15,2 2-7 16,-8 1-9-16,-7 2-4 16,-8 1-2-16,-8-1 0 0,-2 4-3 15,-4-3 0-15,0 0-1 16,2-3 0-16,1-5 0 15,1-2-1-15,8-5 11 16,2-1 6-16,2 0 6 16,0-1 2-16,1 1-10 15,0 0-4-15,0 0-5 16,13 3 0-16,15 3 1 16,31 5-2-16,-23-8-2 15,1-1-1-15,-9 0-2 16,-5 2-2-16,-10-2-27 15,-6-2-45-15,-9 0-112 16,-4 0 112-16</inkml:trace>
  <inkml:trace contextRef="#ctx0" brushRef="#br0" timeOffset="127313.25">22191 16200 838 0,'29'20'359'16,"-28"-18"-178"-16,0-4 11 15,-1 2-6-15,0-1-25 16,-1 0-40-16,0-1-7 0,0 1-14 16,0 0-6-16,-1 0-20 15,-14-1-13-15,-36-1-20 16,26 4-7-16,-6 0-6 15,-2 0-2-15,4 0-5 16,3 0-2-16,7 1 0 16,2 1 2-16,3-3 0 15,10 1-1 1,-1 0-7-16,-6 0-3 0,8-2-8 16,3-1-3-16,1 2-56 15,0 0-58-15,0 0-217 16,0 0 209-16</inkml:trace>
  <inkml:trace contextRef="#ctx0" brushRef="#br0" timeOffset="127582.66">22180 16330 925 0,'-14'6'462'0,"-3"1"-146"15,-9 1-141-15,-3 0-6 16,-7 2-55-16,-2-3-28 16,6 2-21-16,1 1-5 15,9-5-8-15,6 1-4 0,2-3-13 16,0 0-8-16,6-1-15 16,6-1-4-16,2-1-15 15,4 1-4-15,-4-1-45 16,0 0-56-16,11 0-198 15,10 0 197-15</inkml:trace>
  <inkml:trace contextRef="#ctx0" brushRef="#br0" timeOffset="127966.45">22013 16071 886 0,'-4'-6'433'16,"-4"2"-145"-16,3 3-106 0,2 1-1 16,-9 3-51-1,3 5-26-15,-8 5-39 0,-6 1-13 16,-1 7-20-16,-6 2-9 16,-3 5-15-16,-1 3-2 15,1-2-3-15,3-2-3 16,12-3 0-16,6-1-3 0,8 1-1 15,5 2 0-15,14 4-1 16,3 3 1-16,15 0 2 16,2-1 0-16,6 1 2 15,-3-3 0-15,-11-1 0 16,2-6 1-16,-11-5 1 16,1-4-2-16,-3-8 16 15,-8-2-35-15,-6-3-140 16,-5-2-116-16,-2-10 150 15</inkml:trace>
  <inkml:trace contextRef="#ctx0" brushRef="#br0" timeOffset="129584.65">16244 14938 876 0,'0'-11'391'15,"1"4"-194"-15,2 4-57 16,0 3 15-16,1 12-17 16,0 8-12-16,2 17-12 15,-2 11-13-15,1 10-35 16,1 3-16-16,5-6-26 15,-1-6-9-15,-1-15-6 16,0-5-3-16,-6-14 0 16,-1-6-1-16,-2-8-2 15,0-3-1-15,0-5-3 16,-1 6-2-16,0-8-2 16,0-16 0-16,4-34 2 15,7 31 3-15,4 6 0 16,-2 1 1-16,2 9 2 0,0 4 0 15,-5 8 1-15,8 3 0 16,-2 11 2-16,-2 4 3 16,-3 3 5-16,-2 2 3 15,-4-3 0-15,2-4-3 16,-1-1-7-16,-4-8-3 16,1 1-2-16,3 1-2 0,0 1-27 15,0-2-54-15,8 0-205 16,2-2-323-16,9-6 387 15</inkml:trace>
  <inkml:trace contextRef="#ctx0" brushRef="#br0" timeOffset="129950.39">16731 15239 932 0,'3'-9'434'0,"-6"-1"-178"16,-1-4-20-16,-5 0-50 15,-4 0-28-15,-1 4-41 16,-2 2-18-16,2 6-38 16,1 2-17-16,2 3-30 15,-1 7-8-15,6 7-7 0,-1 2-1 16,5 4-1-16,2-3 1 16,3-6 0-16,1-4 0 15,4-7-1-15,0-3 1 16,3-2 1-16,1-1-1 15,3-7 2-15,3 2 0 16,-1-2 0-16,1-1 1 16,-5 8 1-16,-4-1 0 15,-2 7 4-15,-2 3 5 0,1 8 4 16,-1-2 0-16,-1 1-4 16,0 2-4-16,1-6-3 15,0 0-53-15,3-3-188 16,1-6 167-16</inkml:trace>
  <inkml:trace contextRef="#ctx0" brushRef="#br0" timeOffset="130246.37">16974 15101 1148 0,'-4'1'555'16,"-8"1"-205"-16,4 5-149 15,0 1-5-15,-1 2-73 16,1 0-31-16,5 0-51 16,1-1-19-16,6 3-17 0,2 1-3 15,7 2 0-15,3 1-1 16,4-2 1-16,-1-1 0 16,-3-1 2-16,-4-3-1 15,-8-4-2-15,-4 4 14 16,-7-1 12-16,-4-2 2 15,-1-1 5-15,-2-3-14 16,1-6-21-16,7-1-29 0,1-3-76 16,4 1-61-16,8-1 97 15</inkml:trace>
  <inkml:trace contextRef="#ctx0" brushRef="#br0" timeOffset="130784.79">17722 15227 1132 0,'-5'1'465'0,"-1"-7"-263"16,1-6-51-16,-2-3-7 15,1-4-37-15,-1-3-47 16,1 3-5-16,-5 1 6 0,-1 5 1 16,-4 9-4-16,0 4-7 15,-1 12-20-15,3 6-7 16,1 10-6-16,2 1-3 15,2 3-4-15,5-4-3 16,4-5-1-16,3-4-2 16,7-13-3-16,0-4 0 15,5-7-2-15,1-2-2 16,0-10-1-16,3 1 0 16,-4-6 1-16,-1 0 2 0,-5 10 2 15,-5 2 1-15,0 10 1 16,-3 8 0-16,-1 12 9 15,0 2 9-15,-1 6 10 16,1-3 3-16,2-4-8 16,1-1-9-16,5-8-10 15,-1 1-40-15,4-13-132 16,4-7-123-16,-2-14 164 16</inkml:trace>
  <inkml:trace contextRef="#ctx0" brushRef="#br0" timeOffset="131117.87">17909 15189 1259 0,'5'11'545'0,"4"5"-292"16,-2 3-14-16,-2 0-62 0,-4-7-37 31,0-5-56-31,0-1-21 0,1 14-33 0,-2-8-12 16,-1-3-13-16,-1-11-5 15,0-4-9-15,3-1-13 16,3-6-20-16,0-4-4 16,5-2 3-16,-4-3 13 15,8 4 21-15,1 3 6 0,0 6 6 16,4 3 1-16,-7 7 7 16,1 1 13-16,-6 12 24 15,-1 2 11-15,-4 3 21 16,-1 0-3-16,0-1-20 15,-1-7-11-15,1-6-26 16,1 0-21-16,1-8-116 16,-2 2-63-16,0 0 103 15</inkml:trace>
  <inkml:trace contextRef="#ctx0" brushRef="#br0" timeOffset="131461.69">18746 15097 896 0,'-1'0'449'0,"-2"5"-72"16,-3 5-123-16,2 3-54 15,-2 30-16-15,8-24-63 16,3 0-26-16,-3-3-44 16,-2-4-16-16,0-2-21 15,-2-1-6-15,-1-3-34 16,-2-4-49-16,0-6-162 15,-3-9-156-15,0-13 240 16</inkml:trace>
  <inkml:trace contextRef="#ctx0" brushRef="#br0" timeOffset="131845.59">18702 15070 884 0,'11'0'466'16,"2"2"-154"-16,8 3-100 15,0 0-31-15,5 1-75 0,-2-2-25 16,6 1-29-16,-4 4-11 16,-10 3-5-16,2 5 1 15,-18 5 9-15,0 1 6 16,-2 2-7-16,-5-2-7 16,5-6-18-16,-3-4-8 15,5-9-7-15,0-3-9 16,-5-6-21-16,5 4-7 15,-1 0-16-15,2-15 6 0,11-30 18 16,-4 28 6-16,4 8 18 16,-2 3 2-16,-3 5 4 15,4 2 5-15,-3 5 22 16,-2 5 11-16,5 6 22 16,-4 2 1-16,-7 0-19 15,2-1-11-15,1-6-44 16,-1-4-66-16,10-7 76 15,11-5-25-15</inkml:trace>
  <inkml:trace contextRef="#ctx0" brushRef="#br0" timeOffset="132473.07">19251 15158 1278 0,'0'0'563'0,"-7"-8"-248"0,-3-1-103 16,-3 0-53-16,-2 2-37 16,-3 0-65-16,2 5-14 15,-1 5-24-15,2 6-9 16,3 11-6-16,1 2-3 0,7 4 0 16,3 0-1-16,4-5 0 15,6-2 0-15,3-8 0 16,3-7 0-16,1-4 0 15,1-3 0-15,0-12-1 16,0 1-3-16,1-13-4 16,0-5-5-16,0-9-2 15,2-4 2-15,-3-5 4 16,-3 4 6-16,-4 9 5 16,-6 8 4-16,-1 18 12 15,-6 5 3-15,-2 14 7 16,-6 7 4-16,-2 19-1 15,8 8 1-15,0 5-6 16,9 2-4-16,8-11-9 16,7 0-3-16,8-11-3 15,-1-4-3-15,1-10-1 16,-4-6-2-16,3-7 0 0,1-4-1 16,4-7-7-16,-1-2-7 15,-6-12-8-15,-2-2 0 16,-7-3 3-16,-4 2 5 15,-7 6 10-15,-4 5 4 16,-4 10 5-16,-6 6 3 16,-4 8 3-16,-6 6 3 15,-1 9 9-15,4 2 1 0,3 5 6 16,8 0-3-16,3-2-9 16,3-3-3-16,10-8-11 15,2-3-3-15,10-4-6 16,2-9-30-16,0-5-120 15,2-6-54-15,-1-17 114 16</inkml:trace>
  <inkml:trace contextRef="#ctx0" brushRef="#br0" timeOffset="132873.07">19774 15132 1409 0,'-1'26'594'0,"0"7"-330"15,1 3-38-15,0 3-56 16,3 2-41-16,2-2-67 0,-1-3-18 16,7-2-28-16,-3-4-7 15,1-12-5-15,0-7-13 16,-10-9-72-16,0-5-27 16,-9-13-49-16,-1-6-14 15,-2-12 1-15,-2-6-18 16,3-4-61-16,1-5 19 15,6 7 71-15,5 4 48 16,4 14 179-16,3 9 51 0,3 11 60 16,3 3 16-16,6 1-31 15,2 3-23-15,2 1-30 16,-3 2-5-16,-3 1-12 16,-2 4-4-16,-6 4-14 15,-6-2-9-15,-4 1-17 16,-10-2-10-16,-5 0-19 15,-4 0-6-15,-5-5-38 16,3 0-39-16,4-7-126 16,6 0-117-16,14-5 188 15</inkml:trace>
  <inkml:trace contextRef="#ctx0" brushRef="#br0" timeOffset="134354.49">20013 15235 957 0,'24'-1'494'0,"-4"-3"-182"16,-3-6-91-16,0-3-28 16,-5-3-96-16,0-6-32 15,-6-2-41-15,-1 2-9 16,-5 2-6-16,-4 5 2 16,-4 9 1-16,-6 3 0 15,-4 5-2-15,-1 6-4 0,2 8 4 16,3 4 6-16,7 8 17 15,2 1 10-15,5-1 3 16,3-2-6-16,5-6-16 16,7-2-8-16,3-11-12 15,3-3-3-15,5-10-39 16,-2-3-51-16,4-8-139 16,-2-5-73-16,-1-2-68 15,0-3 26-15,-5 2 139 16,-3 5 77-16,-2 10 190 15,-3 2 68-15,-3 11 89 16,-2 3 38-16,-3 9-6 16,-3 4-6-16,-3 5-33 15,-3 1-22-15,2-4-55 16,-3 0-33-16,5-11-53 16,-1-4-21-16,-1-5-24 0,1-3-4 15,1 1-19-15,-1 0-20 16,2 0-23-16,5-16-5 15,15-26 9-15,-10 28 15 16,0 3 25-16,1 5 5 16,1 7 12-16,0 1 2 15,-2 7 5-15,1 2 2 16,-3 2 3-16,-2-1-2 16,1 4-2-16,2-2-5 0,5-6-3 15,-1 2 0-15,8-8-59 16,1-2-24-16,-1-3-39 15,1-5-24-15,-7-1 39 16,-3-1 23-16,-4-1 45 16,-4 0 25-16,-5-5 27 15,-2 0 9-15,-7 1 29 16,2 1 20-16,-3 10 31 16,-1 5 6-16,3 10-5 15,-3 5-9-15,2 7-23 16,8 1-11-16,2-3-21 15,0-2-13-15,5-6-13 16,-3-3-1-16,0-3-5 16,3-6-2-16,3-8-4 15,1-3-1-15,2-10-16 0,1-3-7 16,1-4-13-16,-2-5-2 16,0 0 14-16,-2-1 9 15,-3 6 14-15,0 2 3 16,-5 8 7-16,0 7 10 15,-3 9 20-15,-2 5 6 16,-1 16 7-16,-4 6-7 0,4 12-12 16,2 3-2-16,7 3-6 15,5-6-3-15,6-6-5 16,2-6-3-16,7-9-5 16,2-3-2-16,3-10-5 15,3-3-2-15,2-10-4 16,-2-8-9-16,3-5-15 15,-9-6-8-15,-6 1-6 16,-3 0 4-16,-13 1 15 16,0 2 8-16,-7 8 15 15,-3 5 6-15,-2 8 13 16,-1 6 8-16,0 9 16 16,-3 6 2-16,1 11 2 15,6-1-3-15,3 1-10 16,2-3-3-16,7-8-12 15,-5-5-6-15,6-5-10 16,0-4-3-16,0-5-16 0,5 2-22 16,-2-7-45-16,-1-1-22 15,0 1-24-15,-2-2 5 16,3 2 31-16,-3-2 22 16,0-2 39-16,-1-2 16 15,0 1 16-15,3 1 0 16,2 2 3-16,-3 4 1 15,-4 1 9-15,1 2 8 0,-2 3 28 16,-1 1 18-16,-3-2 31 16,0 0 8-16,0 6-4 15,2 13-8-15,-1 25-26 16,-6-27-16-16,5-6-24 16,-1-2-11-16,1-6-12 15,1 1-4-15,1-3-2 16,-2-1-2-16,0 0-1 15,0-1-3-15,0 0-8 16,14-1 0-16,0-1 0 16,26-14 5-16,-25 10 10 15,-6-2 1-15,-2 7 2 16,-4 3 1-16,-1 9 1 16,0 2 1-16,-2 6 1 15,0-1-2-15,2-5-3 0,1 3 8 16,3-10-93-16,0-5-66 15,5-14 95-15</inkml:trace>
  <inkml:trace contextRef="#ctx0" brushRef="#br0" timeOffset="134533.12">21401 14918 1709 0,'-2'49'657'15,"-6"3"-422"-15,3 8-147 16,-2 4-1-16,3-11-23 16,9-4-23-16,4-18-33 15,4-14-9-15,1-11-84 16,-4-10-65-16,6-17-230 16,-3-6 231-16</inkml:trace>
  <inkml:trace contextRef="#ctx0" brushRef="#br0" timeOffset="134698.2">21329 14965 1519 0,'-1'0'581'0,"3"2"-413"16,1 0-45-16,-3-2-19 16,9 3-29-16,17 2-39 0,25 7-10 15,-29-10-2-15,-2 0-39 16,-4 1-115-16,2-1 96 15</inkml:trace>
  <inkml:trace contextRef="#ctx0" brushRef="#br0" timeOffset="137172.81">29126 13890 984 0,'-6'-11'429'16,"-4"3"-231"-16,-5-1 0 16,-10 3-48-16,-4 4-24 0,-1 6-25 15,-3 3-4-15,6 6-11 16,5 6-7-16,7 6-25 15,-1 3-11-15,6 2-22 16,5 0-6-16,4-1-7 16,10 0-3-16,11-2-3 15,4-4 0-15,8-6 7 16,5-3-32-16,3-5-122 16,-2-2-112-16,-5-1 145 15</inkml:trace>
  <inkml:trace contextRef="#ctx0" brushRef="#br0" timeOffset="137453.56">29211 14133 904 0,'45'-7'437'0,"-45"18"-70"0,2 2-118 15,1 3-33-15,1-1-12 16,-1 5-67-16,-1 2-30 15,3 1-37-15,-3 0-15 16,-2-4-30-16,5 0-7 16,0-6-10-16,2-1-1 0,2-3-2 15,1-6-1-15,2-6 0 16,-5-4 0-16,5-9-1 16,-5-3-3-16,1-5-31 15,8-3-48-15,1-5-110 16,8 0-62-16,6 4 146 15</inkml:trace>
  <inkml:trace contextRef="#ctx0" brushRef="#br0" timeOffset="137687.07">29593 14049 1521 0,'1'0'571'15,"8"0"-430"-15,1-2-11 16,4 2-27-16,4 0-37 16,0 4-48-16,1-2-9 15,-2 0-60-15,-2 2-74 16,-8 6 81-16</inkml:trace>
  <inkml:trace contextRef="#ctx0" brushRef="#br0" timeOffset="137870.14">29643 14114 1171 0,'-32'30'492'0,"32"-26"-221"15,4 2-97-15,8-1-11 16,4 1-36-16,5-2-73 15,7 1-22-15,2 1-15 16,1-3-26-16,0 0-176 16,4 0 136-16</inkml:trace>
  <inkml:trace contextRef="#ctx0" brushRef="#br0" timeOffset="138113.69">30052 14021 1268 0,'-11'-4'545'15,"7"14"-184"-15,-1 6-131 16,-2 13-41-16,0 2-9 16,-1 9-80-16,2 3-27 15,5 2-22-15,-4-3-8 16,5-5-20-16,0-8-6 0,3-12-11 15,0-6-8-15,0-5-76 16,1-5-59-16,2-7-154 16,4-1 170-16</inkml:trace>
  <inkml:trace contextRef="#ctx0" brushRef="#br0" timeOffset="141538.2">16592 16186 844 0,'-24'47'395'0,"13"-43"-169"0,15-4-66 15,-1-1 6-15,0-5-40 16,1-3-20-16,-1-4-20 16,-2 0-2-16,-3-1-11 15,-3 2-5-15,-8-1-18 16,-4 3-8-16,-4 5-18 15,-1-1-7-15,-3 9-9 16,3 3-3-16,2 3-3 16,5 4-2-16,7 3-1 15,3-2-2-15,8 3-1 16,-1 1 0-16,11-2 2 16,-1-4 1-1,1 0 1-15,7 9 2 0,13-1 4 0,-6-1 4 16,-9-7 4-1,3 0 2-15,-12-2 7 0,-2-2 11 16,-7-4 20-16,-4-1 3 16,-7 3-6-16,-2-4-14 15,-5 1-23-15,1-1-16 16,0-3-95-16,5-2-71 16,2-1-257-16,7 0 261 15</inkml:trace>
  <inkml:trace contextRef="#ctx0" brushRef="#br0" timeOffset="141843.95">16643 16335 745 0,'20'-9'377'0,"5"3"-81"16,1 4-56-16,-5-2-33 16,-2-5-43-16,0 1-79 15,-4-5-29-15,2-1-37 16,-5 2-6-16,-6-2-1 15,-2 1 1-15,-11 0 18 16,-5 2 7-16,-4 4 11 16,1 7 6-16,0 1-6 15,2 8-1-15,2 5-5 16,0 0-6-16,3 6-11 0,3 1-7 16,3 0-9-1,2 3-3-15,5-5-4 0,4 0-3 16,5-1 1-16,0-4-46 15,9-1-141-15,0-5-57 16,7-7 124-16</inkml:trace>
  <inkml:trace contextRef="#ctx0" brushRef="#br0" timeOffset="142053.6">17031 16051 1338 0,'-5'15'603'15,"2"8"-286"-15,-2 12-127 16,3 6-19-16,-8 2-77 16,8 0-38-16,4-5-38 15,3-2-6-15,14-2-8 16,0-6-4-16,2-6-22 16,6-7-43-16,0-15-142 15,-1-9-257-15,-8-5 298 16</inkml:trace>
  <inkml:trace contextRef="#ctx0" brushRef="#br0" timeOffset="142216.96">16970 16198 1247 0,'-8'2'566'0,"6"1"-256"16,4 1-150-16,6-1-35 15,8 0-61-15,11 2-24 16,9-5-27-16,7-2-4 15,-2-3-78-15,3 1-32 16,-7-6 58-16</inkml:trace>
  <inkml:trace contextRef="#ctx0" brushRef="#br0" timeOffset="144038.32">18040 16209 349 0,'-39'30'248'16,"37"-28"87"-16,2-1-88 16,1 0-19-16,-2-1-16 15,0-1-46-15,0 1-18 16,0 0-25-16,0 0-10 16,0 0-27-16,0 0-13 15,0 0-23-15,-1 0-12 16,1 0-19-16,0 0-3 0,-4 6-7 15,-5 14-2-15,-11 28-3 16,19-29-1-16,7-4-2 16,-1-3-2-16,9-4 0 15,1-7-1-15,4-7 0 16,-2-8 1-16,3-8 0 16,0-3 1-16,-7 0 0 15,-2 0 1-15,-8 5 4 16,-4 1 1-16,-5 6 4 15,-7 7 0-15,-3 3 0 16,-1 3-1-16,-3 5-7 16,5 5-2-16,1 3-4 15,4 0-30-15,11 6-110 16,-2-7-109-16,15 0 147 16</inkml:trace>
  <inkml:trace contextRef="#ctx0" brushRef="#br0" timeOffset="144274.74">18384 16018 1317 0,'-9'0'544'0,"-11"10"-327"16,-4 9-31-16,-2 14-44 15,3 6-32-15,8 11-41 16,6 2-19-16,10 7-25 15,4 1-9-15,6-5-9 16,1-5 0-16,-1-10-3 16,-1-6-1-16,-6-8-25 15,-4-6-50-15,-8-12-153 16,-4-8-170-16,-9-17 241 16</inkml:trace>
  <inkml:trace contextRef="#ctx0" brushRef="#br0" timeOffset="144407.64">18188 16317 632 0,'13'-9'358'0,"7"4"-40"15,3-3-84-15,3 3-80 0,1 1-50 16,-1 2-105-16,2 0-136 16,2 4 92-16</inkml:trace>
  <inkml:trace contextRef="#ctx0" brushRef="#br0" timeOffset="144843.7">18998 16209 1111 0,'-1'-1'500'0,"-10"-5"-231"15,0 2-53-15,-36-8-35 16,31 18-43-16,-1 3-40 16,0 6-13-16,1-4-27 15,6 5-13-15,7 0-21 16,0-3-9-16,15 8-12 15,0-6 0-15,6 4-2 16,4 1 0-16,-1-5 1 0,-2 4 0 16,-5-7 3-16,2 0 3 15,-10-1 10-15,-4-3 10 16,-2 0 13-16,-6-2 0 16,-2-3-8-16,-3-1-23 15,1-5-87-15,-1-2-55 16,3-6-193-16,7-1 197 15</inkml:trace>
  <inkml:trace contextRef="#ctx0" brushRef="#br0" timeOffset="144992.51">19130 16306 995 0,'10'14'516'15,"-2"4"-170"-15,-5 3-87 16,-1-4-23-16,-2-1-97 15,0-3-41-15,0-7-61 16,-3 0-45-16,0-8-132 16,-2-8-114-16,3-9 145 15</inkml:trace>
  <inkml:trace contextRef="#ctx0" brushRef="#br0" timeOffset="145161.32">19068 16105 1214 0,'2'10'511'0,"4"-2"-319"0,0 3-40 16,3 1-63-16,1-2-35 15,2-2-185-15,3-2 102 16</inkml:trace>
  <inkml:trace contextRef="#ctx0" brushRef="#br0" timeOffset="145530.91">19219 16214 910 0,'34'42'467'0,"-28"-34"-101"15,2 0-80-15,3 1-55 16,-1 1-37-16,3-4-67 16,-3 2-30-16,0 2-45 15,-5 0-17-15,-5 3-19 16,0 0-4-16,-11-4-4 15,5 3-2-15,-1-2-3 16,-2-3 0-16,5 4 0 16,-1-2-2-16,5 3-1 15,0 1 0-15,8 2 0 16,3-1 0-16,4-1 0 0,2 1 0 16,-1 1 1-16,-2 2 1 15,-2-1-4-15,-5 5 9 16,-1 0 16-16,-6-2 4 15,-4 0 19-15,-1-2-6 16,-9-6-6-16,3 1-4 16,-9-6-9-16,-2-1-4 15,3-3-14-15,-4-4-30 16,5-8-98-16,7-6-62 16,9-13 104-16</inkml:trace>
  <inkml:trace contextRef="#ctx0" brushRef="#br0" timeOffset="145863.82">19516 16315 1439 0,'0'7'574'0,"5"-6"-363"16,2 0-67-16,5-7-27 15,7-3-48-15,3-5-53 16,1-8-8-16,-6-1-6 15,-6-1-2-15,-6 0-14 16,-5 1-1-16,-9 11 4 16,-5 6 1-16,-5 7 15 0,-4 7 8 15,2 9 16 1,5 5 7-16,2 8 12 0,3 1 1 16,7 5-8-16,2-2-5 15,7-2-11-15,7-1-6 16,2-13-12-16,2-3 7 15,5-11-87-15,0-4-4 16,6-2 41-16</inkml:trace>
  <inkml:trace contextRef="#ctx0" brushRef="#br0" timeOffset="146698.21">20316 16042 818 0,'27'-14'459'16,"-27"10"-70"-16,2 2-174 16,3 0-11-16,-5 2-45 15,0 0-20-15,3 8-20 16,5 16-12-16,2 33-31 15,-12-31-17-15,-2-4-28 16,5-11-9 0,1 0-11-16,-1 2-3 0,3-4-2 15,-2-7-3-15,-4-6-4 16,-1-4-4-16,2-5-9 16,2-2-3-16,5-5 0 15,5-2 0-15,1 1 8 0,-4 1 4 16,4 4 5-16,2 5 2 15,2 7 3-15,3 4 4 16,0 10 16-16,-6 3 10 16,-8 7 21-16,0 2 5 15,-5 3-4-15,-1-1-8 16,-4-1-20-16,-1-2-7 0,-5-7-13 16,2-3-12-1,4-6-86-15,4-3-58 0,-2-2-134 16,4 2-281-16,-1-4 381 15</inkml:trace>
  <inkml:trace contextRef="#ctx0" brushRef="#br0" timeOffset="146998.15">20184 16319 1223 0,'-8'-3'515'0,"7"4"-262"15,4-1-88-15,11 3-41 0,8 0-6 16,17-2-24-16,4-1-14 16,9-1-26-16,1 0-11 15,-1-3-20-15,0 1-5 16,-1 3-8-16,-4-1-3 15,-9 3-3-15,-7 1 0 16,-10 3-7-16,-7-3-48 16,-12 1-129-16,-4 1-113 0,-11 4 166 15</inkml:trace>
  <inkml:trace contextRef="#ctx0" brushRef="#br0" timeOffset="147412.73">20406 16493 816 0,'3'6'471'15,"3"0"12"-15,2 1-299 16,5 0-4-16,4-2-34 16,-2-1-28-16,-2 1-34 15,2 0-7-15,-4 5-21 16,0 1-9-16,-3 2-15 15,-6 1-8-15,-3-3-8 0,-5 3-1 16,-10-2-2-16,1-1-1 16,1-2-3-1,-5-3-2-15,13-2-1 0,-5-2 4 16,5-2 13-16,6 2 7 16,0-2 6-16,0 0-4 15,0 0-12-15,0 0-7 16,6 0-6-16,15 2 2 15,40 5 4-15,-29-5 4 0,0 1 8 16,5 0 0 0,-12-2-3-16,-4 4-6 0,-7-5-51 15,-4 0-67-15,-7-4 66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5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2 5945,'-2'-1'307,"-1"1"0,0 0-1,0 0 1,0 0 0,0 0-1,0 0 1,0 1 0,0-1-1,0 1 1,0 0 0,0 0-1,0 0 1,1 0 0,-1 0-1,0 0 1,1 1 0,-1 0-1,1-1 1,-4 4 0,-2 3 183,0 0 1,0 1-1,-11 16 1,12-15-136,-12 16 250,1 1-1,1 1 1,-24 58-1,33-64-480,0 0-1,2 0 1,0 1-1,2 0 0,0 0 1,0 29-1,4-22-80,2 1-1,1-1 0,1 0 0,1 0 1,2-1-1,1 0 0,1 0 0,2 0 1,1-1-1,1-1 0,25 39 0,-27-50-37,0-1 1,1 0-1,1 0 0,0-2 0,1 0 1,0 0-1,17 10 0,-18-14-10,0-1-1,0-1 0,1-1 1,0 0-1,0 0 1,0-1-1,1-1 1,0-1-1,23 3 1,-20-4 2,0-1-1,0-2 1,0 0 0,0 0 0,0-2 0,0 0-1,0-1 1,-1-1 0,0 0 0,0-2-1,0 0 1,-1-1 0,0 0 0,0-1-1,-1-1 1,0-1 0,-1 0 0,15-15 0,-6 1 35,-1-2 0,-2-1 0,0 0 1,25-53-1,-34 59 4,-1-1 1,-1 0-1,-1 0 1,-1-1-1,-1 0 1,4-37-1,-8 45 8,-2 0 1,0 0-1,0-1 0,-1 1 1,-1 0-1,-1 0 0,-1 0 1,0 0-1,-1 1 0,-12-29 1,6 23 80,-1 1 1,-1 0-1,0 1 1,-2 0-1,0 1 0,-1 0 1,-1 2-1,-25-20 1,28 25-26,-1 0 0,-1 1 0,0 1 1,0 1-1,-1 0 0,0 1 0,-1 1 0,1 0 0,-1 2 1,0 0-1,-21-2 0,21 5-103,-1 1 1,1 0-1,0 1 0,-1 1 1,-34 9-1,41-8-50,1 1 1,-1 0-1,1 1 0,0 0 1,0 1-1,1 0 0,0 1 0,0 0 1,-16 15-1,21-18-192,1 1 0,0 0-1,0-1 1,-4 10 0,7-12-85,-1 1 1,1 0-1,0-1 1,0 1 0,0 0-1,1 0 1,-1 0-1,1 0 1,-1-1-1,1 1 1,0 5-1,5 16-1298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157 105 5505,'0'0'115,"-1"0"0,1 0-1,0 0 1,0 0 0,0 0-1,0 0 1,0 0 0,0 0-1,0 0 1,0 0 0,0 0-1,0 0 1,0 0 0,-1 0 0,1 0-1,0 1 1,0-1 0,0 0-1,0 0 1,0 0 0,0 0-1,0 0 1,0 0 0,0 0 0,0 0-1,0 0 1,0 0 0,0 0-1,0 1 1,0-1 0,0 0-1,0 0 1,0 0 0,0 0-1,0 0 1,0 0 0,0 0 0,0 0-1,0 0 1,0 0 0,0 1-1,0-1 1,0 0 0,0 0-1,0 0 1,0 0 0,0 0-1,0 0 1,0 0 0,0 0 0,0 0-1,0 0 1,1 0 0,-1 1-1,0-1 1,0 0 0,0 0-1,0 0 1,0 0 0,0 0-1,0 0 1,0 0 0,0 0 0,0 0-1,0 0 1,1 0 0,0 1 4412,-5-4-1953,-67-62-1630,66 60-897,0 1 1,0 0-1,0 0 0,0 1 0,-1-1 0,1 1 1,-1 0-1,-6-1 0,5 1 10,5 2-14,-1 0-1,1 0 1,-1 1 0,1-1 0,-1 1 0,-4-1 0,14 12 198,0-2-181,1-1-1,0 1 0,0-1 1,11 8-1,39 25 16,-49-35-60,3 1 0,-8-5-9,-1-1-1,0 1 1,0 0-1,0 0 1,0 0-1,-1 0 1,1 1-1,-1-1 1,1 1-1,-1 0 1,3 3-1,-5-6-3,0 1 0,0-1 0,0 0-1,0 0 1,0 0 0,0 0 0,0 0-1,0 0 1,0 0 0,0 0 0,0 0 0,0 0-1,0 1 1,0-1 0,0 0 0,0 0 0,0 0-1,0 0 1,0 0 0,0 0 0,0 0-1,0 0 1,0 0 0,0 1 0,0-1 0,0 0-1,0 0 1,0 0 0,0 0 0,0 0-1,0 0 1,0 0 0,0 0 0,0 0 0,0 0-1,0 0 1,0 0 0,0 1 0,-1-1 0,1 0-1,0 0 1,0 0 0,0 0 0,0 0-1,0 0 1,-7-1 156,-10-4 62,15 4-242,-12-4 88,0-1 0,-15-8 1,27 14-61,-2-3 56,0 1-1,1 0 1,-1-1-1,1 0 1,-1 1 0,-5-8-1,3 3 313,17 16-224,0 0 0,1-1-1,12 6 1,-16-10-95,4 2-148,-7-6 394,-5 0-465,0-1 1,0 1 0,0 0-1,0-1 1,0 1-1,0 0 1,0-1 0,0 1-1,0 0 1,-1-1-1,1 1 1,0 0-1,0-1 1,0 1 0,0 0-1,0-1 1,-1 1-1,1 0 1,0 0 0,0-1-1,0 1 1,-1 0-1,1-1 1,-2 0-667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8:1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 6529,'-1'-1'263,"0"1"0,-1-1 0,1 0 0,0 1 0,0-1 0,0 0 0,1 0 0,-1 0 0,0 1 0,0-1 0,-1-2 0,2 3-174,0-1-1,0 0 1,0 1 0,0-1 0,0 1 0,0-1 0,0 0 0,0 1 0,0-1 0,0 0-1,0 1 1,0-1 0,0 0 0,1 1 0,-1-1 0,0 0 0,1 1 0,-1-1 0,0 1-1,1-1 1,-1 1 0,1-1 0,-1 0-42,1 0-1,-1 1 1,0-1-1,1 1 1,-1 0-1,1-1 1,-1 1-1,1-1 0,-1 1 1,1 0-1,-1-1 1,1 1-1,-1 0 1,1-1-1,0 1 1,-1 0-1,1 0 1,-1 0-1,1-1 1,0 1-1,-1 0 1,1 0-1,1 0 1,-1 1 55,0-1 1,1 0-1,-1 1 1,1-1 0,-1 1-1,1-1 1,-1 1-1,0 0 1,3 1 0,1 2 299,0 0 1,0 0 0,6 8 0,11 14 1499,34 28 0,-45-44-1555,0-1 0,1-1-1,0 0 1,1-1-1,21 10 1,-29-15-116,-1-1-703,-12-6-724,5 4 898,-51-29-247,2 2 423,-15-14 334,63 40-106,0-1 1,0 1-1,0 0 0,-6-2 0,9 4-66,0-1-1,0 1 1,1 0-1,-1 0 1,0 0 0,0 0-1,1 0 1,-1 0-1,0 0 1,0 0-1,0 0 1,-1 0-1,2 0-16,0 1-1,0-1 1,-1 0 0,1 0-1,0 0 1,0 1-1,-1-1 1,1 0-1,0 0 1,0 1-1,0-1 1,0 0-1,-1 0 1,1 1-1,0-1 1,0 0-1,0 1 1,0-1-1,0 0 1,0 0-1,0 1 1,0-1-1,0 0 1,0 1-1,0-1 1,0 0-1,0 1 1,0-1-1,0 0 1,0 0-1,0 1 1,1 3 84,0 1 1,0-1 0,1 0-1,-1 0 1,1 0 0,0-1-1,0 1 1,0 0-1,1-1 1,-1 1 0,1-1-1,0 0 1,0 0-1,0 0 1,0 0 0,0 0-1,6 2 1,-3-1-366,0-1-1,0 0 1,1-1 0,-1 1-1,1-1 1,0 0 0,-1-1 0,1 0-1,0 0 1,7 0 0,6 1-3715,-2 8 1727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1:1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13 1624,'-4'-4'3741,"-5"-4"2676,9 8-6371,0-1 0,-1 1-1,1 0 1,0 0 0,0 0-1,-1 0 1,1 0 0,0 0-1,-1 0 1,1 0 0,0 0-1,0 0 1,-1 0 0,1 0-1,0 0 1,0 0 0,-1 0-1,1 0 1,0 1 0,0-1-1,-1 0 1,1 0 0,0 0-1,0 0 1,-1 0 0,1 1-1,0-1 1,0 0 0,0 0 0,0 0-1,-1 1 1,1-1 0,0 0-1,0 0 1,0 1 0,0-1-1,0 0 1,-1 0 0,1 1-1,0-1 1,-1 3 42,0-1 0,0 0 0,0 1 1,-1-1-1,1 0 0,-1 0 0,-1 2 0,2-3-56,-1 0-1,1 0 1,0-1-1,0 1 1,0 0-1,0-1 1,-1 1-1,1-1 1,0 1-1,-1-1 1,1 0-1,0 0 1,-1 1-1,1-1 1,-3 0 0,4 0-30,0 0 1,0 0 0,-1 0 0,1 0 0,0 0 0,0 0 0,0 0-1,-1 0 1,1 0 0,0 0 0,0 0 0,0 0 0,-1 0 0,1 0 0,0 0-1,0 0 1,0 0 0,-1-1 0,1 1 0,0 0 0,0 0 0,0 0 0,0 0-1,-1 0 1,1 0 0,0 0 0,0-1 0,0 1 0,0 0 0,0 0-1,0 0 1,-1 0 0,1-1 0,4-5 4,9-4-18,5 4 30,17 0 27,-34 6-36,0 0-1,0 0 0,0 0 1,0 0-1,0 0 0,0 0 1,0 0-1,0 1 0,0-1 0,0 0 1,0 1-1,0-1 0,0 1 1,0-1-1,0 1 0,-1-1 1,1 1-1,0 0 0,0-1 1,0 1-1,-1 0 0,1-1 1,0 1-1,-1 0 0,1 0 1,-1 0-1,1 0 0,0 1 1,-1-1 8,0 0 0,1 0 1,-1-1-1,0 1 0,0 0 1,0 0-1,0 0 0,0-1 1,0 1-1,0 0 1,0 0-1,0 0 0,0-1 1,-1 1-1,1 0 0,0 0 1,0-1-1,-1 1 0,1 0 1,-1 0-1,1-1 0,0 1 1,-1-1-1,1 1 0,-1 0 1,0-1-1,1 1 0,-1-1 1,1 1-1,-1-1 0,-1 1 1,-13 7 409,-33 10 1,40-16-368,1 0 0,-1 0-1,0-1 1,0 0 0,1-1 0,-15 0 0,20 0-53,0 0 1,1-1 0,-1 1 0,0 0-1,1-1 1,-1 0 0,0 1 0,1-1-1,-1 0 1,1 0 0,-1 0-1,-2-2 1,4 3-10,-1-1 0,1 1 0,-1-1-1,1 1 1,0-1 0,-1 0 0,1 1 0,0-1-1,0 1 1,-1-1 0,1 0 0,0 1 0,0-1 0,0 0-1,0 1 1,0-1 0,0 1 0,0-1 0,0 0-1,0 1 1,0-1 0,0 0 0,0 1 0,0-1-1,1 0 1,-1 1 0,0-1 0,0 1 0,1-1-1,-1 0 1,0 1 0,1-1 0,-1 1 0,1-1 0,0 0-1,0 0-3,-1 1-1,1-1 1,0 0 0,0 1-1,0-1 1,0 0-1,0 1 1,0-1-1,1 1 1,-1 0-1,0-1 1,0 1-1,0 0 1,0-1-1,0 1 1,1 0 0,-1 0-1,0 0 1,0 0-1,2 1 1,24 5-68,-21-5 64,9 4-8,-9-4 24,0 0 0,-1 0 0,1 1 0,-1 0 0,1 0 0,-1 1-1,0-1 1,0 1 0,0 0 0,8 7 0,-12-9 0,-1-1-1,0 0 1,1 1 0,-1-1 0,0 0-1,1 1 1,-1-1 0,0 0 0,0 1-1,1-1 1,-1 0 0,0 1-1,0-1 1,0 1 0,1-1 0,-1 1-1,0-1 1,0 1 0,-6 0 143,-12-8-89,17 6-190,-1 0 1,1 0-1,0 0 1,-1 0-1,1 0 1,0 0-1,0 0 1,0 0-1,0 0 0,0-1 1,0 1-1,0 0 1,0-1-1,0 1 1,0-3-1,3-4-527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1:1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94 2577,'-4'-6'1062,"0"1"0,-1 0 0,-6-6 0,4 5-581,-33-35 1659,40 41-2070,-1-1 0,1 1-1,-1-1 1,1 1 0,-1-1 0,1 1 0,0-1 0,-1 0-1,1 1 1,0-1 0,0 1 0,-1-1 0,1 0-1,0 1 1,0-1 0,0-1 0,0 2-39,0-1 0,0 1 0,0 0 1,0-1-1,1 1 0,-1-1 0,0 1 0,0 0 0,1-1 0,-1 1 1,0 0-1,1-1 0,-1 1 0,0 0 0,1-1 0,-1 1 0,0 0 1,1 0-1,-1-1 0,0 1 0,1 0 0,-1 0 0,1 0 0,-1 0 1,1-1-1,-1 1 0,0 0 0,1 0 0,-1 0 0,2 0 0,-1 0 1,0 0-1,1 0 0,-1-1 0,0 1 1,1 0-1,-1 0 0,0 1 0,1-1 0,-1 0 1,0 0-1,1 1 0,-1-1 0,0 1 0,0-1 1,1 1-1,1 1 0,-2-2-19,-1 1-1,1 0 1,0 0 0,-1-1-1,1 1 1,-1 0-1,1 0 1,-1 0 0,0 0-1,1 0 1,-1 0 0,0 0-1,1 0 1,-1 0-1,0 0 1,0 0 0,0 0-1,0 0 1,0 0 0,0 0-1,0 0 1,0 0-1,-1 1 1,1 0 1,-1-1 0,1 1-1,-1 0 1,0 0 0,1-1 0,-1 1 0,0 0 0,0-1-1,0 1 1,0-1 0,0 1 0,-3 1 0,-19 15 104,2-2-6,20-16-108,1 1 1,0-1 0,-1 1 0,1-1-1,-1 1 1,1-1 0,0 0-1,-1 1 1,1-1 0,-1 0-1,1 1 1,-1-1 0,0 0 0,1 0-1,-1 1 1,1-1 0,-1 0-1,1 0 1,-1 0 0,0 0 0,1 0-1,-1 0 1,1 0 0,-1 0-1,1 0 1,-1 0 0,0 0-1,1 0 1,-1 0 0,1-1 0,-1 1-1,1 0 1,-1 0 0,1-1-1,-1 1 1,1 0 0,-2-1 0,2 0-3,-1 0 1,1 0 0,-1 0-1,1 0 1,0 0 0,-1 0-1,1 0 1,0 0 0,0 0-1,-1 0 1,1 0 0,0 0-1,0 0 1,0 0 0,0 0-1,0 0 1,1 0 0,-1 0-1,0 0 1,0 0 0,1 0-1,-1 0 1,0 0 0,1-1-1,2-3-5,1 0-1,-1 1 0,1-1 0,-1 0 0,1 1 0,1 0 0,-1 0 0,0 0 0,1 1 1,9-6-1,-13 8 4,1 0-1,-1 0 0,0 0-1,1 0 1,0 1 0,-1-1 0,1 0 0,-1 1 0,1-1 0,0 1 0,-1-1 0,1 1 0,0 0 0,0 0-1,-1 0 1,3 0 0,-2 0 2,-1 0 0,0 1 0,0-1 0,0 1 0,0-1 0,0 1-1,0-1 1,0 1 0,0 0 0,0-1 0,0 1 0,0 0 0,0 0 0,-1 0 0,1 0-1,0 0 1,0-1 0,-1 1 0,1 1 0,-1-1 0,1 1 0,1 2 11,-1-1 0,0 0 0,0 1 1,-1-1-1,1 0 0,-1 1 0,1-1 1,-1 1-1,0-1 0,-1 1 0,0 3 1,1-5 20,0-1-1,0 0 1,-1 1 0,1-1 0,0 1-1,-1-1 1,0 0 0,1 0 0,-1 1-1,0-1 1,1 0 0,-1 0 0,0 0 0,0 0-1,0 0 1,0 0 0,0 0 0,0 0-1,-1 0 1,1 0 0,0-1 0,0 1 0,0 0-1,-1-1 1,1 1 0,0-1 0,-1 1-1,1-1 1,-2 0 0,-3 1 154,1-1-1,-1 0 1,1 0-1,0-1 1,-1 0-1,-7-2 1,10 3-146,1-1 0,-1 0 0,1 0 0,-1 0 0,0-1 1,1 1-1,0-1 0,-1 1 0,1-1 0,0 0 0,0 0 0,0 1 0,-3-5 0,34 15-310,-29-9 263,11 6 147,-12-4 33,-6-2-274,7 0 4,0 0 0,0 0 0,-1 0 1,1 0-1,0 0 0,0 0 0,-1 0 0,1 0 0,0-1 0,0 1 1,-1 0-1,1 0 0,0 0 0,0 0 0,0-1 0,-1 1 0,1 0 1,0 0-1,0 0 0,0-1 0,0 1 0,0 0 0,-1 0 0,2-2-2657,4 2 762,4 4 695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1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 6969,'-7'-6'2509,"-2"-1"1190,10 6-2212,5 4-630,3 1-346,1 0 1,0 0-1,0-1 1,16 3-1,7 2 84,-24-5-452,1 0-1,-1 1 1,-1 0 0,1 1-1,0-1 1,-1 1-1,0 1 1,9 7-1,-14-10-118,0 0 1,0 0-1,0 1 0,-1-1 0,1 1 0,-1-1 0,1 1 0,-1 0 0,-1 0 0,1 0 0,0 0 0,-1 0 0,0 0 0,0 0 0,0 1 0,-1-1 0,1 0 1,-1 0-1,0 1 0,-1 5 0,0-2 8,0 0 1,-1-1 0,0 0 0,0 1 0,-1-1-1,-6 11 1,8-15-17,-1 1 1,0-1-1,0-1 1,0 1-1,0 0 0,-1 0 1,1-1-1,-1 1 1,1-1-1,-1 0 0,0 0 1,0 0-1,0 0 1,0 0-1,-1-1 0,-3 2 1,-4-1 32,8-1-75,0-1 0,1 0-1,-1 1 1,0-1-1,1 1 1,-1 0 0,1 0-1,-5 3 1,9-4-24,59 25 64,-40-16 11,-14-6 42,0 0 0,-1 0 0,1 0 0,-1 1 0,0 0 0,9 7 0,-13-9-24,-1-1 0,0 0 0,0 0 0,0 1 0,0-1 0,0 1 0,0-1 0,-1 1 0,1 0 0,0-1 0,-1 1 0,1 0 0,-1-1 0,0 1 0,0 0 0,1-1 0,-1 1 0,0 0 1,0 0-1,-1-1 0,1 1 0,0 0 0,0-1 0,-1 1 0,1 0 0,-1-1 0,0 1 0,1-1 0,-1 1 0,-2 2 0,-1 2 91,0 0 0,-1 0-1,0-1 1,-1 1 0,1-1 0,-1-1-1,-12 9 1,2-1-16,10-7-118,-1-1 0,1 1 0,-1-1 0,0-1 0,0 1 0,-1-1 0,1 0 0,-10 2 0,17-5-95,-1 0-1,0 0 0,0 0 1,1 0-1,-1-1 0,0 1 1,1 0-1,-1 0 0,0 0 0,1 0 1,-1-1-1,0 1 0,1 0 1,-1-1-1,1 1 0,-1 0 1,0-1-1,1 1 0,-1-1 1,1 1-1,-1-1 0,1 1 0,0-1 1,-1 0-1,1 1 0,0-1 1,-1 1-1,1-1 0,0 0 1,-1 1-1,1-1 0,0 0 0,0 1 1,0-1-1,0 0 0,0 1 1,0-1-1,0 0 0,0 1 1,0-2-1,1-1-67,-1 0 1,1 1-1,0-1 0,1 1 0,-1-1 1,2-3-1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30 9786,'-5'1'297,"1"-1"0,-1 1 1,0 0-1,1 1 0,0-1 0,-1 1 0,1 0 0,0 0 0,0 0 0,0 0 1,0 1-1,0 0 0,1-1 0,-1 2 0,1-1 0,0 0 0,-1 1 1,2-1-1,-1 1 0,-3 5 0,-1 3-110,1-1 1,1 1-1,0 1 0,0-1 0,1 1 1,-2 13-1,0 11 37,1 0 1,2 1-1,2-1 0,5 51 1,-2-66-159,2 1 0,1-1 0,1 0 1,0-1-1,2 1 0,0-1 0,2-1 1,0 1-1,1-2 0,1 0 0,18 22 0,-8-14-24,1-2 0,1 0 0,1-2-1,2-1 1,0-1 0,49 29 0,-51-35-23,2-1-1,40 15 1,-53-24-9,1-1-1,0-1 0,0 1 0,0-2 0,0 0 1,26-1-1,-22-3-4,0 0 1,0-1-1,0-1 1,-1 0 0,1-2-1,-1 0 1,0-1-1,27-15 1,-23 8-9,0 0 0,0-1 0,-1-2 1,-1 0-1,31-34 0,-37 35 10,0-1 0,-1 0 0,-1-1-1,-1-1 1,0 0 0,-2 0 0,0-1-1,-1 0 1,-1-1 0,-1 0 0,0 0-1,-2 0 1,3-40 0,-6 44 22,-1 1 0,0 0-1,-1 0 1,-1 0 0,-1 0 0,0 0 0,-1 0 0,-1 1 0,0 0-1,-10-20 1,5 18-12,-1 1 0,0-1 0,-1 2 0,-1 0 1,-1 0-1,0 1 0,-1 1 0,-27-19 0,16 15-38,-1 1 0,0 1 0,-1 2 0,-52-19 1,56 25-1,-1 1 0,0 0 1,0 2-1,-43-2 1,51 6-3,0 0 0,0 2 1,0 0-1,0 1 1,0 0-1,1 1 0,-29 12 1,19-4-159,0 2 1,-42 29-1,59-36-685,0 0 1,0 1-1,0 0 0,1 1 0,-10 13 1,17-21 642,0 1 1,0-1-1,0 1 0,1-1 1,-1 1-1,0 0 1,1-1-1,-1 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8890,'1'-9'4049,"6"6"-1577,6 0-1167,7 1-57,11 2-376,6 4-240,4-4-408,-1 1-80,-1-2-72,-16-5 96,0 4-1008,-5-2-800,-1 5 1048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10042,'4'5'4129,"6"-1"-2377,9 2-151,7-2-337,-6-3-224,11-1-472,-2-3-144,-9-2-224,17 4-63,-7-1-57,-5-2-449,3 0-1135,-13-6-920,3 3 1319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10578,'0'1'542,"0"0"0,0 0 0,0 0 0,0 0 0,0-1 0,0 1 0,0 0 0,1 0 0,-1 0-1,0 0 1,1-1 0,-1 1 0,1 1 0,10 6 1475,0-2-2244,-4-2 287,69 45 411,-64-41-397,3 2 33,-1 0 0,25 24-1,-37-32-95,0 1-1,0-1 1,0 1-1,-1 0 1,1 0 0,-1-1-1,1 1 1,-1 0-1,0 0 1,0 0-1,-1 0 1,2 6-1,-2-4 11,0 1-1,0-1 1,0 1-1,-1-1 1,0 1-1,-3 9 1,-2 2 30,-1 0 0,0 0 0,-14 20 0,10-18-37,-9 16 3,9-16-470,-14 34 1,24-52 197,1-1 190,0 0 1,0 0-1,0 0 1,0 0-1,0 0 0,0 0 1,0 1-1,0-1 1,0 0-1,0 0 1,0 0-1,0 0 1,0 0-1,0 0 0,0 0 1,0 0-1,0 0 1,0 1-1,0-1 1,0 0-1,0 0 1,0 0-1,0 0 0,0 0 1,0 0-1,0 0 1,0 1-1,0-1 1,0 0-1,0 0 0,0 0 1,0 0-1,0 0 1,0 0-1,0 0 1,0 0-1,0 0 1,0 0-1,0 1 0,0-1 1,0 0-1,1 0 1,-1 0-1,0 0 1,0 0-1,0 0 1,0 0-1,0 0 0,0 0 1,0 0-1,0 0 1,1 0-1,-1 0 1,0 0-1,0 0 0,0 0 1,0 0-1,0 0 1,0 0-1,13 0-1342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273 208 10450,'-6'-16'4345,"6"9"-2384,-4 5-241,4 6-576,-2-4-232,1 0-448,1 30-103,4 50-17,1-26-24,1 5-128,3-6-64,3-12-88,-3-10 24,2-14-752,-2-9-625,-2-13-3504,-2-7 3089</inkml:trace>
  <inkml:trace contextRef="#ctx0" brushRef="#br0" timeOffset="1">106 7 11410,'-38'66'6062,"5"3"-3538,26-53-2316,1 0 1,1 1-1,0-1 1,1 1-1,1 0 1,-2 31-1,5-17-144,2 1 1,1-1-1,1 1 0,2-1 0,1 0 0,2 0 1,15 37-1,-20-57-58,1-1 0,0 1 0,0-1 0,1 0 0,0 0 0,1-1 0,0 0 0,1 0 0,0-1 0,0 0 0,0 0 0,1-1 0,1 0 0,10 6 0,-8-7-1,1 0-1,1-1 0,-1 0 0,1-1 0,-1-1 1,1 0-1,20 1 0,-15-2-5,-1-2 1,1 0 0,-1-1-1,1-1 1,19-5-1,-24 4-7,-1-1 0,0 0 0,-1-1 1,1-1-1,21-13 0,-25 14-3,-1-1 1,0 0 0,-1-1 0,1 0-1,-1 0 1,-1-1 0,1 0-1,7-12 1,-5 5-4,-1 0-1,-1-1 1,0 0-1,-1 0 1,-1-1-1,-1 1 1,0-1 0,-1 0-1,-1-1 1,1-31-1,-5 28 7,0 0-1,-1 0 0,-1 1 1,-1 0-1,-1-1 1,-1 2-1,0-1 0,-2 1 1,0 0-1,-19-28 0,18 33 17,0 1 0,-1 0 0,0 1 0,-1 0 0,0 0-1,-1 1 1,0 1 0,-1 0 0,0 1 0,-1 1-1,0 0 1,0 0 0,-25-7 0,28 12 14,0-1 0,0 2 0,0 0 0,-18-1 0,23 3-6,0 0 0,0 1 0,0 0 0,0 0 0,0 0 1,0 1-1,0 0 0,0 1 0,-8 3 0,8-2-15,1 0 1,-1 0 0,1 1-1,-1 0 1,2 0 0,-1 0-1,0 1 1,1 0 0,0 0-1,1 0 1,-8 13 0,10-15-75,0 0 1,0 0 0,0 0-1,1 1 1,0-1 0,-1 1-1,2-1 1,-1 1 0,0 0-1,1-1 1,0 1 0,0 0 0,1-1-1,-1 1 1,1-1 0,0 1-1,0-1 1,0 1 0,1-1-1,0 1 1,3 5 0,0-1-63,1-1-1,7 8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0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8626,'3'-5'3457,"3"4"-1985,-4-1-248,-2 1-40,6 0-127,22-6-329,41-8-144,-38 7-176,4 2-56,2 2-112,-6-1-72,-1 3-88,-3 2 40,-9 0-872,-4 4-768,-9 3 968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21 6937,'-89'-20'4049,"89"21"48,5 2-2825,6-1 17,13 1-369,6 0-64,16-2-352,4-1-112,2-1-144,1-2-56,-4 2-80,-2-1-32,-15 2-24,-9 0-96,-22 3-872,-8 2-680,-18 8 928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6073,'-19'4'3209,"20"-2"-416,7 1-713,15 1-496,5 1-151,8-2-457,1-3-200,3 0-248,1-2-64,-1-2-152,-5 2-80,-9 0-128,-7 1-88,-16 4-872,-5 2-688,-11 0 928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35 8394,'-1'0'568,"-1"-1"1,1 0-1,-1 1 1,0-1-1,1 1 1,-1-1-1,0 1 1,0 0-1,1 0 1,-1 0-1,0 0 1,-2 0-1,2 1-345,0-1-1,1 1 1,-1 0-1,1 0 1,-1-1-1,1 1 1,-1 0-1,-1 2 0,-8 7 172,1 1-1,0-1 0,-15 23 0,10-13-264,-77 111 50,80-117-169,1 0-3,1-1 0,0 1 0,-13 27 1,21-38-3,1 1 1,-1 0 0,1 1-1,-1-1 1,1 0 0,1 0 0,-1 1-1,1-1 1,-1 0 0,1 1 0,0-1-1,1 0 1,-1 1 0,1-1 0,0 0-1,0 0 1,0 0 0,0 1-1,4 5 1,1 0 14,0-1 0,0 0 0,1-1 0,0 1 0,0-2 0,1 1 0,0-1 0,18 13 0,5-1 213,44 21 0,-48-27-31,64 40-222,-79-50-1120,0-2 524</inkml:trace>
  <inkml:trace contextRef="#ctx0" brushRef="#br0" timeOffset="1">499 1 7890,'7'7'1938,"0"0"1,1 0 0,0-1-1,17 10 1,38 15 243,-45-22-1659,29 10 257,1-2-1,76 18 0,-118-34-715,-1 0 0,0 1 0,0 0-1,0 0 1,0 0 0,5 4 0,-8-5-42,-1 0 0,1 0 0,-1 0 1,1 1-1,-1-1 0,0 0 0,0 1 0,0-1 1,0 1-1,0-1 0,0 1 0,0 0 1,0-1-1,0 1 0,-1 0 0,1 0 0,-1 0 1,1-1-1,-1 1 0,0 0 0,0 0 0,0 2 1,0 3 36,-1-1 0,0 1 0,-1 0 1,1-1-1,-1 1 0,-1-1 1,-3 8-1,-27 45 298,8-14-148,25-45-209,-68 131 315,23-42-317,43-86-75,1 0-1,-1 0 1,1-1 0,-1 1-1,-2 3 1,3-6-32,1 1 0,-1 0 0,0-1 0,1 1 0,-1 0 0,0-1 0,0 1 0,1-1 0,-1 0 0,0 1 0,0-1 0,0 1 0,1-1 0,-1 0 0,0 0-1,0 0 1,0 1 0,0-1 0,0 0 0,-1 0 0,2 0 73,0 0-1,0 0 1,0 0-1,-1 0 0,1 0 1,0 0-1,0 0 0,0 0 1,0 0-1,0 0 1,0 0-1,0 0 0,0 0 1,0 0-1,-1 0 0,1-1 1,0 1-1,0 0 1,0 0-1,0 0 0,0 0 1,0 0-1,0 0 0,0 0 1,0 0-1,0 0 1,0 0-1,0 0 0,0 0 1,-1 0-1,1-1 1,0 1-1,0 0 0,0 0 1,0 0-1,0 0 0,0 0 1,0 0-1,0 0 1,0 0-1,0 0 0,0 0 1,0-1-1,0 1 0,0 0 1,0 0-1,0 0 1,0 0-1,0 0 0,4-10-999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42 7946,'-20'-11'1565,"-18"-11"3338,33 18-2834,5 4-2007,0 0 1,0 0 0,0 0 0,0 0-1,0-1 1,-1 1 0,1 0 0,0 0 0,0 0-1,0 0 1,0 0 0,0-1 0,0 1-1,0 0 1,0 0 0,0 0 0,0 0-1,0 0 1,1 0 0,-1-1 0,0 1 0,0 0-1,0 0 1,0 0 0,0 0 0,0 0-1,0 0 1,0 0 0,0-1 0,0 1-1,0 0 1,0 0 0,1 0 0,-1 0 0,0 0-1,0 0 1,0 0 0,0 0 0,0 0-1,1-1 636,4 1-286,119 2 73,-102-3-416,-6 0 60,1 1 0,22 3 1,-37-3-97,0 0 1,-1 1 0,1-1 0,-1 0 0,1 1-1,-1-1 1,1 1 0,-1 0 0,1 0 0,-1-1 0,0 1-1,1 0 1,-1 0 0,0 0 0,0 0 0,1 0 0,-1 1-1,0-1 1,0 0 0,0 1 0,0-1 0,-1 0 0,1 1-1,0-1 1,-1 1 0,1-1 0,-1 1 0,1-1 0,-1 1-1,0 0 1,1-1 0,-1 1 0,0 2 0,-1 4 167,0 1 0,0-1 1,-1 1-1,0-1 0,-4 10 0,2-2 19,-3 8 30,2-8-146,1 1 0,-3 20 0,6-33-567,1-4 354,0 0 0,0 0-1,0 0 1,0 0 0,0 0 0,0 0 0,0 0 0,0 0-1,0 0 1,0 0 0,0 0 0,0 0 0,0 0-1,-1 1 1,1-1 0,0 0 0,0 0 0,0 0 0,0 0-1,0 0 1,0 0 0,0 0 0,0 0 0,0 0 0,0 0-1,0 0 1,0 0 0,0 0 0,-1 0 0,1 0 0,0 0-1,0 0 1,0 0 0,0 0 0,0 0 0,0 0-1,0 0 1,0 0 0,0-1 0,0 1 0,0 0 0,0 0-1,0 0 1,0 0 0,0 0 0,-1 0 0,1 0 0,0 0-1,0 0 1,0 0 0,0 0 0,-1-2-1123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50 7914,'-32'-33'3296,"23"18"-859,8 13-735,1 6 2739,1 14-4017,0 20 284,-3 49 0,-3 45 50,6-109-879,1 0 0,1-1 1,11 42-1,-14-64 88,2 5-734,-2-5 734,0 0 0,0 0 1,0 0-1,0 0 0,0 0 1,0 0-1,0 0 1,0 0-1,0 0 0,0 0 1,0 0-1,0 0 0,0 0 1,0 0-1,0 0 0,0 0 1,0 0-1,0 0 1,0 0-1,0 0 0,0 0 1,1 0-1,-1 0 0,0 0 1,0 0-1,0 0 0,0 0 1,0 0-1,0 0 1,0 0-1,0 0 0,0 0 1,0 0-1,0 0 0,0 0 1,0 0-1,0 0 0,0 0 1,0 0-1,0 0 1,0 0-1,0 0 0,1 0 1,-1 0-1,0 0 0,0 0 1,0 0-1,0 0 1,0 0-1,0 0 0,0 0 1,0 0-1,0 0 0,0 0 1,0 0-1,0 0 0,0 0 1,0 0-1,0 0 1,0 0-1,0 0 0,0-1 1,0 1-1,0 0 0,0 0 1,0-3-1147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241 111 6641,'-13'5'848,"1"0"-1,0 0 0,1 1 0,-1 0 0,1 1 1,0 1-1,-18 16 0,14-9-454,0 0 0,1 1 0,0 1 1,-11 18-1,18-23-320,1 0 0,0 0 0,1 1 0,0 0 0,1 0 0,0 0 0,1 0 0,1 1 0,0-1 0,0 1 0,2-1 0,0 1 0,2 17 0,2 0 111,1-1-1,1-1 0,2 1 0,23 54 1,-18-54-84,1 0 1,2-1-1,0-1 1,2 0-1,41 46 1,-45-58-84,1-1 0,0-1 0,1-1 0,1 0 0,0-1 0,1-1 0,0 0 0,1-2 0,0 0 0,28 9 1,-26-12-16,1-2 1,0 0 0,0-2 0,1 0-1,-1-1 1,0-2 0,0 0-1,1-1 1,-1-1 0,-1-1 0,1-2-1,0 0 1,-1-1 0,0-1 0,29-15-1,-30 12 7,-1-1 0,0 0-1,-1-1 1,-1-1-1,0-1 1,25-28 0,-30 28 20,0 0 1,-2 0-1,0-1 1,0 0 0,-2-1-1,0 0 1,-1-1 0,7-24-1,-9 22 15,-1 0-1,-1 0 1,-1-1-1,-1 0 1,0 1-1,-2-1 0,0 0 1,-1 1-1,-2-1 1,0 1-1,-9-28 1,0 14-9,-1 1 1,-2 0 0,-1 1 0,-2 1-1,-1 1 1,-1 1 0,-1 0 0,-2 2-1,-37-34 1,49 51-17,-1 0 0,0 0-1,-1 1 1,0 1 0,0 1 0,-1 0-1,0 0 1,0 2 0,-1 0 0,1 0-1,-1 2 1,0 0 0,0 1 0,0 0-1,0 1 1,-31 3 0,20 0-244,0 2 0,0 0 0,1 2 1,0 1-1,0 1 0,-44 21 0,43-13-1260,10 1 600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8250,'4'-8'4209,"1"8"-649,10 0-2519,10 1-25,10 3-416,2-3-136,8 1-296,-6-1-88,-7-2-192,-2 1-456,-10 1 384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1 415 10354,'9'4'4241,"11"3"-2601,1 0-47,11-3-553,1 0-208,5-2-416,-1 2-112,-4-4-152,-4 0 40,-9-1-1032,-5-2-672,-10 3 936</inkml:trace>
  <inkml:trace contextRef="#ctx0" brushRef="#br0" timeOffset="1">45 0 8210,'-1'1'231,"1"0"0,0 0 0,0 0 1,0 0-1,0-1 0,0 1 0,0 0 1,0 0-1,1 0 0,-1 0 0,0-1 1,0 1-1,1 0 0,-1 0 0,0-1 0,1 1 1,-1 0-1,1 0 0,-1-1 0,1 1 1,0 1-1,18 11 1872,-8-6-1209,44 32 1256,27 18-990,-53-39-1006,69 48 275,-88-58-384,-1 0 0,0 0 0,-1 0 0,0 1-1,-1 1 1,0-1 0,11 19 0,-16-22-28,1 0 1,-1 0-1,1 0 1,-2 1-1,1-1 1,-1 1-1,0-1 1,0 1-1,-1 0 1,0 6-1,-1-4 15,0 1-1,-1-1 1,0 0-1,0 0 1,-1 0-1,-6 13 1,2-8 20,0 0-1,-2-1 1,1 0 0,-2-1 0,1 0-1,-2 0 1,0-1 0,-17 14 0,26-23-133,-1 1-1,0-1 1,-1 0 0,1-1 0,0 1 0,0 0 0,-1-1 0,-4 2 0,7-3 35,1 0 0,-1 0 0,1 0 0,0 0 0,-1 0-1,1 0 1,-1 1 0,1-1 0,0 0 0,-1-1 0,1 1 0,-1 0 0,1 0 0,0 0 0,-1 0-1,1 0 1,-1 0 0,1 0 0,0-1 0,-1 1 0,-1-9-549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 10130,'-1'-1'5981,"7"-1"-3729,16 1-1856,33-2-143,69-2 138,-120 5-367,0 1 1,0-1 0,0 1-1,0 0 1,0 0 0,0 0-1,0 0 1,0 1 0,6 3-1,-9-4 9,1 0-1,-1 0 0,1 0 0,-1 1 0,1-1 0,-1 0 0,0 1 0,1-1 1,-1 1-1,0-1 0,0 1 0,0 0 0,0-1 0,-1 1 0,1 0 0,0 0 1,-1 0-1,1 0 0,-1-1 0,0 1 0,1 0 0,-1 3 0,-4 42 966,1-9-246,3-27-579,-1 0 0,0 0 1,0 0-1,-1-1 0,0 1 0,-1-1 0,-7 18 1,9-26-196,0 0 1,0 1 0,0-1 0,0 1 0,1-1-1,-1 1 1,1-1 0,-1 1 0,1-1-1,0 1 1,0-1 0,1 6 0,0-4-729,0-7-1041,3-4 800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11434,'5'1'8784,"26"17"-8888,5 8 114,-34-25-10,0 1 1,0-1-1,0 1 0,-1-1 0,1 1 0,0 0 1,-1-1-1,1 1 0,-1 0 0,0 0 0,0 0 0,0 0 1,0 0-1,0 0 0,0 1 0,0-1 0,-1 0 0,1 0 1,-1 1-1,1-1 0,-1 0 0,0 1 0,0-1 1,0 0-1,0 1 0,-1-1 0,1 0 0,-1 3 0,-2 2 0,0-1 0,0 0 0,-1 0 0,1 0 0,-1 0 0,-1 0-1,-5 5 1,-1 1 11,5-7 4,1 1 0,-7 8 0,11-12-18,0-1 1,1 0-1,-1 0 0,0 0 1,1 1-1,-1-1 0,1 0 1,-1 1-1,1-1 0,-1 0 1,1 1-1,0-1 1,0 0-1,0 1 0,0-1 1,0 1-1,0-1 0,0 1 1,1 1-1,-1-2-3,1 1-1,0-1 1,0 0 0,-1 0 0,1 1-1,0-1 1,0 0 0,0 0 0,1 0-1,-1 0 1,0 0 0,0 0 0,1-1-1,-1 1 1,0 0 0,1 0 0,-1-1-1,2 1 1,5 2-15,1-1 1,9 1-1,-7 0 5,1-1 6,5 1 46,-1 1 0,0 0 0,0 1 0,0 1 0,15 7 0,-30-12 0,1 0 0,-1 0 0,0-1 0,0 1 0,1 0 0,-1 0 0,0 0 0,0 0 0,0 0 0,0 0 0,0 1 0,-1-1-1,1 0 1,0 0 0,-1 1 0,1-1 0,0 2 0,-1-2 17,0 0-1,0 1 0,0-1 1,0 0-1,0 0 0,0 0 1,0 0-1,0 0 1,-1 1-1,1-1 0,0 0 1,-1 0-1,1 0 1,-1 0-1,0 0 0,1 0 1,-2 1-1,-2 3 185,-1 0 1,0-1-1,0 1 0,0-1 0,-10 6 0,13-9-222,-15 10 178,-1 0 1,-1-1 0,1-1 0,-2-1 0,-21 6 0,39-14-156,-7 2-694,8-2 609,1 0 0,0 0-1,0 0 1,0 0-1,-1 0 1,1 0 0,0-1-1,0 1 1,0 0-1,0 0 1,-1 0 0,1 0-1,0 0 1,0 0-1,0-1 1,0 1 0,0 0-1,-1 0 1,1 0-1,0 0 1,0-1 0,0 1-1,0 0 1,0 0-1,0 0 1,0-1 0,0 1-1,0 0 1,0 0-1,0 0 1,0-1 0,0 1-1,0 0 1,0 0 0,0 0-1,0-1 1,0 1-1,0 0 1,0 0 0,0 0-1,0-1 1,0 1-1,0 0 1,1-1 0,3-12-810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0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8514,'1'8'3537,"13"-1"-1985,7 1-56,4-7-304,-2-1-215,15-8-457,10-1-120,-2-3-160,3 1-48,-12 5-48,-8-1-48,-14 2-368,-4 5-440,-11-3 464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2:4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7098,'-17'11'2825,"-29"27"1,19-11-1507,-27 34 0,39-42-1060,2 0-1,0 1 0,1 0 0,1 1 0,2 0 1,0 1-1,0 0 0,2 0 0,1 1 0,1 0 1,1 0-1,1 0 0,0 44 0,4-39-197,0-1 0,2 1-1,2-1 1,0 0 0,2 0 0,1 0-1,1-1 1,1 0 0,1-1-1,1 0 1,24 35 0,-17-34-49,1 0-1,1-1 1,1-2-1,2 0 1,0-1 0,1-2-1,1 0 1,1-2 0,1-1-1,47 22 1,-57-31-13,1 0 0,0-1 0,0-2 1,1 0-1,-1-1 0,1 0 0,0-2 0,0-1 0,0 0 0,29-3 1,-25-2-11,-1-1 1,1-1-1,-1 0 1,0-2 0,-1-1-1,0-1 1,0 0-1,-1-2 1,-1-1 0,0 0-1,0-1 1,17-18-1,-15 11 24,0-1 1,-1-2-1,-2 0 0,0-1 0,-2-1 0,0 0 0,-2-1 0,22-54 0,-28 55 33,-1 1 0,-1-1 0,-1-1-1,3-36 1,-8 46 2,0-1 0,-2 1-1,0-1 1,0 0 0,-2 1 0,0 0-1,-10-30 1,4 23-10,-2 0 1,0 0-1,-1 1 0,-1 1 1,-1 0-1,-2 1 0,0 1 1,-1 0-1,-30-27 0,31 33-17,0 1-1,-2 1 0,1 0 0,-2 1 0,1 1 0,-2 1 1,1 1-1,-1 0 0,0 1 0,-1 2 0,1 0 0,-25-2 1,22 5-28,-1 1 1,1 2-1,-1 0 1,1 2-1,-1 0 1,1 2-1,-41 13 1,11 2-1360,1 2-1,-51 30 1,82-40 583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41 7017,'-76'-26'6473,"57"19"-5105,14 6-834,1-1 1,-1 1-1,1 0 1,-1 0-1,0 0 1,1 1-1,-1 0 1,-8 0-1,10 1 443,8 0-577,11 1-175,103 8 54,8 1-141,-120-11-119,-2 0 1,-1 0 0,0 0 0,1 0 0,6 3 0,-10-3-2,0 0 0,0 1 0,0-1 0,0 0 0,0 1 0,0-1 0,-1 1 0,1-1 0,0 1 0,0 0 0,-1-1 0,1 1 0,0 0 0,-1 0 0,1-1 0,0 1 0,-1 0 0,0 0 0,1 0 0,-1 0 0,1-1 0,-1 1-1,0 0 1,1 0 0,-1 0 0,0 1 0,0 4 96,0 1 0,0-1-1,-1 0 1,0 0 0,0 1-1,-1-1 1,1 0 0,-1 0-1,-5 9 1,3-6-56,1 0-1,0 0 1,-3 15-1,5-6-9,0 0 0,1 1 0,4 35 0,-3-50-42,-1-4-3255,0-2 2190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8714,'-8'3'7481,"3"1"-3973,5-2-3366,-1 0 0,1 0 0,0 0 0,0 0 0,-1 0 1,1 0-1,1 3 0,-1 0-67,-8 128 2000,6 70-978,3-148-989,-1-40-111,-1-10-57,1 0 1,0 0 0,0 0 0,1 0-1,-1 0 1,1-1 0,0 1 0,2 5-1,-3-10 15,0 0 0,0 0 0,0 0 0,0 0 0,0 0 0,1 0 0,-1 0 0,0 0 0,0 0 0,0 0 0,0-1 0,0 1 0,0 0 0,0 0 0,0 0 0,0 0 0,0 0-1,0 0 1,0 0 0,0 0 0,0 0 0,0 0 0,0 0 0,1 0 0,-1 0 0,0 0 0,0 0 0,0 0 0,0 0 0,0 0 0,0 0 0,0 0 0,0 0 0,0 0 0,0 0 0,0 0-1,0 0 1,1 0 0,-1 0 0,0 0 0,0 0 0,0 0 0,0 0 0,0 0 0,0 0 0,0 0 0,0 0 0,0 0 0,0 0 0,0 0 0,0 0 0,0 1 0,0-1 0,1 0 0,-1 0 0,0 0-1,1-3-810,8-10-406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7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187 146 8418,'-14'10'700,"1"1"0,0 0 0,1 1 0,0 1 1,1 0-1,0 1 0,-10 17 0,9-10-537,0 1 1,2 0-1,1 0 1,1 1-1,1 1 1,1-1-1,1 1 1,0 0-1,2 0 1,1 0-1,1 0 1,2 0-1,2 28 0,3-16-44,2-1 0,0 0 0,3 0 0,28 65 0,-16-55-53,1-2-1,2-1 0,34 43 1,-31-50-56,1-2 0,2 0 0,1-3 0,1 0 0,2-2 0,1-2 0,63 34 0,-71-44-10,1-2-1,50 16 1,-60-24-9,0-1 1,0 0-1,0-2 0,1-1 0,30 0 0,-27-3-11,-1-2-1,0 0 1,0-2-1,-1 0 1,0-1-1,1-2 0,31-15 1,-31 12-1,-2-1 0,0-1 0,0-1 0,-1-1-1,-1-1 1,34-35 0,-30 23 31,-1-1 1,-1-1-1,-2-1 0,-1 0 0,-2-2 0,0 0 0,14-50 1,-19 48 29,-2 1 0,-1-2 0,-2 1 1,-2-1-1,-1 0 0,-2-46 0,-3 53-14,-2 1-1,0-1 1,-2 1-1,-1 0 1,-1 1-1,-1 0 0,-1 0 1,-20-34-1,16 35-5,-2 1-1,-1 0 0,-1 2 0,-1 0 0,-1 1 1,0 1-1,-2 1 0,-1 0 0,0 2 0,-1 1 1,-1 1-1,-1 1 0,0 1 0,-33-12 0,22 13 98,0 2-1,-1 2 1,0 1-1,-1 2 1,-65-2-1,62 8-37,0 2-1,1 1 1,0 3 0,0 1 0,-48 14-1,69-15-79,1 1 0,0 1 0,0 1-1,1 0 1,0 1 0,1 1 0,-28 23-1,37-28-36,1 1-1,1 0 1,-1 0-1,1 1 0,0-1 1,1 1-1,0 1 0,0-1 1,1 1-1,0-1 0,0 1 1,1 1-1,0-1 0,1 0 1,0 1-1,0-1 1,1 1-1,0 12 0,1-16-282,1 1-1,0-1 0,0 1 1,0-1-1,1 1 1,0-1-1,0 1 0,0-1 1,1 0-1,0 0 1,0 0-1,1-1 1,5 8-1,15 12-942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 10634,'-9'-3'4465,"2"3"-2744,7 3-625,7 0-232,-7-3-384,14 1-104,21-1-216,46-3-40,-38-3-48,-3-4-32,-8 8-288,-8-1-520,-14 4-1592,-3 10 1511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8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 7017,'-10'4'3369,"12"-3"-888,7 2-721,16-5-216,-1 1-223,10-4-489,-4-2-184,2 0-328,3 2-104,-7 1-160,-4 3-408,-11 1-1408,-6 0-2937,-5 5 3008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9730,'0'0'167,"0"1"0,0-1 1,0 0-1,0 1 0,0-1 0,0 1 0,0-1 0,0 0 0,1 1 1,-1-1-1,0 0 0,0 1 0,0-1 0,0 0 0,1 1 0,-1-1 1,0 0-1,0 1 0,1-1 0,0 1 0,50 40 3076,-28-24-2648,109 67 1446,-24-17-938,-101-62-1032,0 0 0,0 1 0,11 12 0,-16-15-54,1-1 0,-1 1 0,-1 0-1,1 0 1,0 0 0,-1 0 0,1 0 0,-1 0 0,0 1-1,0-1 1,0 0 0,-1 1 0,1 4 0,-1-3 6,0-1-1,-1 1 1,0 0 0,0-1 0,0 1 0,0-1 0,-1 1-1,0-1 1,0 0 0,-3 5 0,-5 8 98,-13 16 0,20-30-103,-82 94 398,26-33-471,41-41-1691,19-22 1106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1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 9698,'-31'-9'8190,"26"6"-6629,5 3-1528,0 0 1,0 0 0,0 0 0,0 0 0,0 0-1,0 0 1,0 0 0,0 0 0,0-1-1,0 1 1,0 0 0,0 0 0,0 0-1,0 0 1,0 0 0,0 0 0,0 0-1,0 0 1,0 0 0,0-1 0,0 1-1,0 0 1,0 0 0,0 0 0,0 0-1,0 0 1,0 0 0,0 0 0,0 0 0,0 0-1,0 0 1,0-1 0,0 1 0,0 0-1,0 0 1,0 0 0,0 0 0,0 0-1,0 0 1,0 0 0,0 0 0,0 0-1,1 0 1,-1 0 0,0 0 0,0 0-1,0 0 1,0 0 0,0-1 0,0 1 0,0 0-1,0 0 1,0 0 0,0 0 0,1 0-1,-1 0 1,0 0 0,0 0 0,3 0-2,1-1 0,-1 1 0,1-1 0,-1 1 0,5 0 1,12 1 6,2-2-12,70 1 71,-82 0-90,-1 1 0,1 1 0,0-1 0,-1 2 0,1-1 0,-1 2 0,14 5 0,-19-7-3,-1 0 0,0 1 0,0-1 0,0 1 0,0 0 0,0-1 0,0 1 0,-1 0 0,0 1 0,1-1 0,-1 0 1,0 1-1,-1-1 0,1 1 0,-1 0 0,1-1 0,-1 1 0,0 0 0,0 0 0,-1 0 0,1 5 0,0 9 31,-1 0 0,-1-1 0,-5 30 0,0 2 16,5-32-135,2 0 0,0-1 0,4 23 0,2-2-5773,-4-30 3518</inkml:trace>
  <inkml:trace contextRef="#ctx0" brushRef="#br0" timeOffset="1">2 234 11803,'-2'0'4945,"4"0"-2865,8 0-888,9 0-168,9-2-399,4 2-185,4-2-264,0 2-72,-2 1-608,1 0-617,-3-1 713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8626,'4'0'4121,"5"0"-1665,10 1-1199,1-1-145,11 1-600,3-1-160,3-1-448,7 0-472,7-7 368</inkml:trace>
  <inkml:trace contextRef="#ctx0" brushRef="#br0" timeOffset="1">532 1 12531,'-1'1'404,"0"0"0,0 0 0,0 0 0,0 0 0,0 0 1,0 1-1,0-1 0,0 0 0,0 0 0,0 1 0,1-1 0,-1 1 1,1-1-1,-1 3 0,-5 26 102,5-19 185,1-10-661,-12 88 1682,11-74-1586,1 0 0,0 0-1,1 0 1,3 16 0,-3-27-115,0 1 0,1-1 0,-1 0 0,1 1 0,0-1 0,0 0 0,0 0 0,0-1-1,1 1 1,-1 0 0,1-1 0,5 6 0,-6-7-14,0-1-1,0 1 1,0-1-1,0 0 1,0 0-1,1 1 0,-1-1 1,0-1-1,0 1 1,1 0-1,-1 0 1,0-1-1,1 0 0,-1 1 1,1-1-1,-1 0 1,1 0-1,-1 0 1,1-1-1,-1 1 0,0 0 1,1-1-1,-1 0 1,4-1-1,-1-1-125,1 1 1,-1-2-1,0 1 0,0-1 0,-1 1 0,1-1 1,-1-1-1,0 1 0,0-1 0,0 1 0,0-1 1,3-8-1,2-3-436,-1 0 1,12-31 0,-11 19 572,9-50 1,-20 105 421,1-1 0,1 1 1,1-1-1,7 46 0,0-43-290,0 0-1,14 29 1,28 52 241,-11-28 21,-34-72-295,-1 0 1,0 1 0,0-1-1,-1 1 1,-1 0-1,0 0 1,0 0 0,-1 0-1,0 17 1,-1-25-49,-1-1 0,1 1 1,-1 0-1,1-1 0,-1 1 0,0 0 0,0-1 0,0 1 1,0-1-1,0 0 0,-1 1 0,1-1 0,-1 0 1,0 0-1,1 1 0,-4 1 0,2-1 9,0-1 1,0 0-1,-1 0 0,1 0 0,0-1 1,-1 1-1,1-1 0,-1 0 1,1 0-1,-1 0 0,0 0 0,-3-1 1,-1 1-48,0-1 1,-1-1-1,1 1 1,0-1-1,0-1 1,0 1-1,0-2 1,0 1-1,0-1 1,0 0-1,-9-6 1,2 1-341,1-1 1,0-1 0,1 0-1,-21-19 1,28 23-77,0 0-1,0 0 1,1-1-1,0 1 1,0-1 0,0 0-1,-5-13 1,3-7-635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 11867,'-26'-10'5033,"26"10"-2473,0 4-1440,4 4-351,9-1-161,8 3-208,8-5-120,13-5-144,-2 0-16,1-3-40,-5 1-16,-11 0-864,-6-2-577,-10 7 833</inkml:trace>
  <inkml:trace contextRef="#ctx0" brushRef="#br0" timeOffset="1">45 152 7610,'0'0'4080,"17"0"-503,5 0-1296,8 0-441,2 0-328,4 0-559,0 0-297,-5 3-408,-1-2-8,-10 1-976,-6-2-497,-7 1 753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06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10266,'-1'2'532,"1"1"1,-1-1-1,1 0 0,-1 1 0,0-1 1,1 0-1,-1 0 0,0 0 1,-1 1-1,1-1 0,-3 3 0,-1 1-106,0 0-1,-9 8 0,-11 13-148,1 0-1,2 1 0,-24 39 1,35-52-240,1 1 0,0 1 0,-12 31 0,20-43-24,0 0-1,1 1 1,-1-1-1,1 1 1,1-1-1,-1 1 1,1 0-1,0-1 1,0 1-1,0-1 1,1 1-1,0 0 1,0-1-1,0 0 1,1 1-1,0-1 1,4 8-1,-3-7-9,0 0 1,1-1-1,0 1 0,1-1 1,-1 0-1,1 0 0,0-1 0,0 1 1,0-1-1,1 0 0,0-1 1,-1 1-1,9 3 0,-2-3-10,-1 1 1,1-2-1,0 0 0,0 0 0,1-1 1,17 1-1,37 3-1023,-30-7 617</inkml:trace>
  <inkml:trace contextRef="#ctx0" brushRef="#br0" timeOffset="1">424 1 10314,'40'16'5488,"-4"-2"-4101,15 10 17,-2-2-159,80 50 0,-122-67-1145,-1 0 0,0 0 0,0 0 0,0 1 0,0 0 0,-1 0 0,0 0 0,-1 1 0,1 0 0,-1 0 0,0 0 0,3 10-1,-5-10-45,0 0 0,0 0 0,-1 0 0,0 0 0,0 0 0,-1 0 0,1 0 0,-2 0-1,1 0 1,-1 1 0,0-1 0,-1 0 0,-3 12 0,1-10-22,1 1 1,-2-1-1,1 0 0,-1 0 1,0 0-1,-1 0 1,0-1-1,-1 0 0,1 0 1,-2-1-1,1 0 0,-1 0 1,0-1-1,0 0 1,-1 0-1,1-1 0,-18 8 1,-1-2-860,0-1 0,-1-1 0,-31 6 0,29-10 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10546,'-8'-3'4841,"4"7"-1912,1 12-1521,3 2-176,4 26-447,7 4-201,4 11-384,1 3-88,0-7-56,-2-6-8,5-16-40,-1-3 72,4-10-856,-1-6-609,3-7 865</inkml:trace>
  <inkml:trace contextRef="#ctx0" brushRef="#br0" timeOffset="1">393 155 9818,'1'0'218,"0"1"-1,-1-1 1,1 0 0,0 1-1,0-1 1,0 0-1,-1 1 1,1-1 0,0 1-1,0-1 1,-1 1-1,1 0 1,0-1 0,-1 1-1,1 0 1,-1-1 0,1 1-1,-1 0 1,1 0-1,-1-1 1,1 1 0,-1 0-1,0 0 1,0 0-1,1-1 1,-1 1 0,0 0-1,0 1 1,1 5 301,-1-1 0,0 1 0,0 7 0,-1 3 377,1 8 77,1-1 0,4 30 0,-3-45-845,0-1 0,0 1 1,1 0-1,0-1 0,1 0 0,0 0 1,0 0-1,0 0 0,11 12 0,-14-17-107,1-1 0,0 1 0,1-1 0,-1 0-1,0 0 1,1 0 0,-1 0 0,1 0 0,-1 0 0,1-1-1,0 1 1,0-1 0,0 0 0,0 0 0,0 0 0,0 0-1,0 0 1,0-1 0,0 1 0,0-1 0,0 0-1,0 0 1,1 0 0,-1 0 0,3-1 0,-1-1-19,0 0 0,0 1 0,0-2 0,-1 1 0,1-1 0,-1 1 0,1-1 0,-1 0 1,0-1-1,0 1 0,-1-1 0,1 1 0,-1-1 0,1 0 0,-1-1 0,-1 1 0,5-9 0,-4 8 8,-1 0-1,0 0 0,0-1 0,0 1 1,-1 0-1,0-1 0,0 0 0,-1 1 1,1-1-1,-1 0 0,0 1 0,-1-1 1,1 1-1,-1-1 0,0 0 0,-3-8 0,0 6 13,1 1-1,-1-1 0,0 1 0,-1 0 0,0 0 0,0 0 1,-1 1-1,1 0 0,-1 0 0,-1 0 0,-7-5 0,10 8-24,-1-1-1,0 1 0,0 1 1,0-1-1,0 1 1,-1-1-1,1 2 0,-1-1 1,1 0-1,-1 1 0,0 0 1,1 1-1,-1-1 0,0 1 1,0 0-1,-10 2 1,14-2-25,-1 1 1,1-1-1,0 1 1,0 0 0,0 0-1,0 0 1,-1 0 0,2 0-1,-1 1 1,0-1 0,0 1-1,0-1 1,1 1-1,-1 0 1,0-1 0,1 1-1,0 0 1,-1 0 0,1 0-1,0 0 1,-1 3 0,0 0-164,1 0 1,0 0 0,-1 0 0,2 0 0,-1 0-1,1 0 1,-1 0 0,2 8 0,2 17-410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259 161 10178,'-8'-12'5528,"1"-12"-4660,6 19-328,-3-13 686,-3-34 0,7 50-1159,0 0 1,0 0 0,-1 0 0,1 0-1,0 0 1,-1 0 0,0 0 0,1 0-1,-1 0 1,0 0 0,0 0 0,0 0 0,0 0-1,-1 0 1,1 1 0,0-1 0,-1 1-1,1-1 1,-1 1 0,0-1 0,1 1 0,-1 0-1,0 0 1,0 0 0,0 0 0,0 0-1,1 0 1,-1 0 0,-1 1 0,1-1 0,0 1-1,0-1 1,0 1 0,0 0 0,0 0-1,0 0 1,0 0 0,-3 0 0,-3 1-28,0 0 1,0 1 0,0-1 0,1 1-1,-1 1 1,0 0 0,1 0-1,0 0 1,0 1 0,0 0-1,0 0 1,0 1 0,1 0-1,-11 10 1,11-9-52,1 0 1,0 0-1,0 0 1,1 0-1,0 1 0,0 0 1,0 0-1,1 0 0,0 0 1,0 1-1,1-1 0,0 1 1,1-1-1,-1 1 0,0 10 1,3-13 6,-1 1 0,1-1 0,0 0 0,0 0 1,1 0-1,-1-1 0,1 1 0,0 0 0,0 0 0,1-1 1,-1 0-1,1 1 0,0-1 0,0 0 0,1 0 0,-1 0 0,6 3 1,3 4 12,1-1 1,1 0-1,-1-1 1,18 8-1,-6-6 72,-18-8-1,0 0 0,-1 0 0,11 7 0,-16-10-61,-1 0 1,1 1-1,-1-1 1,1 1-1,-1-1 1,1 0-1,-1 1 0,0-1 1,1 1-1,-1 0 1,0-1-1,1 1 1,-1-1-1,0 1 1,1-1-1,-1 1 1,0 0-1,0-1 1,0 1-1,0 0 1,0-1-1,0 1 1,0-1-1,0 1 1,0 0-1,0-1 1,0 1-1,0 0 1,0-1-1,0 1 1,-1 0-1,1-1 1,0 1-1,0-1 1,-1 1-1,1-1 1,0 1-1,-1-1 1,1 1-1,-1-1 1,1 1-1,-1-1 0,1 1 1,-2 0-1,-1 2 110,-1 0-1,-1 0 1,1 0-1,-6 3 1,7-5-75,-5 4 53,-1-1 0,0 0-1,-9 3 1,16-7-278,0 1-1,0 0 1,0-1-1,0 0 1,0 1 0,0-1-1,0 0 1,0 0-1,0 0 1,0 0 0,0-1-1,0 1 1,0 0-1,0-1 1,0 1 0,0-1-1,0 0 1,0 0-1,0 0 1,-3-2 0,5 3 76,0 0 1,-1-1-1,1 1 1,0 0-1,-1 0 1,1-1-1,0 1 1,0 0-1,0 0 1,-1-1-1,1 1 1,0 0-1,0-1 1,0 1-1,0 0 1,-1-1-1,1 1 1,0 0-1,0-1 1,0 1-1,0 0 1,0-1 0,0 1-1,0-1 1,0 0-1,8-11-1289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0 388 9626,'10'1'4617,"-1"3"-2008,-2 1-697,-1 2-456,-4 1-712,-1-1-423,-1-2-1370,1-4-1375,-1-2 1512</inkml:trace>
  <inkml:trace contextRef="#ctx0" brushRef="#br0" timeOffset="1">268 0 11346,'1'28'4833,"-7"6"-2464,0 12-625,2 18-471,2 4-353,15 6-544,-2-6-184,7-15-168,11-10-40,6-22-416,8-13-448,-1-20-697,-3-12 889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11106,'4'-3'4657,"5"4"-2560,11 6-761,12 0-424,13 2-256,3-1-311,1-1-65,10-3-352,-3 1 72</inkml:trace>
  <inkml:trace contextRef="#ctx0" brushRef="#br0" timeOffset="1">1485 44 8426,'-24'-1'4705,"16"17"-88,-4 9-2913,-10 12-544,1 3-295,-7 3-377,2-1-208,13-3-368,-7-9-360,7-8-1097,6-8-255,-6-15 944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9458,'20'-5'4497,"0"9"-1608,3 10-625,1 13-488,-1 0-439,-4 14-569,1-3-272,-4-2-280,5 0-80,0-9-664,-5-5-664,16-8 752</inkml:trace>
  <inkml:trace contextRef="#ctx0" brushRef="#br0" timeOffset="1">357 232 10706,'0'-1'4633,"16"-4"-2384,8-3-521,39-6-584,-34 13-343,4 4-449,0 1-352,-2 0-1113,-6-2-2615,-14-4 2455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10730,'0'13'5009,"-2"10"-2248,2 13-977,2 9-303,0 9-673,2 0-280,3-8-368,2-5-80,6-14-448,1-7-528,5-19-1033,0-6-1471,3-22 2151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4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9546,'1'0'267,"-1"0"1,1 0-1,-1 1 0,0-1 1,1 0-1,-1 1 0,1-1 1,-1 0-1,1 1 0,-1-1 0,0 1 1,1-1-1,-1 1 0,0-1 1,0 1-1,1-1 0,-1 1 1,0-1-1,0 1 0,0-1 1,1 1-1,-1-1 0,0 1 0,0 0 1,0-1-1,0 1 0,2 22 1394,-1-17-790,1 23 993,-1-8-659,7 32 0,-7-47-1147,1 0 0,0 1 1,0-1-1,1-1 1,-1 1-1,1 0 1,1-1-1,-1 1 1,7 7-1,-9-12-72,0 0-1,0 0 1,0 1-1,0-1 1,1 0-1,-1 0 1,0 0-1,1 0 1,-1-1-1,1 1 1,-1 0-1,1-1 1,-1 1-1,1-1 1,0 1-1,-1-1 1,1 0-1,0 1 0,-1-1 1,1 0-1,0 0 1,-1 0-1,1 0 1,0-1-1,-1 1 1,1 0-1,0-1 1,-1 1-1,1-1 1,-1 0-1,1 1 1,-1-1-1,1 0 1,2-2-1,1-1-174,1-1 1,-1 1-1,0-1 0,-1 0 0,1-1 0,-1 1 0,4-7 0,-1 1-158,-1 0 0,-1-1 0,0 0 0,0 0 0,4-22 0,-5 15 253,-1 0-1,0-1 1,-1-21 0,-3 37 439,0 8-55,0 13 148,-1 13 116,2 0 1,1 0-1,1 0 0,13 58 0,-1-34 3,36 93 0,-38-120-402,-4-10 42,7 21-1,-14-34-147,0 0-1,0 0 1,0 0 0,-1 0-1,1 0 1,-1 0 0,0 0-1,0 0 1,0 0 0,-2 8-1,1-11-35,1 0 0,-1 1 0,1-1 0,-1 0 0,0 0 0,1 0 0,-1 0 0,0 0 0,0 0 0,0 0 0,1 0-1,-1 0 1,0-1 0,0 1 0,-1 0 0,1 0 0,0-1 0,0 1 0,0-1 0,0 1 0,0-1 0,-1 1 0,1-1 0,0 0 0,0 0 0,-1 0 0,-1 1 0,-3-1 11,1 0 0,-1-1 0,0 1 0,-9-4 0,0 0-104,0-1 1,1-1-1,0 0 1,0-1-1,0 0 1,1-1-1,-16-14 1,23 19-134,1-2 0,0 1 0,0-1 0,1 1 1,-1-1-1,1-1 0,0 1 0,-4-9 0,7 12 209,0 0 0,0 0 0,0 0-1,1-1 1,-1 1 0,1 0 0,-1-1-1,1 1 1,0-1 0,0 1 0,0-1-1,0 1 1,1 0 0,-1-1 0,0 1 0,1 0-1,0-1 1,0 1 0,-1 0 0,1 0-1,1-1 1,-1 1 0,0 0 0,0 0-1,1 0 1,1-2 0,28-27 580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37 7682,'-1'-10'2422,"-2"-10"4780,3 19-7068,-1 1-1,1-1 0,0 1 0,0-1 0,-1 1 1,1 0-1,0-1 0,-1 1 0,1 0 0,-1-1 1,1 1-1,0 0 0,-1 0 0,1-1 1,-1 1-1,1 0 0,-1 0 0,1 0 0,-1-1 1,1 1-1,-1 0 0,1 0 0,-1 0 0,1 0 1,-1 0-1,1 0 0,-1 0 0,1 0 0,-1 0 1,1 1-1,-1-1 0,1 0 0,-1 0 1,1 0-1,-1 0 0,0 1 0,-2 0-154,1 0 0,-1 1-1,0-1 1,1 1 0,-1 0-1,-4 3 1,2 0 36,0 0 1,0 0-1,0 0 0,1 1 1,0-1-1,0 1 0,0 0 1,1 1-1,0-1 0,0 0 1,0 1-1,1 0 0,-2 10 1,2-6-14,2 1 0,0-1 0,0 0 0,1 0 0,0 0 0,1 1 0,1-1 0,0-1 0,0 1 0,1 0 0,0-1 0,1 1 0,0-1 0,11 16 0,-14-23-101,0 0 0,0 0 0,1-1 0,-1 1 0,1 0 0,0-1 0,0 1 0,0-1 0,0 0 0,0 0 0,0 0 0,0-1 0,1 1 0,-1-1 0,1 1-1,-1-1 1,1 0 0,0-1 0,-1 1 0,1-1 0,0 1 0,-1-1 0,1 0 0,6-1 0,1-1-287,19-7 1</inkml:trace>
  <inkml:trace contextRef="#ctx0" brushRef="#br0" timeOffset="1">43 158 10066,'-4'0'4569,"2"-1"-2136,9-1-913,-7 2-296,1 0-448,26 0-199,42 2-361,-32 0-32,2 0-769,0-2 57,0 5 248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9322,'15'31'4585,"-9"3"-1072,-2 6-1681,0 23-440,0 9-279,-1 7-441,1 8-232,7-13-320,-7-12-48,4-24-40,0-12-96,-8-25-752,2-5-617,-7-23-1703,-4-10 1855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11418,'9'0'2122,"0"1"0,14 3 0,19 7 683,33 23-714,-66-29-1890,0 0 1,-1 0 0,0 0-1,0 1 1,-1 1 0,1-1 0,-1 1-1,10 14 1,-14-18-154,-1 1 1,0-1-1,0 1 1,0 0-1,0 0 0,0 0 1,-1 0-1,0 0 1,0 0-1,0 0 0,0 0 1,0 1-1,-1-1 1,0 0-1,0 0 0,0 1 1,-1-1-1,1 0 1,-1 0-1,0 1 0,0-1 1,-2 4-1,0-1-14,-1-1 0,1 1 0,-1-1 0,-1 0 0,1-1 0,-1 1 0,0-1 0,0 0 0,-1 0 0,1 0 0,-1-1 0,0 0 0,0 0 1,-10 4-1,4-2-298,-1-1 0,-1 0 1,1-1-1,-1-1 0,1 0 1,-22 2-1,8-3-1131,11 1 570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0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8538,'1'-1'237,"0"1"0,-1 0 0,1-1 0,0 1 1,0 0-1,0-1 0,-1 1 0,1 0 0,0 0 0,0 0 1,0 0-1,-1 0 0,1 0 0,0 0 0,0 0 0,0 0 1,0 0-1,-1 1 0,1-1 0,0 0 0,1 1 0,1 0-65,0 1-1,0 0 1,1 0-1,-1 0 1,3 3-1,3 3 171,-1 0-1,0 0 0,-1 1 0,1 0 1,-2 0-1,1 1 0,6 14 0,-1 6 266,-1 0 0,-2 0 0,0 1 0,4 44-1,-12-68-518,0-1-1,-1 1 0,0 0 0,-1 10 0,0-14 58,0-4-36,-1-11 27,-1-2-75,-15-49-5,15 51-50,1 0 1,0 0-1,0-19 1,2 24-7,4-59 2,-3 58-3,0 0 1,1 0 0,0 0-1,1 0 1,6-15 0,-6 19-8,-1 0 1,1 0 0,0-1-1,1 2 1,-1-1 0,1 0 0,0 1-1,0 0 1,0 0 0,0 0-1,0 0 1,1 1 0,-1-1-1,1 1 1,-1 0 0,11-2 0,-14 4-89,0-1 1,1 1-1,-1 0 1,0 0 0,0 0-1,1 1 1,-1-1 0,0 0-1,0 0 1,1 1-1,-1-1 1,0 0 0,0 1-1,0 0 1,0-1 0,0 1-1,1 0 1,-1-1-1,0 1 1,0 0 0,-1 0-1,1 0 1,0 0 0,0 0-1,0 0 1,-1 0-1,1 0 1,0 0 0,-1 0-1,1 2 1,8 12-945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8818,'-3'7'3905,"3"-7"-1657,4 2-399,-5-2-137,0 0-232,-1 0-544,1 0-263,-11 15-497,-39 36-176,25-37-672,2-6-601,5-5 737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7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81 7218,'-15'-63'3784,"15"57"-607,0-2-648,-3 5-297,-2 3-320,-3 9-639,-7 11-369,-6 16-488,-4 8-144,-2 0-168,1 1-48,8-8-168,4-5-352,4-13-960,8-11-537,7-13 1105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7106,'8'-12'4216,"4"12"-335,0 7-1784,5 6-73,1 15-592,2 2-215,0 10-441,-3-1-144,7-2-216,-6-2-120,1-6-168,0-4-568,1-13-1120,-3-5 1048</inkml:trace>
  <inkml:trace contextRef="#ctx0" brushRef="#br0" timeOffset="1">333 158 9042,'9'-4'4849,"3"4"-840,4 0-1753,5 3-807,2-1-505,7 0-544,1-2-160,4-2-568,-2 0-600,-14 0 600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32 10978,'0'0'209,"-1"0"-1,1-1 0,-1 1 1,1 1-1,-1-1 0,1 0 1,-1 0-1,1 0 0,-1 0 0,1 0 1,-1 0-1,1 1 0,-1-1 1,1 0-1,-1 0 0,1 0 1,0 1-1,-1-1 0,1 0 1,-1 1-1,1-1 0,-1 1 0,-2 11 1977,2-2-1198,-4 11 413,1-5-393,-2 24 0,4 1-99,5 66-1,-3-102-894,0 0-2,1 0 0,0 0 0,-1 0 0,1 0 0,3 7 0,-4-11-21,1 0 0,-1-1 0,1 1 0,-1 0 0,1 0 0,-1 0 0,1-1 1,0 1-1,-1 0 0,1 0 0,0-1 0,-1 1 0,1-1 0,0 1 0,0 0 0,0-1 0,0 0 0,0 1 1,0-1-1,0 0 0,-1 1 0,1-1 0,0 0 0,0 0 0,0 0 0,0 0 0,0 0 0,0 0 0,0 0 1,0 0-1,2 0 0,2-2-124,0 1 0,0-1 0,0 0 0,0-1-1,0 1 1,0-1 0,-1 0 0,1 0 0,-1 0 0,6-6 0,-7 7 42,8-9-319,0 0-1,-1 0 1,0-1 0,-1-1 0,0 1 0,-1-1-1,-1-1 1,9-19 0,-9 17 369,-1-1-1,0-1 1,-1 1 0,-1-1-1,0 0 1,-2 0 0,1-22-1,-3 40 105,0-1 0,0 1 0,1-1 0,-1 1 0,0-1 0,0 1 0,0-1 0,0 1 0,0-1 0,-1 1 0,1-1 0,0 1 0,0-1 0,0 1 0,0-1 0,0 1-1,-1-1 1,1 1 0,0-1 0,0 1 0,-1-1 0,0 0 0,1 2 18,-1-1 1,1 0-1,-1 1 0,1-1 0,0 0 0,-1 1 1,1-1-1,0 1 0,-1-1 0,1 1 0,0-1 1,-1 1-1,1-1 0,0 1 0,0-1 0,0 1 1,-1 0-1,-2 9 316,0-1-1,1 1 1,0 0 0,0 18 0,2 43 273,5-9-260,20 90-1,-14-98-246,-3 1-1,3 75 1,-11-129-160,0 4 33,0 1 0,0 0 0,-1 0 0,-1 6 0,2-11-24,-1 0 1,1 1-1,-1-1 0,1 0 0,-1 1 1,0-1-1,1 0 0,-1 0 1,0 1-1,0-1 0,0 0 1,0 0-1,0 0 0,0 0 0,0 0 1,0 0-1,0 0 0,-1-1 1,1 1-1,0 0 0,-3 0 0,1 0 2,0 0-1,0-1 0,0 1 0,-1-1 0,1 0 0,0 0 1,0 0-1,0-1 0,0 1 0,0-1 0,0 1 0,0-1 1,-3-1-1,-4-3-16,0 1 0,-12-8 0,2 0-249,1-1 0,-19-16-1,28 20-247,0 0 0,1 0 0,1-1 0,-1 0 0,-7-14 0,14 21 211,0-1 1,0 0-1,0 1 1,0-1-1,1 0 1,-2-6-1,3 6 132,0 0 0,0 1 0,0-1-1,0 0 1,1 0 0,1-5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 13899,'0'-4'5441,"-12"4"-3656,-4 4-313,-8 10-480,-1 8-288,-7 10-432,5 1-136,13 3-56,3-3-16,19-1-24,9-2-24,19-2-24,6 0-24,-4-9-32,3-8-136,-3-14-792,-1-9-496,4-12 856</inkml:trace>
  <inkml:trace contextRef="#ctx0" brushRef="#br0" timeOffset="1">91 70 7898,'-2'-15'4129,"2"14"-825,4 1-1479,16 1-809,4 5-312,8-1-376,-5-1-136,10 1-496,3 4-520,5 3 520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7938,'9'1'4201,"-6"2"-417,2 9-1479,0 9-449,-3 6-239,-2 14-577,0 9-256,-2 17-384,1 3-88,0 5-112,1-14-56,4-16-88,2-5-24,0-24-408,-2-1-360,-2-16-1016,-2-15-1017,0-11 1745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29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10450,'9'0'2395,"28"0"2655,-25 1-4303,0 0-1,18 4 1,4 3 581,63 26 1,-90-31-1242,-1 0 1,0 1 0,0 0 0,0 0 0,0 1 0,-1-1-1,1 1 1,-1 0 0,-1 1 0,1-1 0,-1 1-1,0 0 1,7 13 0,-10-17-73,1 1 1,-1-1-1,0 1 0,0 0 0,0-1 0,0 1 1,0 0-1,-1 0 0,1-1 0,-1 1 0,0 0 1,0 0-1,0 0 0,0 0 0,0 0 1,-1-1-1,1 1 0,-1 0 0,0 0 0,0-1 1,0 1-1,0 0 0,0-1 0,-1 1 0,1-1 1,-1 1-1,0-1 0,1 0 0,-1 0 1,0 0-1,-4 4 0,-2 0 40,0 0 0,-1 0-1,1-1 1,-1 0 0,0-1 0,0 0 0,-1 0 0,-12 3 0,-11 1-703,-38 4 0,28-6-2492,38-4-386,5 4 1625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3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2625,'0'0'2121,"0"0"25,0 0-305,0 0-193,0 0-142,0 0-45,2 0 866,-2 2 3955,-9 21-5903,-16 30 1,11-22-288,0 1 35,2 2 0,-14 59 0,2 65 106,20-122-185,1 0 0,2 1-1,4 39 1,-1-69-389,0-10-603,1-16-2289,1-11-1059,4-11 1932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3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6513,'6'5'2030,"0"0"0,-1 0 0,7 7 0,-6-4-263,10 16 1,-5-1-774,11 26 0,-19-40-560,19 52 682,26 125 1,-34-122-866,4-5-106,-13-44-147,0 0 0,-2 0 0,1 0 0,-2 0 0,0 0 0,0 19 0,-1-33-102,-2-1 0,1 1-1,0 0 1,0 0 0,0 0 0,0 0 0,0 0-1,-1 0 1,1-1 0,0 1 0,-1 0 0,1 0 0,-1 0-1,1-1 1,-1 1 0,1 0 0,-1-1 0,1 1-1,-1 0 1,0-1 0,1 1 0,-1-1 0,0 1-1,0-1 1,1 1 0,-1-1 0,0 0 0,0 1-1,0-1 1,1 0 0,-1 1 0,0-1 0,0 0 0,0 0-1,0 0 1,0 0 0,0 0 0,1 0 0,-2 0-1,-16 0-1208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3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10490,'-3'0'4577,"3"0"-2424,7-3-633,-7 2-232,0 0-456,26-2-263,37-2-361,-32 5-88,1 2-136,-1 1-448,0-2-689,10 1 737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0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185 139 8970,'2'-3'446,"-1"1"0,1-1-1,-1 0 1,1-1 0,-1 1 0,0 0 0,0 0-1,0-1 1,-1 1 0,1 0 0,-1-1 0,0 1-1,0 0 1,0-1 0,0 1 0,0 0 0,-2-6-1,1 5-198,-1 0 0,1 0-1,-1 0 1,0 0-1,0 0 1,0 0-1,-1 1 1,1-1-1,-1 1 1,0-1 0,0 1-1,-5-4 1,5 4-187,-1 1 1,1-1-1,-1 1 1,1 0-1,-1 0 1,0 0-1,0 1 1,0-1-1,0 1 1,0 0-1,0 0 1,-9 0-1,10 1-17,0 0-1,-1 0 1,1 1 0,0-1-1,-1 1 1,1 0 0,0 0-1,0 0 1,-1 0 0,1 0-1,0 1 1,0 0 0,0-1-1,1 1 1,-1 0 0,0 0-1,-3 5 1,1-2-34,1 1 0,-1 0 1,2 0-1,-1 0 0,0 0 0,1 1 0,1-1 0,-1 1 1,1 0-1,-3 12 0,3-8-3,1-1-1,0 0 1,0 1 0,1-1 0,1 1 0,2 19-1,-1-25 8,-1 1-1,1 0 1,-1-1-1,2 0 1,4 11-1,-6-15-9,0 0 0,-1 1 1,1-1-1,0 0 0,0 0 0,0 0 0,0 0 0,0 0 0,0 0 0,0 0 1,0 0-1,0 0 0,1-1 0,-1 1 0,0 0 0,0-1 0,1 1 1,-1-1-1,1 0 0,-1 1 0,0-1 0,1 0 0,-1 0 0,1 1 1,-1-1-1,0 0 0,1-1 0,-1 1 0,1 0 0,1-1 0,0 0 1,0 0-1,1-1 0,-1 0 0,0 1 0,0-1 0,0 0 1,0-1-1,5-4 0,19-25 13,-16 19-9,2-4 8,-4 6 3,0 0 0,1 1 0,13-12 0,-22 21-14,-1 1 1,0 0-1,0-1 1,1 1-1,-1 0 0,0 0 1,0-1-1,1 1 0,-1 0 1,0 0-1,0 0 1,1-1-1,-1 1 0,0 0 1,1 0-1,-1 0 0,1 0 1,-1 0-1,0 0 0,1 0 1,-1-1-1,0 1 1,1 0-1,-1 0 0,0 0 1,1 1-1,-1-1 0,0 0 1,1 0-1,-1 0 1,1 0-1,-1 0 0,0 0 1,1 0-1,-1 1 0,0-1 1,0 0-1,1 0 1,-1 0-1,0 1 0,1-1 1,-1 0-1,0 0 0,0 1 1,1-1-1,-1 0 1,0 1-1,0-1 0,0 0 1,0 1-1,1-1 0,-1 0 1,0 1-1,0-1 0,0 0 1,0 1-1,0 0 1,1 3 77,-1 0 0,1 1 0,-2 8 0,1-8-29,0 11-268,1 32 791,2-16-5714,-1-28 3926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3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 8666,'-9'-5'4489,"3"1"-1537,1 3-687,0 1-257,5 1-791,-2-1-345,2 0-528,0 0-128,22 7-80,39 10-16,-32-16-24,-10 1-32,11-6-32,5-2 40,-3 0-744,1-1-472,-18 3 696</inkml:trace>
  <inkml:trace contextRef="#ctx0" brushRef="#br0" timeOffset="1">28 139 6945,'10'8'4073,"5"-1"80,0-5-2512,1 1-1,7-2-400,-5-1-232,9-1-399,0 1-145,-6 1-200,3-2-80,-7 4-424,3-3-552,-5-2 519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3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31 7474,'7'-16'3736,"-8"8"-903,3 2-513,0 8-327,-8 4-321,-6 15-519,-6 11-321,-16 13-384,1 8-88,0 1-184,4-4-72,9-10-104,5-5-8,4-7-456,2-9-336,4-7-945,-1-8-735,4-9 1560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3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10714,'0'1'4521,"6"12"-2264,5 13-537,8 11-328,1 8-279,4 11-513,0-4-152,5-3-200,-1-1-64,1-12-112,-2-4 0,-10-11-864,2-9-528,-5-9 791</inkml:trace>
  <inkml:trace contextRef="#ctx0" brushRef="#br0" timeOffset="1">617 124 8738,'-10'-10'4633,"4"10"-352,0-3-2289,5 3-680,1 0-263,0 0-553,0 0-232,5 0-168,17 4-32,36 5-48,-31-9 32,0 2-744,0-2-697,-7 1 889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4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5801,'-6'8'3577,"10"-7"544,4-1-2009,9 0-471,7 0-169,5-1-512,2 0-240,5 2-416,-2 2-96,1-1-696,-5 0 2417,-7-4-1585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4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11923,'0'0'110,"0"0"1,-1 0 0,1 0 0,0-1 0,0 1-1,0 0 1,0 0 0,0 0 0,0 0 0,0 0 0,0-1-1,0 1 1,-1 0 0,1 0 0,0 0 0,0 0-1,0 0 1,0 0 0,0 0 0,-1-1 0,1 1 0,0 0-1,0 0 1,0 0 0,0 0 0,-1 0 0,1 0-1,0 0 1,0 0 0,0 0 0,0 0 0,-1 0 0,1 0-1,0 0 1,0 0 0,0 0 0,0 0 0,-1 0-1,1 0 1,0 0 0,0 0 0,0 1 0,0-1 0,-1 0-1,1 0 1,0 0 0,0 0 0,0 0 0,0 0-1,0 0 1,0 1 0,-1-1 0,1 0 0,0 0 0,0 0-1,-1 14 1404,1-14-1512,0 35 1029,10 60-1,-4-52-801,40 209 312,-28-170-470,-10-20-43,-12-83-226,1 1-1,0-24 1,3 34 149,0 0 1,1 0-1,0-1 1,1 1-1,0 0 1,4-13-1,-4 19 46,0 0 0,1-1-1,-1 1 1,1 0-1,0 0 1,0 1 0,0-1-1,0 1 1,0-1-1,1 1 1,0 0 0,0 0-1,0 0 1,0 1 0,0 0-1,0-1 1,0 2-1,1-1 1,-1 0 0,1 1-1,0 0 1,-1 0-1,1 0 1,9 0 0,-7 0 61,-1 1 1,1 0-1,-1 1 0,0 0 1,1 0-1,-1 0 1,0 0-1,1 1 1,-1 0-1,0 1 0,0-1 1,-1 1-1,1 0 1,-1 0-1,1 1 1,-1 0-1,0 0 0,6 6 1,-6-4 27,1 2 0,-1-1 0,0 1 0,-1 0 0,1 0 0,-2 0 0,1 0 0,-1 1 0,0-1 0,-1 1 0,0 0 0,0 0 0,-1 0-1,0 13 1,-1-20-65,0 0-1,0 0 0,-1-1 1,1 1-1,0 0 0,-1 0 1,0 0-1,1 0 1,-1-1-1,0 1 0,0 0 1,0-1-1,0 1 0,0-1 1,0 1-1,-3 2 0,2-2 4,-1 0 0,1-1 0,-1 1 0,0 0 0,1-1 0,-1 0 0,0 0 0,0 0 1,-5 1-1,-2 0 7,-1 0 1,1-2 0,-1 1 0,0-1 0,-10-2 0,-71-11-1155,45 5-2843,43 6 2975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4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11666,'-3'-3'4689,"3"-1"-2840,0 0-257,0 3-368,0-1-279,0 1-505,11-2-176,15-1-152,37 0-32,-29 6 16,2 0-432,-9 0-1200,-1 3-289,-4-4 841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3:4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11090,'0'4'4585,"10"-2"-2616,-3-1-217,6-1-392,13 0-231,0 0-489,4 0-176,0 0-240,-5 0-80,-1-1-272,-2-1-416,-9 5-288,-4-2 440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0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28 3289,'-12'-20'16907,"4"13"-13917,8 7-2951,0 0 0,-1 0-1,1 0 1,0 0-1,0 0 1,0 0-1,-1 0 1,1 0-1,0 0 1,0 0-1,-1 0 1,1 0-1,0 0 1,0 0 0,0 0-1,-1 0 1,1 0-1,0 0 1,0 0-1,-1 0 1,1 0-1,0 0 1,0 0-1,0 0 1,-1 1 0,-1 1-35,1 0 1,-1 1 0,1-1-1,-1 1 1,1 0 0,-2 4-1,3-5 30,-7 13-8,2 0 0,0 1 1,0 0-1,2 0 1,-3 22-1,5-31-18,-13 291 290,15-254-231,0-28-27,0 0 0,-2 0-1,-2 20 1,3-35-29,0-1-1,0 0 0,0 1 1,0-1-1,0 1 0,0-1 0,-1 0 1,1 1-1,0-1 0,0 0 1,0 1-1,0-1 0,-1 0 1,1 1-1,0-1 0,0 0 1,-1 0-1,1 1 0,0-1 0,0 0 1,-1 0-1,1 1 0,-1-1 1,1 0-197,-1 0 1,1-1-1,0 1 1,-1 0 0,1-1-1,0 1 1,0-1 0,-1 1-1,1 0 1,0-1-1,0 1 1,-1-1 0,1 1-1,0-1 1,0 1-1,0-1 1,0 1 0,0-1-1,0 1 1,0 0-1,0-1 1,0 1 0,0-1-1,0 0 1,0-22-1153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7410,'6'3'1371,"0"1"0,0 0 0,0 0 1,-1 0-1,1 1 0,8 9 0,-8-6-542,1 0-1,-2 1 1,1 0-1,4 10 1,2 8-340,-2 2 0,9 37 0,-10-33 315,6 18-377,63 196 475,-75-241-909,-2-5-38,-1 1 0,1-1 1,0 1-1,-1-1 0,1 1 0,-1 0 1,0-1-1,1 1 0,-1 0 1,0 3-1,0-5-10,0 0 0,0 0 0,-1 1 1,1-1-1,0 0 0,0 0 0,0 0 0,0 0 1,0 0-1,-1 1 0,1-1 0,0 0 0,0 0 1,0 0-1,0 0 0,-1 0 0,1 0 0,0 0 1,0 0-1,0 0 0,-1 0 0,1 0 1,0 0-1,0 0 0,0 0 0,0 0 0,-1 0 1,1 0-1,0 0 0,0 0 0,0 0 0,-1 0 1,1 0-1,0 0 0,0 0 0,-7-2-959,-4-6-175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11210,'0'0'4625,"0"4"-2424,13 0-449,-8-2-143,9 0-305,10-2-560,-3 0-216,11-4-216,-3 0-72,-4-2-104,-1 1-336,-8 0-824,-1 2-584,-6 3 856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0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5753,'3'2'525,"0"-1"0,-1 0 0,1 1 0,0 0 0,-1-1 0,0 1 0,1 0 0,-1 0 0,0 0-1,0 1 1,0-1 0,0 1 0,0-1 0,0 1 0,-1-1 0,0 1 0,1 0 0,-1 0 0,0 0 0,0-1 0,0 1 0,0 4-1,5 21 1531,-3-17-1634,0 0 0,-1 1 0,0-1 0,-1 0-1,-1 16 1,0-26-402,0 0-1,-1 0 0,1 0 1,-1 0-1,1 0 1,0 0-1,-1-1 1,0 1-1,1 0 1,-2 1-1,-2 0-19,4-8-114,5-13-276,-4 14 310,0 1 0,0 0-1,0 0 1,0-1 0,-1-5 0,0 0-24,1 0 0,-1 1 0,4-15 0,-3 20 97,0 0 0,1 0 1,-1 0-1,1 0 0,0 0 0,0 0 1,0 1-1,0-1 0,1 1 1,5-6-1,-2 3 24,0 0-1,1 1 1,0 0 0,0 0 0,9-5 0,-15 10 3,0-1 1,0 1 0,0 0-1,-1-1 1,1 1 0,0 0 0,0 0-1,0 0 1,0 0 0,0-1-1,0 1 1,-1 0 0,1 0 0,0 1-1,0-1 1,0 0 0,0 0 0,0 0-1,0 1 1,-1-1 0,1 0-1,0 1 1,1 0 0,0 0 31,-1 1 0,1-1 0,-1 1 0,1-1 0,-1 1 0,0-1 0,0 1 0,0 0-1,0 0 1,1 2 0,1 3 149,-1 0-1,0 0 0,0 1 0,2 14 0,-3 28 468,-2-36-599,1 1 1,1-1-1,4 24 0,-1-26-915,-4-12 770,1 0 0,-1 0 1,0 1-1,0-1 1,0 0-1,0 0 0,0 1 1,1-1-1,-1 0 1,0 0-1,0 0 0,0 1 1,1-1-1,-1 0 1,0 0-1,0 0 0,1 0 1,-1 1-1,0-1 1,0 0-1,1 0 0,-1 0 1,0 0-1,0 0 1,1 0-1,-1 0 0,0 0 1,1 0-1,-1 0 1,0 0-1,0 0 0,1 0 1,-1 0-1,0 0 1,1 0-1,-1 0 0,0 0 1,0 0-1,1-1 1,-1 1-1,0 0 0,0 0 1,1 0-1,7-9-1123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10674,'-56'4'4361,"59"-4"-2472,10 4-113,7 0-416,4 0-215,8 0-505,3-3-208,-1-1-208,1-1-56,-7-2-608,-3-1-504,-5 1-841,-8 3 977</inkml:trace>
  <inkml:trace contextRef="#ctx0" brushRef="#br0" timeOffset="1">67 108 8514,'0'11'3937,"6"-8"-1369,8 1-471,7 1-289,3-1-288,7-3-527,3 3-233,-2-5-312,0 0-112,-4 1-344,-3-4-464,-5-3-1185,-12 3 737,-9-8 256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15 7026,'-1'-1'413,"1"0"0,-1 0 1,1 0-1,-1 0 1,0 1-1,1-1 1,-1 0-1,0 0 1,0 0-1,0 1 1,1-1-1,-1 0 1,0 1-1,0-1 1,0 1-1,-2-2 1,2 2-162,-1 0 0,1-1 0,0 1 1,-1 0-1,1 0 0,0 0 1,-1 0-1,1 0 0,0 1 0,-1-1 1,1 0-1,-2 1 0,-2 2 127,-1-1 1,1 1-1,0 0 0,0 0 0,-6 5 1,2 0-98,0 1 0,0-1 1,1 2-1,0-1 1,1 1-1,0 0 1,-9 18-1,9-13-149,0 0-1,1 0 0,1 1 1,0 0-1,-3 19 1,6-16-64,0 0 0,2-1 1,0 1-1,1-1 1,1 1-1,8 34 0,-4-30 16,1-1 0,0 1 0,2-1-1,23 39 1,-25-48-18,19 22 0,-22-30-92,0-1 0,0 0 0,1 0 0,-1 0 0,1-1-1,0 1 1,7 3 0,-11-6-51,0-1-1,0 1 0,0-1 1,0 1-1,0-1 0,0 0 1,0 1-1,0-1 0,0 0 1,0 0-1,0 0 0,0 0 1,0 0-1,2 0 0,-2 0 29,-1-1 0,1 1-1,-1-1 1,1 1 0,0-1-1,-1 1 1,0-1-1,1 1 1,-1-1 0,1 0-1,-1 1 1,0-1-1,1 0 1,-1 1 0,0-1-1,0 0 1,1 1-1,-1-1 1,0-1 0,4-13-433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69 5665,'24'-42'3398,"-23"41"-3192,11-19 5463,-12 19-5316,0 1 0,0-1 0,1 1 0,-1 0 0,0-1 0,1 1 0,-1 0-1,1-1 1,-1 1 0,0 0 0,1 0 0,-1-1 0,1 1 0,-1 0 0,1 0 0,-1 0 0,1-1 0,-1 1-1,1 0 1,-1 0 0,1 0 0,-1 1-291,-1-1 1,1 1-1,-1-1 0,1 1 1,-1-1-1,1 1 0,-1 0 0,1-1 1,0 1-1,-1 0 0,1-1 0,0 1 1,-1 0-1,1 0 0,0 0 0,-2 4 90,-60 152 495,52-136-726,0 0-1,-1 0 0,-21 27 1,24-37-143,7-8-21,-2 0 0,1 1 1,0-1-1,-1 0 0,1-1 0,-1 1 0,0 0 0,0-1 1,0 1-1,-6 2 0,9-4 205,-1-1-40,0 0 0,1 1-1,-1-1 1,1 0-1,-1 0 1,0 0 0,1 1-1,-1-1 1,1 0-1,-1 0 1,0 0 0,1 0-1,-1 0 1,-1 0-1,-13-7-613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10882,'15'5'5097,"2"7"-2432,7 12-601,0 3-183,-3 8-713,2-1-264,-1-1-392,-2 0-96,0-6-151,4 3-89,-10-10-104,4-1-192,-8-8-689,-2-3-423,6-4-896,-4 4 1207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39 200 10818,'-39'-7'4697,"39"7"-2464,4 3-113,8 1-615,4 0-313,11-2-480,6-2-176,7-2-232,3-4-64,0-3-88,0 4-232,-12 1-856,-7 0-576,-16 4 832</inkml:trace>
  <inkml:trace contextRef="#ctx0" brushRef="#br0" timeOffset="1">153 0 11226,'7'7'4625,"1"10"-2744,3 8 87,-5 19-527,3 3-281,-2 9-568,1 2-200,0-7-208,0-10-72,8-9-144,3-12-384,2-15-760,3-5-4313,-5-28 3768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9370,'-2'4'1187,"0"1"1,0-1-1,1 0 0,-3 9 1,2-3-3,1 0 0,0 14 1,-1 0-206,0-4-393,1-1 1,1 1 0,0 0-1,4 21 1,-3-36-549,0 0 0,0 1-1,1-1 1,-1 0 0,1 0 0,1 0 0,-1 0 0,1 0 0,0 0 0,0 0-1,0-1 1,0 0 0,1 1 0,0-1 0,0-1 0,0 1 0,0 0 0,0-1-1,9 5 1,-11-7-46,1 0 0,-1 1-1,1-1 1,-1 0-1,1-1 1,0 1-1,-1 0 1,1-1 0,0 1-1,-1-1 1,1 0-1,0 0 1,0 0 0,-1 0-1,1-1 1,0 1-1,-1-1 1,1 1 0,0-1-1,-1 0 1,1 0-1,-1 0 1,1 0 0,-1-1-1,1 1 1,3-4-1,-2 1-116,0 0 0,0-1 0,0 0 0,-1 0 0,0 0 0,0 0 0,0 0-1,4-11 1,12-48-1221,-16 52 1111,21-117-564,-23 125 1552,-2 12-279,-1 20 238,-2 15-93,2 0-1,7 69 1,5-52-146,27 90 0,-20-91-238,-16-54-214,4 11 55,-2 0 0,3 21 1,-5-33-58,-1 0 1,0-1 0,0 1-1,0 0 1,0 0 0,-1-1 0,1 1-1,-1 0 1,0-1 0,0 1-1,-1-1 1,1 1 0,-1-1 0,1 1-1,-1-1 1,-3 4 0,3-5-2,0 0 0,0 0 0,0-1-1,0 1 1,-1-1 0,1 1 0,0-1 0,-1 0 0,1 0 0,-1 0 0,1 0 0,-1 0 0,1-1 0,-1 1 0,0-1-1,-2 1 1,-6-1 57,0-1-1,-19-2 1,28 3-69,-22-4 60,0-1 0,-41-15 0,51 15-115,0-1 0,1 0 0,-1-1 0,2-1 0,-25-17 0,36 23 38,-3-1-111,-1-1 0,1 0 0,-5-7 0,9 11 80,-1-1 0,0 0 0,1 0 0,-1 1 0,1-1 0,-1 0 0,1 0 1,-1 0-1,1 0 0,0 0 0,-1 0 0,1 0 0,0 0 0,0 0 0,0 0 0,0 0 1,0 0-1,0 0 0,0 0 0,0 0 0,0 0 0,0 0 0,0 0 0,1 0 1,-1 0-1,0 1 0,2-3 0,2-1-299,1 0-1,0 0 1,0 1 0,0 0 0,1-1-1,0 2 1,7-4 0,31-11-1882,7-2 894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0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10490,'25'23'9186,"1"-2"-5794,28 25-2316,-35-26-817,0 1 1,-2 0-1,19 30 1,-27-36-172,0 0 0,-2 1 0,0 0 0,0 0 0,-2 1 0,6 25 0,-8-24-64,0 1 0,-2-1 0,0 1 0,-1-1 0,-1 0 0,-1 1 1,-1-1-1,-7 31 0,8-43-155,0-1 1,0 1-1,-1-1 0,-3 6 1,5-9 176,0 0 0,-1 0 1,1-1-1,0 1 1,-1-1-1,1 0 1,0 1-1,-1-1 0,0 0 1,1 0-1,-1 1 1,0-2-1,0 1 1,1 0-1,-1 0 0,-3 0 1,2 0 21,-1-1 1,0 0 0,0 0-1,-4-1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15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13 5001,'0'-2'3429,"1"-5"4238,-1 7-7609,0 0 0,0 0 0,0-1 1,0 1-1,0 0 0,0 0 1,0 0-1,0 0 0,0 0 0,0 0 1,0-1-1,0 1 0,0 0 1,0 0-1,0 0 0,-1 0 0,1 0 1,0 0-1,0 0 0,0-1 1,0 1-1,0 0 0,0 0 0,0 0 1,-1 0-1,1 0 0,0 0 1,0 0-1,0 0 0,0 0 0,0 0 1,-1 0-1,1 0 0,0 0 1,0 0-1,0 0 0,0 0 0,0 0 1,0 0-1,-1 0 0,1 0 1,0 0-1,0 0 0,0 0 1,0 0-1,0 0 0,-1 0 0,1 0 1,0 0-1,0 1 0,0-1 1,0 0-1,0 0 0,-14 6 6,1 1 1,-17 11-1,13-8-27,-21 11 1,2-5 9,18-9 1,1 1 0,-18 12 0,34-20-40,0 1-1,0-1 1,0 1 0,0 0 0,0 0-1,0-1 1,1 1 0,-1 0-1,0 0 1,0 0 0,1 0 0,-1 0-1,1 0 1,-1 1 0,1-1-1,-1 0 1,1-1-1,0 1 0,0 0 1,0-1-1,0 1 1,0-1-1,0 1 1,1 0-1,-1-1 0,0 1 1,0 0-1,0-1 1,1 1-1,-1-1 1,0 1-1,0-1 0,2 2 1,0 1 27,1-1 1,0 1 0,0-1-1,0 1 1,0-1 0,5 3-1,-6-4-22,8 4 65,-1 0 0,1-1 0,0 0 1,1-1-1,-1 0 0,13 2 0,65 5 673,-45-7-258,-16-1-935,-25-1-379,-1 1 331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9250,'20'11'3969,"-5"-7"-1769,-6-4-567,11 2 87,1 1-240,3 0-415,11 2-185,-9 2-272,1-3-88,-7 0-168,-8 1-88,0 2-144,-7-2-24,-5 1-424,0-6-392,-1 0-808,0-1 855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1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9754,'0'0'1323,"6"-6"1438,-6 6-2687,0 0 0,0 0-1,0 0 1,1 0 0,-1 0 0,0 0 0,0 0 0,0-1 0,0 1-1,0 0 1,0 0 0,0 0 0,0 0 0,1 0 0,-1 0-1,0 0 1,0 0 0,0 0 0,0 0 0,0 0 0,0 0 0,1 0-1,-1 0 1,0 0 0,0 0 0,0 0 0,0 0 0,0 0-1,0 0 1,0 0 0,1 0 0,-1 1 0,0-1 0,0 0 0,0 0-1,0 0 1,0 0 0,0 0 0,0 0 0,0 0 0,0 0-1,0 0 1,0 0 0,1 1 0,-1-1 0,0 0 0,0 0 0,0 0-1,0 0 1,0 0 0,0 0 0,0 0 0,0 1 0,0-1 0,0 0-1,0 0 1,0 0 0,0 0 0,0 0 0,0 0 0,18 305 2640,-12-214-2365,-1 18-65,-10 9-99,7-93-141,-1-17-22,-1-8-23,0 1 1,0-1 0,0 0 0,0 0-1,0 0 1,1 1 0,-1-1-1,0 0 1,0 0 0,0 1 0,0-1-1,0 0 1,0 0 0,0 1 0,0-1-1,0 0 1,0 0 0,0 0-1,-1 1 1,1-1 0,0 0 0,0 0-1,0 1 1,0-1 0,0 0-1,0 0 1,0 0 0,-1 1 0,1-1-1,0 0 1,0 0 0,0 0-1,0 0 1,-1 0 0,1 1 0,0-1-1,0 0 1,0 0 0,-1 0 0,1 0-1,0 0 1,0 0 0,0 0-1,-1 0 1,1 0 0,0 0 0,0 0-1,-1 0 1,0 0-13,-1 0 0,1-1 0,-1 0 0,1 1 0,0-1 0,0 0 0,-1 0 0,-1-1 0,1-1-26,-1 0 0,1 0-1,0 0 1,0 0 0,0 0 0,0 0 0,0-1-1,1 1 1,-1 0 0,1-1 0,0 1 0,0-1-1,0-7 1,-1-1-130,1-1 0,1-22 0,0 27 121,1 0 1,0 0 0,0 1 0,1-1-1,0 0 1,0 1 0,1 0 0,0-1-1,6-9 1,-8 14 57,1 1 0,0-1 0,0 1 0,0-1 0,0 1 0,0 0 1,1 0-1,-1 0 0,1 0 0,-1 1 0,1-1 0,0 1 0,0-1 0,-1 1 0,1 0 0,0 0 0,0 0 0,0 1 1,0-1-1,0 1 0,1-1 0,-1 1 0,0 0 0,0 0 0,6 1 0,-6 0 58,1 0 1,0-1-1,-1 1 0,1 1 0,-1-1 1,0 0-1,1 1 0,-1 0 1,0 0-1,0 0 0,3 2 0,2 3 130,-1 1 0,10 12 0,-10-13-81,6 10 205,-1 0-1,19 32 1,-30-46-264,1 0 1,-1 0-1,0 0 0,0 0 0,0 0 0,1 5 1,-2-6-27,0 0 0,0-1 1,0 1-1,0-1 0,0 1 1,0-1-1,-1 1 1,1 0-1,0-1 0,-1 1 1,0-1-1,1 1 0,-1-1 1,0 0-1,0 1 0,-1 1 1,-1 0 14,1 0 0,-1 0 1,0 0-1,-1 0 0,1-1 1,0 0-1,-1 0 0,1 1 1,-6 1-1,-2 0 93,-23 6-1,30-9-125,1-1-1,-1 0 1,0 1 0,1-1-1,-1-1 1,-7 0 0,5 0-18,5 1-30,1 0 0,-1 0 0,0 0-1,0 0 1,0 0 0,1 0 0,-1 0 0,0-1 0,0 1-1,0 0 1,1 0 0,-1-1 0,0 1 0,1-1 0,-1 1 0,0-1-1,1 1 1,-1-1 0,0 1 0,1-1 0,-1 1 0,1-1-1,-1 0 1,1 1 0,0-1 0,-1 0 0,1 1 0,-1-1 0,1 0-1,0 0 1,0 1 0,0-1 0,-1-1 0,1 0-130,0 0 0,1-1 1,-1 1-1,0 0 0,1 0 0,-1 0 0,1 0 1,0 0-1,0 0 0,0 0 0,0 0 1,1-2-1,22-30-766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11715,'1'24'4576,"-4"28"-2895,-2 5-353,1 13-144,3 0-215,6-7-457,6-7-184,2-18-224,1-3-40,-2-14-136,0-5-360,-5-12-1121,2-4-863,2-15 1400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17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9858,'-5'-4'4441,"2"2"-2344,3 2-481,0 0-120,0 0-536,5 0-239,23 4-305,40 7-96,-31-10-120,3-1-48,3 3-80,-10-3-16,-1 3-568,-13-2-465,-18 2-31,4 1 368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1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8674,'4'6'4265,"5"-4"-1473,7-2-1031,3 0-17,7 0-464,2-2-167,4 2-409,3-2-144,-4 2-232,3 7-88,-7 1-144,-7-1-32,-3 3-568,-13-4-424,4 3-865,-4-1 977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213 152 5817,'-2'11'3153,"3"-9"1159,-1-2-4232,0 1-1,0-1 0,0 0 1,0 0-1,0 0 0,0 0 1,0 0-1,1 0 0,-1 0 1,0 0-1,0 0 0,0 0 1,0 0-1,0 0 0,0 0 1,0 0-1,1 0 0,-1 0 0,0 0 1,0 1-1,0-2 0,0 1 1,0 0-1,0 0 0,1 0 1,-1 0-1,0 0 0,0 0 1,0 0-1,0 0 0,0 0 1,0 0-1,1 0 0,-1 0 1,0 0-1,0 0 0,0 0 1,0 0-1,0 0 0,0-1 1,0 1-1,0 0 0,0 0 1,0 0-1,1 0 0,-1 0 1,0 0-1,0 0 0,0-1 1,0 1-1,0 0 0,0 0 0,0 0 1,0 0-1,0-2 159,0 0 0,0 0 0,0 0 0,1 0 0,-1 0 0,2-4 0,2-10-58,-2 7-75,-1 6-66,0-1 0,-1 1 0,1 0 0,-1-1 0,1 1 0,-1-1 0,0 1 0,0-1 0,-1 1 0,1-1 0,-1 1 0,1-1 0,-1 1 0,0 0 0,-1-1 0,1 1 0,-3-4 0,1 2 16,-1 0 0,0 0 0,0 1 0,0-1 0,-1 1 0,1 0 0,-1 1 0,0-1 0,-9-4 0,12 7-44,-1-1 0,0 1 0,0 0 0,0 0 0,0 1 0,0-1 0,0 0 0,0 1 0,0 0 0,0 0 0,0 0 0,0 0 0,0 0 0,0 0 0,-1 1 0,1 0 0,0-1 0,1 1 0,-1 0 0,-6 3 0,3 0 12,1 0 0,-1 0 0,1 0 0,-1 1 0,1 0 0,0 0 0,1 0 0,-8 11 0,4-4 14,1 1 1,1 0-1,-7 17 0,11-24-22,0 1-1,0 0 0,0 0 0,1 0 1,0 0-1,1 0 0,-1 0 1,1 1-1,1-1 0,-1 0 1,1 0-1,2 9 0,-2-13-9,0 1 1,1-1-1,-1 1 0,1-1 0,-1 0 0,1 1 1,0-1-1,0 0 0,1 0 0,-1 0 0,1-1 1,-1 1-1,1-1 0,0 1 0,0-1 1,0 0-1,0 0 0,0 0 0,0 0 0,1-1 1,-1 1-1,1-1 0,-1 0 0,1 0 0,5 1 1,-5-2-5,0 0 0,0 0 1,0 0-1,0-1 1,0 1-1,-1-1 0,1 0 1,0 0-1,0 0 0,-1-1 1,1 1-1,-1-1 1,1 0-1,-1 0 0,0 0 1,0 0-1,5-5 0,2-2 15,0-1 0,-1 0 0,13-18 0,-19 24-3,0-1 0,0 1 0,3-9 0,-6 13-11,0-1 1,0 1 0,0 0-1,1 0 1,-1 0 0,0 0-1,0 0 1,0 0 0,0-1-1,0 1 1,0 0 0,0 0-1,0 0 1,0 0-1,0 0 1,0-1 0,0 1-1,0 0 1,0 0 0,0 0-1,0 0 1,0 0 0,0-1-1,0 1 1,0 0 0,0 0-1,0 0 1,0 0 0,0 0-1,0-1 1,0 1 0,0 0-1,-1 0 1,1 0 0,0 0-1,0 0 1,0 0-1,0 0 1,0-1 0,0 1-1,0 0 1,-1 0 0,1 0-1,0 0 1,0 0 0,0 0 5,-1 0-1,1 0 1,0 1 0,0-1 0,0 0 0,0 0-1,0 0 1,-1 1 0,1-1 0,0 0 0,0 0 0,0 1-1,0-1 1,0 0 0,0 0 0,0 1 0,0-1-1,0 0 1,0 0 0,0 1 0,0-1 0,0 0 0,0 0-1,0 1 1,0-1 0,0 0 0,0 0 0,0 1-1,0-1 1,0 0 0,0 0 0,1 1 0,15 35 847,-11-27-485,7 19 0,-11-24-339,0 0 1,0 0-1,0 0 1,1 0 0,0 0-1,-1-1 1,1 1-1,1 0 1,-1-1-1,1 0 1,4 6 0,0-7-4963,-6-1 3439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11546,'8'32'6663,"-4"3"-3682,-6 33-775,0-45-1828,-1 1-1,-8 37 1,7-54-336,2-12-115,1-12-228,2 6 28,1-1 1,0 1-1,0 0 0,1-1 0,6-14 0,-1 8 3,0 1 0,16-25 0,-20 36 258,0 0 1,1 0-1,11-11 1,-14 15 40,0 1 0,0-1 0,0 1 0,1-1 0,-1 1 1,5-2-1,-7 2 7,1 1 0,0 0 0,0 0 0,1-1 0,-1 1 0,0 0 0,0 0 0,0 0 0,0 0 0,0 0 0,0 0 0,0 0 1,0 1-1,0-1 0,0 0 0,0 1 0,1 0 0,0 0 46,-1 0 0,1 0 0,-1 0 1,1 1-1,-1-1 0,0 0 0,0 1 0,0-1 1,1 1-1,-2 0 0,1-1 0,0 1 0,1 3 1,6 25 700,-1 16-3,-5-31-533,0 0 0,9 30 0,-10-42-285,0-1-1,0 1 1,0-1-1,1 1 1,-1-1-1,1 1 0,2 2 1,-4-5-89,1 1 1,-1 0-1,1-1 1,0 1-1,-1-1 1,1 1-1,0-1 1,-1 0-1,1 1 1,0-1-1,0 1 0,-1-1 1,1 0-1,0 0 1,0 0-1,0 1 1,-1-1-1,1 0 1,0 0-1,0 0 1,0 0-1,0 0 0,-1 0 1,1-1-1,0 1 1,0 0-1,1-1 1,7-5-966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143 284 7946,'1'-2'848,"-1"-1"0,1 0 1,-1 0-1,0 0 0,0 0 1,0 1-1,0-1 0,0 0 1,-1 0-1,0 0 0,-1-5 1,1 7-705,0-1 1,1 1-1,-1-1 1,0 1-1,-1 0 1,1 0 0,0-1-1,0 1 1,0 0-1,-1 0 1,1 0-1,-1 0 1,1 0-1,0 0 1,-1 1 0,0-1-1,1 1 1,-1-1-1,1 1 1,-1-1-1,-2 1 1,0-1-31,0 0-1,0 1 1,-1-1 0,1 1-1,0 0 1,0 1 0,-1-1-1,1 1 1,0 0 0,0 0-1,0 0 1,-5 2 0,7-2-78,-1 1 0,1-1 0,-1 1-1,1-1 1,0 1 0,0 0 0,0 0 0,0 0 0,0 0 0,1 0 0,-1 1 0,0-1 0,1 0 0,0 1 0,-1-1 0,1 1 0,0 0 0,1-1 0,-1 1-1,0 3 1,-5 23 184,-2 30 0,7-50-156,1 0 0,0 0 0,0 0 0,1 1 0,1-1 0,-1 0 0,6 16 1,-6-22-42,0-1 0,0 0 1,0 1-1,1-1 0,-1 0 1,0 0-1,1 0 0,-1 0 0,1 0 1,0 0-1,0 0 0,0-1 1,0 1-1,4 2 0,-4-3-14,0 0 0,0-1 1,0 1-1,0-1 0,1 1 0,-1-1 0,0 0 0,0 1 0,0-1 0,1 0 0,-1-1 0,0 1 0,0 0 0,0-1 0,0 1 0,0-1 0,1 1 0,1-2 0,3-2-38,0 0 0,0 0 1,-1 0-1,0-1 0,0 0 0,0 0 1,0-1-1,-1 1 0,0-1 0,0 0 1,8-14-1,-3 1-121,0 0 0,0-1 1,5-21-1,-4 10-10,-2-1 1,7-38-1,-14 52 106,0 1 1,-1-1-1,0 0 0,-2 1 0,-4-33 0,4 47 55,-4-19 0,5 21 13,-1-1 0,1 1 0,-1 0 0,0 0 0,1 0 0,-1 0 0,0 0 0,1 0 0,-1 0 0,0 0 0,0 0 0,0 0 0,0 1 0,0-1 0,-1-1 0,2 2-4,-1 0 1,1 0 0,-1 0-1,1 0 1,-1-1 0,1 1 0,0 0-1,-1 0 1,1 0 0,-1 0-1,1 0 1,-1 0 0,1 0-1,0 0 1,-1 0 0,1 1-1,-1-1 1,1 0 0,0 0 0,-1 0-1,1 0 1,-1 0 0,1 1-1,0-1 1,-1 0 0,1 0-1,0 1 1,-1-1 0,1 0-1,0 1 1,-1-1 0,1 0-1,0 1 1,-8 14 263,4 0-111,0 0-1,1 0 1,1 0 0,0 1-1,1-1 1,2 22-1,-1-33-129,0 28 333,2 0 0,9 53 0,-7-68-244,1 0 1,0 0-1,1 0 1,1 0-1,0-1 1,14 22-1,-17-32-214,0-1 0,0 1 0,0-1-1,10 8 1,-13-12 16,0 1-1,1-1 0,-1 0 1,0 0-1,1 0 1,-1 0-1,1-1 1,0 1-1,-1 0 1,1-1-1,0 1 1,-1-1-1,1 1 1,0-1-1,-1 0 1,1 0-1,0 0 1,0 0-1,0 0 0,-1 0 1,1 0-1,0 0 1,2-2-1,15-10-451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30 556 9018,'-2'6'1318,"0"0"0,0 0 0,-1 0 0,0 0 1,0 0-1,0-1 0,-6 9 0,8-16 264,0-5-1016,0-10-208,21-219 297,-19 223-639,20-123 26,-15 111-35,0-1 1,2 2-1,14-31 1,-21 52-8,18-31-1,-18 31-1,2 0 1,-1 0-1,0 0 0,0 0 0,1 1 0,0 0 0,-1-1 0,6-2 0,-7 4 1,0 0-1,0 1 1,1-1-1,-1 1 1,0-1-1,0 1 1,0-1-1,0 1 1,1 0-1,-1-1 1,0 1-1,1 0 1,-1 0-1,0 0 1,0 0-1,1 0 1,-1 0-1,0 1 1,0-1-1,1 0 1,-1 1-1,0-1 1,0 1-1,0-1 1,3 2-1,-2 0 4,0 0 0,0 0 0,0 0 0,0 0 0,-1 0 0,1 1 0,-1-1 0,1 1 0,-1-1-1,0 1 1,2 5 0,6 24 141,-1 1-1,4 37 1,-3-15 45,2 10 14,25 119 303,-29-154-804,2-1 0,1 0 0,1-1 0,16 30 0,-23-53-1222,-1-8 552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1 575 9082,'14'19'4257,"4"-20"-1184,2-1-1225,11-3-208,8 0-311,1 5-577,-8 0-232,-12 1-304,-7 0-72,-5-2-968,8-4 632</inkml:trace>
  <inkml:trace contextRef="#ctx0" brushRef="#br0" timeOffset="1">360 0 13171,'-23'8'5129,"14"-4"-3409,2-4-631,15 7-97,2-2-208,18 1-280,6 2-160,3 0-208,6 1-56,-4-4-216,-5-3-472,-7-2-1328,-9-2 1255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7898,'-10'3'4393,"7"2"-264,10 1-2329,6-2-56,7 0-407,6-2-249,4 2-504,-2-1-168,-3-4-208,-1 3-64,-6 2-632,0 6-584,-5 4 672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 7914,'-5'-1'1292,"-1"0"0,1 0 0,-1 0 1,1 1-1,-9 0 0,11 0-973,0 1 0,0-1 0,1 1 0,-1 0 0,0 0 0,1 0 0,-1 0 0,0 0 0,1 0 0,0 1 1,-1-1-1,1 1 0,-3 2 0,-9 10 345,1 2 1,0-1 0,-14 25 0,21-30-605,0 0 1,1 0-1,1 1 1,0 0 0,0-1-1,1 1 1,1 0-1,-1 1 1,2-1-1,-1 0 1,2 1-1,0-1 1,1 15-1,3 5 36,1 1-1,2-1 1,16 46-1,-20-68-128,0 0-1,1 0 0,0 0 1,1-1-1,0 1 0,9 10 0,-13-18-66,5 4-213,2-10 1401,10-8-624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13179,'0'5'4953,"-14"11"-3649,-2 8-32,-12 15-239,0 4-225,1 7-416,3-1-144,8-8-112,-1-1-24,8-9-48,2-5-176,2-4-784,1-9-577,1-22 833</inkml:trace>
  <inkml:trace contextRef="#ctx0" brushRef="#br0" timeOffset="1">0 85 11242,'0'2'5097,"4"4"-1984,6 6-1593,4 9-7,9 9-465,2 6-304,4 0-392,1-1-96,3-6-120,-5-6-24,0-1-816,-6-6-456,-7-8 688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9466,'-28'8'5812,"-13"9"-3757,7-2-1053,25-12-782,-1 1 157,-1 0 0,-17 10 0,26-13-292,0 1-1,0-1 0,1 0 0,-1 1 0,0-1 0,0 1 0,1-1 0,-1 1 0,1 0 0,-1 0 1,1-1-1,0 1 0,0 0 0,0 0 0,0 1 0,0-1 0,0 0 0,1 0 0,-1 0 0,0 3 1,1-3-41,1 0 0,-1-1 0,0 1 0,1 0 0,-1 0 0,1-1 0,-1 1 0,1 0 1,0-1-1,0 1 0,0 0 0,0-1 0,0 1 0,0-1 0,0 0 0,0 1 0,1-1 1,-1 0-1,0 0 0,1 0 0,-1 0 0,3 1 0,5 4 165,0-1 0,17 6-1,-15-6-81,19 8 120,0 2 0,-1 1 0,-1 1 0,34 27 0,-50-37 602,1-1-371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15499,'-2'5'5706,"1"-1"-4386,1-1-152,0 0-272,1 1-176,-1-4-432,18 1-119,12 14-113,26-2-377,-32-21-895,-4-3 816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13371,'0'1'4459,"2"2"-4173,-1 0 0,0-1 0,0 1 0,0 0 0,-1 0 0,1 0 0,-1 0 0,1 0 0,-1 4 0,1 6 161,3 93 1365,-3-99-1712,0 1 0,0-1 0,1 0 0,0 1 0,6 12 0,-7-16-86,1 0 1,1 0-1,-1 0 0,0-1 0,1 1 0,0-1 0,0 0 0,0 0 0,0 0 0,1 0 0,3 2 0,-5-4-41,0 0 0,0 0 0,1 0-1,-1 0 1,0-1 0,0 1-1,1-1 1,-1 0 0,0 0-1,0 0 1,1 0 0,-1 0-1,0 0 1,1 0 0,-1-1 0,0 1-1,0-1 1,0 0 0,1 1-1,-1-1 1,0 0 0,3-2-1,1-1-194,-1 1-1,1-1 0,-1 0 0,0 0 0,0-1 0,8-9 0,-2 0-391,-1 0 1,-1-1 0,0 1-1,-1-2 1,12-31-1,2-27-257,-20 68 976,-1-1 0,1 0-1,0-12 1,-1 19-87,-1 0-1,0 0 1,0 0 0,0 0-1,0 0 1,0-1-1,0 1 1,0 0 0,0 0-1,0 0 1,0 0 0,0 0-1,0 0 1,0 0-1,0 0 1,0 0 0,0-1-1,-1 1 1,1 0 0,0 0-1,0 0 1,0 0-1,0 0 1,0 0 0,0 0-1,0 0 1,0 0 0,0 0-1,0 0 1,0 0-1,0 0 1,0-1 0,0 1-1,-1 0 1,1 0 0,0 0-1,0 0 1,0 0-1,0 0 1,0 0 0,0 0-1,0 0 1,0 0 0,0 0-1,0 0 1,-1 0-1,1 0 1,0 0 0,0 0-1,0 0 1,0 0 0,0 0-1,-7 5 606,5-4-476,0 1 1,0-1-1,1 1 0,-1 0 0,-2 4 1,0 2 93,1 1 1,0 0 0,0 0 0,1 0 0,0 1 0,1-1 0,-1 16-1,6 71 475,-2-74-556,5 31 224,12 51 0,3 16 295,-19-98-534,-1 0-1,-1 0 1,-3 31-1,1-51-134,1 3 31,-1 0 1,0 1-1,0-1 1,-2 6-1,3-10-26,-1 0 1,1 0-1,0-1 1,-1 1-1,1 0 0,-1 0 1,1 0-1,-1 0 1,1-1-1,-1 1 1,0 0-1,1-1 0,-1 1 1,0 0-1,1-1 1,-1 1-1,0-1 0,0 1 1,0-1-1,1 1 1,-1-1-1,0 0 1,0 1-1,0-1 0,0 0 1,0 0-1,0 0 1,0 0-1,0 0 1,1 0-1,-1 0 0,-1 0 1,-8-2 42,0-2 0,1 1 0,-1-1 0,-12-8 0,4 4-50,-3-3-421,-1 0-1,2-2 0,-1 0 0,-33-29 0,52 39 179,-1 1 1,1 0-1,0-1 1,0 1 0,0-1-1,0 0 1,1 1-1,-1-1 1,1 0 0,0 0-1,0 0 1,-1-4-1,2 6 150,0-1-1,0 1 1,0 0-1,0-1 0,0 1 1,1-1-1,-1 1 0,0 0 1,1-2-1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10322,'20'38'7171,"1"-2"-3701,-5-8-2678,0 0 0,16 47-1,-24-51-532,-1 0 0,-2 1 0,0 0 0,-2 0 0,0 0 0,-2 31 0,-3-24-131,-1 0 1,-1 0-1,-2 0 0,-14 46 0,16-66-147,-17 47-678,21-57 536,-4 4-567,4-6 706,0 0-1,0 0 1,0 0 0,0 0-1,0 1 1,0-1 0,0 0-1,0 0 1,0 0 0,0 0-1,0 0 1,0 0 0,-1 0-1,1 0 1,0 0 0,0 0-1,0 0 1,0 0-1,0 0 1,0 0 0,0 0-1,0 0 1,0 0 0,0 0-1,0-1 1,-1 1 0,1 0-1,0 0 1,0 0 0,0 0-1,0 0 1,0 0 0,0 0-1,0 0 1,0 0 0,0 0-1,0 0 1,0 0 0,0 0-1,0 0 1,0 0-1,0-1 1,0 1 0,0 0-1,0 0 1,0 0 0,-1 0-1,1 0 1,0 0 0,0 0-1,0 0 1,0 0 0,0 0-1,0 0 1,1-1 0,-1 1-1,0 0 1,0 0 0,0 0-1,0 0 1,0 0 0,0 0-1,0 0 1,-1-7-802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2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9 7546,'0'-1'146,"1"1"1,-1 0-1,0 0 1,0 0 0,0 0-1,0-1 1,0 1 0,0 0-1,1 0 1,-1 0 0,0-1-1,0 1 1,0 0-1,0 0 1,0-1 0,0 1-1,0 0 1,0 0 0,0 0-1,0-1 1,0 1-1,0 0 1,0 0 0,0-1-1,0 1 1,0 0 0,0 0-1,0 0 1,-1-1-1,1 1 1,0 0 0,0 0-1,0 0 1,0-1 0,0 1-1,0 0 1,-1 0-1,1 0 1,0 0 0,0-1-1,-11 4 4892,1 0-4824,-22 6 1214,-43 14-247,63-19-1086,0 1 0,1 1 0,-1 0 0,-10 8 0,18-11-48,1-1 0,0 1 0,0 0 0,0 0 0,0 1 0,0-1 0,-3 6 0,5-8-32,0 0 1,1 1 0,-1-1 0,0 1 0,1-1-1,-1 0 1,1 1 0,0-1 0,-1 1 0,1-1-1,0 1 1,0 0 0,0-1 0,0 1 0,0-1-1,0 1 1,0-1 0,1 1 0,-1-1 0,1 1-1,-1-1 1,1 1 0,-1-1 0,1 0 0,1 2 0,2 2 23,1 0 0,-1 0 1,1-1-1,0 0 1,0 0-1,1 0 0,7 4 1,6 2 74,19 7 1,-19-11-44,1 0 0,-1-1 1,32 3-1,7 2-923,-44-7-22,-14-3 864,0 0-1,0 0 0,0 0 0,0 0 1,0 0-1,1 0 0,-1 0 1,0 0-1,0 0 0,0 0 0,0 0 1,0 0-1,0 0 0,0 0 1,0 0-1,0 0 0,0 0 0,0 0 1,0 0-1,1 0 0,-1 0 0,0 0 1,0 0-1,0 0 0,0 0 1,0 0-1,0 0 0,0 0 0,0-1 1,0 1-1,0 0 0,0 0 1,0 0-1,0 0 0,0 0 0,0 0 1,0 0-1,1 0 0,-1 0 1,0 0-1,0 0 0,0 0 0,0 0 1,0 0-1,0-1 0,0 1 0,0 0 1,0 0-1,0 0 0,0 0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30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6489,'-6'20'4009,"15"-12"832,2-7-2368,7-1-505,4 0-175,0-1-673,6 5-320,-4-4-432,0 4-112,-5-1-72,-9-2-352,0 6-880,-6-2 712,-7-6-128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3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75 6769,'-14'-59'3278,"9"45"-1670,5 14-1537,0 0 0,0 0 0,0 0 0,0 0-1,0 0 1,0 0 0,0 0 0,0 0 0,0 0 0,0 0-1,0-1 1,0 1 0,0 0 0,-1 0 0,1 0-1,0 0 1,0 0 0,0 0 0,0 0 0,0 0 0,0 0-1,0 0 1,0 0 0,0 0 0,0 0 0,0 0-1,-1 0 1,1 0 0,0 0 0,0 0 0,0 0 0,0 0-1,0 0 1,0 0 0,0 0 0,0 0 0,0 0-1,0 0 1,0 0 0,-1 0 0,1 0 0,0 0 0,0 0-1,0 0 1,-2 1 3327,3 4-2650,5 36-23,-2 0 0,-1 47 0,-2-40-299,6 234 1198,-5-192-1160,-11-154-424,9 52-80,1 1 0,-1 0-1,2 0 1,-1-1 0,2 1 0,5-18 0,-7 25 37,1 1 1,-1-1 0,1 1-1,0 0 1,-1-1 0,2 1 0,-1 0-1,0 0 1,1 0 0,-1 1 0,1-1-1,0 0 1,0 1 0,0 0-1,0 0 1,0 0 0,0 0 0,1 0-1,-1 1 1,0-1 0,1 1 0,0 0-1,6-1 1,-4 1 16,0 1 0,0 0 0,0 0 0,0 1 0,1 0-1,-1 0 1,0 0 0,-1 1 0,1 0 0,0 0 0,0 0 0,-1 1 0,1 0 0,-1 0 0,0 0-1,0 1 1,0 0 0,0 0 0,6 7 0,-7-7 50,0 1 1,-1-1-1,1 1 0,-1 0 1,0 0-1,0 0 0,-1 0 0,1 1 1,-1-1-1,0 1 0,-1-1 1,1 1-1,-1 0 0,0-1 1,-1 1-1,1 0 0,-1 0 0,0 0 1,-1 0-1,-1 7 0,1-10-32,1-1 0,-1 1-1,0-1 1,-1 0 0,1 0 0,0 1-1,-1-1 1,1 0 0,-1 0-1,0-1 1,1 1 0,-1 0 0,0 0-1,0-1 1,0 1 0,0-1-1,-1 0 1,1 0 0,0 1 0,-4 0-1,-3 1 52,-1 0-1,0 0 0,-16 1 0,-111 11-288,136-15 138,-15 0-689,16 0 666,-1 0 1,1 0 0,0 0-1,-1 0 1,1 0 0,-1 0-1,1 0 1,0 0 0,-1 0-1,1 0 1,-1 0 0,1 0-1,0 0 1,-1 0 0,1-1-1,0 1 1,-1 0 0,1 0-1,0 0 1,-1-1-1,1 1 1,0 0 0,-1-1-1,1 1 1,0 0 0,0 0-1,-1-1 1,1 1 0,0 0-1,0-1 1,0 1 0,-1-1-1,5-8-775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3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 9418,'1'1'4425,"-7"-1"-1664,7 2-1065,-2-2-152,-1 0-488,2 0-287,0 0-385,0 0-40,19 1-104,36 0-56,-33-7-88,7-1-24,-1 0-56,-2 2-384,-9 4-1417,-4 1-455,-10 1 1152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3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9906,'6'0'4329,"2"1"-2249,6 2-15,10 1-561,-4-1-295,16-5-521,-3-3-200,-2-4-288,2 5-72,-10 4-64,-3-3-64,-7 6-808,-2-2-585,-7 10 841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9634,'-6'5'4369,"-1"-1"-1872,10 1-449,7 3-344,10 3-399,12-3-569,11 4-216,5-8-288,-6 0-64,5-3-72,-13-2-16,1-2-328,-1-2-432,-15 4-1233,0 1-799,-13 4 1600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5 398 7210,'-4'17'3680,"4"-11"-463,2 0-1001,16 4-303,-2-4-153,6 1-623,12-1-281,-3-2-424,15-4-136,-5-5-128,-5-2-48,-4 2-248,-8 3-392,-10-4-1001,-6 5 849,-6-12 136</inkml:trace>
  <inkml:trace contextRef="#ctx0" brushRef="#br0" timeOffset="1">66 0 11779,'4'1'754,"0"0"0,0 1 0,0-1 0,-1 1 0,1-1 0,0 1 1,-1 1-1,7 3 0,2 4 34,11 12 1,-4-3 229,109 89 1093,-109-93-1824,30 31 1,-44-41-233,-1 0-1,1 1 1,-1 0 0,0-1-1,-1 2 1,1-1-1,-1 0 1,0 0 0,-1 1-1,3 10 1,-4-14-30,-1 1 0,0-1 0,0 1 0,0 0 1,0-1-1,0 1 0,-1 0 0,0-1 0,0 1 0,0-1 0,0 1 0,0-1 1,-1 0-1,1 1 0,-1-1 0,0 0 0,0 0 0,0 0 0,-4 3 0,-3 4 35,-1-1-1,0 0 1,-20 13-1,-83 53-1689,113-75 1629,-5 3-689,-1 0 0,1 1 1,0 0-1,-9 8 0,14-12 635,0 1 0,0-1 0,0 0-1,0 1 1,-1-1 0,1 0 0,0 1 0,0-1-1,0 0 1,0 1 0,0-1 0,0 0 0,0 1-1,0-1 1,0 0 0,0 1 0,0-1 0,0 0-1,0 1 1,0-1 0,0 0 54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8 9370,'-9'-2'2349,"2"0"-876,0 1 0,0 0 0,-11 0 1,16 1-1282,-1 0 0,0 1 1,0-1-1,0 1 0,0 0 0,1-1 1,-1 1-1,0 1 0,1-1 0,-1 0 1,-4 4-1,-1 1-100,-1 1-1,1 1 1,0-1-1,1 1 1,0 1 0,0-1-1,1 1 1,0 0-1,0 1 1,1-1 0,0 1-1,1 0 1,0 1 0,1-1-1,0 0 1,1 1-1,0 0 1,0 0 0,1-1-1,1 1 1,-1 0-1,3 12 1,2 7-55,1-1 0,1 0-1,2-1 1,15 40 0,59 104 324,-79-166-359,-1-2-13,0-1-1,-1 1 1,1-1 0,1 1 0,-1-1 0,0 0-1,1 0 1,0 0 0,5 4 0,-8-7-42,0 0-1,1 0 1,-1 0 0,1 0-1,-1 0 1,1 0 0,-1 0 0,0 0-1,1 0 1,-1 0 0,1 0 0,-1-1-1,1 1 1,-1 0 0,0 0-1,1 0 1,-1-1 0,0 1 0,1 0-1,-1-1 1,0 1 0,1 0 0,-1 0-1,0-1 1,0 1 0,1-1-1,-1 1 1,0 0 0,0-1 0,0 1-1,1 0 1,-1-2 0,0 2 10,9-14-621</inkml:trace>
  <inkml:trace contextRef="#ctx0" brushRef="#br0" timeOffset="0.99">500 573 8938,'-1'0'511,"0"0"1,0 0-1,0 0 0,-1-1 1,1 1-1,0 0 0,0 0 1,0-1-1,0 1 0,0-1 1,0 1-1,0-1 0,-2-1 1,2 1-182,-1-1 1,1 1-1,0 0 1,0-1 0,-1 0-1,1 1 1,-1-4-1,-1-1-52,1 0 0,0 0-1,0 0 1,-1-7 0,-1-19-52,2 0 0,0 1 0,6-57 0,-2 60-211,10-48 0,-9 64-10,0 0-1,1 0 1,0 1 0,1 0-1,0 0 1,10-15 0,-14 25-3,-1 0 1,1 0 0,0 0 0,0 0 0,0 0 0,0 0-1,0 0 1,0 0 0,0 1 0,0-1 0,1 0 0,-1 0 2,-1 1-1,1 0 1,-1 0 0,1 0 0,-1 0 0,1 0 0,0 0 0,-1 0 0,1 0 0,-1 0 0,1 0 0,-1 0-1,1 0 1,-1 0 0,1 0 0,-1 1 0,1-1 0,0 0 0,1 2 13,0 0 1,0-1-1,0 1 1,-1 0-1,1 0 1,0 0-1,-1 0 1,0 0-1,1 0 1,0 3-1,9 20 163,11 34 0,-3-6-7,70 140 325,-66-146-399,-2-7-280,46 65 0,-60-94-696,-7-11 866,0 0 1,0 0-1,0 0 1,0 0-1,0 0 1,0 0-1,0 0 1,0 0-1,0 0 1,0 0-1,0 0 1,0 0-1,-1 0 1,1 0-1,0 0 1,0 0-1,0 0 1,0 0-1,0 0 1,0 0-1,0 0 1,0 0-1,0 0 1,0 0-1,0 0 1,0 0-1,0 0 1,0 0-1,0 0 1,0 0-1,0 0 1,0 0-1,0 0 1,0 0-1,0 0 1,0 0-1,0 0 1,0 0-1,0 0 1,0 0-1,0 0 1,0 0-1,0 0 1,0 0-1,0 0 1,0 0-1,0 0 1,0 0-1,0 0 1,0 0-1,0 0 1,0 0-1,0 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 9610,'-1'-6'719,"0"-12"1882,1 18-2575,0 0 0,0 0-1,0 0 1,0 0 0,0 0 0,0 0 0,0 0 0,0 0-1,0 0 1,0 0 0,0 0 0,0 0 0,0 0 0,0 0-1,0 0 1,0 0 0,0 0 0,0 0 0,0 0-1,0 0 1,0 0 0,0 0 0,0 0 0,0 0 0,0 0-1,0 0 1,0 0 0,0 0 0,1 0 0,-1 0 0,0 0-1,0 0 1,0 0 0,0 0 0,0 0 0,0 0-1,0 0 1,0 0 0,0 0 0,0 0 0,0 0 0,0 0-1,0 0 1,0-1 0,0 1 0,0 0 0,0 0 0,4 11 1182,1 8 155,0 0 0,3 35 0,-3 41 221,-4-45-1093,15 264 809,-15-309-1313,1 8 108,-2-13-102,0 0 0,0 0 0,-1 0 0,1 0 0,0 0 0,0 0 0,0 0 0,0 0 0,0 0 0,0 0-1,0 0 1,0 0 0,0 0 0,0 0 0,0 0 0,-1 0 0,1 0 0,0 0 0,0 0 0,0 0 0,0 0 0,0 0 0,0 0 0,0 0 0,0 0-1,0 0 1,0 0 0,0 0 0,0 0 0,-1 0 0,1 0 0,0 0 0,0 1 0,0-1 0,0 0 0,0 0 0,0 0 0,0 0 0,0 0 0,0 0 0,0 0-1,0 0 1,0 0 0,0 0 0,0 0 0,0 0 0,0 1 0,0-1 0,0 0 0,0 0 0,0 0 0,-1-1-64,0-1 1,0 1-1,1 0 1,-1-1-1,0 1 1,1-1-1,-1 1 0,1-1 1,0 1-1,-1-1 1,1 0-1,0 1 1,0-1-1,0-1 1,-1-10-75,1 9 116,-7-83-354,7 83 375,0-1 0,1 0 0,-1 0 1,1 0-1,0 1 0,0-1 0,0 0 0,4-6 1,-4 8 13,0 1 1,1-1 0,-1 1 0,1 0 0,0-1-1,0 1 1,0 0 0,0 0 0,0 0 0,0 0-1,0 1 1,1-1 0,-1 0 0,1 1 0,3-2-1,0 1 57,1 0-1,-1 0 1,1 1-1,-1 0 0,1 0 1,-1 1-1,1 0 1,0 0-1,-1 0 0,1 1 1,8 2-1,-7-2 76,-1 2-1,1-1 1,-1 1 0,0 0 0,0 0-1,0 1 1,0 0 0,-1 0 0,10 8-1,-10-6 36,1 0 1,-1 1-1,0 0 0,-1 0 0,0 1 1,7 12-1,-9-14-95,0 0 1,-1 0 0,0 1-1,0-1 1,0 1 0,0-1-1,-1 1 1,0 0 0,-1 8-1,0-12-59,0-1 0,0 1-1,-1-1 1,1 0-1,-1 1 1,0-1 0,1 0-1,-1 0 1,0 0 0,0 1-1,-1-1 1,1 0-1,0 0 1,-1-1 0,1 1-1,-1 0 1,0 0 0,1-1-1,-1 1 1,0-1-1,0 1 1,0-1 0,0 0-1,0 0 1,0 0 0,-1 0-1,-1 1 1,-5 0-14,1 1 0,-1-1 0,0-1 0,0 0 1,1 0-1,-11-1 0,11 0-134,0-1 0,0 0 0,1 0 0,-15-4 0,18 4-84,1 0 0,-1-1 0,1 1 0,-1-1 0,1 0 0,-1 0 0,1 0 0,0 0 0,0-1 0,0 1 0,-4-5 0,7 6-16,-1 0 1,1 0-1,-1 0 0,1 0 1,0 0-1,-1-1 0,1 1 0,0 0 1,0 0-1,0 0 0,0 0 1,0-1-1,0 1 0,0 0 0,0 0 1,0 0-1,1 0 0,-1-1 1,0 1-1,1 0 0,-1 0 0,1 0 1,0-1-1,0 0 7,0 1 0,1-1-1,-1 1 1,0-1 0,1 1 0,-1 0-1,3-1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9482,'-7'-5'3913,"7"-1"-2129,8 4-343,7 7 79,4 4-240,5-1-360,2 0-199,15-4-345,1-4-96,3 0-128,-3-1-40,-12-3-344,-5 1-561,-14 2-4664,-3-5 3817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8082,'-14'10'3729,"19"-8"-1113,4-2-511,13 4-113,-1-2-160,8 1-503,5 4-241,-4-5-408,1 0-168,-6 2-256,-4-6-56,-3 2-776,-4 0-608,-7 0-1369,0 9 1425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9394,'-9'3'2742,"6"-2"-1971,0-1 0,1 1 0,-1 0 0,0 0 0,1 1 0,0-1 0,-4 3 0,5-4-701,1 0 0,0 1 1,0-1-1,0 0 0,-1 0 0,1 1 1,0-1-1,0 0 0,0 0 1,0 1-1,0-1 0,-1 0 0,1 1 1,0-1-1,0 0 0,0 1 0,0-1 1,0 0-1,0 0 0,0 1 0,0-1 1,0 0-1,0 1 0,0-1 0,0 0 1,1 1-1,-1-1 0,0 0 0,0 0 1,0 1-1,0-1 0,0 0 1,1 1-1,-1-1 0,0 0 0,0 0 1,0 0-1,1 1 0,-1-1 0,0 0 1,13 10 730,11 2-323,0 0-1,1-2 1,44 13-1,15 6-40,-82-28-422,3 0 11,-1 1 0,0 0 0,7 5-1,-11-7-21,1 0 0,-1 0 0,1 0 0,-1 1 0,0-1 0,1 0-1,-1 1 1,0-1 0,1 0 0,-1 0 0,0 1 0,0-1 0,1 1 0,-1-1-1,0 0 1,0 1 0,1-1 0,-1 1 0,0-1 0,0 0 0,0 1 0,0-1-1,0 1 1,0-1 0,0 1 0,0-1 0,0 1 0,0-1 0,0 0 0,0 1-1,0-1 1,0 1 0,0-1 0,0 1 0,-1-1 0,1 0 0,0 1 0,0-1-1,0 1 1,-1-1 0,1 0 0,0 1 0,0-1 0,-1 0 0,1 1 0,0-1-1,-1 1 1,-9 6 12,0-1 1,0 0-1,0-1 0,-1 0 0,0 0 0,-17 4 0,-16 8-337,-58 33-4372,90-41 1346,7-3 1489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0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10994,'-2'8'4769,"-20"3"-2192,-3 0-753,-17-5-263,-5 5-321,4 0-544,-4-1-240,15 2-352,8-2-240,10-5-688,9 0-488,12 5 3320,3-1-1896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65 4809,'-25'-45'5503,"20"31"-2947,5 14-2339,0 0-1,0-1 1,0 1 0,0 0 0,0 0 0,0-1 0,0 1 0,0 0 0,0 0 0,0-1 0,0 1 0,0 0 0,0 0 0,-1-1 0,1 1 0,0 0 0,0 0-1,0 0 1,0-1 0,-1 1 0,1 0 0,0 0 0,0 0 0,-1-1 0,1 1 0,0 0-150,-1 1 1,1-1-1,0 1 1,-1-1-1,1 0 1,0 1-1,0-1 1,0 1-1,0-1 0,-1 1 1,1-1-1,0 1 1,0-1-1,0 0 1,0 1-1,0-1 1,0 2-1,-1 3 163,0 4-69,-17 106 836,10-51-623,-7 91 297,11-103-510,-3 104 189,7-142-339,-1-10-75,1 1 0,0-1 0,1 1 0,1 8 0,0-8-618,1-8-488,0-14-1198,-2 12 1945,5-27-855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8594,'7'0'3825,"13"15"-1617,2 8-383,0 11-185,7 6-208,-2 9-416,1 2-183,-6 1-289,-1-2-112,-5-4-144,-2 0-88,-8-7-96,1-5-104,-7-10-688,0-9-657,-4-11 817</inkml:trace>
  <inkml:trace contextRef="#ctx0" brushRef="#br0" timeOffset="1">1 257 11218,'7'5'4793,"-1"3"-2800,9-5-641,-2 0-16,11 1-591,5-3-233,2 2-304,-2-3-448,-4-2 2856,-1-2-2048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12515,'-4'2'4945,"2"-2"-3369,9 2-504,-7-2-7,0 0-337,4 0-184,-1 0-296,31 4-96,52 6-112,-37-6-312,-8 0-928,-25-4-385,-16 10 825</inkml:trace>
  <inkml:trace contextRef="#ctx0" brushRef="#br0" timeOffset="1">14 192 7514,'2'-9'4064,"12"8"-127,4-1-1704,8 1-433,3 1-255,2 0-697,-1 4-288,-1 1-352,3 2-416,-1 9-1048,4-3 887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8082,'-1'0'3681,"-1"0"-1449,1 0-360,0 0 81,-1 0-225,-6 16-296,3 19-167,-52 49-361,27-34-144,7 2-288,12-21-144,0 1-192,-6 18-56,2-4-488,1-19-400,7-24-1208,4-7-1113,10-11 1969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11458,'4'6'4753,"-3"-3"-2472,3 3-433,8 9-183,4 4-297,12 11-528,-3 4-176,6 0-264,-5 2-72,0-8-143,-2 1-73,-3-5-136,-2-4-337,-4-6-863,-3-8-280,0 0 776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4:55:37.7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6786 16438 998 0,'30'-37'428'0,"-30"36"-165"16,0 1-81-16,2 4-21 15,-2-4-19-15,0 0-46 16,4 19-14-16,11 47 3 16,-11-23-1-16,1 1-19 15,-5-1-11-15,4-3-22 16,-2-7-6-16,-2-3-11 16,0-5-5-16,-6-6-4 15,4 0-1-15,-1-11-27 0,1-1-35 16,1-5-96-16,-3-6-69 15,3-13-193-15,-2-5 255 16</inkml:trace>
  <inkml:trace contextRef="#ctx0" brushRef="#br0" timeOffset="381.5">6816 16423 495 0,'10'-12'319'15,"1"12"65"-15,2 8-88 0,1 7-25 16,-2 7-20-16,1 10-68 15,4 4-31-15,-1 1-45 16,4-2-18-16,-1-6-35 16,-2-5-16-16,-3-11-21 15,0-9-7 1,1 1-6-16,9-5-3 0,8-13-2 16,1-5-4-16,-7-11-5 15,-1-8-9-15,-4-3-3 16,-3-2 2-16,-5 8 8 15,-4 7 10-15,-6 13 8 16,-3 8 4-16,0 14 0 16,0 6 8-16,-3 15 16 15,1 9 9-15,1 11 13 16,0-1 2-16,3 3-11 16,2-7-9-16,3-7-14 0,2 1-7 15,-1-13-9-15,0-2-3 16,2-10-32-16,-3-8-52 15,3-8-138-15,0-9-113 16,0-10 197-16</inkml:trace>
  <inkml:trace contextRef="#ctx0" brushRef="#br0" timeOffset="774.01">7582 16462 789 0,'0'-16'420'0,"0"8"0"16,1-1-148-16,-8-2-20 16,-8 4-30-16,0 3-92 15,-3 1-34-15,2 3-42 16,4 5-13-16,0 6-17 16,1 3-7-16,-1 6-8 15,3 1-4-15,9 4-5 16,1 1 0-16,13 3 0 15,-2-3-1-15,5 0 1 16,6-4 3-16,0-3 2 16,4-2 1-16,-7-5 17 15,-2 3 11-15,-11-6 30 0,-4-1 15 16,-6 4 10-16,-5-1-5 16,-8 3-21-16,-1 1-13 15,-5-7-25-15,3 3-8 16,7-4-10-16,0 2-9 15,5-3-86-15,2-4-58 16,3-4-148-16,6-10 68 0,15-13 125 16</inkml:trace>
  <inkml:trace contextRef="#ctx0" brushRef="#br0" timeOffset="987.47">7710 16428 1195 0,'12'-6'499'0,"8"4"-244"16,3 0-56-16,9 4-12 15,-1-1-26-15,6 1-63 16,0-1-29-16,-5 1-31 16,-2-1-11-16,-7 1-15 15,-6 2-3-15,-6 1-35 16,-8-2-67-16,-4 0-222 15,-3 2 205-15</inkml:trace>
  <inkml:trace contextRef="#ctx0" brushRef="#br0" timeOffset="1212.66">7878 16472 1020 0,'5'4'526'0,"-7"1"-91"16,2 3-182-16,3 4 4 0,-1 10-39 15,3 4-47-15,0 9-64 16,0 5-18-16,-1-2-39 16,1 1-14-16,0-4-20 15,3-2-5-15,-1-3-6 16,-1-4 3-16,-1-4-72 16,-5-7-56-16,4-7-180 15,-2-4 174-15</inkml:trace>
  <inkml:trace contextRef="#ctx0" brushRef="#br0" timeOffset="1395.51">8319 16741 1653 0,'10'11'652'0,"-12"4"-396"16,-6 3-62-16,-9 1-17 0,-5 2-60 15,-2-5-126-15,2-3-56 16,3-8-125-16,2-5-94 16,9 0 173-16</inkml:trace>
  <inkml:trace contextRef="#ctx0" brushRef="#br0" timeOffset="2018.98">9122 16507 794 0,'-1'0'422'15,"0"0"-21"-15,-1-2-117 16,1 1-27-16,0 0-21 15,-8-3-88-15,-4-3-43 16,-35-8-66-16,26 18-17 0,-3 9-15 16,3 4-5-1,4 4-2-15,2 3-4 0,13 2-1 16,2 1 1-16,6-4 1 16,3 1 2-16,8 2 2 15,4-2 2-15,1-4 3 16,10-1 3-16,-7-7 16 15,-2-2 9-15,-6 2 20 16,-5-2 11-16,-10 0 7 16,-3-3-1-16,-7 4-15 15,-1-5-11-15,-3 3-21 16,1 2-9-16,0-8-65 16,-1 0-55-16,-1-3-141 15,6-6 59-15,12-2 94 16</inkml:trace>
  <inkml:trace contextRef="#ctx0" brushRef="#br0" timeOffset="2350.96">9274 16372 1164 0,'10'13'592'0,"-5"14"-128"15,-4 12-225-15,-1 7-17 16,-5 6-77-16,-1 3-51 15,4-4-62-15,1-6-11 16,3-9-10-16,4-8-2 0,-3-13-4 16,0-1-1-16,-3-10-6 15,0-5-7-15,3-8-4 16,1-9-6-16,9-6-11 16,-1-6 3-16,6 2 5 15,0 4 7-15,-1 8 17 16,-1 9 2-16,-5 3 3 15,-1 3 0-15,1 5 12 16,-2 3 7-16,-2 7 12 16,3 2 8-16,-4 6-1 15,0 1-6-15,2-3-12 16,-3-3-9-16,-3-8-31 16,4-3-51-16,5-3-159 15,-3-13 66-15,18-16 60 16</inkml:trace>
  <inkml:trace contextRef="#ctx0" brushRef="#br0" timeOffset="2644.46">9607 16572 1734 0,'-4'27'672'16,"4"1"-468"-16,-1 0-13 0,4-2-36 15,4-6-51-15,5-5-71 16,5-5-13-16,1-7-12 15,2-3-4-15,2-5-4 16,-1-5-1-16,-4-4-4 16,-5-1 1-16,-11-5 4 15,-4-2 1-15,-14 3 4 16,-3-1-1-16,-9 4-2 16,2 4-1-16,-3 7-2 15,0 3-2-15,6 5-7 16,0 3-4-16,8 1-23 15,5 1-22-15,8-1-71 16,6-1-50-16,9-3-168 16,9-1 215-16</inkml:trace>
  <inkml:trace contextRef="#ctx0" brushRef="#br0" timeOffset="2920.98">9855 16578 1191 0,'16'21'608'0,"-5"2"-183"15,-3 1-140-15,0-1-16 16,1-3-95-16,-2-1-53 16,-4-8-67-16,-3 1-23 15,-4-10-21-15,-1-2-8 16,3-5-9-16,1 4-4 0,-1 0-5 16,-3-18 0-16,-3-30-1 15,12 28 0-15,2-1 2 16,-1 3 3-16,2 5-2 15,0 3-11-15,2 6-44 16,7 4-31-16,-8 4-88 16,1 0-57-16,8 2-436 15,-5-4 454-15</inkml:trace>
  <inkml:trace contextRef="#ctx0" brushRef="#br0" timeOffset="3113.24">10080 16405 1416 0,'-4'16'589'0,"0"9"-311"15,2 8-60-15,-4 12-42 0,4 4-44 16,2 3-81-16,7-6-19 16,3-13-18-16,1-6-7 15,2-14-7-15,-2-2-38 16,0-11-113-16,0-5-92 15,-3-16 138-15</inkml:trace>
  <inkml:trace contextRef="#ctx0" brushRef="#br0" timeOffset="3276.95">9990 16516 1378 0,'-2'8'598'15,"5"0"-304"-15,1 2-117 16,2-1-23-16,8 1-66 15,3-4-40-15,9-4-37 16,2-3-6-16,4-7-114 16,1 1-88-16,1-3 121 15</inkml:trace>
  <inkml:trace contextRef="#ctx0" brushRef="#br0" timeOffset="3558.99">10321 16650 956 0,'17'11'480'16,"-3"-7"-143"-16,4 0-163 0,-6-5-14 16,1-5-71-16,-1-3-33 15,-3-6-27-15,-4-3-9 16,-4-2-5-16,-5 1 1 16,-8 5 8-16,-1 6 15 15,-7 7 16-15,-1 2 0 16,4 8 0-16,-1 3-12 0,7 5-11 15,7 5-2-15,4 4-5 16,1-1-4-16,6 0-9 16,6-2-4-16,4-7-49 15,7-7-64-15,8-10-200 16,-1-11 192-16</inkml:trace>
  <inkml:trace contextRef="#ctx0" brushRef="#br0" timeOffset="3799.5">10577 16481 1533 0,'-10'6'629'0,"2"8"-383"15,4 4-24-15,1 5-53 16,2 2-40-16,7-3-58 16,4-2-16-16,3-2-20 15,6-4-5-15,0-3-8 16,-2 0-3-16,-2-3-4 0,-5 4 0 15,-8-3 8-15,-3-1 2 16,-9-1 1-16,-2-2-2 16,-3 3-28-16,1-6-45 15,2-2-109-15,3-3-69 16,10-18 130-16</inkml:trace>
  <inkml:trace contextRef="#ctx0" brushRef="#br0" timeOffset="3990.64">10777 16410 1549 0,'5'23'652'0,"-5"18"-332"15,-4 5-76-15,2 3-54 16,5-18-54 0,-2-16-92-16,2 0-23 0,17 29-17 15,1-8-19-15,8-17-95 16,-7-22-71-16,-8-13-116 15,-1-6 163-15</inkml:trace>
  <inkml:trace contextRef="#ctx0" brushRef="#br0" timeOffset="4143.68">10649 16484 1431 0,'-6'5'643'0,"2"-1"-283"16,10 1-222-16,6 0-32 15,9-1-64-15,6-4-22 16,10-2-25-16,7-2-59 16,11 0 46-16</inkml:trace>
  <inkml:trace contextRef="#ctx0" brushRef="#br0" timeOffset="4483.16">11523 16487 1724 0,'-58'1'634'0,"58"8"-477"16,0 9-18-16,0 14 0 16,5 11-27-16,-1 6-56 0,2 4-10 15,6 2-20-15,-3 0-8 16,1-3-10-16,-4-7-3 16,3-17-18-16,-3-7-44 15,0-16-130-15,-4-8-79 16,-2-18-405-16,-3-11 431 15</inkml:trace>
  <inkml:trace contextRef="#ctx0" brushRef="#br0" timeOffset="4697.28">11489 16476 1077 0,'14'2'522'16,"5"2"-197"-16,2 3-104 15,2 3-19-15,1 4-39 16,-1 4-20-16,-4 0-32 15,-4 1-15-15,-11-1-28 16,-4-1-12-16,-11 0-22 16,-3-1-7-16,-6-3-11 15,-3-2-4-15,0-3-22 16,2-2-34-16,7-4-93 16,3-2-65-16,18-6 117 15</inkml:trace>
  <inkml:trace contextRef="#ctx0" brushRef="#br0" timeOffset="5104.14">11967 16564 1492 0,'0'0'632'0,"1"-3"-334"15,-6-3-147-15,-3-4 0 16,2-4-75-16,-12-3-50 0,5 2-19 15,-7 4-3-15,4 5-5 16,3 6-4-16,-4 11-4 16,9 7 1-16,-2 13 3 15,5 4 3-15,7 2 6 16,1-4 6-16,7-9 8 16,-6-6 0-16,5-13-4 15,5-4-6-15,2-8-8 16,5-4 0-16,1-4 2 15,-9-4 0-15,-1-1 2 16,1 1 1-16,-10 6 0 16,4 4-1-16,-7 8 6 15,0 2 8-15,4 9 14 16,-3 4 7-16,2 6-3 16,-6 3-7-16,3 0-14 15,0-4-22-15,5-5-106 16,-2-8-80-16,4-11 112 0</inkml:trace>
  <inkml:trace contextRef="#ctx0" brushRef="#br0" timeOffset="5294.03">12159 16355 1420 0,'9'30'658'15,"-2"5"-296"-15,0 19-151 16,1 4-17-16,-2-2-97 15,4-1-39-15,3-14-34 16,0-11-10-16,3-15-33 16,-1-4-39-16,-1-13-116 15,0-5-82-15,-7-14 153 16</inkml:trace>
  <inkml:trace contextRef="#ctx0" brushRef="#br0" timeOffset="5458.21">12140 16496 1183 0,'-4'2'502'0,"7"0"-207"16,5-1-91-16,5 2-27 15,2 1-26-15,6-2-84 0,1 1-29 16,0-2-25-16,-1-1-12 16,1 0-131-16,-4-5-354 15,-9-4 329-15</inkml:trace>
  <inkml:trace contextRef="#ctx0" brushRef="#br0" timeOffset="6589.57">12484 16262 1181 0,'-9'-6'467'0,"9"10"-240"16,2 6-60 0,-1 1 27-16,4 22 1 0,2 31-39 0,0 10-20 15,3 6-36-15,-1-4-19 16,4-6-35-16,-2-10-14 15,5-13-20-15,-4-8-3 16,-6-19-6-16,-1-6-3 16,-5-12-18-16,-1-5-5 15,-1-11-6-15,-1-7 0 16,0-8 16-16,5 5 5 16,3 1 6-16,6 7 2 15,2 3 3-15,-2-1 1 0,7 8 4 16,-1 3 1-16,4 7 11 15,0 4 5-15,0 4 10 16,-3 2 3-16,-1 6 1 16,-3 0-1-16,-6 1-10 15,-1 2-3-15,-6-4-9 16,1-1-5-16,-4-6-3 16,-2-6-25-16,1-1-93 15,-4-7-59-15,4-1 93 16</inkml:trace>
  <inkml:trace contextRef="#ctx0" brushRef="#br0" timeOffset="6868.02">13297 16723 1754 0,'2'6'691'16,"-2"3"-408"-16,-5-4-150 16,1 3-1-16,-7 6-30 15,-2-4-40-15,-6 5-80 16,1-1-49-16,-1-7-89 15,3 0 90-15</inkml:trace>
  <inkml:trace contextRef="#ctx0" brushRef="#br0" timeOffset="7973.65">14029 16516 1827 0,'2'12'156'15,"4"-2"-37"-15,-2 19 119 16,3 3-25-16,-5 0-69 15,-4-1-31-15,2-4-49 16,-1 1-20-16,1-11-27 16,3-1-6-16,-1-14-11 15,1-3-6-15,-2-8-5 16,-1-3-7-16,3-10-6 16,1-2 0-16,8-3 4 15,2-2 6-15,3 9 13 0,0 2 1 16,1 10 4-16,-2 4 2 15,2 10 4-15,-4 9 5 16,-2 6 13-16,-2 7 5 16,-5 1 8-16,0 1-2 15,-2-8-12-15,0-1-6 16,-2-18-16-16,2-3-6 16,-1-4-8-16,-2 2-4 15,0 1-11-15,1-10-1 0,2-9-1 16,9-26 3-1,-4 29 13-15,-1-3 6 0,4 7 5 16,0 5 0-16,-1 3 4 16,4 5 1-16,-1 11 2 15,2 2 1-15,-3 7 6 16,-1 1 0-16,-1 0-1 16,2-1-1-16,6-2-10 15,3-3-2-15,-2-11-2 16,2-3-2-16,2-7-4 15,-4-2-1-15,4-5-15 16,-2-3-9-16,-8-4-6 16,-1-5-2-16,-8-1 11 15,-4-2 9-15,-10 0 12 16,-2 4 5-16,-3 10 11 16,1 5 9-16,2 12 14 0,-3 6 5 15,8 13 9-15,1 3 1 16,0 6-2-16,2-1-1 15,-1-7-5-15,3 2-6 16,-1-10-10-16,3-7-6 16,4-2-13-16,1-9-1 15,9-3-3-15,-4 0-2 0,2-1 3 16,1-1 0-16,-5-1 2 16,7 4 1-16,-6-5 1 15,-1 7 0-15,1 3 1 16,-1-3 0-16,-3 10 1 15,-1 0-1-15,-1 5-1 16,0 7-1-16,1-3-32 16,0-3-49-16,5-3-151 15,2-5 447-15,6-15-217 16</inkml:trace>
  <inkml:trace contextRef="#ctx0" brushRef="#br0" timeOffset="8112.79">14752 16391 1622 0,'2'28'616'0,"-2"17"-430"16,0 4-35-16,0 12-10 0,2 0-26 16,8-12-57-16,2-2-20 15,6-14-27-15,0-5-15 16,1-11-112-16,-6-11-83 15,-4-12 118-15</inkml:trace>
  <inkml:trace contextRef="#ctx0" brushRef="#br0" timeOffset="8308.04">14656 16566 1566 0,'4'15'593'0,"7"-7"-408"15,6 3-72-15,6-5-13 16,3-1-29-16,12-5-49 16,1-4-11-16,5 0 1 15,-2-3-48-15,-4 5-159 16,3-1-190-16,-1-4 224 16</inkml:trace>
  <inkml:trace contextRef="#ctx0" brushRef="#br0" timeOffset="8515.45">15152 16536 815 0,'-16'3'530'16,"0"-3"57"-16,-3 0-223 15,-1 7-124-15,3 3-39 16,0 10-79-16,4 1-27 16,9 6-43-16,-5 1-13 15,8-2-18-15,3 2-6 16,1-7-11-16,8-5-3 0,6-5-24 15,-3-4-36-15,10-7-105 16,0-8-75-16,1-21 142 16</inkml:trace>
  <inkml:trace contextRef="#ctx0" brushRef="#br0" timeOffset="8901.28">15309 16360 1251 0,'0'14'616'15,"0"11"-218"-15,0 11-130 16,-1 8-23-16,-1 5-83 16,0 3-45-16,2-3-60 15,0-8-15-15,5-3-21 16,4-13-6-16,2-5-8 16,-1-3-2-16,-3-13-5 15,-2 2-2-15,-4-7-10 0,3-3-4 16,-1-9-24-16,0-8-8 15,12-2-6-15,-3-3 4 16,4 5 25-16,7 2 12 16,-16 7 15-16,6 3 4 15,-2 6 7-15,-4 3 6 0,6 8 19 16,-8 4 10 0,-1 6 6-16,3 4-1 0,-4 4-2 15,0 0-9-15,-1 0-8 16,-4-17-5-1,1-5-31-15,-1 2-47 16,5 6-111-16,1-8-66 0,12-13 125 16</inkml:trace>
  <inkml:trace contextRef="#ctx0" brushRef="#br0" timeOffset="9063.58">15780 16635 1556 0,'13'23'639'0,"-4"1"-351"16,0-2-57-16,-6 4-40 16,-3-10-53-16,-3-7-88 15,-2 1-52-15,-4-12-117 16,0 0-75-16,0-16-336 0,3-8 338 16</inkml:trace>
  <inkml:trace contextRef="#ctx0" brushRef="#br0" timeOffset="9221.85">15720 16531 877 0,'3'6'472'16,"5"0"-66"-16,1 1-113 15,2 1-76-15,3-2-31 0,1-1-73 16,2-1-32 0,0-4-48-16,-1-2-26 0,-6-3-167 15,-1 1 114-15,1-1-11 16</inkml:trace>
  <inkml:trace contextRef="#ctx0" brushRef="#br0" timeOffset="9583.9">15904 16595 1265 0,'27'83'545'0,"-25"-68"-233"16,-2-2-59-16,2 5-8 15,-4 0-36-15,0 2-79 16,4 2-31-16,-2-2-46 15,-1-4-18-15,-3-12-33 0,0-2-14 16,2-10-22-16,1-1-10 16,4-2-3-16,1-1 8 15,4 0 17-15,6 0 7 16,-5 0 14-16,-1-5 1 16,2 5 3-16,2 1 3 15,10 9 4-15,-1 2 8 16,-2 0 19-16,2 4 6 15,-8 5 10-15,5 4-1 0,-10 5-9 16,-2-1-7-16,-4 0-13 16,-2-2-8-16,1 2-29 15,0-3-37-15,2-8-107 16,0-1-71-16,5-12 134 16</inkml:trace>
  <inkml:trace contextRef="#ctx0" brushRef="#br0" timeOffset="9960.46">16298 16762 1145 0,'19'0'552'15,"3"1"-209"-15,-3-6-142 16,-5-1-27-16,3-8-79 16,1-1-38-16,1-5-34 15,1-5-8-15,-14 1-6 16,-6-3 0-16,-10 4 1 0,3 3 15 15,-5 12 32-15,-6 2 13 16,1 10 10-16,-6 7-11 16,8 11-31-16,5 6-15 15,9 9-10-15,2 8 1 16,7 4 11-16,5 8 8 16,1 4 17-16,1 2 6 15,-4-1 4-15,3 1-2 0,2-8-15 16,-7-2-9-16,3-7-16 15,-11-9-6-15,-10-11-3 16,2-6 1-16,-9-10-5 16,-1-6-4-16,-2-4-16 15,-4-3-17-15,-7-9-44 16,1-4-24-16,3-3-71 16,5 1-27-16,9 0 438 15,6-1-225-15</inkml:trace>
  <inkml:trace contextRef="#ctx0" brushRef="#br0" timeOffset="11438.25">17136 16728 1369 0,'0'10'527'16,"-1"-4"-296"-16,0 0-80 16,-4 7 9-16,-3-1-21 15,-6 3-79-15,-4-2-17 16,-5-3-76-16,-1 2-57 0,8-4 56 16</inkml:trace>
  <inkml:trace contextRef="#ctx0" brushRef="#br0" timeOffset="12526.44">17969 16547 561 0,'-2'-1'369'0,"1"0"72"16,0 1-131-16,0 0-59 16,0 0-20-16,0 2-68 15,1 16-27-15,2 31-35 16,-3-35-16-16,1 0-31 15,0 10-11-15,0 2-22 0,-1-10-7 16,-2-5-6-16,-2-1-2 16,2-8-3-16,-1 0-1 15,6-2-9-15,-2-1-4 16,0 0-2-16,0 0-1 16,0-5 3-16,2-10 4 15,10-27 1-15,-2 29 1 0,9 3 5 16,-4 1 0-16,0 6 3 15,1 0 2-15,-3 7 1 16,0 2 3-16,-2 6 4 16,-1 3 4-16,-5 4 2 15,-2 2 1-15,-3 1 0 16,-2 4 0-16,0-9-3 16,-1-1-2-16,3-6-7 15,-1-6-4-15,1-1-8 16,0-6-7-16,0 3-17 15,0 0-12-15,9-23-10 16,18-29 2-16,-11 32 17 16,-2 2 14-16,1 6 17 15,-3 4 4-15,-1 9 5 16,1 2 7-16,-2 10 14 16,2 6 7-16,-3 3 8 0,0 2-2 15,1 1-13-15,-1-7-6 16,2-4-14-16,0-1-5 15,3-6-74-15,1-3-64 16,6-6-198-16,-1-9 197 16</inkml:trace>
  <inkml:trace contextRef="#ctx0" brushRef="#br0" timeOffset="12877.3">18486 16578 1066 0,'-4'-4'497'0,"-9"3"-189"15,0 1-45-15,0 9-66 16,-4 2-32-16,0 3-60 16,-3 4-24-16,5 0-32 15,0 0-10-15,14 1-17 16,1-3-6-16,10-4-10 16,4 1-3-16,2-6-3 15,1-5-2-15,-4-3-1 16,3-6-1-16,-1-5-1 15,4 0 2-15,-6-3 1 16,-1-3 3-16,0 4 1 16,-4-1 2-16,3 6 1 15,-7 2 0-15,-1 5 3 16,-1 3 5-16,-1 7 6 0,3 4 1 16,-2 10 1-16,5-1-5 15,1 3-8-15,1-3-2 16,3-6-9-16,1-2-38 15,0-5-127-15,1-9-58 16,0-17 122-16</inkml:trace>
  <inkml:trace contextRef="#ctx0" brushRef="#br0" timeOffset="13072.44">18690 16557 1329 0,'10'26'602'0,"9"2"-240"15,1-1-97-15,8 3-52 16,2 1-51-16,-1-4-90 16,-4-2-12-16,-4-1-37 15,-5-7-9-15,-6-2-43 16,2-2-55-16,-9-9-158 16,2-4-115-16,4-11 213 15</inkml:trace>
  <inkml:trace contextRef="#ctx0" brushRef="#br0" timeOffset="13232.17">18881 16591 1211 0,'-8'17'602'0,"-6"2"-210"16,-6 7-157-16,-3-1-40 16,-4 3-97-16,3-4-34 15,7-7-108-15,4-1-50 16,8-13-187-16,5 3 169 0</inkml:trace>
  <inkml:trace contextRef="#ctx0" brushRef="#br0" timeOffset="13762.08">19476 16503 631 0,'0'0'355'16,"5"-1"30"-16,2-3-139 16,-2-5-28-16,1-12-15 15,-4-27-67-15,-13 29-14 0,-4 6-18 16,0 5-3-16,0 11-8 15,4 5-15-15,2 12-30 16,-2 10-15-16,3 15-21 16,4 6-4-16,5 9 1 15,5 3 1-15,5-4 6 16,-1-2 3-16,1-6 0 16,2-1 0-16,-4-10-8 15,0-3-4-15,-5-10-44 16,-2-8-66-16,-2-11-149 15,-2-6-141-15,-6-14 237 16</inkml:trace>
  <inkml:trace contextRef="#ctx0" brushRef="#br0" timeOffset="13910.31">19311 16724 941 0,'15'-2'496'15,"-2"2"-82"-15,3 4-145 16,3-4-105-16,1 2-31 15,0-2-67-15,2 0-24 16,4-2-30-16,5-6-16 16,7-2-130-16,3 0-106 0,0-10 144 15</inkml:trace>
  <inkml:trace contextRef="#ctx0" brushRef="#br0" timeOffset="14128.38">19897 16403 1389 0,'1'18'633'15,"-7"5"-250"-15,-6 13-188 16,-2 10-18-16,-1 10-54 16,0 2-40-16,7-4-42 15,4-5-11-15,8-7-18 16,2-5-8-16,6-12-77 15,6-4-65-15,-4-15-174 0,5-2 183 16</inkml:trace>
  <inkml:trace contextRef="#ctx0" brushRef="#br0" timeOffset="14814.79">19980 16670 1374 0,'-4'18'608'15,"4"1"-271"-15,0 1-61 16,-2 0-63-16,2 0-50 0,5-3-89 16,5-4-29-16,5-7-34 15,4-4-7-15,3-6-9 16,-2-5-4-16,6-7-26 16,-2-3-16-16,-6-5-23 15,-4 1-7-15,-10 1 11 16,-6 7 15-16,-12 5 28 15,-3-1 10-15,-6 6 17 16,0 0 4-16,5 5 10 16,0 5 5-16,2 2 5 15,8 2 0-15,0-4-6 16,6-2-9-16,6-2-13 16,-1-1-4-16,-3-1-7 15,0 0-6-15,19-4-13 16,35-7-7-16,-24 5 3 15,0 1 7-15,0 3 20 0,-2 2 8 16,-2 4 7-16,-1 6 4 16,-6 5 15-16,1 6 11 15,-5 3 16-15,-2-4 2 16,1 3-10-16,-3-2-11 16,-2-7-19-16,7-1-8 15,-4-10-8-15,4-2-3 16,0-8-14-16,-4 2-4 0,-2-6 0 15,-4-2 3-15,6 6 14 16,-3-3 6-16,4 10 8 16,0 2 7-16,-9 8 23 15,5 2 16-15,-4 11 28 16,1 3 5-16,4 0-5 16,-3-3-14-16,2-10-31 15,2-4-14-15,0-14-21 16,2-7-3-16,0-11-1 15,-3-4 4-15,-5-4 4 16,-3 3 1-16,-2 4-2 16,-3 8 0-16,0 6-10 15,1 4-24-15,2 7-66 16,0 1-47-16,0-2-48 16,0 1 106-16</inkml:trace>
  <inkml:trace contextRef="#ctx0" brushRef="#br0" timeOffset="15088.21">21287 16862 1611 0,'21'3'645'0,"-11"5"-347"15,-5-2-114-15,-4 1-52 16,-4-2 1-16,-12 3-56 16,-7-1-67-16,-9 1-131 15,2 1-42-15,4-3 81 16</inkml:trace>
  <inkml:trace contextRef="#ctx0" brushRef="#br0" timeOffset="16175.94">22084 16622 941 0,'-1'16'478'0,"3"-1"-53"15,1 7-263-15,0 8-3 16,-1-1-21-16,0 2-32 15,0-4-45-15,2-5-12 0,-2-10-20 16,0-2-8-16,-1-8-9 16,-1-2-4-16,0-7-5 15,-1-5-2-15,0-4 1 16,1-3-2-16,4 2 0 16,2-4 0-16,4 2-1 15,2 4 1-15,2 2 1 16,4 7 1-16,1 6 3 15,2 1 1-15,1 8 15 16,-3 3 11-16,-3 9 22 16,-3 5 8-16,-6 1 2 15,-3 0-6-15,-6-5-14 16,1-5-8-16,-2-6-14 16,-3-4-5-16,3-3-11 15,-3-4-8-15,5-5-10 0,1-2-8 16,8-11-14-16,5-1 1 15,5 0 2-15,3-2 9 16,-3 7 16-16,2 4 5 16,-3 7 5-16,-5 1 2 15,2 6 2-15,-7 0 5 16,1 1 14-16,5 7 7 16,0 5 10-16,-4 3-1 0,-7-2-7 15,-2 1-5-15,-2-4-7 16,2 1-6-16,0-4-9 15,-1-7-26-15,1-5-95 16,3-3-60-16,-3 2-193 16,0 0-155-16,15-19 336 15</inkml:trace>
  <inkml:trace contextRef="#ctx0" brushRef="#br0" timeOffset="16317.94">22592 16746 615 0,'11'5'457'16,"0"5"30"-16,1 3-161 15,0 8-31-15,-2 3-66 16,0 2-28-16,-2-2-60 16,-2-5-32-16,-2-8-58 15,-2-5-23-15,-4-9-104 0,-2-6-67 16,-2-12-206-16,-4-3-170 16,-2-2 330-16</inkml:trace>
  <inkml:trace contextRef="#ctx0" brushRef="#br0" timeOffset="16692.96">22558 16676 618 0,'0'1'374'16,"10"2"19"-16,0 1-88 15,3 3-66-15,2 1-35 16,0-2-62-16,1 4-20 0,4-2-6 16,1 3-1-16,-2 5-11 15,0 0-8-15,-2 2-28 16,-7-3-14-16,-2-2-27 15,-2-2-10-15,-4-1-10 16,-2-4-3-16,0-1-31 16,-1-3-25-16,1-3-52 15,0 0-15-15,0 0 12 16,0 0 19-16,5-11 50 16,3-4 18-16,20-22 17 15,-17 30 4-15,-1 4 12 16,1 4 12-16,-1 1 40 15,2 7 21-15,2 3 28 16,-4 2 2-16,3 5-12 0,-3 0-17 16,-10-1-32-16,0-1-15 15,-2-8-23-15,2 1-44 16,2-3-122-16,5-2-325 16,-1-2 306-16</inkml:trace>
  <inkml:trace contextRef="#ctx0" brushRef="#br0" timeOffset="17210.66">23565 16724 999 0,'1'-5'506'16,"0"0"-191"-16,-1-1-73 15,-6 2-14-15,-6-2-91 16,-1 0-28-16,-8 3-30 16,4-1-4-16,0 4-9 15,2 7-11-15,12-2-27 16,-5 4-7-16,7 6-8 16,2-4-3-1,1 1-1-15,11 14 0 0,4 4 0 16,5-3 2-16,1-4 10 15,-3-2 8-15,0-4 15 0,-2-1 4 16,-9-5-2-16,-6-1-3 16,-7-4-5-16,-6-2-6 15,-10-2-33-15,-2-3-46 16,-5-7-118-16,-1-3-69 16,9-2 136-16</inkml:trace>
  <inkml:trace contextRef="#ctx0" brushRef="#br0" timeOffset="17348.79">23622 16799 1330 0,'12'1'566'0,"3"-1"-319"16,4 1-32-16,0-1-83 16,2-3-42-16,-2-3-43 15,-3 1-62-15,-4-1-164 16,-4 4 132-16</inkml:trace>
  <inkml:trace contextRef="#ctx0" brushRef="#br0" timeOffset="17610">23958 16576 1168 0,'-6'7'607'0,"8"-4"2"16,-2 5-431-16,2 3-3 16,-2 9-12-16,-3 6-42 15,3 10-54-15,-1 4-13 0,1 7-25 16,1-1-8-16,5-4-11 16,5-3-5-16,5-13-5 15,1-6-29-15,2-13-82 16,0-3-51-16,-4-10 88 15</inkml:trace>
  <inkml:trace contextRef="#ctx0" brushRef="#br0" timeOffset="17798.47">23891 16646 1288 0,'11'16'566'0,"-5"-8"-219"15,-3-4-93-15,3 0-58 0,3-2-28 16,7-2-92 0,3 0-29-16,2-4-21 0,8 1-52 15,-2-1 237-15,9-4-164 16</inkml:trace>
  <inkml:trace contextRef="#ctx0" brushRef="#br0" timeOffset="18493.84">24685 16624 1411 0,'-7'-12'574'0,"-2"0"-376"15,-4 5-13-15,-5 3-44 16,-3 5-42-16,-2 8-48 16,2 6-14-16,2 11-26 15,6 3-7-15,6 6-2 16,6 0 0-16,6-4 1 15,5-1-1-15,7-11-2 0,2-7-4 16,6-9-23-16,3-5-30 16,4-15-83-16,1-3-32 15,0-9 2-15,-3 1 32 16,-4 9 88-16,-9 4 33 16,-6 10 59-16,-2 5 35 0,-10 2 54 15,1 4 25 1,0 6 2-16,-4-2-15 0,5 5-19 15,1 3-10-15,2-4-26 16,6 3-16-16,-3-5-34 16,-1-1-15-16,3-6-21 15,-1-5-19-15,1-5-83 16,-1-8-58-16,1-6-146 16,2-4-83-16,0-6-32 15,4 4 60-15,-4 9 170 16,-5 2 147-16,2 12 235 15,-8 2 54-15,0 7 59 16,6 4-13-16,-6 4-65 16,3 5-27-16,1-2-36 15,-3 4-20-15,7-2-53 16,1-1-23-16,-2-6-43 16,3-5-13-16,-2-4-83 15,4-8-64-15,10-12-51 0,7-5 87 16</inkml:trace>
  <inkml:trace contextRef="#ctx0" brushRef="#br0" timeOffset="18654.78">25269 16472 1183 0,'8'17'571'0,"-13"20"-116"16,-2 9-147-16,2 11-82 15,-2 1-33-15,10 1-110 16,4-3-32-16,9-7-34 15,4-6-8-15,3-19-46 16,3-12-49-16,-4-17-109 16,1-9-75-16,-10-7 162 15</inkml:trace>
  <inkml:trace contextRef="#ctx0" brushRef="#br0" timeOffset="18818.81">25153 16604 1195 0,'0'7'579'16,"4"-3"-198"-16,7 7-175 16,5 3-11-16,8-1-62 15,7 4-38-15,7-7-46 16,0-6-7-16,-1-2-107 0,-2-2 372 16,3-2-248-16</inkml:trace>
  <inkml:trace contextRef="#ctx0" brushRef="#br0" timeOffset="19006.08">25915 16856 1924 0,'-1'22'719'0,"-4"-7"-559"15,-2-2-19-15,0-3-32 16,-3-6-46-16,-4-5-115 15,-1-2-56-15,-1-6-80 16,4 3 98-16</inkml:trace>
  <inkml:trace contextRef="#ctx0" brushRef="#br0" timeOffset="20158.09">26476 16620 946 0,'-8'30'446'0,"8"-3"-111"15,4 6-104-15,-5 4-61 0,-8-5-13 16,6-1-75-16,0-7-29 15,0-9-36-15,3-5-7 16,1-5-4-16,0-4-2 16,-3-9-5-16,1-3-5 15,2-10-10-15,6-4-2 16,8-6 3-16,0 0 3 16,-2 5 11-16,3 3 2 15,1 12 7-15,2 4 7 0,-1 8 25 16,-3 5 17-16,-3 7 28 15,-5 4 5-15,-4 7-3 16,-3 3-10-16,-4 4-25 16,0-2-11-16,1-9-21 15,2-4-8-15,1-10-10 16,0-6-5-16,2-4-18 16,2-8-12-16,5-7-24 15,3-2-5-15,1-5 7 16,-1 3 11-16,1 7 28 15,-3 5 10-15,0 6 8 16,-2 4 3-16,-4 5 13 16,-1 4 9-16,-2 9 17 15,-1 1 6-15,0 5-3 16,1-4-8-16,7 1-16 16,4-2-8-16,12-6-13 0,5-2-2 15,5-13-5-15,0-5-2 16,-3-4-10-16,-2-3-7 15,-9 0-8-15,-5-4-2 16,-11-1 14-16,-2-1 8 16,0 2 14-16,-5 2 4 15,-1 5 5-15,1 5 4 0,-7 2 17 16,4 5 3-16,-5 7 5 16,-4 3 3-16,6 8-1 15,-5 0 7-15,0-1 7 16,3 0-5-16,2-5-14 15,7-1-12-15,7-2-17 16,4-3-4-16,4-4-4 16,-3-2-1-16,6-1 1 15,-6 1 0-15,1 1 5 16,7 5-1-16,-9 1 2 16,-1 2-1-16,-4 2 3 15,-4-1 1-15,4 0-2 16,-2-1 1-16,5-5-62 15,1-2-48-15,-2-5-136 16,2-4-100-16,9-8 212 16</inkml:trace>
  <inkml:trace contextRef="#ctx0" brushRef="#br0" timeOffset="20381.2">27112 16566 1091 0,'2'15'578'0,"-1"7"-129"15,-1 10-192-15,-2 3-32 16,1 10-71-16,1-3-38 0,8 3-53 16,2-1-15-16,2-13-25 15,1-6-11-15,-3-15-49 16,0-5-39-16,-7-9-85 16,-3-5-72-16,-5-6-99 15,-4-3-38-15,-10-4-121 16,-3-3 299-16</inkml:trace>
  <inkml:trace contextRef="#ctx0" brushRef="#br0" timeOffset="20778.88">27009 16699 607 0,'-6'-10'363'0,"3"9"-3"15,5 1-52-15,4 4-81 16,3-1-34-16,10 3-73 16,4-4-32-16,12 1-30 15,2-3-9-15,9-1-16 16,3-1-8-16,-2 0 9 15,0 2 9-15,-15 3 13 0,-18 2 4 16,2 2 3-16,-2 3 2 16,-7 9 3-16,0 4 2 15,-14-4-9-15,0 4-5 16,-2-6-4-16,-4-1-3 16,7-5-14-16,3-4-8 15,1-4-14-15,3-2-6 16,0-4-7-16,-1 2-3 15,0 0-2-15,0 0 2 0,1-8 2 16,2-2-2-16,3-4-7 16,15-24-9-16,-12 24-15 15,1 2-7-15,3 3-18 16,-6-3 0-16,8 9 0 16,-1 2-9-16,-7 5-57 15,4 4-56-15,-10-1-112 16,5 3-48-16,1-5-54 15,1 1-30-15,5-3 46 16,-2-2 59-16,0-3 207 16</inkml:trace>
  <inkml:trace contextRef="#ctx0" brushRef="#br0" timeOffset="21032.36">27544 16753 343 0,'0'-1'271'16,"0"-1"-2"-16,0 1 32 15,0-1-6-15,0 1-24 16,0 1-14-16,0 0-53 0,-2 27-17 15,-3 25-30-15,5-29-13 16,5-2-34-16,1-4-23 16,9-4-41-16,3-7-17 15,3-6-21-15,0-8-5 16,0-7-3-16,-4-3 0 0,-7-8-5 16,-6 2 1-16,-7 0-2 15,-8-4 1-15,-7 5 5 16,-3 5 1-16,-1 8 1 15,2 9-2-15,1 8-5 16,3 2-23-16,7 3-106 16,5-1-72-16,13 2 119 15</inkml:trace>
  <inkml:trace contextRef="#ctx0" brushRef="#br0" timeOffset="21238.55">27874 16687 1092 0,'12'13'539'0,"-10"3"-106"16,2 2-112-16,-4 3-50 15,0 2-43-15,0 1-110 0,0 0-41 16,0-3-46-16,-1-4-13 16,-2-7-18-16,5-4-39 15,-2-5-100-15,4-3-60 16,-4 1-137-16,-1-1-74 15,-6-24 267-15</inkml:trace>
  <inkml:trace contextRef="#ctx0" brushRef="#br0" timeOffset="21356.66">27787 16596 712 0,'0'-2'445'0,"3"5"7"0,2 3-189 16,4 4-32-16,3 3-89 15,-2-3-56-15,8 3-136 16,-1-9-92-16,6 2 90 15</inkml:trace>
  <inkml:trace contextRef="#ctx0" brushRef="#br0" timeOffset="21765.1">28163 16700 1175 0,'-3'1'524'0,"-6"-1"-249"15,-4-3 3-15,-3 1-58 16,-1 2-29-16,-5 3-61 15,0 5-30-15,2 11-48 16,0 0-16-16,8 8-17 0,4 1-6 16,8-4-8-16,5-1 0 15,10-8-3-15,1-4-3 16,8-13-6-16,-2-8-6 16,0-12-34-16,1-6-19 15,-1-7-23-15,0-2 3 16,-1-6 31-16,-5-1 23 15,-5-4 26-15,-2 0 6 0,-6 7 5 16,-2 8 8-16,-1 19 43 16,-2 10 9-16,-4 19 13 15,-3 9 1-15,-3 23-29 16,0 8-3-16,3 2-8 16,4 0-8-16,6-11-16 15,4-7-10-15,10-7-100 16,9-4-63-16,10-11 93 15</inkml:trace>
  <inkml:trace contextRef="#ctx0" brushRef="#br0" timeOffset="22114.26">28883 16742 1396 0,'1'12'581'0,"-1"8"-316"16,0-1-52-16,-1 9-60 15,3-2-42-15,1-2-72 16,-7-4-18-16,3-8-62 16,0-4-74-16,1-15-478 15,8 0 403-15</inkml:trace>
  <inkml:trace contextRef="#ctx0" brushRef="#br0" timeOffset="22492.83">28760 16576 726 0,'14'12'443'0,"-1"-5"30"16,4 4-197-16,6 1-116 0,-6-6-37 15,11 1-78-15,0 0-14 16,3-3-10-16,8 7 0 15,-9 0 6-15,-2 6 5 16,-10 6 17-16,-9 2 5 16,-6 5 3-16,-5-1-3 15,-4-2-16-15,1-4-9 0,1-11-15 16,4-4-4-16,0-9-10 16,3-3-2-16,4-8-8 15,2-7-2-15,7 0 2 16,1-2 1-16,-1 6 7 15,1 6 3-15,-4 3 5 16,-1 5 10-16,-4 4 34 16,0 4 18-16,-3 11 33 15,-2 2 4-15,-1 8-14 16,-2 2-15-16,0-5-30 16,1-1-16-16,4-10-53 15,1 0-51-15,7-10-133 16,2-4-54-16,1-9 149 15</inkml:trace>
  <inkml:trace contextRef="#ctx0" brushRef="#br0" timeOffset="22688.17">29414 16574 1590 0,'1'27'629'16,"-1"8"-406"-16,-5 3-38 15,-4 6-30-15,-2-1-36 0,1 4-61 16,8-1-15 0,2-8-22-16,0-4-10 0,8-14-35 15,-6-9-47-15,7-14-110 16,7-5-78-16,-5-15 152 16</inkml:trace>
  <inkml:trace contextRef="#ctx0" brushRef="#br0" timeOffset="22851">29257 16673 1193 0,'2'3'575'15,"0"1"-243"-15,7-1-91 16,3 3-8-16,5 2-89 16,6-4-43-16,0 0-54 15,3-4-19-15,1 0-57 16,5 0-58-16,10 0 55 15</inkml:trace>
  <inkml:trace contextRef="#ctx0" brushRef="#br0" timeOffset="23228.45">29621 16957 1461 0,'2'9'583'15,"2"-3"-370"-15,4-4-19 0,2-4-41 16,2-6-45-16,7-10-69 16,2-9-18-16,6-6-14 15,-2-3-3-15,-9 5-4 16,-8 0 0-16,-18 4-2 16,-8 4 1-16,-6 8 1 15,1 6 6-15,0 15 10 16,0 6 6-16,3 12 16 15,1 7 3-15,6 4 0 16,4 3-5-16,8-3-13 16,3-3-6-16,8-8-9 15,4-5-5-15,8-9-11 16,4-4-21-16,11-7-56 16,2-6-41-16,7-2-118 15,-7-6-56-15,-4-4-216 0,-1 0 317 16</inkml:trace>
  <inkml:trace contextRef="#ctx0" brushRef="#br0" timeOffset="23448.78">30005 16845 535 0,'21'-1'439'0,"-5"3"52"16,-3 9-117-16,-4 5-41 15,-5 6-73-15,0 2-37 16,-4 5-59-16,-1-3-27 16,-2-3-51-16,1-3-21 0,1-11-30 15,1-3-9-15,0-7-12 16,-2-4-3-16,0-7-4 15,-3-4 1-15,2-2-3 16,-1-5-2-16,0-4-7 16,3 1-5-16,4-5-39 15,3 1-30-15,9 1-85 16,3 3-49-16,3 6-122 16,0 8-85-16,4 12 270 15</inkml:trace>
  <inkml:trace contextRef="#ctx0" brushRef="#br0" timeOffset="23933.77">30501 16914 992 0,'-6'-47'455'15,"6"33"-198"-15,0 2 16 0,-3 2-42 16,-2 5-26-16,-7 1-45 16,2 3-24-16,-6 1-49 15,-2-1-25-15,7 6-39 16,-1 3-10-16,3 3-8 15,0 2-2-15,6 2-2 16,0 2-1-16,5 3 0 16,3-1 0-16,2-2 1 15,-2-1 0-15,2-3 1 16,2 0 0-16,-7-3 2 16,1 1-1-16,-4-4 9 15,-6-4 3-15,-3-2-1 16,-3-1 4-16,-3-2-71 15,2-3-58-15,-1-3-7 16,0-1 44-16</inkml:trace>
  <inkml:trace contextRef="#ctx0" brushRef="#br0" timeOffset="24233.72">30503 16977 937 0,'21'-5'485'0,"1"-5"-181"15,3-4-67-15,-1-3-34 16,-2-7-106-16,0-2-43 0,-7 1-39 16,-4-1-1-16,-10 9 3 15,-4 4-1-15,-10 8 9 16,-5 1 4-16,-5 9 6 16,0 2 6-16,3 8 2 15,1 3-4-15,9 5-9 16,2 6-6-16,8-2-10 15,3-1-1-15,6-1-3 16,5-4-2-16,5-9-5 16,2-3-21-16,5-10-102 15,4-6-66-15,1-8 105 16</inkml:trace>
  <inkml:trace contextRef="#ctx0" brushRef="#br0" timeOffset="24370.99">30871 16839 1427 0,'-2'-3'598'16,"-5"6"-328"-16,-4 5-38 16,-5 6-25-16,2 7-38 15,-9 3-66-15,5 1-25 16,3 1-44-16,1-1-15 16,11-6-14-16,3 0-3 15,8-10-37-15,2-5-37 0,3-9-96 16,3-7-78-16,1-9-218 15,1-2 289-15</inkml:trace>
  <inkml:trace contextRef="#ctx0" brushRef="#br0" timeOffset="24555.98">30996 16669 1211 0,'0'19'582'15,"-3"4"-199"-15,-7 12-185 16,-5 8-17-16,-2 5-61 15,-6-1-36-15,10-2-43 16,5-3-9-16,3-9-20 16,6-9-3-16,1-14-59 15,5-6-42-15,0-12-118 16,4-4 21-16,9-10 106 0</inkml:trace>
  <inkml:trace contextRef="#ctx0" brushRef="#br0" timeOffset="24752.38">30878 16803 1286 0,'-2'1'537'15,"4"0"-291"-15,5 5-28 16,4-2-26-16,-1 0-54 0,10-2-81 16,8-1-23-16,5-2-38 15,3 1-44-15,-2-2-130 16,-2 2-75-16,-7 0-191 15,-5 1 262-15</inkml:trace>
  <inkml:trace contextRef="#ctx0" brushRef="#br0" timeOffset="24923.1">31146 16820 590 0,'2'0'399'16,"-2"0"-19"-16,0 0-72 16,0 0-14-16,7 15-41 15,5 28-22-15,-18-25-38 16,1 3-17-16,-1 3-59 15,0 0-23-15,-1-2-46 16,-1-4-19-16,1-7-10 16,2-5-30-16,3-6-93 15,0-3-66-15,5-11-224 0,2-4 242 16</inkml:trace>
  <inkml:trace contextRef="#ctx0" brushRef="#br0" timeOffset="25076.22">31182 16682 1279 0,'4'7'544'16,"3"5"-232"-16,-2 2-76 0,0-7-19 15,-1 5-46-15,-2-4-101 16,3-1-27-16,-1-2-121 16,0-4-1-16,0 3 40 15</inkml:trace>
  <inkml:trace contextRef="#ctx0" brushRef="#br0" timeOffset="25806.67">31412 16858 1594 0,'-6'-1'638'15,"-1"1"-394"-15,5 5-125 16,-4 3 7-16,-3 8-36 0,-1 4-27 16,2 4-21-16,0 0 0 15,6-1-21-15,2-1-8 16,4-6-8-16,5-3-4 16,3-8-5-16,1-4-6 15,1-5-18-15,2-7-7 16,0-9-10-16,5 3-3 15,-7-6 10-15,-3-2 8 16,-10-2 17-16,-6-2 10 0,-14-1 12 16,4 8 14-16,-8 5 20 15,6 8 7-15,4 8 5 16,5 2-11-16,8 7-22 16,0-4-7-16,5 3-9 15,-5-2-2-15,2-1-2 16,1 3-1-16,11-3-2 15,0 0-1-15,10-1-4 16,5 0-3-16,2-2-2 16,1 4-1-16,-4 2 5 15,-4 1 3-15,-5 6 5 16,-5 1 2-16,-8 2 5 16,-6 3 2-16,-7 1 9 15,-3 0 7-15,-3-2 12 16,2-1 3-16,2-9-3 0,3-2-7 15,4-7-20-15,2-5-11 16,6-6-24-16,7-6-12 16,9-1-5-16,5-4 3 15,7 3 16-15,-4 4 12 16,-2 6 11-16,-4 7 4 16,-10 5 15-16,-2 5 8 15,-12 6 11-15,0 3 6 0,-7 9-7 16,-1 0-2-16,4 0-9 15,0 0-5-15,4-10-15 16,1-3-44-16,-1-10-115 16,2-2 41-16,-1-13 38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11650,'4'-3'4794,"8"1"-2738,6-1-976,4-2-48,7 3-375,3 0-217,-2 0-320,2 0-8,-5-1-848,-2-1-649,4 1 865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9794,'-21'5'4881,"17"-5"-1592,-4 0-1433,3-2-111,9 4-785,2 2-328,21 0-416,10 2-72,6-8-40,3 0-8,0 0-24,-5 0-152,-4 2-720,-5-4-536,-13 2 759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10450,'-4'8'4529,"8"8"-1992,1 5-705,-1 11-160,-2 7-295,-1 10-537,2 0-200,-2 2-328,3-1-88,1-11-120,-1-7-216,3-11-776,2-9-640,2-10 872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40 509 10674,'-1'0'350,"0"0"-1,1 0 1,-1 1 0,0-1-1,0 0 1,0 0-1,1 0 1,-1 0-1,0 0 1,0-1 0,0 1-1,0 0 1,1 0-1,-1 0 1,0-1-1,0 1 1,1-1 0,-1 1-1,0 0 1,0-1-1,1 1 1,-1-1-1,0 0 1,0-1-152,0 0 0,0 0 0,1 1 0,-1-1-1,1 0 1,-1 0 0,1 0 0,-1 0 0,1 0 0,0-3 0,-1-25 228,7-59 0,11-30-422,-12 93 48,1-10 17,2 0 1,1 1 0,23-56-1,-31 89-45,0 1 0,-1-1 0,1 1 0,0-1 0,0 1 0,0-1 0,0 1-1,1 0 1,0-2 0,-2 3-14,1 0 1,-1-1-1,0 1 0,0 0 1,1 0-1,-1 0 0,0 0 0,0 0 1,1 0-1,-1 0 0,0 0 0,0 0 1,1 0-1,-1 0 0,0 0 0,1 0 1,-1 0-1,0 0 0,0 0 1,1 0-1,-1 0 0,0 0 0,0 0 1,1 0-1,-1 0 0,0 0 0,1 1 16,0 0-1,-1-1 0,1 1 0,0 0 1,-1 0-1,1-1 0,-1 1 0,1 0 1,-1 0-1,1 0 0,-1 0 0,1 0 1,7 28 405,0-1 1,6 52-1,-4-18-104,-2-23-162,1 0 0,2-1 0,32 71 0,-29-81-170,-6-14-537,-1 2 1,8 21 0,-15-37 478,0 0 0,0 0 0,0 0 0,0 0 0,0 0 0,0 0 0,0 0 0,0 1 0,0-1 0,0 0 0,0 0 0,0 0 0,0 0 0,0 0-1,0 0 1,0 0 0,0 0 0,0 0 0,0 0 0,0 0 0,0 0 0,0 0 0,0 1 0,0-1 0,0 0 0,0 0 0,0 0 0,0 0 0,0 0 0,0 0 0,0 0 0,0 0 0,0 0 0,0 0 0,0 0 0,0 0 0,0 0 0,0 0 0,0 0 0,0 0 0,-1 1 0,1-1 0,0 0 0,0 0 0,0 0 0,0 0 0,0 0 0,0 0 0,0 0 0,0 0 0,0 0 0,0 0 0,0 0 0,0 0 0,-1 0 0,-3-2-1564,4 2 1188,-12-7-1398</inkml:trace>
  <inkml:trace contextRef="#ctx0" brushRef="#br0" timeOffset="1">0 321 11827,'0'4'4921,"6"0"-2817,7-1-296,7-2-431,5-1-369,4-6-552,1 2-176,0-6-632,-1 0-600,-1-1 608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12923,'1'-5'5105,"3"3"-3137,7 2-751,9 0-81,4 3-232,13 2-368,-4-5-160,6 3-200,-4-3-64,-11-5-736,-2 2-552,-10-1-1761,-9 5-3104,-8 10 4008</inkml:trace>
  <inkml:trace contextRef="#ctx0" brushRef="#br0" timeOffset="1">47 115 7314,'-7'-4'3920,"4"4"-655,3 0-664,0-2-465,0 2-344,4 0-591,22 0-177,39 3-408,-29-3-176,-4 1-232,0-1-48,-4 4-832,-10 0-696,10 4 856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8738,'-6'0'2342,"5"0"-1415,-1-1 0,0 1 0,1 0 0,-1 0 0,0 0 0,1 1 0,-1-1 0,1 0 0,-4 2 1,5-2-820,-1 0 1,0 1 0,1-1 0,-1 1-1,0-1 1,1 1 0,-1-1 0,1 1-1,-1 0 1,1-1 0,-1 1 0,1-1-1,-1 1 1,1 0 0,0 0 0,-1 1-1,-16 44 737,-4 12-436,19-49-341,0 0-1,1 1 1,0-1-1,0 1 1,1-1 0,0 1-1,1-1 1,0 0-1,1 1 1,0-1 0,0 0-1,7 18 1,-7-21-38,1 0 0,-1-1 1,1 1-1,0-1 0,0 1 0,1-1 1,4 5-1,-6-8-36,-1 0-1,1 0 1,0-1 0,0 1 0,0-1 0,0 0-1,0 1 1,0-1 0,0 0 0,0 0 0,1-1-1,-1 1 1,0 0 0,1-1 0,-1 1-1,0-1 1,1 0 0,-1 1 0,0-1 0,1-1-1,3 1 1,0-2-138,0 1-1,0-1 0,-1-1 1,1 1-1,0-1 1,-1 0-1,0 0 1,1 0-1,-1-1 0,-1 0 1,1 0-1,0 0 1,-1-1-1,0 1 1,6-10-1,-2 2-130,-1 1 0,0-1-1,-1-1 1,0 1 0,-1-1 0,4-14 0,-7 17 298,1-1 1,-1 0-1,-1 0 1,0 0-1,-1-13 1,0 23 33,0 1 0,1-1 0,-1 0 0,-1 1 0,1-1 0,0 0 0,0 1 0,0-1 1,0 1-1,0-1 0,0 0 0,-1 1 0,1-1 0,0 1 0,-1-2 0,1 2-29,-1 0 0,1 0 0,0 0 0,0 0 0,0 1 0,-1-1 0,1 0 0,0 0 0,0 0 0,0 0 0,-1 0 0,1 0 1,0 0-1,0 1 0,0-1 0,-1 0 0,1 0 0,0 0 0,0 0 0,0 1 0,0-1 0,0 0 0,0 0 0,-1 0 0,1 0 0,0 1 0,0-1 0,-9 22 881,4-1-712,0 1-1,2-1 1,0 1 0,1 0-1,2-1 1,0 1 0,4 28-1,5 10-33,22 81-1,-11-69-87,13 57 173,-32-123-224,0-1 1,0 0-1,-1 0 1,0 1-1,0 4 1,0-8-10,-1 0-1,1 0 1,-1 0 0,1 0-1,-1 0 1,0 0-1,0 0 1,0-1 0,0 1-1,0 0 1,0-1 0,0 1-1,0-1 1,-1 1 0,1-1-1,-1 1 1,-1 0-1,0 1 19,-1-1-1,1-1 1,0 1-1,-1 0 0,1-1 1,-1 0-1,0 0 1,1 0-1,-1 0 0,0 0 1,-7 0-1,-2-1 53,0-1-1,-15-2 1,27 3-82,-20-4-20,-1-1 0,1-1 0,0-1 0,0-1 0,-36-19 1,51 25-96,1-2 1,0 1 0,-1-1 0,1 1-1,1-1 1,-1-1 0,1 1 0,-1-1-1,-5-7 1,9 10 0,0-1-1,0 1 0,0 0 1,0 0-1,0 0 0,0-1 1,0 1-1,1 0 1,-1-1-1,1 1 0,0-1 1,0 1-1,-1-1 0,2 1 1,-1 0-1,0-1 1,0 1-1,1-1 0,-1 1 1,1 0-1,0-1 0,0 1 1,0 0-1,0 0 1,0 0-1,2-3 0,2-1-162,0 0 0,10-10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9034,'-14'10'4673,"8"-8"-504,2-1-2025,6-1-567,-2 0-217,0 0-592,8-1-224,18 1-328,34-2-88,-31 0-328,1-2-528,0 2-688,-6 2 816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10458,'0'10'4993,"4"-8"-1960,8 1-1193,2-2-55,10-5-633,0 4-280,4 0-488,0 0-144,-1 2-552,-1 2-568,-3 0 560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7066,'-3'-20'1436,"-7"-37"6611,18 104-2569,0 14-5669,-6-43 725,10 137 352,-1-5-496,5-58-261,-1 3-2,-14-74-56,-1-21-70,0 0-1,0 0 1,0 0 0,0 0 0,0 1 0,0-1 0,0 0 0,0 0-1,0 0 1,0 0 0,0 0 0,0 0 0,0 0 0,0 0 0,0 1-1,0-1 1,0 0 0,-1 0 0,1 0 0,0 0 0,0 0-1,0 0 1,0 0 0,0 0 0,0 0 0,0 0 0,0 0 0,0 0-1,0 1 1,-1-1 0,1 0 0,0 0 0,0 0 0,0 0-1,0 0 1,0 0 0,0 0 0,0 0 0,0 0 0,-1 0 0,1 0-1,0 0 1,0 0 0,-7-8-14,4 1-17,0 1-1,0-1 1,1 0 0,0 0-1,0 0 1,1 0-1,-1 0 1,2-1 0,-1-7-1,1-5-38,0 1-1,4-22 1,-3 35 60,0-1 0,0 1 0,1 0 0,0 0 0,0 0 0,0 0 0,1 0 0,4-7 0,-5 11 9,0-1-1,0 0 0,0 1 1,1-1-1,-1 1 1,1 0-1,0 0 1,0 0-1,0 0 0,0 0 1,0 1-1,0-1 1,0 1-1,0 0 0,1 0 1,5-1-1,-1 0 20,0 1-1,0 0 0,0 0 1,0 1-1,0 1 0,0-1 0,1 1 1,-1 0-1,0 1 0,-1 0 1,1 0-1,0 1 0,9 4 0,-11-4 25,-1 0 0,0 1-1,0-1 1,0 1 0,0 0-1,-1 0 1,0 1 0,1 0-1,-2-1 1,1 1 0,0 0 0,-1 1-1,0-1 1,0 0 0,-1 1-1,0 0 1,0 0 0,2 8-1,-2-5 65,0 1 0,-1-1 0,0 13 0,-1-19-80,0 1 0,0-1 0,0 0 0,-1 0 0,1 0 0,-1 1 0,0-1 0,0 0 0,0 0 0,0 0 0,-1 0 0,1 0 0,-4 4 0,5-7-25,-2 3 17,0-1 0,0 0 0,-1 1 0,1-1 1,-1 0-1,1 0 0,-1 0 0,0-1 0,0 1 0,0-1 1,-3 2-1,-2-1-61,0-1 1,-1 0 0,1 0-1,0-1 1,-1 0-1,1 0 1,-13-2 0,9 0-485,0-1 0,0 0 1,1 0-1,-21-9 0,16 2-720,6 2 461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13979,'-8'4'5281,"3"-3"-4017,14 5-79,1 0-337,6 0-224,6 2-296,0-2-120,8-3-120,-10-3-72,1 0-632,22 0-480,-7-1-601,-9 1 873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4:5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12371,'0'-8'5081,"6"6"-3081,5 1-63,5-3-481,9 4-304,8 1-504,-1-1-216,6 4-232,-5 2-72,0 2-600,0-1-472,-5-4-440,-4 2 672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62 13475,'-4'-7'4929,"8"4"-3737,-3-1-240,-1 3-143,0 0-121,8-2-360,18-5-136,40-5-120,-34 9-16,1-4-320,-6 3-472,-12 1-1377,-5 8-759,-10 18 1663</inkml:trace>
  <inkml:trace contextRef="#ctx0" brushRef="#br0" timeOffset="1">29 180 7554,'0'2'3952,"0"-2"-1231,11 0-681,12 0-143,-1 0-665,6-3-304,-1-1-520,-5 0-168,-3 3-232,-2 1-584,-3 1 408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5257,'-14'3'3618,"-14"0"11696,81 1-14268,14 1-806,-3-6-50,9 1-75,27 1-117,-109-1-1582,-8 0-1280,0-4-896,1-5 1713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9002,'-3'0'4025,"4"6"-1793,-1 7-111,-1 16-433,0 6-328,-3 11-543,-2 2-233,4-4-240,-1 0-64,3-5-128,1-5-40,-1-7-64,-1-7-48,0-4-344,-1-6-240,4 2-785,4-1-599,1-7 1256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40 538 7346,'-2'1'448,"-2"0"834,0 0 0,0 0 0,-7 4 0,10-4-933,0-1 1,0 1-1,1-1 0,-1 1 1,0-1-1,1 1 1,-1-1-1,0 1 0,1 0 1,-1-1-1,1 1 1,-1 0-1,1 0 0,-1 0 1,1-1-1,-1 1 1,1 0-1,0 0 0,0 0 1,-1 0-1,1-1 0,0 1 1,0 2-1,0-3 1371,-1-1-1686,1 1 0,0 0 0,0 0 0,0 0 0,0 0 0,0 0 1,-1 0-1,1 0 0,0-1 0,0 1 0,0 0 0,0 0 0,0 0 0,0 0 1,-1 0-1,1-1 0,0 1 0,0 0 0,0 0 0,0 0 0,0 0 0,0-1 1,0 1-1,0 0 0,0 0 0,0 0 0,0-1 0,0 1 0,0 0 1,0 0-1,0 0 0,0 0 0,0-1 0,0 1 0,1-31 280,2-6-241,12-62 0,1-1-142,1-4-58,-14 92 109,18-75-72,-17 74 78,0 0 1,1 1-1,1-1 0,11-17 1,-17 29 10,1 0 0,-1 1 0,1-1 0,-1 0 0,1 1 0,0-1 1,-1 1-1,1-1 0,-1 0 0,1 1 0,0 0 0,0-1 1,0 0-1,0 1 1,-1 0 0,0 0 0,1 0 0,-1 0 0,0 0 1,1 0-1,-1 0 0,0 0 0,0 0 0,1 0 0,-1 0 0,0 0 1,1 0-1,-1 1 0,0-1 0,1 0 0,-1 0 0,0 0 0,0 0 1,1 1-1,-1-1 0,0 0 0,0 0 0,1 1 0,0 1 5,1 0 0,-1 0 0,0 1 0,1-1 0,-1 1-1,0-1 1,1 6 0,6 29 121,7 65 0,-4-16-3,-2-41-76,1-1 1,3 0-1,1-1 1,21 44-1,-28-68-173,3 5-2792,-13-30 1941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6 528 10474,'-4'0'4801,"2"-2"-2056,5-2-1201,-3 2-112,0 1-503,9-2-273,19-3-408,33-9-392,-22 8-1240,-1 3 935,2-12-87</inkml:trace>
  <inkml:trace contextRef="#ctx0" brushRef="#br0" timeOffset="1">313 15 12427,'-13'-6'4921,"9"4"-3257,4 2-120,8-2-303,-8 2-329,1 0-456,29-1-128,41-2-176,-31 2-48,-3 4-272,-8-3-368,-1 0-1048,-9 1-873,5 6 1473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8770,'1'3'4425,"6"0"-1545,9-1-791,1 2-49,7-1-703,0 1-321,0-1-576,-3-3-168,2 0-688,-2 0-576,4 0-4786,11 9 3946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2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11859,'-5'3'1272,"0"0"1,1 0 0,-8 6 0,7-5-819,1 0 1,0 1 0,-6 7 0,9-11-323,0 1 27,0 0-1,-1 0 1,1 0-1,0 0 1,0 0-1,0 0 0,1 0 1,-1 1-1,0-1 1,1 0-1,-1 0 1,1 1-1,0-1 1,0 3-1,-1 5 283,-9 84 1410,9-78-1718,1 0-1,1 0 0,4 30 1,-4-42-128,0 0 1,1 0-1,-1 0 1,1 0-1,0 0 1,0 0-1,0-1 1,0 1-1,1-1 1,-1 1-1,1-1 1,0 0-1,0 0 1,0 0-1,0 0 1,5 2-1,-6-4-58,0 1-1,0-1 1,1-1 0,-1 1-1,0 0 1,0 0 0,0-1-1,1 1 1,-1-1 0,0 0-1,1 0 1,-1 0 0,0 0-1,1 0 1,-1 0 0,0-1-1,1 1 1,-1-1 0,0 1-1,0-1 1,0 0 0,1 0-1,-1 0 1,0 0 0,0 0-1,0-1 1,-1 1 0,1-1-1,0 1 1,2-3-1,2-3-279,0 0 0,-1 0 0,0 0-1,0-1 1,4-10 0,16-43-641,-21 48 1162,-1 0 1,0 1 0,1-19-1,-6 37 1569,-1 0-1452,1 1 0,-2 10 0,0 12-114,2 0 0,2 0 1,0 1-1,2-1 0,7 36 1,40 145 184,-22-108 107,-24-89-394,6 28 172,-9-38-227,0 0 1,0 0-1,0 0 1,0 1-1,0-1 1,0 0-1,-1 0 1,0 0-1,1 0 1,-3 4-1,3-6-8,-1 1-1,0-1 1,0 0 0,0 1-1,0-1 1,-1 0 0,1 0-1,0 1 1,-1-1-1,1 0 1,0 0 0,-1-1-1,1 1 1,-1 0 0,1 0-1,-1-1 1,-3 2-1,-2-1 85,-1 1-1,-11 0 1,2 0-62,0-2 1,0 0 0,0-1-1,0-1 1,0 0-1,0-2 1,0 1 0,1-2-1,0 0 1,-16-8-1,29 11-85,0 0-1,0 1 1,0-1-1,0 0 1,1 0-1,-1-1 1,1 1-1,-4-4 0,5 5-22,0 0 0,1-1-1,-1 1 1,0 0 0,1-1-1,-1 1 1,1 0 0,-1-1-1,1 1 1,0-1 0,-1 1-1,1 0 1,0-1 0,0 1-1,0-1 1,0 1-1,0-1 1,1 1 0,-1-1-1,0 1 1,2-3 0,1-2-318,0 0 1,1 0-1,0 0 1,0 1-1,1-1 1,-1 1-1,8-6 1,-6 5 116,34-32-672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7 7178,'-43'-7'3512,"16"8"-751,3-1-641,11 3-295,2 1-145,15 3-560,7 2-255,21 4-409,9-1-72,11-1-48,8-2-56,-5-6-104,-3 0-32,-14 1-56,-3-1-80,-17 1-664,-8 2-552,-13-1 711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11586,'12'4'4689,"14"0"-2936,4 0 55,10-7-359,-3-1-313,6-5-576,0 1-184,-6-1-216,-1 2-80,-11 6-624,-4 0-456,-10 1-1281,-6-3 1321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8066,'3'-1'353,"0"-1"1,1 1 0,-1 0-1,0 0 1,0 1-1,1-1 1,-1 1 0,0-1-1,1 1 1,-1 0 0,0 0-1,1 1 1,-1-1-1,0 1 1,1-1 0,-1 1-1,0 0 1,0 0-1,0 1 1,1-1 0,3 3-1,4 3 76,0 0 0,-1 1 0,0 0 0,11 11 1,93 108 2596,-70-73-2034,-25-33-603,-5-5-9,0 0 0,19 31 0,-31-43-343,1 1-1,-1-1 0,0 1 1,-1 0-1,1-1 0,-1 1 1,0 0-1,0 0 1,-1 0-1,1 0 0,-1 0 1,0 0-1,0 0 0,-1 0 1,0 0-1,0-1 0,0 1 1,0 0-1,-1 0 0,1-1 1,-1 1-1,0-1 1,-4 6-1,1-2-52,-1-1 0,1 0 0,-2 0 0,1 0 0,-1 0 0,0-1 0,0 0 0,-1-1 0,0 0 0,0 0 0,-11 5 0,1-1-422,6-3-79,1-1-1,-1 0 1,-14 3-1,8-5 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57 6553,'0'-11'2199,"-1"5"-1145,1 0-1,0-1 0,1 1 1,0 0-1,2-9 1,-1 32 2829,-9 74-1491,1-27-1698,6 130 103,3-79-587,-3-107-206,0-6-44,0 0-1,0 0 1,0 0 0,0 1-1,0-1 1,0 0 0,-2 3-1,2-5 20,0 1 0,0-1 0,0 0 0,0 0 0,0 0 1,-1 0-1,1 0 0,0 0 0,0 0 0,0 0 0,0 0 0,0 0 0,0 0 0,-1 0 0,1 0 0,0 0 0,0 0 0,0 0 0,0-1 0,0 1 0,0 0 0,0 0 1,-1 0-1,1 0 0,0 0 0,0 0 0,0 0 0,0 0 0,0 0 0,0 0 0,0 0 0,0-1 0,0 1 0,0 0 0,-1 0 0,1 0 0,0 0 0,0 0 1,0 0-1,0 0 0,0-1 0,0 1 0,0 0 0,0 0 0,0 0 0,0 0 0,0 0 0,-3-8-645,0-2-67,1 0 0,1 0 0,0 0 0,0 0 0,1-19 1,1 6-344,-1-46-1849,13-93-1,-11 147 3207,9-29 1,-9 38 73,1 0 0,-1 0 0,1 1 0,0-1 1,1 0-1,7-9 0,-10 14-228,0 0 0,0-1 0,0 1 0,0 0 0,0 0 0,1 0 0,-1 0 0,0 0 0,0 1 0,1-1 0,-1 0 0,0 0 0,1 1 0,-1-1 0,1 1 0,-1-1 0,1 1 0,-1 0 0,1 0 0,-1 0 0,1 0 0,0 0 0,-1 0 0,1 0 0,-1 0 0,1 0 0,-1 1 0,1-1 0,-1 1 0,1-1 0,-1 1 0,0-1 0,1 1 0,-1 0 0,2 1 0,3 2 242,-1 1 1,0-1 0,0 1-1,0 0 1,-1 1-1,7 9 1,-3-2 107,0 0 1,-2 1-1,10 23 1,9 46 674,-24-78-1077,30 136 1057,-9-33-799,-21-103-421,0-2-296,0 1 0,0 0 0,0 0 0,0-1 0,0 1 0,1 0 0,4 6 0,-10-15-645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10498,'0'0'119,"1"0"1,-1-1-1,0 1 0,0 0 0,0 0 0,0-1 0,0 1 0,0 0 1,1 0-1,-1 0 0,0-1 0,0 1 0,0 0 0,0 0 1,1 0-1,-1 0 0,0 0 0,0-1 0,1 1 0,-1 0 0,0 0 1,0 0-1,0 0 0,1 0 0,-1 0 0,0 0 0,0 0 1,1 0-1,-1 0 0,0 0 0,0 0 0,1 0 0,-1 0 0,0 0 1,0 0-1,1 0 0,-1 0 0,0 0 0,0 0 0,1 1 1,7 9 1601,-3-2-1289,8 8 589,23 21 0,-21-23-592,-1 1 0,15 21 0,-19-21-169,-1 1 1,0 0-1,11 33 1,13 56 474,-26-80-621,2 8 35,-1 1 1,5 47 0,-12-58-101,0 0 1,-1 0-1,-2 1 1,-5 32-1,2-33 15,0 0 0,-10 24 0,11-37-51,0-1 1,-1 1 0,0-1-1,-1 1 1,1-1-1,-14 14 1,14-17-83,0-1-292,0 0 0,-9 7 1,14-11 315,0-1 0,0 0 0,0 0 0,-1 0 0,1 0 0,0 0 0,0 1 0,0-1 0,-1 0 0,1 0 0,0 0 0,0 0 0,0 0 0,-1 0 0,1 0 0,0 0 0,0 0 0,0 0 0,-1 0 0,1 0 1,0 0-1,0 0 0,0 0 0,-1 0 0,1 0 0,0 0 0,0 0 0,0 0 0,-1 0 0,1-1 0,0 1 0,-3-7-837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0 538 10370,'0'-4'4737,"3"2"-2176,9 0-961,6 3-208,14-1-575,4 0-289,6 0-528,-1 0-456,-4-5-3857,8-2 3064</inkml:trace>
  <inkml:trace contextRef="#ctx0" brushRef="#br0" timeOffset="1">359 20 11402,'-14'-13'4961,"14"9"-2384,2 2-737,9 1-791,5 1-105,9 4-392,7-3-152,5 6-216,-1-4-72,0 1-576,-1-2-408,-8 1-1153,-9 4-807,-17 9 1776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8802,'-11'2'4273,"10"0"-1465,4 0-567,5 2-449,6 0-311,6 0-457,3-1-280,3-4-432,2-1-96,3-2-624,1 0-696,0-1 712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1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11098,'-41'12'4213,"29"-6"-1556,11-1-1785,0-1-293,-10 43 1825,7-25-2038,2 0 0,0 0 0,3 44 0,0-54-306,0-1 1,2 1-1,-1 0 0,1-1 0,1 1 0,0-1 1,0 0-1,2 0 0,6 12 0,-10-21-62,-1 1 0,1-1 0,0 0-1,-1 0 1,1 0 0,0 0 0,0 0 0,0 0 0,1 0-1,-1-1 1,0 1 0,1-1 0,-1 0 0,1 0 0,3 2-1,-5-3-31,1 0-1,0 0 0,0 0 0,0 0 0,0 0 1,0 0-1,0-1 0,0 1 0,0-1 1,0 1-1,-1-1 0,1 0 0,0 1 0,0-1 1,-1 0-1,1 0 0,0 0 0,-1-1 0,1 1 1,-1 0-1,0 0 0,3-4 0,4-5-382,1 0 0,-2-1-1,0 0 1,0-1 0,10-23-1,-5 4-401,9-40-1,-19 64 785,0 0 84,0 0 1,0 0-1,-1-1 0,0 1 0,0-1 0,-1-10 0,-3 11 556,-1 7 47,3 0-564,0 1 0,0 0-1,1 0 1,-1-1 0,0 1-1,0 0 1,1 0 0,-1 0-1,-1 2 1,0 3 85,-1 0 0,1 0 0,1 1 1,-1-1-1,1 1 0,-1 7 0,1-6-67,-2 23 131,0 0 0,3 1 0,1-1 0,7 48 0,33 123 59,-19-107-120,-19-79-45,4 32 1,-7-44-102,0-1 1,0 1 0,0 0-1,0 0 1,-1-1-1,0 1 1,1 0 0,-1-1-1,0 1 1,-1-1-1,1 1 1,-1-1 0,1 0-1,-4 5 1,3-6-14,0-1 0,1 1 0,-1-1 0,0 1 0,0-1 0,0 0 1,0 0-1,0 0 0,0 0 0,0 0 0,0-1 0,0 1 0,-1-1 1,1 1-1,0-1 0,0 0 0,-1 0 0,1 0 0,0 0 0,0 0 0,-3-1 1,-3 0-4,-1-1 1,1 0 0,0 0 0,-9-5-1,5 2-156,0 0-1,1 0 0,-1-1 0,2-1 0,-1 0 1,1 0-1,0-1 0,0-1 0,1 1 0,-16-20 0,24 26 40,-1 0 0,1 0 0,-1 0 0,1 0 0,0 0 0,0-1 0,0 1 0,0 0 0,0-1 0,1 1 0,-1-1 0,0 1 0,1 0 0,0-1 0,0 1 0,0-1 0,0 1 0,0-1 0,0 1 0,1-1 0,-1 1 0,1-1 0,0 1 0,-1 0 0,1-1 0,0 1 0,0 0 0,1 0 0,-1 0-1,3-4 1,4-2-526,0-1-1,0 1 1,1 1-1,12-8 1,-13 9 342,37-27-652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8858,'23'9'5050,"-17"-7"46,-23-1-4390,0 2 0,0 0 1,1 1-1,-1 0 0,-21 10 0,26-9-569,1 0 0,0 0-1,0 1 1,-11 8 0,16-9-83,0-1-1,1 1 0,-1 0 1,1 0-1,0 1 0,0 0 1,1 0-1,-5 7 0,8-11-48,0-1-1,1 0 1,-1 1-1,0-1 0,1 1 1,-1-1-1,1 1 1,0-1-1,-1 1 1,1-1-1,0 1 1,0-1-1,0 1 1,0 0-1,0-1 0,0 1 1,1-1-1,-1 1 1,0-1-1,1 1 1,-1-1-1,1 1 1,0-1-1,-1 0 0,1 1 1,0-1-1,0 0 1,0 1-1,0-1 1,0 0-1,0 0 1,0 0-1,0 0 0,1 0 1,0 1-1,6 2 10,-1 1 0,1-1 1,0-1-1,1 1 0,8 1 0,-8-2 7,66 17 96,-54-16-67,-1 1-1,-1 1 1,24 9 0,-13 5-1347,-25-17-146,-3 2 473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2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9602,'7'10'4721,"-3"4"-736,9-2-2641,4-2 56,7-2-247,4-3-273,3 2-376,-3-2-136,-2 2-152,-6-2 32,0-1-1032,-7-2-664,7-4 912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18 12907,'-5'0'1036,"-1"1"0,0 0 0,1 0 1,-1 1-1,1 0 0,-1 0 0,-8 5 0,9-4-913,0 0 0,1 0-1,-1 0 1,1 1-1,0 0 1,0 0 0,1 0-1,-1 0 1,1 1-1,0-1 1,0 1 0,0 0-1,-1 5 1,0-2-97,1 0 0,1 0 0,0 0-1,0 1 1,1-1 0,-1 0 0,2 1 0,-1-1 0,1 1 0,1-1 0,0 1-1,0-1 1,0 1 0,1-1 0,1 0 0,-1 0 0,1 0 0,0 0 0,1 0 0,0-1-1,0 1 1,1-1 0,0 0 0,0 0 0,1-1 0,-1 0 0,1 0 0,1 0-1,-1 0 1,1-1 0,14 8 0,-13-9-18,-1-1 0,0 1-1,1-2 1,-1 1 0,1-1-1,15 2 1,-19-3-6,0-1 0,-1 0 0,1 0 0,0 0 0,-1-1-1,1 0 1,-1 1 0,1-1 0,0 0 0,-1 0 0,0-1 0,1 1 0,-1-1 0,0 0-1,0 0 1,0 0 0,5-4 0,-2-1-1,0 1-1,-1-1 1,0-1 0,0 1 0,-1 0-1,0-1 1,0 0 0,-1 0-1,0 0 1,0-1 0,-1 1-1,0-1 1,2-16 0,-3 15 1,-1-1 1,1 1 0,-1 0-1,-1 0 1,0 0 0,-1 0-1,0 0 1,0 0 0,-1 0-1,0 1 1,-7-14-1,6 16 8,0 1 0,-1 0 0,0 0 0,0 0 0,0 1 0,-1-1-1,0 1 1,0 1 0,0-1 0,-1 1 0,1 0 0,-1 0 0,0 1-1,0 0 1,0 0 0,0 1 0,-12-3 0,12 4-16,0 0 0,0 1-1,1-1 1,-1 1 0,0 1 0,0-1 0,1 1 0,-1 0 0,0 1 0,-10 3-1,13-4-57,0 1 0,1 0-1,-1 0 1,0 0 0,1 0-1,-1 0 1,1 1 0,0-1-1,0 1 1,0 0 0,0 0-1,0 0 1,1 0 0,-1 1-1,1-1 1,0 1 0,0-1 0,-3 9-1,-1 21-256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8250,'1'-4'11121,"1"9"-9167,6 18-2481,-3-4 847,-1 1-1,0 0 1,1 26 0,11 184 1243,-11-173-1411,-3-40-108,-1-12-16,-1 0-1,1 0 0,-1 0 1,-1 9-1,1-14-26,0 0 0,0 0 0,0 0 0,0 1-1,0-1 1,0 0 0,0 0 0,0 0 0,0 0 0,-1 0 0,1 0-1,0 0 1,0 1 0,0-1 0,0 0 0,0 0 0,0 0 0,0 0-1,0 0 1,-1 0 0,1 0 0,0 0 0,0 0 0,0 0 0,0 0-1,0 0 1,0 0 0,-1 0 0,1 0 0,0 0 0,0 0 0,0 0-1,0 0 1,0 0 0,0 0 0,-1 0 0,1 0 0,0 0 0,0 0-1,0 0 1,0 0 0,0 0 0,0 0 0,0 0 0,-1 0 0,1 0-1,0 0 1,0 0 0,0 0 0,0-1 0,0 1 0,0 0 0,0 0-1,0 0 1,0 0 0,-1 0 0,1 0 0,0 0 0,0-1 0,0 1-1,-7-10-208,0-6 111,2-1 0,-8-29 0,12 41 85,0 1-1,1-1 0,-1 1 0,1-1 0,0 1 0,1-1 0,-1 1 1,2-6-1,-2 7 8,1 1 1,0-1 0,0 0-1,0 1 1,1-1-1,-1 1 1,0 0 0,1-1-1,0 1 1,-1 0 0,4-2-1,-2 1 3,0 0 0,1 1 1,0 0-1,-1 0 0,1 0 0,0 0 0,0 1 0,0-1 0,0 1 0,1 0 1,-1 0-1,0 1 0,0-1 0,1 1 0,-1 0 0,5 0 0,-8 0 2,18 1 27,0 0 1,0 1-1,30 8 0,-44-8 14,1-1 0,-1 2 0,1-1 0,-1 1 0,0-1 0,0 1 0,5 5 0,-7-6 10,-1 1 0,1-1 1,-1 1-1,0-1 1,1 1-1,-1 0 0,-1 0 1,1 0-1,0 1 0,-1-1 1,1 0-1,1 7 1,-3-7 6,0-1 1,0 1 0,0 0 0,0 0 0,0 0 0,-1 0 0,1 0 0,-1 0 0,0-1 0,0 1 0,0 0 0,0 0 0,0-1 0,0 1 0,-1-1 0,-2 4-1,0 0 32,0-1 0,0 0 0,0 0-1,-1-1 1,0 1 0,-7 4-1,5-4-53,0-1 0,0 0 0,-1 0 0,1-1 0,-1 0 0,-14 3 0,17-5-222,-1 0 1,1 0 0,-1-1 0,1 0 0,-1 0-1,1 0 1,-1-1 0,1 0 0,-1 0 0,-9-3 0,13 3-71,0 1 0,1-1 0,-1 0 1,0 0-1,1 0 0,-1 0 1,1 0-1,0 0 0,-1 0 1,1 0-1,0-1 0,-1 1 0,1 0 1,-1-3-1,1-4-835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12907,'-4'1'4953,"7"3"-3369,1-4-312,-4 0-223,0 0-161,16 0-392,8 0-128,37 1-160,-33-3-32,10 2-56,2-3-32,-1-2-32,-4 2-152,-10 2-760,-4 2-488,-13 3-1265,-5 7 1513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 8626,'-13'-5'4617,"10"5"-800,3 0-1961,0 1-104,0-1-463,0 0-257,3 0-424,22 4-176,32 4-232,-29-9-72,5 1-56,-6-3-88,0 3-832,-3 0-608,-1 11 856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10866,'-11'0'5416,"11"0"-5347,0 0 0,0 0 0,0 0 0,-1 0 0,1 0 0,0 0 0,0 0 0,0 0 0,0 0 0,0 0 0,0 0 0,0 0 0,0 0 0,0 0 0,0 0 0,0 0 0,0 0 0,0 0 0,0 1 0,0-1 0,0 0 0,0 0 0,0 0 0,0 0 0,-1 0 0,1 0 0,0 0 0,0 0 0,0 0 0,0 0 0,0 0 0,0 0 0,0 0 0,0 0 0,0 0 0,0 0 0,0 0 0,0 0 0,0 0 0,0 0 0,0 0 0,0 0 0,0 1 0,0-1 0,0 0 0,0 0 0,0 0 0,0 0 0,0 0 0,0 0 0,0 0 0,0 0 0,0 0 0,0 0 0,0 0 0,0 0 0,0 0 0,0 0 0,0 0 0,0 0 0,0 0 0,1 0 0,-1 0 0,0 0 0,0 1 0,17 6 4256,-5-2-5374,-4-2 1077,62 23 179,-62-24-173,0 1 1,15 7-1,-21-9-28,0 0-1,0 1 1,0-1-1,0 1 1,0-1-1,0 1 1,0 0 0,0-1-1,-1 1 1,1 0-1,-1 0 1,1 0-1,-1 1 1,1 1-1,-1-2 8,-1-1 1,0 0-1,0 1 0,0-1 0,1 0 1,-1 1-1,-1-1 0,1 0 0,0 1 1,0-1-1,0 0 0,-1 1 0,1-1 1,-1 0-1,1 0 0,-1 1 0,1-1 1,-1 0-1,0 0 0,1 0 0,-1 0 1,0 0-1,0 0 0,0 0 0,0 0 1,0 0-1,-2 1 0,-3 3 79,-1-1 0,1 0 0,-12 5 0,15-7-61,-62 26 351,-8 4-191,-30 13-3423,90-38 1147,12-6 2033,1-1 1,0 0-1,0 1 0,0-1 0,0 0 0,0 1 1,-1-1-1,1 0 0,0 1 0,0-1 1,0 1-1,0-1 0,0 0 0,0 1 1,0-1-1,0 1 0,0-1 0,1 0 0,-1 1 1,0-1-1,0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3 8722,'0'0'3686,"0"0"-1105,0-1 1891,0 1-4365,0 0-1,-1 0 1,1 0 0,0 0 0,0-1 0,0 1 0,-1 0 0,1 0-1,0 0 1,0 0 0,-1 0 0,1 0 0,0 0 0,0 0 0,-1 0-1,1 0 1,0 0 0,0 0 0,-1 0 0,1 0 0,0 0 0,0 0-1,-1 0 1,1 0 0,0 0 0,0 0 0,0 0 0,-1 0-1,-13 3 84,0 1 0,1 0 0,0 1 0,-1 1 0,2 0 0,-24 14 0,-3 4 40,-59 31 302,92-53-497,-29 17 248,34-19-276,1 0-1,0 0 1,-1 0-1,1 1 1,0-1 0,-1 0-1,1 0 1,0 0-1,0 1 1,-1-1-1,1 0 1,0 1-1,0-1 1,0 0-1,-1 1 1,1-1-1,0 0 1,0 1-1,0-1 1,0 0 0,0 1-1,0-1 1,0 0-1,0 1 1,0-1-1,0 1 1,0 0 1,0 0 1,0-1-1,1 1 1,-1 0-1,1 0 1,-1-1-1,0 1 0,1 0 1,-1-1-1,1 1 1,1 1-1,3 2 24,0 0 1,10 7-1,-8-7-3,14 9 72,1-1 0,27 10-1,30 17 612,-74-36-681,0 0 1,0 1-1,-1 0 1,1-1-1,-1 2 1,0-1-1,0 0 1,-1 1-1,5 6 1,-6-8-174,0 1 1,1-1 0,-1 0-1,0-1 1,1 1-1,0 0 1,0-1 0,3 3-1,-4-4-150,0 0 1,-1 0-1,1 0 0,0 0 0,0 0 0,0 0 1,0-1-1,0 1 0,0-1 0,0 1 0,0-1 0,0 0 1,0 0-1,0 0 0,0 0 0,3 0 0,11-6-940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0 10218,'-18'22'4633,"-11"-5"-1888,-5 0-721,-8 7-375,4 0-329,2-3-568,5-3-240,11-1-368,2-6-168,12-2-640,4-1-376,8-7-1073,6-1-3696,18 1 4057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87 532 9370,'-3'0'571,"0"1"0,1-1 1,-1 0-1,0 0 0,0 0 0,0-1 0,0 1 1,0-1-1,0 0 0,-3-1 0,4 2-375,1-1 0,-1 0 0,1 0 0,-1-1 0,1 1-1,-1 0 1,1 0 0,-1-1 0,1 1 0,0-1 0,0 1 0,0-1-1,0 1 1,0-1 0,0 0 0,0 1 0,0-4 0,-1-3 53,-1 0 0,2-1 0,0 0 1,0 1-1,0-1 0,1 0 0,1-10 1,11-62 106,-12 80-347,7-31 62,1 0 0,19-44 1,32-58 29,-49 113-77,-7 14-16,-2 4-1,0 0-1,1 0 1,-1 0 0,1 1-1,0-1 1,0 0 0,0 1-1,0-1 1,0 1-1,5-4 1,-7 5-3,1 1 1,-1-1-1,1 1 0,-1 0 1,1-1-1,-1 1 0,1 0 0,-1 0 1,1 0-1,-1-1 0,1 1 1,0 0-1,-1 0 0,1 0 1,-1 0-1,1 0 0,0 0 1,-1 0-1,1 0 0,-1 0 0,1 0 1,0 0-1,-1 1 0,1-1 1,-1 0-1,1 0 0,-1 0 1,1 1-1,-1-1 0,1 0 1,-1 1-1,1-1 0,-1 0 0,1 1 1,-1-1-1,0 1 0,1 0 1,2 2 31,-2 0 0,1 1 1,0-1-1,-1 1 0,2 4 0,38 142 1045,-10-26-464,25 44-110,-53-159-511,1 1-1,-1 0 1,2 16 0,-5-25-56,0-1 0,0 1 0,0 0 1,1 0-1,-2 0 0,1 0 1,0 0-1,0 0 0,0-1 1,0 1-1,0 0 0,-1 0 0,1 0 1,0 0-1,-1-1 0,0 2 1,1-2-24,0 1 0,-1-1 0,1 0 0,0 0 0,-1 0 0,1 0 0,-1 1 1,1-1-1,0 0 0,-1 0 0,1 0 0,-1 0 0,1 0 0,-1 0 0,1 0 0,0 0 1,-1 0-1,1 0 0,-1 0 0,1 0 0,0 0 0,-1-1 0,1 1 0,-1 0 1,1 0-1,0 0 0,-1 0 0,1-1 0,0 1 0,-1 0 0,1-1 0,-1 1 0,-10-10-1153</inkml:trace>
  <inkml:trace contextRef="#ctx0" brushRef="#br0" timeOffset="1">11 306 11843,'-10'-6'4817,"11"6"-2545,6-1-728,10 1-383,8 1-161,9-1-568,1 0-136,9-5-736,0 1-616,7-1 672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11923,'5'0'4673,"2"0"-2913,6-2-184,6 6-255,-5-3-233,9-1-600,1 0-200,9-5-136,1 1-256,0 2-1008,-3 2-705,-9 2 993</inkml:trace>
  <inkml:trace contextRef="#ctx0" brushRef="#br0" timeOffset="1">30 167 11218,'-1'1'4609,"-2"-1"-2560,7 1-145,-4-1-431,0 0-193,22 2-600,35 3-248,-32-5-216,6 1-232,14-1-232,0 0 184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2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32 6089,'0'-2'805,"1"0"-1,-1 0 1,0 0 0,0-1-1,0 1 1,-1 0-1,1 0 1,0 0-1,-2-4 1,2 6-680,0-1-1,-1 1 1,1-1 0,0 1-1,0 0 1,-1-1 0,1 1-1,-1-1 1,1 1 0,0 0-1,-1-1 1,1 1 0,-1 0-1,1 0 1,0-1 0,-1 1-1,1 0 1,-1 0-1,0 0 1,0-1-8,0 1-1,0 0 1,0 0-1,-1 0 1,1 0-1,0 1 1,0-1-1,0 0 1,0 0-1,0 1 1,-2 0 0,-6 3 235,1 0 0,-1 1 0,1 0 1,1 1-1,-1-1 0,1 2 1,0-1-1,0 1 0,-7 8 1,5-3-66,0 1 0,0 0 0,1 0 0,-12 29 0,16-31-184,0-1 0,1 1 0,1 0 0,0 0 0,0 0 0,1 1 0,1-1 0,-1 0 0,4 20 0,-2-21-83,1-1 0,0 0 0,0 0 0,1-1 0,0 1 0,1 0 0,0-1 0,0 0 0,1 0 0,0 0 0,1-1 0,7 10 0,-7-12-252,-1-1 0,0 1 1,1-1-1,0-1 0,0 1 1,0-1-1,0 0 0,1 0 0,-1-1 1,1 0-1,-1 0 0,1 0 1,0-1-1,0 0 0,0 0 1,0-1-1,0 0 0,0 0 1,0-1-1,13-2 0,27-9-1173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7530,'-8'12'4793,"0"-4"328,-8 13-2913,-3 7-247,-5 8-625,-8 4-336,1 5-528,4 3-152,7-3-216,6-3-144,12-14-624,-2-8-408,8-15-1137,1-6-903,2-10 2000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10042,'1'4'4553,"6"5"-1504,-2 1-857,3 1-263,6 5-249,2 6-696,1 0-296,2 6-392,-6-1-112,4-4-408,4-2-464,7-5-960,3-4 976</inkml:trace>
  <inkml:trace contextRef="#ctx0" brushRef="#br0" timeOffset="1">379 122 13699,'2'1'5321,"6"-2"-3665,5 4-231,7-2-313,4-1-368,0 1-480,2-3-360,-3 0-904,0 0 696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12211,'-6'39'8144,"-7"17"-4613,-3 12-2460,16-63-1022,-1 1 0,1-1-1,0 1 1,0 0 0,0-1 0,1 1-1,1 5 1,-2-9-46,1 0 1,0 0-1,-1 0 0,1 0 0,0 0 1,0-1-1,0 1 0,0 0 0,0-1 0,0 1 1,0 0-1,0-1 0,1 0 0,-1 1 1,1-1-1,-1 0 0,1 1 0,0-1 1,-1 0-1,1 0 0,0-1 0,1 2 0,-1-2-31,0 0 0,-1 1 0,1-1 0,0 0 0,-1 0-1,1 0 1,0 0 0,-1-1 0,1 1 0,-1 0 0,1-1-1,-1 1 1,1-1 0,0 0 0,-1 1 0,0-1 0,1 0-1,1-1 1,2-2-162,0 0 0,0 0-1,5-5 1,6-11-559,0-1 1,-1 0-1,22-42 0,-15 24 553,-19 33 85,3-3 794,-7 18 321,-6 20-658,1 0 0,2 0 0,1 1 0,1-1 0,1 1 0,6 44 0,38 175-145,-37-216-73,-2-19-83,-2 0-1,0 0 0,-1 0 0,0 1 0,-3 19 0,2-30-26,-1 0 0,0 0 0,0 0 0,0 0 0,0 0-1,-1 0 1,1 0 0,-1 0 0,0-1 0,-3 4 0,3-5-4,0 0 1,0 0 0,0 0-1,0 0 1,0 0 0,0-1-1,-1 1 1,1-1 0,0 1-1,-1-1 1,0 0 0,1 0-1,-1 0 1,1-1 0,-1 1 0,-4 0-1,0 0 10,-1-1-1,1 0 0,0 0 1,-1-1-1,1 0 0,0 0 1,0-1-1,0 0 0,0 0 1,0-1-1,0 1 1,0-2-1,-8-4 0,11 6-80,1-1 1,0 1-1,0-1 0,-1 1 0,1-1 0,1 0 0,-1 0 0,0 0 0,1-1 0,0 1 0,-1 0 1,1-1-1,1 0 0,-1 1 0,0-1 0,1 0 0,0 0 0,0 0 0,0 0 0,1 0 0,-1 0 1,1 0-1,0 0 0,0 0 0,1-7 0,0 2-419,2-1 0,-1 0 0,1 1 0,1 0-1,0 0 1,7-13 0,20-21-535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14051,'14'10'5025,"9"6"-3969,1 5 1,3 7 127,2 6-104,-5 4-352,2 3-48,-8 3-120,-3 2-63,-3 6-145,-12 0-88,-11 1-144,0-6-192,-5-15-656,3-7-401,4-17-775,-6-5-3249,-6-14 3632</inkml:trace>
  <inkml:trace contextRef="#ctx0" brushRef="#br0" timeOffset="1">689 160 12859,'-6'4'5161,"-1"-3"-2881,11 1-919,4-1-305,3 0-240,7 1-488,5-2-152,4-2-176,-2-4-320,-4-1-1080,-5 3-4305,-3 0 3888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7258,'-11'-4'3984,"11"7"-479,-5-1-1040,9 4-641,-4-6-288,0 0-607,22 6-289,37 13-416,-29-15-56,10 0-792,6 1 1488,8 6-808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43 8314,'-47'-33'3638,"38"24"-438,11 9-2307,-1 0-114,-1 0-591,1 1 1,-1-1 0,0 1 0,1-1-1,-1 1 1,0-1 0,1 1 0,-1-1-1,0 1 1,0-1 0,0 1 0,1 0-1,-1-1 1,0 1 0,0-1 0,0 1-1,0 1 1,0 20 1219,0-17-1455,-4 207 2033,3-58-1463,3-125-477,0-1 0,2 1 1,11 36-1,-9-47-34,2 13-51,-8-31 34,0 0-1,0 1 1,1-1 0,-1 0-1,0 0 1,0 1-1,0-1 1,0 0-1,0 0 1,0 1 0,0-1-1,0 0 1,0 0-1,0 1 1,0-1 0,0 0-1,0 0 1,0 1-1,0-1 1,0 0 0,0 0-1,-1 1 1,1-1-1,0 0 1,0 0-1,0 1 1,0-1 0,0 0-1,-1 0 1,1 0-1,0 1 1,0-1 0,0 0-1,-1 0 1,1 0-1,0 0 1,0 0 0,0 1-1,-1-1 1,1 0-9,-1 0-1,1-1 1,-1 1 0,1 0 0,0 0 0,-1-1 0,1 1-1,-1 0 1,1 0 0,0-1 0,0 1 0,-1 0 0,1-1 0,0 1-1,-1 0 1,1-1 0,0 1 0,0 0 0,0-1 0,-1 1-1,1-1 1,0 1 0,0-1 0,-4-12-233,-1-19 0,-5-14 110,9 41 129,-1-1-1,0-1-1,0 1 1,1-1 0,-1 1-1,1-1 1,1 0 0,0 1-1,0-1 1,0 0 0,2-7 0,-2 12 7,0 1 1,1-1-1,-1 1 1,1-1 0,0 1-1,-1 0 1,1-1-1,0 1 1,0 0 0,0 0-1,0-1 1,0 1-1,0 0 1,0 0 0,0 0-1,0 0 1,1 0 0,1 0-1,0-1 4,0 1 0,0 0 0,1 0 0,-1 0 0,0 0 0,1 0 0,-1 1 0,4 0 0,4 0 32,0 0 1,-1 1-1,1 1 1,12 2 0,-17-2 21,-1-1 1,-1 1 0,1-1-1,0 1 1,0 1 0,-1-1-1,1 1 1,-1 0 0,0 0 0,0 0-1,0 0 1,0 1 0,0 0-1,-1-1 1,1 1 0,-1 1-1,0-1 1,-1 0 0,1 1 0,-1 0-1,0-1 1,0 1 0,0 0-1,-1 0 1,1 0 0,-1 0-1,0 0 1,-1 0 0,1 1 0,-1-1-1,0 0 1,-1 6 0,0-7-22,1-1-1,-1 1 1,0-1 0,0 1 0,0-1 0,-1 0 0,1 1 0,-1-1 0,0 0 0,0 0-1,0 0 1,0 0 0,-1-1 0,1 1 0,-1-1 0,1 1 0,-1-1 0,0 0 0,0 0-1,0 0 1,0 0 0,0 0 0,0-1 0,-5 2 0,-6 2-24,0-1 0,0-1 0,-1 0 0,-20 1 0,21-2-222,5-1-224,0 0-1,1 0 1,-1-1-1,0 0 1,-12-2-1,20 2 308,0 0 0,1 0 0,-1-1-1,0 1 1,0 0 0,0 0 0,0-1-1,1 1 1,-1-1 0,0 1 0,0-1-1,0 0 1,0 1 63,1-1 0,0 0 0,0 1-1,-1-1 1,1 0 0,0 0 0,0 1-1,0-1 1,0 0 0,-1 1 0,1-1 0,0 0-1,1 0 1,-1 0 63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3001,'18'-7'873,"-9"4"624,0 0-1,16-3 0,-24 5-1305,-1 1 0,0 0 0,0 0 0,1 0-1,-1 0 1,0 0 0,0 0 0,1 0 0,-1 0 0,0 0 0,0 0 0,1 0-1,-1 0 1,0 0 0,1 0 0,-1 0 0,0 0 0,0 0 0,1 0 0,-1 0-1,0 0 1,0 1 0,1-1 0,-1 0 0,0 0 0,0 0 0,0 0 0,1 1-1,-1-1 1,0 0 0,0 0 0,1 1 0,-1 10 3986,-1-8-4751,-5 44 2170,4-27-801,-2 39 0,7-13 113,-1-32-566,-1-1 0,0 0 0,-3 25-1,1-61-183,3 4-183,1 0 1,1 1-1,8-24 1,-11 40 22,3-13-4,2 0-1,-1 0 1,1 1 0,1-1 0,1 2 0,0-1 0,14-16-1,-21 28 12,1 0-1,-1 0 1,1 0-1,0 1 1,0-1-1,0 1 0,0-1 1,0 1-1,0 0 1,1 0-1,-1 0 1,0 0-1,1 0 1,-1 0-1,0 1 0,1-1 1,-1 1-1,1 0 1,-1-1-1,1 1 1,-1 0-1,1 1 0,-1-1 1,1 0-1,4 2 1,-3-1 31,0 1 1,1 0 0,-1 0 0,0 0 0,0 0-1,0 1 1,-1-1 0,1 1 0,0 0 0,-1 0-1,0 1 1,5 6 0,-2-1 105,0 0 1,-1 0-1,0 1 1,-1 0-1,4 11 1,12 54 632,-3-13-362,-10-41-318,-5-16-134,0 0 0,0 0 0,0 0 0,-1 0 0,1 8 0,-4-5-1277,1-8 1276,1 0 0,0 0 0,0 0 0,0 0 0,0 0 0,0 0 1,-1 0-1,1 1 0,0-1 0,0 0 0,0 0 0,0 0 0,-1 0 0,1 0 1,0 0-1,0 0 0,0 0 0,-1 0 0,1 0 0,0 0 0,0 0 0,0 0 1,0 0-1,-1 0 0,1 0 0,0 0 0,0 0 0,0 0 0,0 0 1,-1-1-1,1 1 0,0 0 0,0 0 0,0 0 0,0 0 0,-1 0 0,1 0 1,0 0-1,0-1 0,0 1 0,-2-1 52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2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45 10714,'-3'-5'4505,"10"-2"-1976,5 1-1409,1-2-80,4 4-112,6 4-279,5 0-457,2-4-88,2 0-528,-4 0-689,-5 1 721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2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10010,'-1'1'4177,"2"-1"-2129,6 0-207,-7 0-209,0 0-183,27 0-593,38 3-248,-29-4-328,9 1-448,0 6-696,-1-1 584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 10986,'-12'1'4513,"9"-2"-2608,6 1-353,10 0-296,9-1-207,9-2-409,1 2-192,6-2-224,-2 0-256,-3 1-1000,3 2-2657,-10 10 2433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7786,'-1'0'3056,"0"0"-1319,-1 0-313,2 17 72,2 15 73,6 44-545,-4-25-280,0 3-264,2-2-128,1-11-152,1-6-248,3-18-864,-2-5-3265,2-12 2841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17 552 4873,'-5'29'3647,"5"-28"-3193,0-1-1,0 1 1,0-1-1,0 1 0,0-1 1,-1 1-1,1-1 0,0 1 1,0-1-1,-1 1 0,1-1 1,0 0-1,0 1 0,-1-1 1,1 1-1,0-1 0,-1 0 1,1 1-1,-1-1 0,1 0 1,-1 1-1,1-1-332,-1 0 0,1 0 1,0 0-1,-1 0 0,1-1 0,0 1 1,0 0-1,-1 0 0,1 0 0,0-1 0,0 1 1,0 0-1,-1 0 0,1 0 0,0-1 1,0 1-1,0 0 0,0-1 0,-1 1 0,1 0 1,0 0-1,0-1 0,0 1 0,0 0 1,0-1-1,0 1 0,0 0 0,0-1 1,0 1-1,0 0 0,0 0 0,0-1 0,0 1 1,0-1-1,0-15-53,0 0 0,1 0 0,3-19 1,-1 14-39,4-20-3,2-1 0,27-78 1,45-67-9,-75 174-17,0 0 5,0 1 0,1-1 0,9-11 1,-15 23-6,-1 0 0,1 0-1,-1 0 1,1 1 0,0-1 0,-1 0 0,1 0 0,0 1 0,-1-1 0,1 1 0,0-1 0,0 0 0,0 1 0,0-1 0,0 1 0,-1 0 0,1-1 0,0 1 0,0 0 0,0 0 0,0-1 0,2 1 0,-2 1 5,0-1 0,0 1 1,0 0-1,0-1 1,-1 1-1,1 0 0,0 0 1,0 0-1,-1 0 1,1 0-1,0-1 1,-1 1-1,1 0 0,-1 0 1,1 1-1,-1-1 1,0 0-1,1 0 0,-1 0 1,0 0-1,1 2 1,12 90 447,-6-35-237,21 105 163,13 95-284,-38-234-226,3 23-1220,-4-33-63,-2-14 1390,0 0 0,0 0 0,0 0 0,0 0 0,0 1 0,0-1 0,0 0 0,0 0 0,0 0 1,0 0-1,0 0 0,0 0 0,0 0 0,0 1 0,0-1 0,-1 0 0,1 0 0,0 0 0,0 0 1,0 0-1,0 0 0,0 0 0,0 0 0,0 0 0,0 0 0,-1 0 0,1 0 0,0 0 0,0 0 0,0 0 1,0 0-1,0 0 0,0 0 0,-1 0 0,1 0 0,0 0 0,0 0 0,0 0 0,0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8898,'3'-4'4329,"5"0"-1241,5-1-1375,6-2-177,9-1-512,5 1-351,4-5-529,2 7-472,5 5 231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4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27 9882,'-16'-7'4473,"6"1"-1984,12 3-1089,-2 3-136,12 0-304,6 3-167,5 1-337,4-3-152,2-1-208,0-8-344,2 1-1129,-2 3-887,-9 4 1288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8538,'-9'0'4129,"0"0"-1617,10 1-863,6 1-153,9 0-288,4 0-136,6 2-407,4-2-201,-1-2-208,3 2-376,5-2 2824,0 1-2064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6 9594,'0'-5'3985,"0"5"-2337,-6 1-127,5-1-201,0 0-168,-2 19-240,-45 42-96,36-21-271,3 6-129,6 4-216,3 3-64,6-8-88,4-5-112,10-12-568,3-5-473,9-12 649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11682,'0'0'4569,"1"0"-2824,2 0-409,-3-1-400,0 0-168,4-1-479,13 1-449,6 0-729,34 1 617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1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5017,'-4'-12'2288,"3"7"-955,-1 0 1,1 1-1,0-1 1,-1-9-1,2 14-435,0 0-182,0 0-88,0 2-68,20 157 1251,0 76-698,-15-133-767,-2-41-154,10 112 202,16 238-93,-4-7-139,-3-91-9,-7 137 310,-11-316-279,0-34-52,-9 109 0,-4-85-168,9-124-26,0 1 1,0-1 0,1 0 0,-1 0-1,0 1 1,0-1 0,0 0 0,0 1-1,0-1 1,-1 0 0,1 0-1,0 1 1,0-1 0,0 0 0,0 0-1,0 1 1,0-1 0,0 0 0,0 0-1,-1 1 1,1-1 0,0 0-1,0 0 1,0 0 0,0 1 0,-1-1-1,1 0 1,0 0 0,0 0 0,-1 0-1,1 1 1,0-1 0,0 0-1,-1 0 1,1 0 0,-1 0 0,1 0-961,0-1-2760,0 0 2559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9650,'0'1'239,"-1"-1"-1,1 0 1,0 0-1,-1 0 1,1 0 0,0 0-1,0 1 1,-1-1-1,1 0 1,0 0-1,0 0 1,-1 1 0,1-1-1,0 0 1,0 0-1,0 1 1,0-1-1,-1 0 1,1 0 0,0 1-1,0-1 1,0 0-1,0 1 1,0-1-1,0 0 1,0 1 0,0-1-1,0 1 1,-2 13 1061,2-7-464,-9 38 1542,-2 33-820,10-70-1494,1-1-1,0 1 1,0 0-1,1 0 1,0 0-1,0 0 0,5 11 1,-6-17-60,1 0 1,0 0-1,0 1 1,0-2-1,0 1 1,1 0-1,-1 0 1,0 0-1,1 0 1,-1-1-1,1 1 1,0-1-1,0 1 0,3 1 1,-4-2-31,1 0 0,-1-1 1,1 1-1,-1-1 0,1 0 0,0 1 1,-1-1-1,1 0 0,-1 0 0,1 0 0,-1 0 1,1 0-1,0 0 0,-1 0 0,1-1 1,-1 1-1,1-1 0,-1 1 0,1-1 0,-1 1 1,3-3-1,2 0-199,-1-1 0,0 1 0,-1-2 0,1 1 0,7-9 0,18-27-925,-27 36 1056,15-21-10,-1-1 1,-2 0-1,0-1 1,16-43 0,-31 69 525,-1 2-83,-1 4 154,-5 12 166,0 11-412,0 1 0,2-1 0,2 1 0,0 0 0,2 0 0,3 41 0,32 176 269,-18-152-160,-12-76-231,-2 0 1,0 0-1,-1 0 0,-1 0 1,-5 33-1,5-48-95,0 0 1,-1-1-1,0 1 1,0 0-1,0 0 1,0-1-1,0 1 1,-3 3-1,4-5-15,-1 0 0,0 0-1,0 0 1,0 0-1,0 0 1,0-1-1,0 1 1,0 0 0,0-1-1,0 1 1,0-1-1,0 1 1,0-1-1,0 0 1,0 1 0,-1-1-1,1 0 1,0 0-1,0 0 1,0 0-1,-1 0 1,1 0 0,0 0-1,-1 0 1,-6-2 27,1 1 0,0-1 0,0-1 0,0 1 0,0-1 0,1 0 0,-7-5 0,-44-31 79,50 34-109,-75-63-764,81 66 642,-1 1 0,1 0 0,0-1 0,-1 1 0,1-1 0,0 1 0,0-1-1,0 1 1,0-1 0,1 0 0,-1 0 0,0-2 0,0 3-19,1-1 0,0 1 0,1-1 0,-1 1 0,0 0 0,0-1 0,0 1 0,1 0 0,-1-1-1,1 1 1,-1 0 0,1-1 0,0 1 0,-1 0 0,1 0 0,0 0 0,1-2 0,18-17-1593,10-6 722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 7042,'-6'-1'1793,"4"1"171,3 0 39,17 9 2688,-11-4-4185,1 1-1,-1 1 1,-1-1-1,1 1 1,-1 0-1,0 1 1,9 15-1,28 64 1114,-36-72-1385,7 17 234,-1 0 0,10 38 0,-20-57-382,0-1 0,-1 1 0,-1 0 0,0-1-1,-1 1 1,0 0 0,-1 0 0,0 0-1,-4 14 1,1-12-45,-1-1 0,0-1 0,-1 1 0,0-1 0,-1 0 0,-1-1 0,-11 16 0,5-11-483,0 0 0,-1-1-1,-1-1 1,-21 16 0,32-28-443,0 1-1,0-1 1,0 0 0,0 0-1,0 0 1,-7 2 0,9-4-1308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9498,'-24'5'4073,"8"0"-1897,7 1-343,5-2-249,4 1-312,16-2-591,12-1-233,14-2-168,9-2-48,3-1-80,-2 0-24,-9 3-64,-2 0-64,-12 0-864,-5 3-569,-14-2 849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39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9930,'3'12'4201,"19"-8"-2081,5-1-567,6-3-145,2-2-280,-1 1-504,2-3-215,0 0-241,-3-1-168,-5-5-1025,-6 4-503,-13-12 848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10298,'23'18'5897,"5"11"-4306,-6-5-622,14 9 287,60 41 0,-5-3-368,-83-65-827,-1 0-1,0 1 1,-1 0-1,0 1 1,0-1-1,0 1 1,-1 0-1,0 1 1,-1-1-1,0 1 0,0 0 1,-1 0-1,0 0 1,0 0-1,-1 1 1,-1-1-1,2 19 1,-3-19-28,0 0 1,0 1 0,-1-1 0,-1 0-1,1 0 1,-1 0 0,-1 0 0,0 0-1,0 0 1,-1-1 0,0 1-1,0-1 1,-1 0 0,0 0 0,-1-1-1,-10 12 1,2-5-569,-1 0 1,-1-2-1,0 0 0,-1 0 0,-21 10 0,19-13-309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24 594 7714,'6'4'2545,"-5"-5"-326,-5-10 1068,-3-5-1820,5 5-1004,0 0 0,0-1 0,1 1 1,1-1-1,1-20 0,2 2-126,7-33 1,6-8-258,3 1 1,3 1 0,33-70-1,-53 136-72,-1 0 0,1-1-1,0 1 1,0 0-1,0 0 1,0 0-1,0 0 1,1 0-1,-1 0 1,6-3-1,-8 6 1,1-1 0,-1 1 1,1 0-1,-1 0 0,1 0 0,-1 0 0,1 0 0,-1 0 0,1-1 0,-1 1 0,0 0 1,1 0-1,-1 0 0,1 1 0,-1-1 0,1 0 0,-1 0 0,1 0 0,-1 0 1,1 0-1,-1 1 0,1-1 0,-1 0 0,1 0 0,-1 1 0,0-1 0,1 0 1,0 1-1,7 10 219,-5-4-96,-1 0-1,0-1 1,0 1-1,-1 0 1,1 11 0,0-3 58,12 97 812,9 59-165,-16-130-719,3 0 0,15 43 0,6 2-771,-31-88-3344,-4-13 1223,-5-6 842</inkml:trace>
  <inkml:trace contextRef="#ctx0" brushRef="#br0" timeOffset="1">15 271 11058,'-13'-8'4921,"11"8"-2456,2 0-473,11 5-679,14-2-385,3-1-448,0-2-152,1-2-224,2-2-336,12-8 624,10 1-368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14451,'-3'0'5217,"10"0"-4185,2 4-151,13 2-49,4 2-184,9-4-384,6-2-88,0-2-184,-6-1-336,-3 0-1080,-9 1-777,-11 0 1257</inkml:trace>
  <inkml:trace contextRef="#ctx0" brushRef="#br0" timeOffset="1">34 141 8770,'-11'7'4577,"6"0"-1512,5-5-953,1 4-256,8-2-679,6-2-273,9 1-368,4 0-152,9-3-168,-1 0-288,4 0-936,4 0-3593,3-6 3105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11570,'-9'0'4769,"-7"14"-2864,-5 8-209,-10 15-383,0 6-225,6 8-360,5 7-128,12 8-232,2 3-80,8-6-136,5-3-40,9-19-224,9-8-280,6-15-952,5-9 328,4-20 456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10770,'8'-8'4609,"1"8"-1856,3 2-849,5-2-383,6 2-153,-1-4-680,2-3-264,2 2-184,-5-2-304,3 1-1136,-6 1-2841,10 9 2625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13067,'-2'1'557,"1"0"-1,-1 1 1,1-1 0,-1 0 0,1 1-1,-1 0 1,1-1 0,0 1 0,0 0-1,0-1 1,0 1 0,0 0 0,-1 2-1,-8 31 727,5-17-526,-5 16 93,-8 45 1,16-69-789,0 1 0,1 0 0,1 0 0,0 0 0,0 0 0,1 0 0,1 0 0,3 15 0,-4-23-55,0 0 0,0 0 0,1 0-1,-1 0 1,1-1 0,-1 1 0,1 0 0,0-1 0,0 1 0,0-1 0,0 0-1,0 0 1,5 4 0,-5-5-23,0 0 0,1 0 0,-1 0 0,0 0 0,0 0 1,1 0-1,-1-1 0,0 1 0,1-1 0,-1 0 0,1 1 0,-1-1 0,0 0 0,1-1 0,-1 1 0,1 0 0,4-2 0,-1 0-102,1-1 0,0 0 0,-1 0 0,0-1 0,0 1 0,0-1 0,0-1 0,0 1 0,-1-1 0,0 0 0,0 0 0,0 0 0,-1-1 0,0 0 0,6-10 0,-4 5 72,-1 1 1,0-1-1,-1 0 0,0 0 0,-1 0 0,0 0 0,-1-1 1,2-21-1,-4 21 253,-2 9 209,1 4-365,0 0 1,0 0-1,1 1 0,-1-1 0,1 0 1,-1 0-1,1 1 0,-1-1 0,1 0 1,0 0-1,-1 1 0,1 1 0,-4 23 143,2 0-1,0 1 0,4 46 1,16 83 37,-6-74-50,-11-73-153,9 104 397,-10-98-329,0 1 0,-1-1-1,0 0 1,-2 1-1,-4 16 1,7-29-71,-2 1 1,1-1-1,0 0 1,-1 0-1,1 0 1,-1 0-1,0 0 1,0 0-1,0 0 1,0-1-1,-1 1 1,1-1-1,-1 1 1,1-1-1,-5 2 1,4-2 2,-1 0 1,1-1 0,-1 1 0,0-1-1,0 0 1,0 0 0,0 0 0,0 0-1,0-1 1,0 0 0,0 0 0,-7 0-1,4-1-28,0 0 0,0-1-1,0 1 1,0-1-1,0-1 1,1 1 0,-1-1-1,1 0 1,-1-1-1,1 0 1,1 0-1,-1 0 1,-9-9 0,11 9-149,1 1 0,0-1 0,0 0 1,0 0-1,1 0 0,0 0 0,-1 0 1,1-1-1,1 1 0,-1-1 1,1 1-1,0-1 0,0 0 0,0 1 1,0-1-1,1 0 0,0 0 0,0 0 1,0 1-1,1-1 0,1-8 0,0 6-212,0 1 0,0-1 0,1 0 0,6-9 0,23-34-632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47 105 9258,'-4'-2'1135,"0"-1"1,0 0-1,0 0 1,0 0-1,0 0 0,1-1 1,-7-7-1,6 6-234,4 4-785,-1 1 0,1-1-1,-1 0 1,1 1-1,-1-1 1,1 0 0,-1 1-1,1-1 1,0 0 0,0 0-1,-1 1 1,1-2-1,0 1-85,0 1-1,0 0 1,1-1-1,-1 1 1,0-1-1,1 1 1,-1 0-1,0-1 1,1 1-1,-1 0 1,0-1-1,1 1 1,-1 0-1,0 0 1,1-1-1,-1 1 1,1 0-1,-1 0 1,1 0-1,-1-1 1,1 1-1,-1 0 1,0 0-1,1 0 1,-1 0-1,1 0 1,-1 0-1,2 0 1,12-1 125,1 0 0,-1 1 0,20 2 1,-5 0-96,447-8 129,-273-2-167,120-3 10,-40-1 21,-24 1-17,-217 9-22,-21 0-2,-1 1 0,0 1 0,24 4 0,55 10 54,-84-9-20,-14-5-37,-1 0 0,0 0 5,0 0-5,0 0-1,0 0 0,0 0 1,0 0 6,0 0 1,0 0 1,0 0 5,0 4-15,0 0 0,-1 0 1,1 0-1,-1 0 0,0 0 1,0 0-1,0-1 1,0 1-1,0 0 0,-1 0 1,0-1-1,-3 6 1,-4 7-4,0 0 2,-9 23 0,13-24-8,0 0 1,2-1 0,-4 23-1,-1 49-23,5 62-9,4-101 28,9 147-3,14-2 15,-15-124 2,33 170 8,0-9 3,6 326 52,-42 4 179,-8-462-232,-2 82 36,16-1-23,0-119-60,-7-39-56,3 30-1,-4-29-1148,-6-20-568,-2-3 667,-6-6-547,-5-8 774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2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13323,'5'2'5281,"3"7"-4134,-3-2-388,4 3-221,-1 1 0,0 0-1,0 1 1,-2 0 0,10 19 0,-7-6-141,-1 1 0,-1-1 0,-1 1-1,-2 1 1,0-1 0,-1 43 0,-3-54-330,0 1 1,-1-1-1,-1 0 0,-1 1 1,0-1-1,-1 0 0,-1-1 1,0 1-1,-11 21 0,13-31-198,0-1 0,0 0 0,-1 1-1,1-1 1,-1 0 0,-7 5 0,9-7-59,1-1 0,-1 0 0,0 0 0,0 1 0,0-1 0,0 0 0,0 0 0,0-1 0,0 1 0,0 0 0,0-1 0,0 1 0,-1-1 0,1 0 0,0 0 0,0 0 0,-5 0 0,6 0 98,0-1-1,0 1 1,0-1-1,0 1 0,0-1 1,0 0-1,0 0 1,0 1-1,-1-2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7 7314,'0'0'201,"0"0"0,0-1 0,0 1 0,0 0 0,0 0 0,0-1 0,0 1 0,0 0 1,0-1-1,0 1 0,-1 0 0,1 0 0,0-1 0,0 1 0,0 0 0,0 0 1,0 0-1,-1-1 0,1 1 0,0 0 0,0 0 0,0 0 0,-1-1 0,1 1 0,0 0 1,0 0-1,-1 0 0,1 0 0,0 0 0,0 0 0,-1 0 0,1-1 0,-1 1 0,-12 0 2885,6 1-2506,-15 1 362,1 1-1,0 1 1,0 0 0,-31 12-1,17-2-105,-61 32-1,88-41-681,-1 0 0,1 1 1,-1 0-1,1 0 0,-12 13 0,18-17-130,1 0-1,-1-1 0,1 1 1,0 0-1,-1 0 1,1 0-1,0 0 0,0 0 1,1 0-1,-1 0 0,0 0 1,1 0-1,-1 0 0,1 0 1,-1 1-1,1-1 0,0 0 1,0 0-1,0 0 1,0 1-1,1-1 0,-1 0 1,1 0-1,-1 0 0,1 0 1,0 1-1,-1-1 0,1 0 1,0 0-1,0-1 0,1 1 1,1 2-1,1 1 4,0 0 0,1-1 0,0 0 0,0 0 0,0 0 0,0 0 0,0-1 0,1 0 0,0 0 0,0-1 0,0 1-1,10 2 1,-4-3-39,-1 1 1,0-1-1,1-1 0,-1 0 0,1-1 0,14-1 0,-14-1-402,0 0 0,12-4 1,10-2-619,-5 4 511</inkml:trace>
  <inkml:trace contextRef="#ctx0" brushRef="#br0" timeOffset="1">38 329 10058,'12'9'4561,"-9"-1"-1552,2 2-921,14-2-303,-6-3-241,8 0-688,2-1-264,-6 0-360,3 0-24,-3 0-784,6-1-736,14-2 856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4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41 12155,'-3'-1'620,"-1"1"0,1 0 0,0 0 0,-1 0 0,1 0 0,0 1 0,0-1 0,-1 1 0,1-1 0,0 1 1,-5 3-1,4-2-322,0 0 0,0 0 1,0 1-1,1-1 0,-1 1 1,1 0-1,0 0 0,-4 4 1,3-1-150,0-1 1,0 1-1,0 0 1,1 1 0,0-1-1,0 1 1,1-1-1,-1 1 1,1 0 0,1 0-1,-2 7 1,2 4 33,1-1 1,0 1-1,1-1 0,1 1 1,7 27-1,-8-38-135,1 0 0,0 0-1,1 0 1,-1-1 0,7 11-1,-7-14-29,0 0-1,0 0 1,1 0-1,-1 0 1,1-1-1,0 1 1,0-1-1,0 0 1,0 0-1,0 0 1,1 0-1,3 2 0,-2-2-6,0 0-1,0-1 1,1 1-1,-1-1 1,1 0-1,-1-1 1,1 1-1,-1-1 1,1 0-1,-1 0 0,1-1 1,-1 1-1,12-4 1,-10 2-10,0-1 1,0 0-1,0 0 0,0-1 1,0 0-1,-1 0 1,1-1-1,-1 1 0,8-10 1,-7 8-8,-1-1 1,0 0-1,-1-1 1,0 1-1,0-1 1,0 0 0,6-18-1,-9 20 4,0-1-1,0 1 1,0-1-1,-1 0 1,0 0-1,-1 0 1,1 0-1,-2 0 1,1 0-1,-2-12 1,-1 10-5,0 0 1,0 0 0,-1 0-1,0 0 1,0 1 0,-1 0-1,0 0 1,-1 0 0,0 1-1,0-1 1,0 1 0,-1 1-1,-9-8 1,9 8-8,-1 0 0,0 1-1,0 0 1,0 0 0,0 1 0,-1 0 0,0 1 0,0 0 0,0 0 0,0 1-1,0 0 1,-1 0 0,-11 1 0,17 1-71,0 0-1,0 0 0,0 1 1,1-1-1,-1 1 1,0 0-1,1 0 0,-1 1 1,0-1-1,1 1 1,-5 2-1,6-3-29,0 1 0,0 0 1,0-1-1,0 1 0,1 0 0,-1 0 1,1 0-1,-1 0 0,1 0 0,-1 0 1,1 0-1,0 0 0,0 0 0,0 1 1,1-1-1,-1 1 0,0 3 0,-1 25-447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5 5385,'-36'-3'5819,"8"2"-3677,12 2 557,16 0-2546,-1-1 1,1 0-1,-1 0 0,1 0 1,-1 0-1,1 0 0,-1 0 0,1 0 1,-1 0-1,1 0 0,-1-1 0,1 1 1,-1 0-1,1 0 0,-1 0 1,1 0-1,-1-1 0,0 0 0,7 4 3165,11 1-3321,-3-1 324,159 28 340,-56-18-530,-94-12-216,-1-1-1,0-1 1,30-5 0,-50 6-6,-1-1-96,0 1 1,0 0 0,0 0 0,0-1-1,1 1 1,-1 0 0,0 0 0,0 0-1,0 0 1,1 0 0,1 1 0,-8 3-648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2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9954,'4'9'2025,"0"0"0,-1 0 0,3 11 0,-3-6-517,2 23-1,-5 67-1182,-1-75 487,0 17-550,2 160 206,0-198-493,0 1-166,0-1 0,0 1 0,1 0 0,3 12-1,-2-18-1688,-2-8-372,-1-8-1127,0-7 1098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83 10314,'-23'1'1233,"-1"1"0,1 1 0,1 0 0,-1 2 0,-41 14-1,55-15-1138,0 0-1,1 0 1,-1 1-1,1 0 1,0 1-1,1 0 0,-9 8 1,11-9-37,0 1 0,0-1 0,1 1 1,0 1-1,0-1 0,1 0 0,0 1 0,0 0 1,0 0-1,-2 10 0,2-5-13,1 0-1,0 1 1,0-1 0,1 0-1,1 0 1,1 14-1,22 190 303,-18-178-278,18 73 0,-19-98-48,0 0 0,2 0-1,-1-1 1,1 0 0,1 0-1,1 0 1,-1-1 0,20 21-1,-15-20 10,1 0-1,1-1 0,0 0 0,0-1 0,1-1 1,1 0-1,0-1 0,0-1 0,0 0 1,1-1-1,21 5 0,-25-8-22,1-1 0,0 0 0,0-1 1,-1 0-1,1-1 0,0-1 0,0 0 0,0-1 0,-1 0 0,1-1 0,-1-1 1,0 0-1,0-1 0,23-12 0,-24 10-12,0-1 1,-1-1-1,0 0 0,0-1 0,-1 0 0,-1 0 1,0-1-1,0-1 0,-1 1 0,0-1 1,-1-1-1,7-17 0,-3 4-6,-1 0 0,-2-1 0,-1 0-1,0 0 1,2-37 0,-7 44 15,-2-1 0,0 1 1,-1 0-1,0 0 0,-2 0 0,-1 0 0,-7-24 1,2 19-3,0 1 0,-1 1 1,-2-1-1,0 2 0,-19-26 0,5 12-25,-37-39-1,51 62 29,0 1-1,-1 0 1,-1 1-1,0 0 1,-29-16-1,35 23 9,0 0 0,-1 1 0,1 0 0,-1 1 0,1 0 0,-1 0-1,0 1 1,1 0 0,-1 1 0,-16 0 0,15 1 6,0 1-1,-1 0 1,1 1 0,0 0 0,1 0-1,-1 1 1,0 1 0,-11 6 0,8-2-115,0 0 1,1 1 0,0 0-1,0 1 1,1 0 0,1 1-1,0 0 1,0 0 0,1 1-1,1 1 1,-13 27 0,16-30-249,1 0 0,-4 16 0,7-19 138,0 1 1,0 16-1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11522,'-16'4'4425,"12"-2"-3024,4 2-409,18 2-104,6-2-168,15 0-304,3-4-120,8-3-160,1-1-48,1-1-32,-2 3-128,-9 4-664,-7 2-480,-10 2-1329,-8-2-1159,-6 6 2375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9682,'-11'16'4329,"7"3"-2105,10-4-967,7-2-105,14-4-424,6-5-168,14-4-192,3-1-72,9-3-112,2 0-32,-19-3-176,1 1-224,-19-2-832,-8-4-632,1 0 1008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10498,'66'68'7156,"39"24"-4894,-28-26-1288,-62-52-803,0 1 0,20 25 0,-30-34-136,0 1-1,-1 0 0,0 0 0,-1 0 1,1 0-1,-1 0 0,-1 1 0,1 0 1,1 13-1,-3-10 0,0 1-1,-1-1 1,-1 0 0,1 0 0,-2 1-1,0-1 1,0 0 0,-1 0-1,0 0 1,-1-1 0,-8 18 0,-1-5 22,0 0 0,-2-1 0,-32 38 0,31-42-475,-1-2-1,0 0 0,-29 20 0,35-28-1563,-23 10 0,33-18 1819,-8 3-1087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6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35 536 8874,'1'1'406,"5"15"3046,-5-7-951,-1-9-2394,0 1 1,0-1 0,0 0 0,0 0 0,0 0-1,0 0 1,0 1 0,0-1 0,-1 0 0,1 0-1,0 0 1,0 0 0,0 1 0,0-1-1,0 0 1,0 0 0,-1 0 0,1 0 0,0 0-1,0 0 1,0 0 0,0 1 0,0-1 0,-1 0-1,1 0 1,0 0 0,0 0 0,0 0-1,-1 0 1,1 0 0,0 0 0,0 0 0,-1 0-1,1 0 178,-2-1 1431,-2-6-704,-1-3-957,0 0 0,1 1 0,0-2 0,1 1 0,0 0 0,1-1 0,0 1 0,0-1 0,1 0 0,1 0 0,-1 1 0,4-19 0,1-10-38,2 1-1,1 0 1,2 0 0,2 1 0,2 0-1,29-61 1,-31 79-8,21-28 0,-31 46-8,-1 0 1,0 0 1,1 0-1,-1 1 0,1-1 1,-1 0-1,1 1 0,-1-1 1,1 0-1,-1 1 0,1-1 1,0 1-1,-1-1 1,1 1-1,0-1 0,0 1 1,-1 0-1,1-1 0,0 1 1,0 0-1,-1-1 0,1 1 1,2 0-1,-3 0 7,1 0 0,-1 0 0,1 1 0,-1-1 0,0 0 0,1 1 0,-1-1 0,1 1 0,-1-1 0,1 0 0,-1 1 0,0-1 0,1 1 0,-1-1 0,1 2 0,6 16 318,23 124 211,-18-77-408,-3-21-98,2-1 0,2-1 0,1 0 0,2-1 0,31 55 0,-35-74-2407,-12-22 2234,1 1-838,5-8 244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34 5833,'-153'16'8847,"151"-15"-8692,-45 3 2250,42-4-2056,1 1 0,-1 0 0,1 0 0,-1 1 0,0-1 0,1 1 0,-6 4 0,9-6-313,1 0 0,0 0-1,0 0 1,-1 1 0,1-1-1,0 0 1,0 0 0,0 1-1,-1-1 1,1 0 0,0 0-1,0 1 1,0-1-1,0 0 1,-1 1 0,1-1-1,0 0 1,0 1 0,0-1-1,0 0 1,0 1 0,0-1-1,0 1-6,0-1-1,1 0 0,-1 1 1,0-1-1,0 1 0,1-1 1,-1 0-1,0 0 0,0 1 1,1-1-1,-1 0 0,0 1 1,1-1-1,-1 0 0,0 0 1,1 0-1,-1 1 0,1-1 1,-1 0-1,0 0 0,1 0 1,-1 0-1,1 0 0,-1 0 1,0 0-1,1 0 0,-1 0 1,1 0-1,38 5 6,1-3 1,-1-1-1,45-4 0,113-18 0,-69 6-26,274-21 26,137 23 61,-503 15-102,63 13 1,-90-13-290,-9-2 287,0 0 0,0 0 0,0 0 0,0 0 0,0 0 0,0 0 0,0 0 0,0 0 0,0 0 0,0 0 0,0 0 0,0 0 1,0 0-1,0 1 0,-1-1 0,1 0 0,0 0 0,0 0 0,0 0 0,0 0 0,0 0 0,0 0 0,0 0 0,0 0 0,0 0 0,0 0 0,0 0 1,0 0-1,0 0 0,0 0 0,0 0 0,0 0 0,0 0 0,0 0 0,0 0 0,0 0 0,0 0 0,0 0 0,0 0 0,0 0 0,0 0 0,0 1 1,0-1-1,0 0 0,0 0 0,0 0 0,0 0 0,1 0 0,-1 0 0,0 0 0,0 0 0,0 0 0,0 0 0,0 0 0,0 0 0,0 0 0,0 0 1,0 0-1,0 0 0,0 0 0,0 0 0,0 0 0,0 0 0,0 0 0,0 0 0,0 0 0,0 0 0,0 0 0,-13 2-1020,-78 0-2760,40-2 3106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6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0 493 11250,'14'4'4841,"0"0"-2616,13-1-889,-1-1-64,4-2-527,-4-5-273,-3-4-480,6-5-480,8-6 312</inkml:trace>
  <inkml:trace contextRef="#ctx0" brushRef="#br0" timeOffset="1">285 45 13435,'-5'2'5089,"5"-2"-3625,4 4-255,-4-4-201,2 0-216,28 0-432,36-2-136,-27-6-344,-2-4-480,3-3-1313,-4 2 1233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9842,'-6'0'4465,"5"1"-1688,4-1-1361,-3 0-32,0 0-336,16 0-271,16 0-473,34-7-96,-27 5-664,-2 2-665,-2-2 721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42 11771,'-41'-36'4348,"40"35"-4226,1 1-1,-1-1 0,1 1 0,-1 0 0,1-1 1,-1 1-1,1-1 0,-1 1 0,1 0 0,-1 0 0,0-1 1,1 1-1,-1 0 0,0 0 0,1 0 0,-1 0 1,0 0-1,1 0 0,-2 0 0,1 0-48,1 0 0,-1 0 0,1 1-1,0-1 1,-1 1 0,1-1 0,0 0 0,-1 1 0,1-1 0,0 0-1,-1 1 1,1-1 0,0 1 0,0-1 0,-1 2 0,0 1 337,-5 8-89,2 0-1,-1 1 1,1-1 0,1 1 0,0 0-1,1 0 1,0 0 0,1 1 0,0-1-1,2 20 1,0-16-239,1 0 0,0 0 0,1 0 0,1 0 0,1-1 0,0 0 0,13 26 0,-17-38-90,1 0 1,-1-1 0,1 1 0,0-1 0,0 1 0,0-1 0,0 0 0,0 0 0,0 0 0,1 0 0,-1 0 0,0 0 0,1-1 0,0 1 0,-1-1 0,1 0 0,0 0-1,0 0 1,0 0 0,0 0 0,0-1 0,0 1 0,0-1 0,0 0 0,6 0 0,-5 0-86,0-1-1,0 0 1,0 0-1,0 0 1,-1-1 0,1 1-1,0-1 1,-1 0 0,1 0-1,-1 0 1,1 0-1,-1-1 1,0 1 0,0-1-1,0 0 1,-1 0 0,1 0-1,4-7 1,-3 2-98,0 0 0,0 0 0,-1 0 1,0-1-1,-1 1 0,0-1 0,2-17 0,0-64-208,-4 81 399,0-1-118,0-20 662,0 26-45,2 17-4,6 104 864,10 78-604,4-91-518,-11-62-72,-3 1 0,6 64 0,-14-101-136,0-1 0,0 1-1,0-1 1,-1 1 0,0-1 0,0 0-1,0 1 1,-3 7 0,2-11-10,1 0 1,0 1-1,-1-1 0,1 0 1,-1 0-1,0 0 0,1-1 1,-1 1-1,0 0 0,0-1 1,0 1-1,-1-1 0,1 1 1,0-1-1,0 0 0,-1 0 1,1 0-1,-1 0 0,-4 0 1,-2 1 12,0 0 0,0-1 1,-1-1-1,1 1 0,0-2 1,-1 1-1,1-1 1,0-1-1,0 1 0,0-2 1,-15-5-1,13 4-132,1-1-1,0 0 1,0 0-1,1-1 1,0-1-1,0 1 1,0-2 0,1 1-1,-10-12 1,14 15-116,1-1 0,-1 0 1,1 0-1,1 0 0,-1 0 1,1 0-1,0 0 1,0 0-1,0-1 0,1 1 1,-2-12-1,2 13-41,1 0 0,0 0-1,0 0 1,1 1 0,-1-1 0,1 0-1,0 0 1,0 0 0,0 1 0,0-1 0,1 1-1,-1-1 1,1 1 0,0-1 0,0 1-1,0 0 1,1 0 0,4-5 0,-2 4-16,1-1 0,0 1 0,1 0 0,7-3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13355,'-1'0'5049,"5"3"-3561,0-3-239,-4 0-137,0 0-208,17 3-440,10 0-176,38 4-144,-30-8-224,-5-3-992,0 0-432,-10 3 775</inkml:trace>
  <inkml:trace contextRef="#ctx0" brushRef="#br0" timeOffset="1">17 137 7762,'-10'24'4377,"3"-12"-185,7-1-1647,0-2-1001,8-1-175,8-8-553,5-4-240,10-3-296,4 2-48,4-2-744,1-1-672,3-2 760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5:58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173 121 12147,'-57'-46'4142,"40"27"-2179,16 18-1766,0 0-1,0 0 1,0 0 0,1 0-1,-1 0 1,0 0 0,0 1-1,0-1 1,-1 0 0,1 0 0,-2-1-1,2 3-100,0-1 0,0 0 0,0 0 0,0 0 0,0 0 0,0 1-1,0-1 1,0 0 0,0 1 0,0-1 0,0 1 0,0-1 0,0 1 0,1 0 0,-1-1-1,0 1 1,0 0 0,-1 1 0,-3 4 74,0 0-1,0 0 1,0 0-1,1 1 1,0 0-1,1 0 0,-1 0 1,-2 7-1,1 1-24,0 1 0,1-1 0,-2 18 0,4-19-66,0 0 0,2 0 0,0 0 1,0 0-1,1-1 0,4 16 0,-4-22-53,1 0 0,0 0-1,1 0 1,0 0-1,0 0 1,0-1-1,1 1 1,0-1-1,0 0 1,0 0-1,1 0 1,0-1-1,7 7 1,-8-9-19,-1-1 0,1 1 1,0-1-1,-1 0 0,1 0 1,0 0-1,0-1 0,1 1 0,-1-1 1,0 0-1,0 0 0,5 0 1,-3 0-5,0-1 1,1-1 0,-1 1 0,0-1 0,0 0-1,0 0 1,11-4 0,-7 1-6,-1 0 0,1-1 0,-1 0 0,-1 0 0,1-1 0,-1 0 0,0-1 0,0 0 0,13-15 0,-15 15-5,-1 0 0,-1-1 0,1 1 0,-1-1 0,0 0 0,-1-1 0,0 1 0,0 0 0,-1-1 0,0 0 0,-1 1 0,1-1 0,-2 0 0,1 0 0,-1 0 0,-1 0 0,0 1 0,0-1 0,0 0 0,-5-14 0,3 13 2,-1 1 0,0 0 0,0-1 0,-1 1 0,0 1 0,0-1 0,-1 1 0,0 0 0,-1 0 0,0 1 0,0-1 0,0 2 0,-1-1 0,0 1 0,-1 0 0,1 1 0,-18-9 0,19 12 7,1-1 0,-1 1 0,0 0 1,0 0-1,-7 0 0,11 2-9,1 0 0,-1-1 0,1 1 0,-1 1 0,1-1 1,-1 0-1,1 1 0,-1-1 0,1 1 0,0 0 0,-1 0 0,1-1 0,0 2 0,0-1 0,0 0 0,-1 0 0,1 1 0,-2 2 0,0 0-108,1 0 0,0 1 0,0-1 0,0 1 0,0 0 0,1 0 0,0 0 0,0 0 0,0 0 0,-1 10 0,1-7-272,1 0 0,0 0 1,0 0-1,1 0 1,0 0-1,2 12 1,-1-16 211,0 0 1,0 0 0,1-1 0,2 7 0,-4-10 164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1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25 9794,'-45'-3'4018,"43"3"-3632,0 0 0,0-1 0,0 1-1,0 0 1,1 0 0,-1 1 0,0-1-1,0 0 1,0 1 0,-3 0-1,4 0 96,5-2 3663,27 1-4024,151-2 232,-17-14-828,-139 15-2893,-13-4 2018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18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8386,'5'8'4177,"6"0"-945,12 1-1599,3-2 31,6-3-320,3 0-279,7-4-473,2-2-184,-5-4-192,-5 0-56,-7 0-88,-2 2-72,1-2-696,-2 1-472,-6-8-1489,-2-3 1553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1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12619,'2'1'600,"0"0"-1,1 0 1,-1 0 0,0 0 0,0 0 0,0 0-1,0 1 1,0-1 0,0 0 0,0 1 0,0 0 0,2 2-1,19 28 503,-9-13-297,-4-6-649,1-1 0,0 0 0,1-1 0,15 12 0,-6-9-52,45 24 1,-48-29-75,3 2 32,38 25 0,-53-32-53,0 0 1,-1 0 0,0 1-1,0 0 1,0 0 0,-1 1 0,0-1-1,0 1 1,0 0 0,-1 0 0,4 8-1,-4-5 4,-1 0-1,0 0 1,0 0-1,-1 0 1,0 0-1,-1 0 1,0 0-1,-1 1 1,1-1-1,-4 14 1,-1-2 20,-1 1 0,-1-1 0,-11 24 0,10-28 4,0-1 1,-2 1-1,0-1 1,-19 24-1,23-33-131,0-1 1,-1 1-1,1-1 0,-1 0 0,-1-1 0,1 0 0,-1 0 0,1 0 1,-2-1-1,1 0 0,-14 4 0,8-7-887,14-1 921,-1 0 0,1 0 0,0 0 0,-1 0 0,1 0 0,-1 0 0,1 0-1,-1 0 1,1 0 0,0-1 0,-1 1 0,1 0 0,-1 0 0,1 0 0,0-1 0,-1 1 0,1 0-1,0 0 1,-1-1 0,1 1 0,0 0 0,-1-1 0,1 1 0,0-1 0,0 0-10,0 0 0,0 0 0,0 0 0,0 0 0,0 0 0,0 1 0,1-1 0,-1 0 0,0 0 0,1-2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235 172 9034,'-9'-24'1350,"0"2"992,-6-29-1,12 39-1316,-5-16 1055,7 26-1912,1 0 0,-1 1 0,0-1 0,0 0 0,0 0 1,0 1-1,-1-1 0,1 1 0,0-1 0,-1 1 0,-2-3 1,2 3-67,0-1 1,-1 1-1,1-1 1,-1 1-1,1 0 1,-1 0-1,0 0 1,1 1-1,-1-1 1,0 0-1,0 1 1,0 0-1,1 0 1,-1-1-1,-5 2 1,4 0-50,0 0 1,1 0-1,-1 0 0,1 0 1,-1 1-1,1 0 0,0 0 1,-1 0-1,1 0 0,-5 4 1,2 1-38,-1-1 0,1 1 0,0 0 0,1 1 0,0 0 1,0-1-1,1 2 0,-1-1 0,-2 10 0,-1 5-24,-8 36-1,14-49-1,1 1 0,0-1-1,0 1 1,1 0 0,3 21-1,-1-20-6,0 0-1,1-1 0,8 23 1,-8-29 9,-1 0 1,1 0-1,0 1 1,1-2-1,-1 1 1,1 0 0,0-1-1,0 1 1,9 6-1,-7-7-44,1 0 0,-1 0 0,1-1 0,0 0 0,0 0 0,0 0 0,1-1 0,-1 0 1,1-1-1,-1 0 0,1 0 0,0 0 0,-1-1 0,12-1 0,-6-1-498,0 1-1,0-2 1,-1 0 0,1-1 0,-1 0-1,1 0 1,18-11 0,22-16-1028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 7554,'-1'8'3842,"-2"1"-2455,-1 0-408,1 6-2,-1 0 0,2-1 0,0 1 0,1 16 1,1-20-567,0 0 0,1 0 1,0 0-1,1 0 0,0-1 1,5 14-1,-5-20-355,0 0-1,0-1 1,0 1-1,0-1 1,1 1-1,0-1 1,-1 0-1,1 0 1,0 0-1,1 0 1,-1 0-1,0-1 1,1 0-1,-1 1 0,1-1 1,0-1-1,0 1 1,0 0-1,0-1 1,0 0-1,0 0 1,0 0-1,0-1 1,1 1-1,-1-1 1,5 0-1,-6 0-65,1 0-1,0 0 0,0-1 1,-1 1-1,1-1 1,0 0-1,-1 0 1,1 0-1,-1 0 0,1-1 1,-1 0-1,0 1 1,0-1-1,1-1 0,-1 1 1,-1 0-1,1-1 1,0 1-1,0-1 0,-1 0 1,0 0-1,0 0 1,1 0-1,-2 0 0,1 0 1,0-1-1,-1 1 1,1-1-1,0-4 1,-1 2-20,0-1 0,0 1 0,-1 0 0,0 0 0,-1-1 0,1 1 0,-1 0 0,0 0 0,-1 0 0,0 0 0,0 0 0,0 0 0,0 0 0,-1 0 0,0 1 0,-6-10 0,1 5 46,1 0-1,-1 1 1,-1 0 0,0 1-1,0-1 1,0 2 0,-16-11-1,20 15 8,0 0-1,0 0 0,0 0 1,0 1-1,0 0 0,-1 0 0,1 0 1,-1 1-1,-7-1 0,12 2-16,-1 0-1,1 0 1,0 0 0,0 0-1,-1 0 1,1 1-1,0-1 1,0 0 0,0 1-1,-1-1 1,1 1 0,0 0-1,0-1 1,0 1-1,0 0 1,0-1 0,0 1-1,0 0 1,0 0-1,0 0 1,1 0 0,-1 0-1,0 0 1,0 0-1,1 0 1,-1 0 0,1 1-1,-1-1 1,1 0 0,0 0-1,-1 0 1,1 1-1,0-1 1,0 0 0,0 2-1,-1 2-49,1 1-1,0-1 0,0 1 1,0 0-1,1-1 0,2 9 0,-1-8-108,-1-1-1,2 0 1,-1 0 0,0 0-1,1 0 1,0 0-1,0 0 1,0-1-1,1 1 1,6 6-1,-4-7-19,0 1 0,11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2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57 5905,'54'-39'3101,"-38"24"-215,-13 12-1363,-2 4 95,-10 16 1005,3-2-2412,0-1 1,-1-1-1,-17 25 1,15-24-45,0 1 0,1 0 0,-11 27-1,-37 123 931,48-134-1019,1 1 0,1 0 1,-1 43-1,5-23-501,3-44-313,2-6-1047,-2-3 1463,0 0 0,-1 0 0,1 1-1,-1-1 1,1 0 0,0 0 0,-1 0 0,1 0-1,-1 1 1,1-3 0,6-15-1536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11402,'-11'13'4825,"9"3"-2232,-2 12-921,0 12-303,1 12-305,8 12-624,1-1-160,3 0-168,-1-7-48,1-15-40,0-12-144,7-14-824,3-7-688,2-13 959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10778,'-1'0'473,"0"1"0,0 0-1,0 0 1,0 0-1,1 0 1,-1-1 0,0 1-1,0 1 1,0 0 0,0 0-195,0 1 0,0-1 0,1 0 1,-1 0-1,1 1 0,0 2 0,-2 3 635,-1 8-19,1-1-1,0 1 1,1 0-1,1 0 1,1 0-1,3 26 1,-3-39-845,0 1 1,0-1-1,0 0 1,0 0-1,0 0 1,1 0-1,-1 0 1,1 0 0,0 0-1,0-1 1,0 1-1,0 0 1,1-1-1,-1 0 1,1 0-1,-1 1 1,6 2-1,-5-4-73,0 0 0,0 1-1,0-2 1,0 1 0,0 0-1,0 0 1,0-1 0,0 0-1,0 1 1,0-1 0,0 0 0,0-1-1,0 1 1,0 0 0,0-1-1,0 0 1,0 0 0,0 0 0,4-2-1,0 0-232,0-1 0,0 0-1,0-1 1,-1 1-1,0-1 1,0 0 0,0-1-1,-1 0 1,10-11 0,-12 12 134,1-1 0,-1 0 0,1 1 0,-2-1 0,1-1 0,-1 1 0,0 0 0,0 0 0,0-1 1,-1 1-1,0-1 0,0-8 0,-2-3 581,-3-25 0,2 39 247,0 8 50,0 7-558,1 0 0,0 0 0,0 1 0,1-1-1,1 1 1,0-1 0,0 0 0,1 0 0,1 1-1,0-2 1,0 1 0,1 0 0,7 13 0,-9-21-200,0 0 0,0 0 0,0 0 0,0 0 0,0-1 0,1 1 0,0-1 0,-1 1 0,6 2 0,-7-4-182,1 0 0,0 0 0,0 0 0,0 0 1,0 0-1,1-1 0,-1 1 0,0-1 0,0 1 0,0-1 1,0 0-1,1 0 0,-1 0 0,0 0 0,0-1 0,0 1 1,4-1-1,-4 0-421,1 0 1,-1 0-1,1 0 1,-1 0 0,0-1-1,1 1 1,2-3-1,-3 2 146,0 0 1,0 0-1,0-1 1,0 1-1,2-5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9114,'1'2'790,"0"0"-1,1 0 1,-1 0 0,0 0-1,0 0 1,0 1 0,-1-1 0,1 0-1,0 0 1,-1 1 0,1 3-1,-2 27 1649,-1-13-897,6 45 973,1-1-1576,-5-61-943,0-10-474,0-1 0,1 1 0,-1 0 0,2-1 1,1-7-1,12-40-791,-11 43 1178,0 0 0,1 0 0,11-19 0,-15 30 119,0 0 0,-1 0 0,1 0 0,0 0 0,0 0 1,0 0-1,0 0 0,-1 0 0,1 0 0,0 1 1,0-1-1,1 0 0,-1 1 0,0-1 0,0 1 0,2-1 1,-2 0 28,0 1 1,-1 0-1,1 1 1,0-1-1,0 0 1,-1 0-1,1 0 1,0 0-1,0 0 1,-1 1 0,1-1-1,0 0 1,0 1-1,-1-1 1,1 1-1,-1-1 1,1 0-1,0 1 1,0 1-1,2 0 135,-1 1-1,0 1 0,0-1 0,0 0 1,0 0-1,-1 1 0,1-1 0,-1 1 1,1 4-1,3 11 310,5 21 200,-9-37-666,0 1 0,1-1 1,-1 0-1,1 1 1,0-1-1,0 0 1,0 0-1,3 3 1,-5-6-38,0 0 0,0 1 0,0-1 0,0 0 0,0 0 1,0 0-1,0 0 0,1 0 0,-1 0 0,0 0 0,0 0 1,0 0-1,0 0 0,0 0 0,0 0 0,0 0 0,0 0 1,0 0-1,0 0 0,1 0 0,-1 0 0,0 0 0,0 0 1,0 0-1,0 0 0,0 0 0,0 0 0,0 0 0,0 0 0,0 0 1,1 0-1,-1 0 0,0 0 0,0 0 0,0 0 0,0 0 1,0 0-1,0 0 0,0 0 0,0 0 0,0 0 0,0-1 1,0 1-1,0 0 0,0 0 0,1 0 0,-1 0 0,0 0 1,0 0-1,0 0 0,0 0 0,0 0 0,0 0 0,0-1 0,0 1 1,2-8-333,-1 1 32,9-16-506,0 0-1,16-25 0,-25 47 817,0-1 1,0 0-1,1 0 1,-1 1 0,1-1-1,-1 1 1,1-1-1,2 0 1,-4 1 15,1 1 0,-1 0 1,1-1-1,-1 1 0,1 0 0,-1 0 0,1 0 1,-1-1-1,1 1 0,0 0 0,-1 0 0,1 0 1,-1 0-1,1 0 0,-1 0 0,1 0 0,0 0 1,-1 0-1,1 0 0,-1 1 0,1-1 0,-1 0 1,1 0-1,0 0 0,-1 1 0,1-1 0,-1 0 0,1 1 1,-1-1-1,1 0 0,-1 1 0,0-1 0,1 1 1,0 0-1,1 2 159,0 0 0,0 1 0,0-1 0,0 1 0,0-1 0,-1 1 0,1 0 0,0 5 0,5 34 625,-2-7-561,-2-31-815,-3-5 494,0 0 1,0 0 0,0 0-1,1 0 1,-1 0-1,0 0 1,0 1 0,0-1-1,0 0 1,0 0-1,0 0 1,0 0 0,0 0-1,0 0 1,0 0-1,0 0 1,0 0 0,0 0-1,0 0 1,0 0-1,1 0 1,-1 0 0,0 0-1,0 0 1,0 0-1,0 0 1,0 0 0,0 0-1,0 0 1,0 0-1,0 0 1,0 0 0,0 0-1,0 0 1,0-1-1,0 1 1,0 0 0,1 0-1,-1 0 1,0 0-1,0 0 1,0 0 0,0 0-1,0 0 1,0 0-1,0 0 1,0 0 0,0 0-1,0 0 1,0 0-1,0 0 1,0 0 0,0 0-1,0-1 1,0 1-1,0 0 1,0 0 0,0 0-1,0 0 1,0 0-1,0 0 1,0 0 0,0 0-1,0 0 1,0 0-1,0 0 1,0 0 0,0 0-1,0-1 1,0 0-1408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7 9778,'0'-1'249,"0"1"0,0 0 0,0 0 0,0-1 1,0 1-1,0 0 0,0 0 0,0-1 0,-1 1 0,1 0 0,0 0 0,0 0 0,0-1 0,0 1 1,0 0-1,0 0 0,-1 0 0,1-1 0,0 1 0,0 0 0,0 0 0,0 0 0,-1 0 0,1 0 0,0 0 1,0-1-1,0 1 0,-1 0 0,1 0 0,0 0 0,0 0 0,-1 0 0,1 0 0,0 0 0,-13 1 2458,-10 9-1025,17-6-1313,1 1 1,-1-1-1,1 1 1,0 0-1,0 1 1,-5 6-1,7-8-288,1 0-1,-1-1 1,1 1-1,0 0 1,0 0-1,1 1 1,-1-1-1,1 0 1,0 0 0,0 1-1,0 4 1,1-6-70,0 0 0,1 0 1,-1-1-1,1 1 1,-1 0-1,1-1 0,0 1 1,0 0-1,0-1 1,1 1-1,-1-1 0,0 0 1,1 1-1,0-1 0,-1 0 1,1 0-1,0 0 1,4 3-1,3 2-3,0 0-1,1-1 1,11 6 0,-20-11-6,46 21 33,-32-15 51,0 0 0,0 0 0,19 15 0,-34-22-79,1 0-1,-1 0 1,0 0 0,0 0-1,0 1 1,0-1 0,0 0 0,0 0-1,0 0 1,1 0 0,-1 0-1,0 0 1,0 1 0,0-1 0,0 0-1,0 0 1,0 0 0,0 0-1,0 0 1,0 1 0,0-1 0,0 0-1,0 0 1,0 0 0,0 0 0,0 0-1,0 1 1,0-1 0,0 0-1,0 0 1,0 0 0,0 0 0,0 1-1,0-1 1,0 0 0,0 0-1,0 0 1,0 0 0,0 0 0,0 1-1,0-1 1,-1 0 0,1 0-1,0 0 1,0 0 0,0 0 0,0 0-1,0 0 1,0 0 0,0 1 0,-1-1-1,1 0 1,0 0 0,0 0-1,0 0 1,0 0 0,-1 0 0,1 0-1,0 0 1,0 0 0,0 0-1,0 0 1,0 0 0,-1 0 0,1 0-1,0 0 1,0 0 0,-14 2 220,12-2-191,-26 1-1135,-1-2 1,-34-4-1,44 3-1193,7 1-722,4-5 1434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5713,'3'-7'7915,"9"-3"-3735,-4 3-1350,-8 7-2729,0 0 0,0 0 0,1 0 1,-1-1-1,0 1 0,0 0 0,0 0 0,1 0 1,-1-1-1,0 1 0,0 0 0,0 0 0,1 0 1,-1 0-1,0 0 0,0 0 0,1 0 0,-1 0 1,0 0-1,0 0 0,1 0 0,-1 0 0,0 0 1,1 0-1,-1 0 0,0 0 0,1 0 1,-1 0-58,0 0 1,1 1 0,-1-1-1,1 0 1,-1 0 0,0 1 0,1-1-1,-1 1 1,0-1 0,1 0-1,-1 1 1,0-1 0,1 1 0,-1-1-1,0 1 1,0-1 0,0 1-1,1 0 1,35 106 1311,-33-95-1232,0 1 0,-2 0-1,2 21 1,-1-4 30,-2-25-136,1 7 18,0-1 0,1 1 0,0-1-1,1 1 1,7 17 0,-12-36-209,0-1-1,-1-13 1,2 3-87,1 1-1,4-25 1,0-8 31,-4 41 208,0 0-1,1 0 0,0 0 1,4-17-1,-4 23 29,0 1-1,0 0 1,0 0 0,0 0-1,0 0 1,0 0 0,0 0-1,1 0 1,-1 1 0,1-1-1,-1 0 1,1 1 0,0-1-1,-1 1 1,1-1 0,0 1 0,0 0-1,0 0 1,0 0 0,0 0-1,0 0 1,0 1 0,1-1-1,-1 0 1,3 1 0,-2-1 32,0 1 1,-1 0 0,1 0-1,0 0 1,-1 0 0,1 1-1,0-1 1,-1 1 0,1 0-1,-1-1 1,1 1 0,-1 0 0,1 1-1,-1-1 1,0 0 0,1 1-1,-1-1 1,0 1 0,0 0-1,0 0 1,0-1 0,2 4-1,2 3 117,0 1 0,-1 0-1,0 0 1,6 13 0,-9-17-132,3 7 174,6 23 1,-9-25-344,1 0 1,0-1-1,1 1 1,5 10-1,-8-18-175,5 6-1279,-6-8 1402,0 0 0,1 1 0,-1-1 0,0 0 0,0 0 0,0 0 0,1 0-1,-1 1 1,0-1 0,0 0 0,0 0 0,1 0 0,-1 0 0,0 0 0,0 0-1,1 0 1,-1 0 0,0 0 0,0 0 0,1 0 0,-1 0 0,0 0 0,0 0-1,1 0 1,-1 0 0,0 0 0,0 0 0,1 0 0,-1 0 0,0 0 0,0 0 0,1 0-1,-1 0 1,0-1 0,0 1 0,10-11-2405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 13507,'-2'-1'639,"1"1"-1,-1-1 1,1 1 0,-1-1-1,0 1 1,1 0 0,-1-1-1,1 1 1,-1 0 0,0 0-1,-1 1 1,0-1-222,0 1-1,0-1 1,0 1-1,0 0 1,-4 2-1,0 1-112,-1 0-1,0 1 1,-6 5-1,8-6-191,1 0 1,0 1-1,0 0 1,0 0-1,0 0 1,-7 12-1,10-15-105,1 1 1,0-1-1,0 1 1,-1 0-1,1 0 0,1-1 1,-1 1-1,0 0 1,1 0-1,0 0 0,-1 0 1,1 0-1,0 0 0,0-1 1,1 1-1,-1 0 1,1 0-1,-1 0 0,2 3 1,1 1-2,0 0 0,1 0 0,0-1 1,0 1-1,0-1 0,1 0 0,0 0 0,0-1 0,7 6 1,7 5 137,30 19 0,11 8 757,-60-43-887,11 11 395,-11-10-396,0-1 0,0 0 1,0 0-1,0 0 0,1 1 0,-1-1 1,0 0-1,0 0 0,0 1 0,0-1 1,0 0-1,0 0 0,0 1 1,0-1-1,0 0 0,0 1 0,0-1 1,0 0-1,0 0 0,0 1 0,0-1 1,0 0-1,0 0 0,0 1 0,0-1 1,0 0-1,0 1 0,0-1 0,0 0 1,0 0-1,-1 0 0,1 1 0,0-1 1,0 0-1,0 0 0,0 1 0,-1-1 1,1 0-1,0 0 0,0 0 0,-1 0 1,1 0-1,0 1 0,0-1 0,-1 0 1,1 0-1,0 0 0,0 0 0,-1 0 1,1 0-1,0 0 0,0 0 0,-1 0 1,-19 4-223,1-1 0,-1-1 0,0-1 0,0 0 0,-27-4 0,27-1-1065,19 3 1187,0 1 1,1-1-1,-1 1 0,0-1 1,0 1-1,1-1 0,-1 1 0,0-1 1,1 1-1,-1-1 0,0 0 0,1 1 1,-1-1-1,1 0 0,-1 0 0,1 0 1,-1 1-1,1-1 0,0 0 1,-1-1-1,0-11-864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225 246 10482,'-12'-31'6389,"2"-14"-3292,7 30-2692,0 1 0,-7-20 0,5 22-242,0 0 0,-1 0 0,-10-14-1,14 22-137,-1 1-1,1-1 0,-1 1 0,0 0 0,0 0 0,0 0 1,0 0-1,-1 1 0,1-1 0,-1 1 0,0 0 0,1 0 0,-1 0 1,-4-1-1,5 2-9,1 1 0,0-1 1,0 1-1,-1 0 0,1 0 1,0 0-1,0 0 0,0 0 0,-1 0 1,1 1-1,0-1 0,0 1 1,0-1-1,0 1 0,-1 0 1,1 0-1,0 0 0,0 0 0,1 0 1,-1 1-1,0-1 0,0 0 1,1 1-1,-3 1 0,0 2 14,1 0-1,-1 0 0,1 1 1,0-1-1,0 1 1,-4 10-1,2 0 69,0 0 0,1 1 0,1-1 0,-2 28-1,6 67 671,0-100-630,1 0-1,0-1 1,0 1-1,5 11 1,-7-21-128,1 1 32,-1 1 1,1-1 0,0 0-1,1 1 1,1 3-1,-3-6-35,0 0 0,1 1-1,-1-1 1,0 0-1,1 1 1,-1-1 0,1 0-1,-1 1 1,0-1-1,1 0 1,-1 0-1,1 1 1,-1-1 0,1 0-1,-1 0 1,1 0-1,-1 0 1,0 1 0,1-1-1,-1 0 1,1 0-1,-1 0 1,1 0 0,-1 0-1,1 0 1,-1 0-1,1-1 1,-1 1-1,1 0 1,-1 0 0,1 0-1,-1 0 1,1-1-1,-1 1 1,1 0 0,-1 0-1,1-1 1,4-3 8,-1 0 0,1 0 0,-1-1 0,0 0 0,0 0 0,-1 0 0,1 0 0,-1 0 1,0 0-1,2-7 0,15-23 29,-8 11-10,-11 20-25,1 0 0,0 1 0,0-1 0,0 0 0,1 1 0,-1-1 1,1 1-1,4-5 0,-6 7-1,-1 1 1,1 0 0,-1 0-1,1-1 1,-1 1-1,0 0 1,1 0-1,-1 0 1,1-1 0,-1 1-1,1 0 1,-1 0-1,1 0 1,-1 0-1,1 0 1,-1 0 0,1 0-1,-1 0 1,1 0-1,-1 1 1,1-1-1,-1 0 1,1 0 0,-1 0-1,1 1 1,1 0 20,-1 0 0,0 0 0,1 0 1,-1 0-1,0 0 0,0 0 0,0 1 1,1 0-1,2 3 81,-1 1 0,0-1 1,2 8-1,-1-1 99,4 19 1,-7-24-369,0 0 0,1-1 0,0 1 0,0 0 0,1-1 0,-1 0 0,1 1 0,1-1 0,-1 0 0,6 6 0,-9-11-18,1 0-1,-1-1 1,1 1-1,-1-1 1,0 0-1,1 1 1,-1-1-1,1 1 1,-1-1-1,1 0 1,0 1-1,-1-1 1,1 0-1,-1 0 1,1 1-1,0-1 1,-1 0-1,1 0 1,-1 0-1,1 0 1,0 0 0,-1 0-1,1 0 1,0 0-1,-1 0 1,1 0-1,-1 0 1,1 0-1,0 0 1,-1 0-1,1-1 1,0 1-1,-1 0 1,2-1-1,7-16-1906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9594,'4'4'1283,"0"0"0,0 1 0,0 0-1,0 0 1,-1 0 0,0 0 0,3 6 0,14 42 3004,-3-7-2539,-36-115-1694,17 59-152,0 0 0,1-1 1,0 1-1,1-1 1,0 1-1,1 0 1,0-1-1,0 1 1,1 0-1,1 0 1,-1 0-1,2 0 1,-1 0-1,2 0 1,-1 1-1,1 0 0,0 0 1,1 0-1,0 1 1,0-1-1,12-10 1,-14 16-154,0-1 0,-1 1 1,1 0-1,0 1 0,1-1 0,-1 1 1,8-4-1,-9 5 5,-1 0 1,0 1-1,1-1 0,-1 1 1,1-1-1,-1 1 1,0 0-1,1 0 0,-1 0 1,1 0-1,-1 0 1,1 1-1,-1-1 0,1 1 1,-1-1-1,0 1 1,4 2-1,12 11-908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18 221 8354,'1'3'563,"0"-1"0,0 0 0,0 0 0,0 0 0,1 0 0,-1-1 0,1 1 0,-1 0 0,1 0 0,3 2 0,-4-4-384,0 1-1,0 0 1,0-1 0,0 0-1,0 1 1,0-1 0,0 1-1,0-1 1,0 0 0,0 0-1,0 0 1,1 0 0,-1 0-1,0 0 1,0 0 0,0 0-1,0 0 1,0 0 0,0 0-1,0-1 1,0 1 0,0 0-1,0-1 1,0 1-1,0-1 1,2 0 0,1-2 81,-1-1 1,1 1-1,-1 0 1,0-1-1,1 1 1,-1-1-1,-1 0 1,1 0-1,2-5 1,2-7-85,7-18 0,-14 33-174,3-6 19,-1-1 0,0 1 0,-1-1 0,0 0 0,0 0 0,0 0 0,-1 1 0,0-1 0,-2-12 0,2 17-13,-1 0-1,1 0 0,-1 0 1,0 0-1,0 0 1,0 0-1,0 0 1,-1 0-1,1 1 1,-1-1-1,0 0 1,0 1-1,1-1 1,-2 1-1,1 0 1,0 0-1,0 0 0,-1 0 1,1 0-1,-1 0 1,1 1-1,-1-1 1,0 1-1,0-1 1,-5-1-1,6 3 3,1 0-1,0 0 0,0 0 1,-1 0-1,1 0 0,0 0 1,0 0-1,-1 0 1,1 1-1,0-1 0,0 0 1,-1 1-1,1-1 0,0 1 1,0 0-1,0-1 0,0 1 1,-2 1-1,0 0 33,1 1-1,-1-1 1,0 1-1,-3 4 1,1 2 95,0-1 1,1 1 0,0 0 0,0 0 0,1 0-1,1 0 1,-1 0 0,1 1 0,1 0 0,-1-1-1,2 1 1,0 0 0,0-1 0,2 15 0,-1-17-2,0 1 1,1 0 0,0 0-1,1-1 1,-1 1-1,2-1 1,5 11 0,-8-16-117,1 1 1,0 0-1,1-1 1,-1 1-1,0-1 1,1 0-1,0 0 1,-1 0 0,1 0-1,0 0 1,0 0-1,0-1 1,0 1-1,0-1 1,0 0-1,1 0 1,-1 0-1,0-1 1,1 1-1,3-1 1,1 1-225,0-1 1,-1-1-1,1 0 0,0 0 1,0 0-1,14-5 0,-7 0-1352,1 0-1,19-11 0,15-14-686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 10522,'-6'-12'4617,"5"10"-2160,1 2-265,-4 9-471,3 11-289,-6 20-560,2 9-128,6 19-224,2 2-128,7-8-160,2-8-95,0-22-233,1-9-345,-3-18-935,3-8-704,0-13 1207</inkml:trace>
  <inkml:trace contextRef="#ctx0" brushRef="#br0" timeOffset="1">245 207 10034,'16'5'4793,"-6"22"-1400,-4 6-921,-2 3-511,-4-3-289,2-2-736,-2-7-287,1-8-425,2-6-224,-3-7-825,0-4-543,0-17-1192,0 0 1447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7066,'27'5'3488,"-14"10"-1183,-1 1-601,-1 9-496,0 7-127,2 4-169,4 6-168,4-2-344,-5-1-136,6-1-120,-2 5-32,-14 1-32,0-3 40,-6-10-552,-3-9-536,-13-18 616</inkml:trace>
  <inkml:trace contextRef="#ctx0" brushRef="#br0" timeOffset="1">1 289 9978,'16'-1'4121,"11"-2"-2577,3 1-223,6 3-561,-1 0-160,-1 5-240,1-1-48,-9 0-856,0 2 3128,-1 5-2079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11434,'6'4'2360,"1"-1"0,11 4 0,4 1-442,6 5-400,-12-7-900,-1 1-1,28 17 1,-38-20-575,-1-1 1,1 1-1,-1-1 0,0 1 0,0 1 1,-1-1-1,1 1 0,-1-1 0,0 1 1,0 0-1,-1 0 0,5 10 0,-4-4-1,0 0 0,-1 0 0,0 0 0,0 14 0,-2 45 80,-1-44-61,4 43 0,-2-58-16,0-1-244,0-18-278,-1 0 315,1 0 1,0 1 0,1 0-1,-1-1 1,1 1 0,6-13-1,23-43-129,-14 31 281,-14 26 62,8-15 119,-11 20-117,1 0 1,0 0 0,0 0-1,0 0 1,-1 0 0,1 0-1,0 0 1,1 0 0,-1 0-1,0 0 1,0 0 0,2 0-1,-3 1-34,0 0-1,0-1 1,0 1-1,1 0 1,-1 0-1,0 0 0,0 0 1,1 0-1,-1 0 1,0 0-1,0 0 1,1 0-1,-1 0 0,0 0 1,0 0-1,1 0 1,-1 1-1,0-1 1,0 0-1,0 0 1,1 0-1,-1 0 0,0 0 1,0 0-1,0 1 1,1-1-1,-1 0 1,0 0-1,0 0 0,0 0 1,0 1-1,1-1 1,-1 0-1,0 1 1,3 9 325,-2-7-202,1 8 144,-1-1 0,0 1 1,-1 21-1,0-2-17,1-20-266,-1-2-255,0 1 0,1-1 0,0 0 0,0 1 0,5 12 0,-5-17-157,3 3-571,-3-7 881,0 1 0,1-1 1,-1 0-1,1 1 0,-1-1 0,1 0 0,-1 0 1,3 0-1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0 230 11378,'7'4'4833,"-5"-3"-4476,1 0 0,-1-1 0,0 1-1,0-1 1,0 1 0,1-1 0,3 0-1,-2 0-155,1 0 125,1 0 0,-1 0 0,11-2 0,-13 2-202,-1-1 1,1 0-1,-1 0 0,1 0 0,-1 0 0,0 0 0,0 0 1,0 0-1,1-1 0,-1 1 0,0-1 0,-1 0 1,5-3-1,1-6 66,0 1 0,0-1 0,-1-1 0,-1 1 1,1-1-1,-2 0 0,0 0 0,0-1 0,3-22 1,-7 30-176,0 1 0,0-1 1,0 0-1,0 0 0,-1 0 1,1 1-1,-1-1 0,-3-7 1,4 11-13,-1-1 0,1 1 1,-1-1-1,1 1 0,-1 0 1,0-1-1,0 1 0,0 0 1,0 0-1,0-1 0,0 1 1,0 0-1,0 0 0,0 0 1,0 0-1,0 0 0,-1 1 1,1-1-1,0 0 0,-1 1 1,1-1-1,-1 0 0,1 1 1,0 0-1,-1-1 0,1 1 1,-1 0-1,1 0 0,-1 0 1,-1 0-1,0 0 0,0 1 1,0 0-1,1 0 0,-1 0 0,0 0 1,1 1-1,-1-1 0,1 1 1,-1-1-1,1 1 0,0 0 1,0 0-1,0 0 0,0 0 1,0 0-1,0 1 0,0-1 1,-1 4-1,-2 3 13,0 0 1,1 0-1,0 0 1,-3 11-1,4-8 31,0 0-1,1 0 1,0 0 0,1 0-1,1 21 1,0-24 1,1 0 0,0 0 1,1-1-1,0 1 0,0 0 0,1-1 0,0 0 1,6 13-1,-8-19-44,1 0-1,-1 0 1,0 0 0,0 0 0,1 0-1,-1-1 1,1 1 0,0-1 0,-1 1-1,1-1 1,0 0 0,0 1 0,0-1-1,3 1 1,-1-1-59,-1 0 0,1 0-1,0-1 1,-1 1 0,1-1-1,-1 0 1,1 0 0,6-1-1,9-3-1064,0-1-1,-1 0 0,34-15 1,-30 12-311,30-14-2006,2 1 1545</inkml:trace>
  <inkml:trace contextRef="#ctx0" brushRef="#br0" timeOffset="1">515 77 7138,'0'-2'455,"0"-1"0,0 1 1,0 0-1,0 0 1,-1 0-1,1-1 1,0 1-1,-1 0 1,0 0-1,0 0 1,0 0-1,-1-2 1,2 3-272,-1 0 0,0 0 0,1 0-1,-1 1 1,0-1 0,0 0 0,1 1 0,-1-1 0,0 0 0,0 1 0,0-1 0,0 1 0,0 0 0,1-1-1,-1 1 1,0 0 0,0-1 0,0 1 0,0 0 0,0 0 0,0 0 0,0 0 0,0 0 0,0 0-1,0 0 1,0 0 0,0 0 0,0 0 0,-2 1 0,1 0 83,0 0 1,0 0-1,-1 0 1,1 0-1,0 0 1,0 1-1,0-1 1,1 1-1,-1-1 1,-3 4-1,-15 22 1404,12-15-1006,-12 14 412,11-15-729,1 1 0,-1 0 0,2 0 0,0 0 0,-6 15 0,13-26-336,-1 1 0,1-1 0,0 0 0,0 1 0,0-1 0,0 1 0,0-1 0,0 0 0,0 1 0,0-1-1,1 0 1,-1 1 0,0-1 0,1 0 0,-1 1 0,1-1 0,0 0 0,-1 0 0,1 1 0,0-1 0,0 0 0,0 0 0,0 0 0,0 0 0,0 0 0,0 0 0,0-1-1,0 1 1,2 1 0,-1-1-23,0 0 1,0 1-1,0-1 0,0-1 0,0 1 0,0 0 0,0 0 0,0-1 1,0 1-1,1-1 0,-1 0 0,0 0 0,0 0 0,0 0 0,1 0 1,-1 0-1,4-1 0,0-2-123,0-1 0,0 1 1,0-1-1,-1-1 0,0 1 0,1-1 1,-2 1-1,9-11 0,-1 2-76,-7 8 125,16-16-60,-19 20 152,-1 0-1,0-1 1,1 1-1,-1 0 1,1 0-1,0 1 1,-1-1-1,1 0 1,0 1-1,-1-1 1,1 1-1,4-1 1,-6 1 3,0 0 0,1 0 0,-1 0 1,1 0-1,-1 0 0,1 0 0,-1 0 0,0 0 1,1 0-1,-1 0 0,1 1 0,-1-1 0,0 0 0,1 0 1,-1 1-1,1-1 0,-1 0 0,0 0 0,1 1 1,-1-1-1,0 0 0,0 1 0,1-1 0,-1 0 1,0 1-1,0-1 0,1 1 0,-1-1 0,0 0 0,0 1 1,0-1-1,0 1 0,0-1 0,0 1 0,0-1 1,0 1-1,-2 20 345,1-11-234,0-5-156,1 0 90,-1 0 0,1 0 1,0 1-1,0-1 0,2 8 1,-2-12-147,0 0 0,0 0 1,1 0-1,-1-1 1,0 1-1,1 0 0,-1 0 1,1 0-1,-1 0 1,1 0-1,-1-1 1,1 1-1,0 0 0,-1 0 1,1-1-1,0 1 1,0 0-1,-1-1 0,1 1 1,0-1-1,0 1 1,0-1-1,0 0 0,0 1 1,0-1-1,0 0 1,0 1-1,0-1 1,0 0-1,0 0 0,0 0 1,0 0-1,0 0 1,0 0-1,-1 0 0,1 0 1,1-1-1,0 1-453,0-1-1,-1 1 0,1-1 0,-1 1 0,1-1 1,-1 0-1,3-1 0,13-12-1951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19 344 11138,'2'17'4148,"0"25"0,-8 44 810,3-51-3230,2-27-1411,1 0 88,-4-15-267,2-2-153,0-1-1,0 0 0,1 0 0,0 0 0,1-17 0,0 25 13,0-3-31,1 0 1,0 0-1,0-1 1,0 1-1,0 0 1,1 1-1,0-1 1,0 0-1,1 0 1,-1 1-1,1-1 1,0 1-1,3-4 1,-3 5-24,1-3-342,1 0 0,-1 1 0,2 0 0,-1 0 0,1 0 0,-1 0 0,1 1 0,0 0 0,1 1-1,-1-1 1,8-2 0,2 3-444</inkml:trace>
  <inkml:trace contextRef="#ctx0" brushRef="#br0" timeOffset="1">370 1 14283,'5'38'5513,"-7"10"-3760,-4 7-457,5 15-208,-4 2-232,6 1-400,3-2-176,-1-21-280,5-10-296,6-25-720,1-10-488,15-18-1393,4-10 1777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9554,'-2'2'697,"0"0"0,1 0 0,-1 0 0,1 1 0,0-1 0,0 0 0,0 1 0,0-1 0,-1 4 0,-4 26 1556,4-18-1034,0-3-547,-8 54 2416,10-58-2848,-1-1-1,1 0 0,1 1 1,-1-1-1,1 1 0,0-1 1,4 12-1,-5-17-239,0 0 0,1 0-1,-1 0 1,1 1 0,-1-1 0,1 0 0,-1 0 0,1 0 0,-1-1-1,1 1 1,0 0 0,0 0 0,-1 0 0,1 0 0,0 0-1,0-1 1,0 1 0,0 0 0,0-1 0,0 1 0,0-1 0,0 1-1,0-1 1,0 0 0,0 1 0,0-1 0,1 0 0,-1 0 0,0 0-1,0 0 1,0 0 0,0 0 0,0 0 0,1 0 0,-1 0 0,0 0-1,0-1 1,0 1 0,0 0 0,0-1 0,0 1 0,2-2 0,2-1-215,-1 1 1,1-2 0,-1 1 0,0 0 0,0-1 0,0 0 0,5-7 0,6-11-940,0-2-1,13-28 1,-23 42 967,-2 4 113,-3 5 70,1 0-1,-1-1 1,1 1-1,0 0 1,-1 0-1,1 0 1,0 0-1,-1 0 1,1 0-1,0 0 1,0 0 0,0 0-1,2-1 1,-3 2 11,1-1 1,-1 1-1,0 0 1,0 0-1,0 0 1,0 0-1,1 0 0,-1 0 1,0 0-1,0 0 1,0 0-1,1 0 1,-1 0-1,0 0 1,0 1-1,0-1 1,0 0-1,1 0 1,-1 0-1,0 0 1,0 0-1,0 0 1,0 0-1,0 0 1,1 0-1,-1 1 1,0-1-1,0 0 0,0 0 1,0 0-1,0 0 1,0 0-1,0 1 1,1-1-1,-1 0 1,0 0-1,0 0 1,0 0-1,0 1 1,0-1-1,0 0 1,0 0-1,2 11 229,-2-8-125,10 55 1257,1 12 255,20 71 0,-12-84-933,-9-26-145,14 61-1,-23-86-500,-1 0 0,1 0 1,-1 0-1,0 0 0,-1 10 0,0-13-34,1-1 0,-1 1 0,0-1 1,0 1-1,0-1 0,0 0 0,0 0 0,-1 1 0,1-1 1,-1 0-1,1 0 0,-1 0 0,0-1 0,0 1 0,0 0 0,-2 1 1,-5 3 1,0-1-1,0-1 1,0 0 0,0 0 0,-1-1 0,1 0 0,-1 0 0,-19 2 0,15-4-78,1 0 1,0 0-1,0-2 0,0 1 1,0-2-1,-18-3 1,25 3-38,0 0 0,0 0 0,0 0 0,1-1 0,-1 1 0,1-1 0,-1-1 1,1 1-1,-5-5 0,7 4-62,-1 1 1,1 0 0,0-1 0,0 0-1,1 0 1,-1 0 0,1 0-1,0 0 1,0-1 0,0 1-1,0 0 1,-1-10 0,2 5-67,0 0-1,0 0 1,1 0 0,1-1 0,-1 1-1,1 0 1,1 0 0,0 0 0,5-14-1,20-39-126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182 319 6497,'5'-22'7340,"-4"0"-4452,-1 19-2686,0-1-1,-1 0 0,1 0 1,-1 1-1,0-1 0,0 1 1,0-1-1,-1 1 0,-2-6 1,1 4 18,0 1 1,0-1-1,-1 1 1,0 0-1,1 0 1,-1 0-1,0 0 0,-8-4 1,10 6-148,0 1 0,0 0 0,0 0 0,-1 0 0,1 0 0,0 0 0,0 0 0,-1 0 0,1 1 0,0-1 1,-1 1-1,1 0 0,0 0 0,-1 0 0,1 0 0,-1 0 0,1 0 0,0 1 0,-1-1 0,1 1 0,-5 1 0,3 1 17,-1 0 0,0 1 0,1 0 0,0-1 0,0 1 0,0 0 0,0 1 0,-5 8 0,3-2-13,1 0 0,0 0 1,0 1-1,1 0 0,1 0 1,0 0-1,0 0 0,1 0 1,0 15-1,2-21-28,0 0 0,0 0 0,1 0-1,0 0 1,0-1 0,1 1 0,0 0 0,0 0-1,0-1 1,6 11 0,-7-14-36,0 0 0,0 0 0,0-1 1,1 1-1,-1 0 0,1 0 0,0-1 0,-1 1 0,1-1 0,0 1 0,0-1 0,0 0 0,0 0 1,0 0-1,0 0 0,1 0 0,-1 0 0,0 0 0,0-1 0,1 1 0,-1-1 0,0 0 0,0 0 1,1 1-1,-1-2 0,0 1 0,1 0 0,-1 0 0,0-1 0,1 1 0,1-2 0,1 0-14,0-1-1,0 1 1,0-1-1,0-1 0,-1 1 1,1 0-1,-1-1 1,0 0-1,4-5 0,0 0-65,-1-1 0,0 0 1,-1 0-1,7-14 0,17-48-338,-22 51 312,-2-1-1,-1 1 0,4-34 0,-2-65 87,-6 116 20,-1 0 1,0 0 0,0 0 0,-1 1-1,1-1 1,-1 0 0,1 0-1,-1 1 1,0-1 0,-2-4-1,3 8-8,0 0 0,-1 0 0,1 0 0,0 0 0,0-1 0,0 1-1,0 0 1,0 0 0,0 0 0,-1 0 0,1 0 0,0 0-1,0 0 1,0-1 0,0 1 0,0 0 0,-1 0 0,1 0 0,0 0-1,0 0 1,0 0 0,-1 0 0,1 0 0,0 0 0,0 0-1,0 0 1,0 0 0,-1 0 0,1 0 0,0 0 0,0 0-1,0 0 1,0 0 0,-1 0 0,1 1 0,0-1 0,0 0 0,0 0-1,0 0 1,-1 0 0,1 0 0,0 0 0,0 0 0,0 1-1,0-1 1,0 0 0,0 0 0,0 0 0,-1 0 0,-5 11 179,5-9-148,-2 7 67,0 0 0,0 0 0,1 1-1,1-1 1,-1 0 0,1 1 0,1 17-1,-2 9 162,1-9 34,0-1 0,4 35 1,-1-45-150,0-1 1,1 1-1,1-1 1,1 1 0,7 17-1,-9-28-117,-1 1-1,1 0 1,1 0-1,-1-1 0,1 0 1,-1 0-1,2 0 1,-1 0-1,0 0 1,1-1-1,0 0 1,0 0-1,0 0 1,1-1-1,-1 0 0,7 3 1,-5-3-26,0-1 1,0-1-1,0 1 1,0-1-1,0-1 0,0 1 1,1-1-1,-1 0 1,12-2-1,-9 0-56,0-1 1,0 1-1,0-2 0,-1 1 1,1-1-1,12-8 0,-12 6-76,-1 0 0,0 0 0,0-1 0,0-1 0,-1 1 0,0-1 0,0-1 0,-1 1 0,0-1 0,-1-1 0,0 1 0,-1-1 0,6-13-1,-9 17 81,0 1-1,0-1 0,-1 0 0,0 0 0,-1 1 0,1-1 0,-1 0 1,0 0-1,0 0 0,-1 0 0,-1-8 0,1 11 55,0 0 0,0 1 0,0-1 1,0 0-1,0 1 0,0-1 0,-1 1 0,1-1 0,-1 1 0,1 0 1,-1 0-1,0 0 0,0 0 0,0 0 0,0 0 0,-1 0 0,1 1 1,0-1-1,-1 1 0,1-1 0,-1 1 0,1 0 0,-1 0 0,0 0 1,-3 0-1,5 0 10,0 1 1,-1 0-1,1 0 1,0 0-1,-1 0 1,1 0-1,0 0 1,-1 1-1,1-1 1,0 0-1,0 1 1,-1-1-1,1 0 1,0 1-1,0 0 1,0-1-1,0 1 1,-2 1-1,1 0 23,0 0-1,0 0 0,0 0 1,0 1-1,0-1 0,1 0 1,-1 1-1,0 2 0,-3 6 120,1 0-1,1 0 0,-3 14 1,6-25-156,-5 23 332,-2 39 0,6-51-262,1 0 0,1 1 0,0-1-1,0 0 1,5 19 0,-5-27-86,0-1 0,0 1 0,0 0 0,0-1 0,0 1 0,1-1 0,-1 1 0,1-1 0,-1 0 0,1 0 0,0 0-1,0 0 1,0 0 0,0 0 0,0 0 0,1 0 0,-1-1 0,0 1 0,1-1 0,-1 0 0,1 0 0,0 0 0,-1 0 0,1 0 0,0 0 0,0-1 0,-1 1 0,1-1 0,0 0 0,0 0 0,0 0 0,-1 0 0,1 0 0,0-1 0,3 0 0,2-1-287,0 0 0,0 0 0,-1-1 1,1 0-1,7-5 0,36-24-1533,-46 29 1745,35-23-593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8730,'-1'25'4753,"2"5"-832,5 13-1569,-5 7-111,-2 10-505,3 3-328,-2 0-583,6 2-225,8-5-344,-7-11-112,2-10-72,4-5-224,-7-18-712,-2 0-465,1-13-1407,-5-12 343,9-14 1393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8938,'1'-1'369,"-1"0"0,1 1 0,0-1 1,0 0-1,0 0 0,0 0 0,0 1 0,0-1 1,0 1-1,0-1 0,1 1 0,-1-1 0,0 1 0,0 0 1,0-1-1,0 1 0,1 0 0,0 0 0,1 0 108,0 0-1,0 0 1,0 1-1,-1-1 1,1 1 0,0 0-1,4 2 1,0 0 117,0 0 1,-1 1-1,1 0 1,-1 1-1,10 8 1,-9-6-326,0 0 0,-1 1 1,0 0-1,0 0 1,0 0-1,-1 1 0,-1-1 1,1 1-1,3 12 1,-6-16-219,-1 0 1,0 0 0,0 0 0,0 0 0,-1 1 0,0-1 0,0 0 0,0 0 0,0 1 0,-1-1 0,0 0 0,0 0 0,0 0 0,-1 0 0,0 0 0,0 0 0,0 0 0,-6 8-1,5-8-125,0-1-1,0 1 0,-1-1 1,1 0-1,-1 0 0,0-1 1,0 1-1,-1-1 0,1 0 1,-1 0-1,1 0 0,-1-1 1,0 1-1,0-1 0,0-1 1,0 1-1,-10 1 0,14-3-65,-1 1 1,1-1-1,0 0 0,0 0 1,0 0-1,-1 0 0,1-1 0,0 1 1,0 0-1,0 0 0,-1-1 0,1 1 1,-1-2-1,1 2-38,1 0-1,-1-1 1,1 1-1,0-1 0,-1 1 1,1-1-1,0 1 1,0-1-1,-1 1 1,1-1-1,0 1 1,0-1-1,0 1 1,0-1-1,-1 1 1,1-1-1,0 0 1,0 1-1,0-1 1,0 1-1,0-1 1,0 1-1,1-1 1,-1 0-1,0 1 1,0-1-1,0 1 1,0-1-1,1 1 1,-1-1-1,1 0 1,11-18-2099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2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9938,'10'2'1848,"0"1"-1,0-2 0,1 1 1,19-1-1,-26-1-1599,0 0 0,0-1 0,-1 1 0,1-1 0,0 0 0,-1 0-1,1 0 1,-1-1 0,1 1 0,-1-1 0,0 0 0,1 0 0,-1 0 0,0 0-1,0-1 1,0 1 0,2-4 0,0 0-230,0-1 0,-1 0 0,0 0 0,0 0-1,0-1 1,-1 0 0,0 1 0,-1-1 0,1 0 0,-2 0 0,1 0 0,-1 0 0,0 0-1,-1-1 1,0 1 0,-2-15 0,2 21-24,0 1 0,-1-1 0,1 0 0,-1 1 0,1-1 0,-1 1 0,1-1 0,-1 1 0,0 0 0,0-1 0,0 1 0,0 0 0,0-1 0,0 1 0,0 0 0,0 0 0,-1 0 0,1 0 0,0 0 0,-1 0 0,1 0-1,-1 0 1,1 1 0,-1-1 0,1 1 0,-1-1 0,1 1 0,-3-1 0,2 1 12,-1-1 0,1 1 0,-1 0-1,1 0 1,0 1 0,-1-1 0,1 0-1,0 1 1,-1-1 0,1 1 0,0 0-1,0 0 1,-1 0 0,1 0 0,0 0 0,0 0-1,0 1 1,-2 1 0,-1 2 28,1-1 1,0 1 0,1 0 0,-1 1-1,1-1 1,0 1 0,0-1-1,-4 12 1,1 4 179,-5 25 1,10-40-165,-2 6 101,1 1-1,1 0 1,0 0 0,1 13 0,0-21-110,0 0-1,1 0 1,0-1-1,0 1 1,0 0-1,0-1 1,1 1-1,0-1 1,0 0-1,0 1 1,0-1-1,1 0 1,5 7-1,-7-10-81,0 0 0,1 0-1,-1 0 1,1 0 0,-1 0 0,1 0-1,-1 0 1,1-1 0,-1 1 0,1-1-1,0 1 1,0-1 0,-1 1-1,1-1 1,0 0 0,-1 0 0,1 0-1,0 0 1,0 0 0,-1 0 0,1-1-1,0 1 1,3-2 0,0 1-320,0-1 0,-1 0 0,1-1 0,0 1 0,-1-1 0,8-5 0,1-4-1749,1-1 0,-2-1 0,15-20 0,-15 18-449,1 1 0,21-20-1,-33 34 2637,0 0-1,0 0 0,0 0 0,0 1 1,0-1-1,0 0 0,0 0 0,0 1 1,0-1-1,1 1 0,-1-1 0,0 1 1,0 0-1,1-1 0,-1 1 0,0 0 1,0 0-1,1 0 0,-1 0 0,2 0 1,-2 1 201,0-1 1,0 1 0,1-1 0,-1 1 0,0 0 0,0 0 0,-1 0 0,1 0 0,0 0 0,0 0 0,0 0 0,-1 0 0,1 0 0,0 0 0,-1 0 0,1 0 0,-1 0-1,1 0 1,-1 1 0,1 1 0,1 8 1111,1 1 0,-2 0-1,0 0 1,0 0-1,-2 21 1,0-16-513,1-1 0,3 18 0,-1-21-442,0-2 58,-5-19-529,2 2-212,0-1-1,1 1 1,-1 0-1,1-1 0,1 1 1,-1 0-1,1 0 1,0-1-1,0 1 0,1 0 1,0 0-1,0 0 1,0 0-1,6-8 0,0 0-258,0 0 0,1 1 0,1 1-1,17-19 1,-24 28 488,0 0 0,1 0-1,-1 0 1,0 0 0,1 1 0,5-4-1,-8 6 57,0-1 0,0 1-1,0 0 1,0-1-1,0 1 1,0 0 0,0 0-1,0 0 1,0 0 0,0 0-1,0 0 1,-1 0 0,1 0-1,0 0 1,0 0 0,0 0-1,0 1 1,0-1-1,0 0 1,0 1 0,0-1-1,-1 0 1,1 1 0,0-1-1,0 1 1,0 0 0,-1-1-1,1 1 1,0 0 0,-1-1-1,1 1 1,-1 0-1,2 1 1,-1 0 163,1 1-1,-1 0 1,0 0 0,0 0-1,0 0 1,0 0 0,0 0-1,0 5 1,1 29 1204,-2-19-735,1-13-551,-1 0-56,0 1-1,1-1 1,-1 1-1,1-1 0,1 1 1,-1-1-1,3 6 1,-4-10-142,1 0 1,-1-1 0,0 1-1,1-1 1,-1 1 0,1-1-1,-1 1 1,1-1-1,-1 1 1,1-1 0,-1 1-1,1-1 1,-1 0 0,1 1-1,0-1 1,-1 0 0,1 1-1,0-1 1,-1 0 0,1 0-1,0 0 1,-1 0-1,1 0 1,0 0 0,-1 0-1,1 0 1,1 0 0,1 0-273,0-1 1,0 1-1,-1-1 0,1 0 1,4-2-1,17-8-591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130 234 10490,'0'-2'677,"-1"0"0,1 0-1,0 0 1,-1 0-1,0 0 1,0 0 0,1 0-1,-1 0 1,0 0 0,-1 1-1,-1-4 1,2 3-514,-1 1 1,1 0-1,0 0 0,0 0 1,-1 0-1,1 0 0,0 1 0,-1-1 1,1 0-1,-1 1 0,1-1 1,-1 1-1,1-1 0,-1 1 1,1 0-1,-1-1 0,1 1 1,-1 0-1,0 0 0,1 0 1,-1 0-1,1 1 0,-1-1 1,0 0-1,1 1 0,-3 0 1,0 1-77,-1 0 1,0 1 0,1 0 0,0-1 0,0 2 0,0-1 0,0 0 0,0 1 0,0 0-1,1 0 1,0 0 0,0 0 0,0 0 0,0 1 0,1-1 0,0 1 0,0 0-1,-3 9 1,3-8-67,0 1-1,1-1 1,-1 1-1,1-1 1,1 1-1,-1 0 0,1 0 1,0-1-1,1 1 1,0 0-1,0-1 1,0 1-1,1-1 1,3 10-1,-4-14-12,1 0-1,-1 0 1,1 1 0,-1-1-1,1 0 1,0 0 0,0-1-1,0 1 1,0 0-1,0-1 1,0 1 0,0-1-1,1 1 1,-1-1 0,1 0-1,-1 0 1,1 0 0,-1 0-1,5 0 1,-5-1-17,0 1-1,0-1 1,0 0 0,0 0 0,0 0-1,0 0 1,0 0 0,0 0 0,0-1-1,1 1 1,-1-1 0,0 1-1,0-1 1,-1 0 0,1 0 0,0 0-1,0 0 1,0 0 0,0 0 0,-1 0-1,1-1 1,-1 1 0,1 0 0,1-4-1,2-2-151,-1-1 0,-1 0 0,1 0 0,-2 0 0,1 0-1,-1 0 1,3-17 0,-1 2-187,-1 11 178,21-127-946,-22 118 1080,0 3 6,0-26 0,-2 39 57,-1 0 0,1 1 1,-1-1-1,0 0 0,0 0 1,-1 1-1,1-1 0,-1 1 0,0-1 1,-3-5-1,5 10-14,0 0-1,-1-1 1,1 1-1,0 0 1,0 0 0,0-1-1,-1 1 1,1 0-1,0 0 1,0-1 0,-1 1-1,1 0 1,0 0 0,-1 0-1,1-1 1,0 1-1,-1 0 1,1 0 0,0 0-1,-1 0 1,1 0-1,0 0 1,-1 0 0,1 0-1,0 0 1,-1 0-1,1 0 1,0 0 0,-1 0-1,1 0 1,0 0-1,-1 0 1,1 0 0,-1 1 13,0-1 1,1 0-1,-1 1 1,1-1-1,-1 0 1,1 1 0,-1-1-1,1 1 1,0-1-1,-1 1 1,1 0-1,0-1 1,-1 1 0,1-1-1,0 1 1,-1 0-1,0 6 182,0-1 0,0 1 1,0 12-1,-1 10 242,-1-6-192,0 1 0,2 0 0,1 0-1,0-1 1,2 1 0,7 35 0,-6-43-92,1-1 1,0 1-1,13 27 1,-15-39-147,0 0-1,0 0 1,0-1 0,1 1 0,-1-1 0,1 1 0,0-1-1,0 0 1,0 0 0,0 0 0,1-1 0,-1 1 0,1-1-1,0 0 1,-1 0 0,1 0 0,0 0 0,0-1 0,9 3-1,-8-3-36,1-1-1,-1 1 0,1-1 0,-1 0 0,1 0 0,-1-1 0,0 0 0,1 0 0,-1 0 0,1 0 0,6-4 0,-5 2-111,0 0 0,-1-1 1,0 0-1,0 0 0,0-1 0,0 1 0,8-11 0,-5 4-125,0 0 0,-2 0 0,1-1 0,-1 1 0,-1-2 0,0 1 0,-1-1 0,6-22 0,-8 28 220,-2 0 1,1 0-1,-1 0 1,0 0 0,-1-1-1,0 1 1,0 0-1,0 0 1,-1-1-1,0 1 1,0 0-1,-5-12 1,6 18 45,0-1 1,-1 1-1,1 0 0,-1 0 0,0 0 1,1 0-1,-1 0 0,0 0 1,0 0-1,1 0 0,-1 0 1,0 0-1,0 0 0,0 0 0,0 1 1,-2-2-1,3 2 4,-1 0 0,1 0-1,-1 0 1,0 0 0,1 0 0,-1 0-1,1 0 1,-1 0 0,0 0 0,1 0-1,-1 0 1,1 0 0,-1 1 0,1-1-1,-1 0 1,0 0 0,1 1 0,-1-1-1,1 0 1,-1 1 0,1-1 0,0 1-1,-2 0 1,0 2 80,-1 1-1,0 0 0,1-1 1,-1 1-1,1 0 1,0 1-1,-1 4 1,-8 20 351,2 0-1,1 1 1,2-1 0,1 2 0,-2 39-1,7-64-386,0-1-1,0 1 0,1-1 0,0 0 0,3 9 0,-4-12-62,1-1-1,-1 0 1,1 1-1,-1-1 1,1 0-1,0 1 0,0-1 1,0 0-1,0 0 1,0 0-1,1 2 1,-1-3-22,0 0 0,0 1 0,-1-1 0,1 1 0,0-1 0,0 0 0,0 0 0,-1 0 0,1 1 0,0-1 0,0 0 0,0 0 0,0 0 0,-1 0 0,1 0 0,0 0 0,0 0 0,0-1 0,-1 1 0,1 0 0,1-1 0,3-2-315,0 1 0,0-1-1,-1 0 1,1-1 0,-1 1 0,0-1 0,0 0-1,0 0 1,-1-1 0,6-7 0,5-6-1287,14-12-1768,0 2 1395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6361,'5'3'1151,"1"0"-1,-1 1 0,0-1 0,0 1 0,0 0 0,-1 0 0,1 0 1,4 7-1,-7-7-761,1-1 1,-1 1 0,0 0-1,-1-1 1,1 1-1,-1 0 1,0 0 0,0 0-1,0 0 1,0 0 0,0 0-1,-1 1 1,0 4-1,-5 21 1335,4-26-1478,0 1 1,0-1 0,1 0 0,-1 0 0,1 1 0,0-1 0,0 0-1,1 7 1,-1-10-224,0-1 1,0 1-1,1-1 0,-1 1 0,0-1 1,0 1-1,0-1 0,1 1 0,-1-1 1,0 0-1,0 1 0,1-1 0,-1 1 1,0-1-1,1 0 0,0 1 0,-1-1-21,0 0 1,1 0-1,-1 0 0,0 0 0,0 0 0,1 0 0,-1 0 0,0 0 0,0 0 1,0 0-1,1 0 0,-1 0 0,0 0 0,0 0 0,1 0 0,-1 0 0,0 0 1,0 0-1,0 0 0,1 0 0,-1-1 0,0 1 0,0 0 0,1 0 1,0-1-47,-1 0 0,1 0 0,0 0 0,0 0 0,0-1 0,-1 1 0,1 0 0,-1 0 0,2-3 1,-1-2-192,0 1 1,-1-1-1,1 1 1,-2-8 0,2-12-580,1 15 577,-1 1 1,2-1-1,0 1 0,0 0 1,0 0-1,1 0 1,0 0-1,1 0 0,0 1 1,1 0-1,12-14 1,-15 37 1194,2 18 650,1 46-1,-5-48-768,10 54-1,-8-76-1008,-3-8 137,1-1 0,-1 0 1,0 0-1,0 0 0,0 0 0,0 1 1,0-1-1,0 0 0,1 0 0,-1 0 0,0 0 1,0 0-1,0 0 0,1 1 0,-1-1 1,0 0-1,0 0 0,0 0 0,1 0 1,-1 0-1,0 0 0,0 0 0,0 0 0,1 0 1,-1 0-1,1-1-80,0 1 1,0-1-1,0 0 1,0 1-1,0-1 1,0 0-1,0 0 1,0 0-1,0 0 0,0 0 1,0 0-1,-1 0 1,2-1-1,17-31-791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4:58:02.8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9934 5262 488 0,'8'-11'297'0,"-6"6"-11"15,3 0-22-15,-1 3-28 16,2 2-23-16,5 2-33 15,-7 3-10-15,4 4-21 16,-1 7-9-16,4 8-12 0,13 5-12 16,4 9-19-16,2 1-12 15,5 1-29-15,-3-2-10 16,3-2-18-16,1-3-6 16,-5-7-7-16,-3-1-2 15,-9-4-2-15,-5-3-2 16,-10-4-32-16,-5-3-42 15,-10-4-154-15,-3-2-139 0,-11-1 218 16</inkml:trace>
  <inkml:trace contextRef="#ctx0" brushRef="#br0" timeOffset="310.51">9845 5315 951 0,'8'-7'484'0,"-8"3"-14"16,2-2-285-16,5 2-7 16,2 3 8-16,14 1-37 15,2 3-35-15,5 7-41 16,10 4-8-16,1 10-14 16,7 5-7-16,4 5-19 15,-2-2-6-15,-5 6-6 0,1-6-2 16,-6-4-3-16,-6-4 0 15,-6-13-2-15,-10 1 1 16,-11-5-35-16,-1 0-30 16,-23-7-71-16,-2 0-39 15,-17-11-71-15,-8-4-45 16,0-7-101-16,-3-9-62 16,-1-4 283-16</inkml:trace>
  <inkml:trace contextRef="#ctx0" brushRef="#br0" timeOffset="726.35">9963 5340 584 0,'-32'-18'387'0,"19"12"33"15,11 4-92-15,4 8-88 16,6 2-34-16,4 9-50 16,5 4-15-16,15 6-19 15,5 8-11-15,8 3-24 16,1-1-13-16,-1 2-23 16,-2-1-11-16,-2-7-20 15,-2 0-6-15,-7-11-6 16,-8-10-13-16,-6-3-62 15,-11-5-28-15,-14-5-64 16,-9 0-12-16,-12-8 30 16,-5-3 19-16,-4-9 39 15,-3-6-1-15,-4-8 2 16,0 0 8-16,3 3 38 16,7 5 52-16,14 15 95 0,6 4 35 15,9 10 32-15,4 4-11 16,8 2-36-16,7 2-26 15,13 9-23-15,3 6-9 16,6 5-12-16,1 2-2 16,-1 0-14-16,1-1-8 0,-2-1-16 15,-4-1-8-15,-1-9-44 16,-4-5-47-16,-12-7-143 16,-2-2-96-16,-18 0 190 15</inkml:trace>
  <inkml:trace contextRef="#ctx0" brushRef="#br0" timeOffset="991.38">10096 5687 1652 0,'-6'2'604'0,"9"7"-433"16,8 2-21-16,10 1 2 15,5-1-15-15,9-2-61 16,3-3-19-16,6-4-12 16,-3-1-4-16,3-2-10 15,-6-3-7-15,-12-8-8 0,1-3 0 16,-17-10 1-16,-4-4-1 16,-3-5 0-16,-3-4-3 15,-2 3-5-15,0-5-6 16,-4 4-58-16,-3 2-41 15,-1 2-122-15,7 10-86 16,3 8 193-16</inkml:trace>
  <inkml:trace contextRef="#ctx0" brushRef="#br0" timeOffset="1814.78">5373 9468 960 0,'-1'-9'398'16,"0"10"-177"-16,6 5-32 15,14 14 12-15,6 8 5 16,8 9-42-16,4 9-29 15,-1 2-37-15,3 0-17 16,5-1-23-16,-3-2-11 16,3-1-20-16,-6-5-8 15,-4-3-8-15,-5-6-2 16,-9-9 0-16,-6-5 2 0,-10-10-54 16,-6-5-61-16,-8-10-204 15,-6-5 189-15</inkml:trace>
  <inkml:trace contextRef="#ctx0" brushRef="#br0" timeOffset="2108.67">5445 9879 1132 0,'11'18'500'15,"-10"7"-193"-15,11 2-154 16,5 4 13-16,4-2-21 15,9 0-27-15,4-9-62 16,2-6-16-16,-1-5-11 16,-1-6-3-16,-2-6-1 15,-4-5-3-15,-4-11 3 16,-4-4 2-16,-5-19 0 0,-4-10-1 16,-3-6-11-16,0-3-3 15,-4 18-6-15,1 10 0 16,-3 17-26-16,-2 9-43 15,-2 15-124-15,1 3-60 16,-3 20 139-16</inkml:trace>
  <inkml:trace contextRef="#ctx0" brushRef="#br0" timeOffset="2861.62">1647 13315 1081 0,'-14'-3'434'0,"3"3"-249"15,4 2-15-15,7 9 2 16,2 7-19-16,14 14-43 16,9 5-10-16,10 7-17 15,7 8-12-15,10 2-21 16,2 1-11-16,-3 2-14 16,-1-7-5-16,-10-10-8 15,-13-6-2-15,-1-9-4 16,-10-6 1-16,-10-7-31 15,9-5-38-15,-14-8-120 16,-5-8-109-16,1-12 179 16</inkml:trace>
  <inkml:trace contextRef="#ctx0" brushRef="#br0" timeOffset="3117.74">1698 13785 1339 0,'7'30'481'16,"15"-3"-330"-16,8 3-43 16,15 1 33-16,1 6 9 15,2-9-46-15,5-4-32 16,-9-10-35-16,-2-8-11 0,-8-8-10 16,-4-12-2-16,-6-14-3 15,-5-13-4-15,-6-15-3 16,-4-7-2-16,-3-7-2 15,1 0-6-15,-2 13-88 16,3 12-73-16,-1 20 100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99 4593,'-6'2'2234,"0"-1"0,0 1 1,0-1-1,0-1 0,-12 1 1,15-3-838,4 1-894,5-1-71,67-6 129,-44 6-449,129-10 332,51-5-259,-64-2-127,163-17 21,-210 31-52,-1 4-1,117 13 1,-65 4 99,99 12 395,-226-25-543,-20-2-927,-7-1 424,-11 1-488,-14-1-764,-8-4 762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11698,'1'30'5210,"-1"6"-1930,-2 4-1199,-2 23-457,0 3-232,2 3-647,4 2-233,7-15-264,4-11-128,8-20-440,2-13-304,1-20-913,0-9-671,-4-11 1376</inkml:trace>
  <inkml:trace contextRef="#ctx0" brushRef="#br0" timeOffset="1">9 180 11170,'-8'-1'4833,"8"4"-2128,1 2-577,10 2-471,5-1-393,8 3-760,5-9-176,8-2-168,2-7-384,8-13 2201,-1 5-1585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5625,'-15'43'3537,"27"-42"584,-1 2-1745,-2 1-527,-6 3-25,-7 3-472,-5 5-271,-17 2-521,-4 2-184,-8-3-424,-4-6-384,3-4-1001,3-5-767,11-4 1304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10506,'4'6'5206,"0"1"-4413,-1-1-371,0 0 1,0 0-1,-1 0 1,0 0-1,0 1 0,0-1 1,-1 1-1,2 12 1,-2 4 598,-1 29 0,-2-32-728,2 0 1,0 0-1,1-1 0,2 1 1,5 25-1,-4-34-192,-3-11-100,-1 0-1,0 0 0,0 0 1,0 0-1,0 0 0,0 0 1,0 0-1,0 0 0,1 0 1,-1 0-1,0 0 0,0 0 1,0 0-1,0 0 0,0 0 1,0 0-1,1 0 0,-1 0 1,0 0-1,0 0 0,0 0 0,0 0 1,0 0-1,1 0 0,-1 0 1,0 0-1,0 0 0,0 0 1,0 0-1,0 0 0,0 0 1,0 0-1,1 0 0,-1-1 1,0 1-1,0 0 0,0 0 1,0 0-1,0 0 0,2-3-20,0 0 0,-1 0-1,1 0 1,1-6 0,-2 8 12,4-15-88,5-24 0,-7 27 61,0 1 0,0-1-1,11-23 1,-8 25 34,0 1 1,1 0-1,7-8 0,-11 14 9,0 0-1,1 1 0,-1-1 1,1 1-1,0 0 0,0 0 1,0 1-1,0-1 0,9-3 1,-12 5 4,1 1 0,-1-1 0,0 1 0,1 0 0,-1 0 0,1 0-1,-1 0 1,1 0 0,-1 0 0,1 0 0,-1 0 0,0 0 0,1 1 0,-1-1 0,1 0 0,-1 1 0,0 0 0,2 0 0,0 1 17,-1-1 1,0 1-1,-1-1 0,1 1 1,0 0-1,0 0 0,-1 0 1,1 0-1,1 4 1,1 2 85,0 1 0,-1 0 1,0-1-1,3 16 0,-3-5 95,-1-1 0,1 36 0,-9 37 46,5-78-267,2-8-576,1-5-256,5-8-839,-5 5 1283,13-19-2063,7-15 1111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 9930,'-5'51'6532,"3"-31"-4699,0 1-1,1 30 0,2-46-1636,-1 1 0,1-1 0,0 0 0,0 0 0,0 0 0,1 0 0,0 0 0,0 0 0,0 0 0,1-1 0,-1 1 0,1-1 0,0 0 0,6 7 0,-8-10-147,1 1 0,0 0 0,0-1 0,0 1 0,0-1 0,0 0 0,0 0 0,0 0 0,0 0 0,1 0 0,-1 0 0,4 0 0,-5 0-39,1-1 1,0 0-1,-1 0 1,1 0-1,-1-1 1,1 1-1,-1 0 1,1 0-1,-1-1 1,1 1-1,-1-1 1,1 0-1,-1 1 1,0-1-1,1 0 1,-1 0-1,0 0 1,0 0-1,1 0 1,0-1-1,1-1-46,0-1 0,0 0-1,0 1 1,0-1 0,-1 0-1,0-1 1,0 1 0,0 0 0,0 0-1,0-1 1,0-5 0,-1 3-60,0 0 1,0-1 0,-1 1 0,0 0-1,0-1 1,-2-10 0,-1 2-5,-1 1 0,0 1-1,-1-1 1,-1 1 0,0 0 0,-10-17 0,14 29 102,1 0 0,-1 0 0,1-1 0,-1 1 0,0 0 0,0 0 0,-2-2 0,3 4-1,1 0 0,-1-1 0,1 1 0,-1 0 0,1 0 0,-1-1 0,1 1 0,-1 0 0,0 0 0,1 0 0,-1 0 0,1 0 0,-1-1 0,1 1 0,-1 0 0,0 0 0,1 1 0,-1-1 0,1 0 0,-1 0 0,1 0 0,-1 0 0,0 0 0,1 1 0,-1-1 0,1 0 0,-1 0 0,1 1 0,-1-1 0,1 1 0,-1-1 0,1 0 0,0 1 0,-1-1 0,1 1 0,0-1 0,-1 1 0,1-1 0,0 1-1,-1-1 1,1 2 0,-3 4-6,0 0-1,1 0 1,-4 13-1,1-3-102,3-10 27,-1 5-439,-5 21 0,8-29 324,-1 1 0,1-1 1,0 0-1,0 1 0,0-1 0,0 0 0,1 1 0,-1-1 0,1 0 0,0 0 0,1 4 0,10 11-864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4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11034,'8'17'5297,"-1"9"-2248,-6 15-1128,-2 9-217,-6 16-680,0 1-256,3 3-264,4-7-112,7-15-207,2-9-81,2-16-120,2-10-249,-1-13-647,-1-4-416,-7-15-1217,-3-3 1553</inkml:trace>
  <inkml:trace contextRef="#ctx0" brushRef="#br0" timeOffset="1">1 193 12691,'9'2'5033,"7"2"-3209,-3 2-95,14-6-193,-2-2-360,7-2-624,4 0-224,3-2-464,-2-4-472,-4 8 392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5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11066,'5'15'4781,"-2"8"-2572,-3-10-1364,3 58 1479,-12 118-1,-1-6-1727,10-173-729,0-11-239,0-20-238,-1 8 473,0 0 0,1 0 0,0 0 0,1 0 0,0 0 1,4-15-1,-3 24 132,-1-1 0,0 1 0,1 0 1,0 0-1,0 0 0,0 0 0,1 0 1,-1 0-1,1 0 0,0 1 0,0 0 1,0-1-1,1 1 0,-1 0 0,1 0 1,-1 1-1,1-1 0,0 1 0,0 0 1,0 0-1,8-3 0,-5 3 68,1 1 0,-1-1 0,0 1 1,1 0-1,0 1 0,-1-1 0,1 2 0,11 1 0,-16-2 4,0 0-1,0 1 1,-1 0-1,1-1 1,0 1 0,0 0-1,0 1 1,-1-1-1,1 0 1,0 1-1,-1-1 1,0 1 0,1 0-1,-1 0 1,0 0-1,0 0 1,0 0-1,0 1 1,0-1 0,0 0-1,-1 1 1,1 0-1,-1-1 1,2 5 0,-2-2 42,0 0 0,0 1 0,0-1 1,-1 0-1,0 0 0,0 1 1,0-1-1,0 0 0,-1 1 1,0-1-1,-2 5 0,1-2-12,-1-1 0,0 0-1,0 0 1,-1 0 0,0 0 0,0-1-1,-7 8 1,6-8-96,0 0 1,-1 0-1,1-1 1,-1 0-1,-1 0 1,1 0-1,-1-1 0,1 0 1,-1 0-1,0-1 1,0 0-1,-1 0 1,1 0-1,-1-1 0,1 0 1,-9 0-1,14-2-98,1 1-1,-1-1 0,1 0 0,-1 0 0,1-1 1,0 1-1,-1 0 0,1 0 0,-1-1 1,1 1-1,0 0 0,-1-1 0,1 0 1,0 1-1,-1-1 0,1 0 0,0 0 0,0 1 1,0-1-1,0 0 0,0 0 0,0 0 1,0 0-1,0-1 0,-2-1 0,3 1-57,-1 0 0,0 0 0,1 0 0,0 0 0,-1 0 0,1 0 0,0 0 0,0 0 0,0 0 0,0-1 0,0 1 0,1 0 0,-1 0 0,0 0 0,1 0 0,0 0 0,-1 0-1,3-2 1,1-4-106,0 1 0,8-9-1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215 212 9338,'1'0'288,"0"-1"0,0 1 0,0-1 0,1 1 0,-1-1 0,0 0 0,0 0 0,0 1 0,0-1 0,0 0 0,0 0 0,-1 0 1,1 0-1,0 0 0,0 0 0,-1 0 0,1-1 0,0 0 0,0 0-69,-1 0 1,1 0-1,-1 0 1,0 0-1,1 0 0,-1-1 1,0 1-1,0 0 1,-1 0-1,1-3 1,-3-4 168,0-1-1,0 1 1,-1 0 0,-4-9 0,7 17-297,-8-19 344,-15-27 422,22 43-773,-1-1-1,0 1 1,0 0 0,0-1-1,-1 2 1,0-1 0,-5-4 0,8 7-60,-1 0 1,0 0 0,1 0-1,-1 0 1,0 0 0,0 1 0,0-1-1,0 1 1,0-1 0,0 1 0,0 0-1,1 0 1,-1 0 0,0 0 0,0 0-1,0 0 1,0 0 0,0 1 0,0-1-1,0 1 1,0 0 0,0-1 0,1 1-1,-1 0 1,0 0 0,-2 2-1,-1 0 49,-1 1-1,1 1 1,0-1-1,0 1 1,1 0-1,-7 8 0,2 0 90,0 0-1,1 1 0,-6 14 0,11-21-89,0-1 0,1 1 0,0 0 0,0 0 1,1 0-1,-1 0 0,2 0 0,-1 0 0,1 8 0,0-13-51,0 0 0,1 0 0,-1 1-1,0-1 1,1 0 0,-1 0 0,1 0 0,0 0-1,0 0 1,0 0 0,0 0 0,0-1 0,0 1-1,3 3 1,-3-4-9,1 0-1,-1 0 1,1 0-1,-1 0 1,1 0-1,-1 0 1,1 0-1,0-1 0,-1 1 1,1-1-1,0 1 1,-1-1-1,1 0 1,3 1-1,0-1 1,0-1-1,-1 1 1,1-1-1,0 0 1,0 0 0,-1-1-1,1 1 1,0-1-1,-1 0 1,0 0-1,7-5 1,-4 2 11,0 0-1,10-12 1,-5 5 10,-11 12-28,-1-1-1,0 1 0,1-1 1,-1 1-1,1-1 1,0 1-1,-1 0 1,1-1-1,-1 1 0,1 0 1,0-1-1,-1 1 1,1 0-1,0 0 0,-1-1 1,1 1-1,0 0 1,-1 0-1,1 0 1,0 0-1,-1 0 0,1 0 1,0 0-1,0 0 1,0 1 10,0-1 1,0 1 0,-1-1-1,1 1 1,0-1 0,-1 1-1,1 0 1,-1-1 0,1 1 0,-1 0-1,1 0 1,-1-1 0,1 1-1,-1 0 1,0 0 0,1 1-1,1 4 123,-1-1-1,1 1 0,-2 0 0,2 9 0,-2-9-100,1 1-1,0-1 1,0 1 0,0-1-1,1 1 1,0-1-1,1 0 1,5 12 0,-7-17-120,0-1 0,-1 1 1,1 0-1,0-1 1,-1 1-1,1-1 0,0 0 1,0 1-1,0-1 1,-1 0-1,1 1 1,0-1-1,0 0 0,0 0 1,0 0-1,0 1 1,-1-1-1,1 0 0,0 0 1,0 0-1,0-1 1,0 1-1,0 0 0,0 0 1,0 0-1,1-1 1,19-10-741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 9026,'0'-1'399,"0"0"0,-1 1 1,1-1-1,-1 0 0,1 1 0,-1-1 0,0 0 1,1 1-1,-1-1 0,1 1 0,-1-1 0,0 1 1,0-1-1,1 1 0,-1-1 0,0 1 0,0 0 1,0-1-1,1 1 0,-3 0 0,2-1-1,-1 1 0,0 0-1,0 0 1,0 1 0,0-1 0,1 0-1,-1 0 1,0 1 0,-2 0 0,-1 1 47,-1 1 1,1 0 0,0-1 0,0 1-1,-6 5 1,8-5-321,-1 0 0,1 0 0,0 0 0,0 1 0,0-1 0,0 1 0,1 0 0,-1 0-1,1 0 1,-2 4 0,3-4-92,0-1 0,0 0 0,0 1 0,1-1 0,-1 0 1,1 1-1,0-1 0,0 0 0,0 1 0,1-1 0,-1 0 0,1 1 0,0-1 0,1 5 0,1-2-7,-1 0 0,1 0 0,0-1 1,0 1-1,1-1 0,6 8 0,28 24 150,-9-9 90,-28-27-246,0 0 1,0 0-1,0 0 0,0 0 0,0 1 0,-1-1 0,1 0 0,0 0 0,-1 1 0,1-1 1,-1 0-1,1 1 0,-1-1 0,0 0 0,1 1 0,-1-1 0,0 3 0,0-3 1,0 0-1,-1 1 0,1-1 0,0 0 1,-1 0-1,1 0 0,-1 1 0,0-1 1,1 0-1,-1 0 0,0 0 1,0 0-1,1 0 0,-1 0 0,0-1 1,-1 2-1,-2 1-3,0-1 0,0 0 0,0 1 0,0-1 0,0-1 0,0 1 1,0-1-1,-1 0 0,-7 2 0,9-3-164,0 0 0,-1 1 0,1-1 0,0 0-1,-1-1 1,-5 0 0,8 1 40,0 0 1,1-1-1,-1 1 0,0 0 0,1-1 0,-1 1 0,0 0 1,1-1-1,-1 1 0,1-1 0,-1 1 0,1-1 1,-1 1-1,1-1 0,-1 1 0,1-1 0,-1 1 0,1-1 1,0 0-1,-1 1 0,1-1 0,0 0 0,0 1 0,-1-1 1,1 0-1,0 1 0,0-1 0,0 0 0,0 0 1,0 1-1,0-1 0,0 0 0,0 1 0,0-1 0,0 0 1,1 0-1,-1 1 0,1-2 0,7-16-2188,6-1 948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8162,'25'19'4257,"-15"6"-481,-5 6-951,0 0-424,-5-1-281,0-6-936,0-7-360,-4-7-744,3-8-520,1-11-1344,0-10-496,9-17 1279</inkml:trace>
  <inkml:trace contextRef="#ctx0" brushRef="#br0" timeOffset="1">26 3 10642,'11'-3'4497,"-4"7"-1968,-1 3-521,5 3-183,-4 2-425,-2-1-1008,1-3-552,6 3-1096,4-1-873,18 4 1225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21629,'-10'1'624,"-5"4"40,-9 6 584,-4 9-376,4 4-103,0 11-217,8 1-96,8-3-160,6 1-64,8-10-136,4-1-32,12-4-24,6-7-168,15-3-968,6-4 71,7-6 441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68 5201,'2'-24'3575,"-2"19"-2806,0-1 0,1 1 0,-1-1 0,1 1 0,0 0 0,3-7 0,-46 100 3532,-21 51-3432,53-113-863,1 0-1,1 0 0,-6 41 1,13-61-196,0-3-84,0-1-1,1 1 0,0 0 0,0-1 0,-1 1 0,1 0 0,1 0 1,-1-1-1,1 5 0,2-9-3310,3-8 1607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7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12915,'3'0'5209,"-3"0"-3081,0 1-327,0-1-145,0 0-352,0 0-648,0 0-151,0 0-785,0 0-353,0 0 361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96 123 11154,'0'-1'4489,"4"-2"-2296,-3 2-537,-1 1 153,13 24-321,7 44-784,-22-37-216,2-5-264,2-8-224,-3-8-736,1-6-512,-4-8 712</inkml:trace>
  <inkml:trace contextRef="#ctx0" brushRef="#br0" timeOffset="1">0 46 8106,'9'-6'7081,"6"-1"-5280,7 0-853,1 1 0,44-5 0,-45 8-722,-6 0-36,0 1 0,0 1 0,25 1 0,-36 1-95,0-1 1,-1 1-1,1 0 1,0 0 0,0 0-1,-1 0 1,1 1-1,-1 0 1,0 0-1,1 0 1,-1 1-1,0-1 1,0 1-1,0 0 1,-1 0 0,5 5-1,-6-6 3,-1 0-1,1 1 1,-1-1-1,0 0 1,0 1-1,0-1 1,0 1-1,0-1 1,-1 1 0,1 4-1,1 29 693,-2-14-512,3 13-1,-2 1 0,-1 0 1,-6 40-1,0-34-774,4-37-94,2-5 554,0 0-1,0 0 0,0 0 0,0 0 0,0 0 0,0 0 1,0 0-1,0 0 0,0 0 0,0 0 0,0 0 0,0 0 1,0 0-1,0 0 0,0 0 0,0-1 0,0 1 0,0 0 1,0 0-1,0 0 0,0 0 0,0 0 0,0 0 0,0 0 1,0 0-1,0 0 0,0 0 0,0 0 0,0 0 0,0 0 1,-1 0-1,1 0 0,0 0 0,0 0 0,0 0 0,0 0 1,0 0-1,0 0 0,0 0 0,0 0 0,0 0 0,0 0 0,0 0 1,0 0-1,0 0 0,0 0 0,0 0 0,0 0 0,0 0 1,0 0-1,0 0 0,0 0 0,0 0 0,0 1 0,-1-9-912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6:3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10050,'-2'0'4737,"2"3"-1824,11-1-865,2 2 9,6-1-489,6-3-432,4 0-536,2-4-192,-1 1-216,-3-2-336,1-2-928,-1 2-240,5-2 608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40 107 4777,'-31'-52'4756,"29"50"-4432,1 0 0,0 0 0,0-1 0,1 1 0,-1 0 0,0-1 0,1 1 0,-1-1 0,1 1 0,0-1 0,0 1 1,0-1-1,0 1 0,0-1 0,1 1 0,-1-1 0,2-4 0,-1 7 45,2-7 391,0 8 34,0 5 1241,6 17-1765,-1 1 0,-2 0 0,0 0 0,-1 0 0,1 39 0,0 6 116,26 215 731,-23-237-1007,16 101 45,-21-129-1289,-4-19 1106,0 0 1,0 0 0,0 0 0,1 0 0,-1 0-1,0 1 1,0-1 0,0 0 0,0 0 0,0 0-1,0 0 1,0 0 0,0 0 0,0 0 0,0 0-1,0 0 1,0 0 0,0 0 0,0 0-1,0 0 1,1 0 0,-1 0 0,0 0 0,0 0-1,0 0 1,0 0 0,0 0 0,0 0 0,0 0-1,0 0 1,0 0 0,0 0 0,0 0 0,0 0-1,0 0 1,0 0 0,0 0 0,0 0 0,1-1-1,-1 1 1,0 0 0,0 0 0,0 0 0,0 0-1,0 0 1,0 0 0,0 0 0,0 0-1,0 0 1,0 0 0,0 0 0,0 0 0,0 0-1,0 0 1,0 0 0,0 0 0,0-1 0,0 1-1,0 0 1,0 0 0,0 0 0,0 0 0,3-12-1738,1-14 670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 6433,'-2'-4'648,"-3"-19"2045,5 22-2553,0 1 1,0-1-1,-1 0 0,1 1 0,0-1 0,1 1 0,-1-1 0,0 0 0,0 1 0,0-1 0,0 0 0,0 1 0,1-1 0,-1 0 0,0 1 0,0-1 0,1 1 1,-1-1-1,1 1 0,-1-1 0,0 1 0,1-1 0,-1 1 0,1-1 0,-1 1 0,1-1 0,-1 1 0,1 0 0,-1-1 0,2 1 0,2-1 199,0 0 0,0 1-1,0 0 1,0 0-1,0 0 1,0 0 0,0 1-1,7 2 1,9 0 263,-19-3-590,33 3 775,62 12 1,-86-12-722,0-1-1,-1 2 1,1-1 0,-1 1 0,0 1-1,0 0 1,0 0 0,-1 1 0,0 0 0,14 13-1,-19-16-36,0-1 0,-1 1-1,0 0 1,1 1 0,-1-1-1,0 0 1,-1 1 0,1-1-1,-1 1 1,1-1 0,0 5-1,-1-3 8,-1 0-1,0-1 1,0 1-1,0 0 1,0 0-1,-1 0 1,0-1-1,0 1 1,-1 5-1,-1-2 8,0 0 1,-1 0-1,0 0 0,0 0 0,-1 0 1,0-1-1,0 0 0,0 0 0,-10 8 1,5-5-57,-1 0 1,0-1-1,-1 0 1,0-1-1,-14 7 1,18-11-310,-1 0 0,1-1 0,-1 0 0,-17 4 0,20-6-551,0-1 0,0 1 0,0-1 0,0 0-1,-6-1 1,-7-3-1112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1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7930,'2'9'4071,"2"0"-2650,0-2-424,1 7-211,0 0 0,-2 1 0,0 0 0,0 0 0,-2 0 0,1 16 0,2 18-172,13 45-34,-8-54-405,-7-34-124,-2-16 21,-1-14-78,1 0 1,1 0 0,1 0-1,1 1 1,1-1 0,2 1-1,0-1 1,16-37 0,-19 55-85,1-6 160,11-17-1,-13 26-240,1-1 0,0 0 0,-1 1 0,1-1 1,1 1-1,-1 0 0,0 0 0,5-3 0,1 3-1225,12 3 544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1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53 120 6585,'-6'-7'7087,"6"6"-6942,-1 1 0,1 0 0,0 0 1,0 0-1,0 0 0,-1-1 0,1 1 1,0 0-1,0 0 0,-1 0 0,1 0 1,0 0-1,-1 0 0,1 0 0,0 0 1,0-1-1,-1 1 0,1 0 0,0 0 1,-1 0-1,1 0 0,0 1 0,0-1 0,-1 0 1,1 0-1,0 0 0,0 0 0,-1 0 1,1 0-1,0 0 0,0 0 0,-1 1 1,1-1-1,0 0 0,0 0 0,-1 0 1,1 0-1,0 1 0,-4 6 49,0-1-1,0 1 0,1 0 1,0 0-1,-3 13 1,-5 31 101,10-47-270,1 1 1,0-1-1,0 1 0,0-1 0,0 1 0,1-1 0,0 1 0,0-1 0,0 1 0,0-1 0,1 0 0,-1 0 0,1 1 0,0-1 0,1 0 0,-1-1 0,0 1 0,1 0 0,0-1 0,4 4 0,-5-4-25,0-2-1,1 1 1,-1 0-1,1 0 1,-1-1-1,1 1 1,-1-1-1,1 0 1,0 0-1,0 0 1,-1 0-1,1-1 1,0 1-1,0-1 1,0 1-1,0-1 1,0 0-1,0 0 1,0 0-1,0-1 1,0 1-1,-1-1 1,1 1-1,0-1 1,0 0-1,0 0 1,-1 0-1,1-1 1,4-2-1,0-1 1,0 0 1,-1-1-1,0 1 0,0-1 0,-1 0 1,0-1-1,0 1 0,0-1 0,-1 0 1,5-10-1,-3 4 20,-1 1-1,-1-1 1,0-1 0,0 1 0,1-20 0,-4 26 4,-1 0 1,1 1 0,-2-1-1,1 0 1,-1 0 0,0 1-1,0-1 1,-1 1-1,0-1 1,0 1 0,-6-12-1,7 15-17,-1-1 0,0 1-1,-1 0 1,1-1 0,-1 1 0,1 0-1,-1 1 1,0-1 0,0 0-1,0 1 1,0 0 0,-1 0-1,1 0 1,-1 0 0,1 0-1,-1 1 1,0-1 0,1 1-1,-1 0 1,0 0 0,-7 0-1,4 0-169,-1 1-1,1 0 1,-1 1-1,1 0 0,-12 2 1,17-2-31,-1 0-1,0 0 1,1 0 0,-1 0 0,1 0 0,-1 1-1,1-1 1,-3 3 0,4-3-21,0 0-1,0 0 1,0 0 0,0 0-1,0 0 1,1 0 0,-1 0 0,0 1-1,1-1 1,-1 0 0,0 1-1,1-1 1,0 1 0,-1-1 0,1 0-1,0 3 1,0 16-1148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69 504 11602,'-2'0'515,"0"1"-1,0-1 0,0 1 0,0 0 0,0-1 0,0 1 0,0 0 0,0 0 0,0 0 0,1 0 0,-3 2 1,1 0-116,0 0 1,0 0 0,1 0 0,-1 0 0,-3 6 0,3-3-128,-1 1-1,1 0 1,0 1 0,1-1-1,-3 14 1,4-14-204,0 1 1,0-1-1,1 1 1,0-1 0,0 1-1,1 0 1,0-1-1,0 1 1,1-1 0,0 0-1,1 0 1,-1 1 0,6 9-1,-5-13-68,-1 1-1,1-1 0,0 0 1,0 0-1,1 0 1,-1-1-1,1 1 1,0-1-1,0 0 1,0 0-1,0 0 0,0 0 1,1-1-1,-1 0 1,1 0-1,0 0 1,-1 0-1,1-1 1,0 0-1,0 0 0,7 1 1,-8-2-3,1 0 0,0 0 1,-1 0-1,1-1 0,0 0 1,-1 0-1,1 0 0,-1 0 1,1-1-1,-1 1 0,1-1 1,-1 0-1,0-1 0,0 1 1,0-1-1,0 1 0,4-5 1,-4 2 6,1 1 0,-1-1 0,0 0 0,-1-1 0,1 1 0,-1-1 0,0 1 0,0-1 0,-1 0 0,0 0 0,0 0 0,2-8 0,-2 1 22,-1 1 1,0-1 0,0 0-1,-1 1 1,-1-1-1,0 1 1,-1-1 0,0 1-1,-1-1 1,0 1-1,-1 0 1,0 0 0,-1 0-1,-1 1 1,0 0-1,-7-12 1,11 20-13,-1 1 1,1-1-1,0 0 1,-1 1-1,1-1 1,-1 1-1,0-1 0,0 1 1,0 0-1,0 1 1,-6-4-1,7 5-13,0-1 0,0 0 0,0 1 0,0 0-1,0-1 1,0 1 0,0 0 0,0 0 0,0 0 0,0 1 0,0-1-1,0 0 1,0 1 0,0-1 0,0 1 0,0 0 0,0 0 0,0-1-1,0 1 1,0 0 0,-1 2 0,0-1-112,1 0 0,0 1 0,0-1 1,0 1-1,0-1 0,0 1 0,0-1 0,1 1 0,0 0 0,-1 0 0,1 0 1,0 0-1,0 0 0,1 0 0,-1 0 0,1 0 0,-1 0 0,1 1 0,0-1 1,0 0-1,0 0 0,1 0 0,-1 0 0,1 0 0,0 0 0,-1 0 0,2 0 1,1 4-1,11 14-915</inkml:trace>
  <inkml:trace contextRef="#ctx0" brushRef="#br0" timeOffset="1">618 7 10490,'-3'-2'862,"1"1"0,-2 0 0,1 1 0,0-1 0,0 0 0,0 1 0,0 0 0,-4 0 0,5 0-720,0 0-1,1 1 0,-1-1 0,0 1 1,1-1-1,-1 1 0,1 0 1,-1 0-1,1 0 0,-1-1 0,1 1 1,0 1-1,-1-1 0,1 0 0,0 0 1,0 0-1,0 1 0,-1 0 0,-3 5 61,1 0-1,0 0 0,1 1 0,-1-1 1,1 1-1,-2 9 0,-8 48 129,13-65-327,-7 57 144,3-1-1,4 69 0,0-122-141,2 55 50,3-1-1,2 0 0,3 0 0,2-1 0,20 57 1,-25-95-72,2 10-100,0 1 0,5 33 0,-12-37-823,-2-23 795,0-1 1,0 1 0,0-1 0,-1 1-1,1-1 1,0 1 0,-1-1-1,1 1 1,-1-1 0,0 1 0,-1 2-1,2-4 79,-1 1-1,0-1 0,1 1 1,-1-1-1,0 1 0,1-1 1,-1 0-1,0 1 0,0-1 1,1 0-1,-1 1 0,0-1 0,0 0 1,-1 0-1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11546,'20'-10'4617,"17"4"-2880,5 6-121,7 3-424,1 2-215,1 5-521,-3-1-168,-9 2-128,-6-5-352,-9 2-1153,-10 2-695,-18 10 1080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68 101 7946,'-65'-22'6668,"63"21"-5393,4 0-764,1 1-301,286-26 1749,6 22-945,-61 2-403,249-18 147,181-2-48,185 26 493,-834-4-1177,6 1 54,-1-1 0,41-6-1,-58 4-326,-12 2-201,-14 3-365,-9 5 252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9954,'19'23'3777,"1"6"-2625,4-1-64,-4 6-87,-6-1-57,2 3-216,-8 5-80,-2-4-184,-5 4-80,4-2-176,-5-6-88,2-2-56,0-6-8,-7-9-96,4-5-256,-10-11-1008,3-4-944,-8-10 1343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8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5641,'-1'-2'3009,"0"0"-545,1-5-127,0 2-425,0 3-215,0 1-313,0 0-144,0 1-184,0 1-95,10 34-321,9 68-152,-11-48-248,-3-10-80,-1-16-96,-1-7-280,-5-20-960,2-2-785,4-24 1113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8466,'11'4'4065,"2"5"-1289,0-1-1079,4 8-649,2 0-304,1 5-976,7 10-104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4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52 274 10810,'27'-23'4176,"-27"23"-4024,0-1 1,1 1-1,-1-1 1,0 1-1,1 0 0,-1-1 1,0 1-1,0-1 1,1 1-1,-1-1 0,0 1 1,0-1-1,0 1 1,0-1-1,1 1 0,-1-1 1,0 0-1,0 1 1,0-1-1,0 1 0,0-1 1,-1 1-1,1-1 1,0 1-1,0-1 0,0 1 1,0-1-1,-1 1 1,1-1-1,0 1 1,0-1-1,-1 1 0,1-1 1,-1 0-1,0 0 153,0 0-1,0 0 1,-1 0 0,1 0-1,0 0 1,0 0-1,-3-1 1,3 1-274,0 1-1,0 0 1,0 0 0,0 0 0,0 0 0,1 0-1,-1 0 1,0 0 0,0 0 0,0 0 0,0 0-1,0 0 1,1 1 0,-1-1 0,0 0-1,0 1 1,0-1 0,1 0 0,-1 1 0,0-1-1,0 1 1,1 0 0,-1-1 0,0 1 0,1-1-1,-1 1 1,0 1 0,-15 21 105,15-22-126,-3 8-7,0-1 1,0 1-1,1-1 0,0 1 0,0 0 1,1 0-1,1 0 0,-1 1 0,1 15 0,1-14-9,1-1-1,0 1 1,0-1-1,1 1 1,0-1-1,1 1 1,0-1-1,6 12 0,-7-18-4,0 0-1,0 0 1,1 0 0,-1-1-1,1 1 1,6 6-1,-8-10 6,0 1-1,0 0 1,-1 0 0,1-1-1,0 1 1,0-1-1,0 1 1,0 0 0,0-1-1,0 0 1,0 1 0,1-1-1,-1 0 1,0 1-1,0-1 1,0 0 0,0 0-1,0 0 1,0 0 0,1 0-1,-1 0 1,0 0-1,0-1 1,0 1 0,0 0-1,0-1 1,0 1 0,0-1-1,0 1 1,0-1-1,0 1 1,1-2 0,2 0-35,-1-1 0,0 0 0,0 0 0,0-1 1,-1 1-1,1 0 0,-1-1 0,1 0 0,1-4 1,2-6-234,6-18 0,-12 30 249,13-39-459,-2-1 0,6-46-1,-13 57 458,-1-1 0,-2 1 0,-4-51 0,2 73 74,0 0 1,0 0-1,-1 0 1,-6-16-1,8 24-30,0 1 0,-1-1 0,1 0 0,0 1 0,0-1 0,-1 1 0,1-1 0,-1 1 0,1 0 0,0-1 0,-1 1 0,1-1 0,-1 1 0,1 0 0,-1-1 0,1 1 0,-1-1 0,0 1-3,1 0 1,0 0-1,-1 0 0,1 0 1,0 0-1,-1 0 0,1 0 1,0 0-1,-1 1 0,1-1 1,0 0-1,0 0 0,-1 0 1,1 0-1,0 0 0,-1 0 1,1 1-1,0-1 0,0 0 0,-1 0 1,1 1-1,-2 1 60,1-1-1,-1 1 0,1 0 1,0 0-1,-2 4 0,3-6-71,-5 11 136,1-1-1,1 2 1,-1-1-1,2 0 1,-3 14-1,3 3 20,0 29 0,2-37-121,2 0-1,0 0 1,2 0-1,0 0 1,1-1 0,0 1-1,2-1 1,1 0 0,0-1-1,1 0 1,1 0 0,0-1-1,22 26 1,-28-38-164,0 0 1,0 0 0,1 0-1,0-1 1,0 0 0,0 0-1,0 0 1,0 0 0,1-1-1,0 0 1,0 0-1,0-1 1,12 4 0,-11-5-71,1-1 1,13 0 0</inkml:trace>
  <inkml:trace contextRef="#ctx0" brushRef="#br0" timeOffset="1">450 418 7810,'0'0'225,"0"1"0,0-1 0,0 1 0,0 0 0,0-1 0,0 1 0,0-1 0,0 1 0,0-1 0,0 1 0,1 0 0,-1-1 0,0 1 0,0-1 0,1 1 0,-1-1 0,0 1 0,0-1 0,1 0 0,-1 1 0,1-1 0,-1 1 0,1 0 0,0-1 23,-1 0-1,1 0 1,-1 0-1,1 0 1,0 0-1,-1 0 1,1 0-1,0 0 1,-1 0-1,1 0 1,-1 0-1,1 0 1,0 0-1,-1 0 1,1-1-1,-1 1 1,2-1-1,2-1 343,0 0 0,0-1-1,-1 0 1,1 0 0,3-3-1,5-5-307,-1-1 1,0 0-1,-1-1 0,0 0 1,12-22-1,-21 33-262,0-1 0,1 0 1,-1 0-1,0 0 0,-1 0 0,1 0 1,0 0-1,-1-1 0,0 1 0,0 0 1,0 0-1,0 0 0,0 0 0,-1-1 1,1 1-1,-1 0 0,0 0 0,0 0 1,0 0-1,0 0 0,-1 0 0,1 1 0,-1-1 1,1 0-1,-1 1 0,0-1 0,0 1 1,0 0-1,-1-1 0,1 1 0,0 0 1,-1 0-1,0 1 0,1-1 0,-1 0 1,0 1-1,0 0 0,-4-2 0,5 2-16,-1 0 0,1 0 0,0 0 0,-1 1 0,1-1-1,-1 1 1,1 0 0,-1-1 0,1 1 0,-1 0 0,1 0 0,-1 1-1,1-1 1,-1 1 0,1-1 0,0 1 0,-1 0 0,1-1-1,0 1 1,-1 0 0,1 1 0,0-1 0,0 0 0,0 1 0,0-1-1,0 1 1,0 0 0,0-1 0,1 1 0,-1 0 0,1 0 0,-1 0-1,1 0 1,-2 3 0,0 2-3,0 0 1,1 1-1,-1-1 0,1 1 0,1-1 0,0 1 1,-1 12-1,3 57 5,0-71-6,-1 4-34,1 0 1,1 0-1,0 0 0,0 0 0,1 0 0,6 16 1,-7-22-8,1 0 0,-1 0 0,0 0 0,1 0 0,0 0 0,0-1 0,0 1 0,0-1-1,1 0 1,-1 0 0,1 0 0,0-1 0,-1 1 0,1-1 0,1 0 0,-1 0 0,8 2 0,-4-2-314,1 0 0,-1-1-1,1 0 1,0-1 0,-1 0-1,1 0 1,-1-1 0,12-2-1,32-10-720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32 9346,'-5'-4'894,"-1"0"1,1 0-1,-1 1 1,0 0-1,0 0 1,0 1-1,0-1 0,-8-1 1,10 4-603,-1-1 0,1 1 1,-1-1-1,1 1 0,0 1 0,-1-1 1,1 1-1,-1-1 0,1 1 0,0 0 1,0 1-1,-1-1 0,-4 4 0,2-2-98,0 1-1,0 0 1,1 0 0,0 1-1,0 0 1,0 0-1,1 0 1,-1 1 0,1 0-1,-5 8 1,7-10-153,0 1 0,1 0 1,-1 0-1,1 0 1,0 1-1,1-1 0,-1 0 1,1 1-1,0-1 0,0 1 1,1-1-1,-1 1 0,1-1 1,1 1-1,0 5 1,-1-9-45,0 0 0,1 0 0,-1 0 1,1-1-1,-1 1 0,1 0 0,0 0 1,-1-1-1,1 1 0,0 0 0,0-1 1,1 1-1,-1-1 0,0 1 1,0-1-1,1 1 0,-1-1 0,1 0 1,-1 0-1,1 0 0,-1 0 0,1 0 1,0 0-1,-1 0 0,1-1 1,0 1-1,0 0 0,0-1 0,0 0 1,-1 1-1,4-1 0,0 0-11,0 0-1,0 0 1,0-1-1,0 1 1,-1-1-1,1-1 1,0 1-1,-1 0 1,1-1-1,-1 0 1,5-3-1,12-9 21,-1 0 0,0-2 0,-2 0 0,1-1 0,23-31 0,-38 44 57,0 0 0,0 0-1,6-4 1,-10 8-50,1 0 0,-1-1 0,0 1 0,0 0 0,0 0 0,1 0 0,-1 0 1,0 0-1,0 0 0,1 0 0,-1 0 0,0 0 0,0 0 0,1 0 0,-1 0 0,0 0 0,0 0 0,1 0 0,-1 0 0,0 0 1,0 0-1,1 0 0,-1 0 0,0 0 0,0 0 0,1 0 0,-1 1 0,0-1 0,0 0 0,0 0 0,1 0 0,-1 0 0,0 1 1,0-1-1,0 0 0,0 0 0,0 0 0,1 1 0,-1-1 0,0 0 0,0 0 0,0 0 0,0 1 0,0-1 0,4 14 392,-2 5-217,1 0 0,0 0 1,2 0-1,12 36 0,-16-54-253,-1 0 0,1 1 0,0-1 1,0 0-1,-1 0 0,1 0 0,0 0 1,0 1-1,0-1 0,0 0 0,0-1 1,0 1-1,1 0 0,-1 0 0,1 0 1,0 0-66,-1-1 0,1 1 0,0-1 0,-1 0 1,1 0-1,-1 0 0,1 0 0,0 0 0,-1 0 1,1 0-1,-1 0 0,1-1 0,0 1 1,-1-1-1,2 0 0,27-13-822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 12035,'7'-4'5025,"-2"6"-2753,0 1-840,-2 0-471,-3-3-457,0 0-1184,-1 0 480</inkml:trace>
  <inkml:trace contextRef="#ctx0" brushRef="#br0" timeOffset="1">19 107 12107,'-19'51'5025,"19"-41"-2817,4-2-319,3 0-657,2-3-312,6-1-872,-2-2-600,4-8 328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11570,'12'58'6338,"-5"-1"-3915,-5 58-899,-2-114-1514,0 9 79,0 0 0,2 12 0,-2-19-77,1 0 0,-1 0 1,1-1-1,0 1 0,0 0 0,0-1 1,1 1-1,-1-1 0,0 1 1,1-1-1,0 0 0,2 4 0,-7-10-11,1 0 0,-1 1-1,1-1 1,0 0 0,0 0-1,0-1 1,1 1 0,-1 0-1,1-1 1,0 1-1,0-1 1,1 1 0,-1-9-1,1-5-87,0 1-1,5-27 1,-4 35 59,1 1 0,0 0 1,0 0-1,1-1 0,0 1 0,1 1 1,0-1-1,0 1 0,8-11 0,-9 13 31,1 1 1,0-1-1,1 1 0,-1-1 0,1 1 0,0 1 0,0-1 1,0 1-1,1 0 0,-1 0 0,1 0 0,0 1 0,11-4 1,-13 5 51,1 0 1,-1 1 0,1-1 0,0 1 0,-1 0-1,1 0 1,0 1 0,-1-1 0,1 1-1,-1 0 1,1 0 0,-1 0 0,1 1 0,-1 0-1,0 0 1,0 0 0,0 0 0,0 1 0,0-1-1,0 1 1,-1 0 0,1 0 0,-1 0-1,0 1 1,0-1 0,0 1 0,0 0 0,2 5-1,-1-2 90,0 2 0,-1-1 0,1 0 0,-2 1 0,1 0 0,-1-1 0,-1 1 0,1 11 0,-1-13-76,-1 0 0,0-1-1,-1 1 1,1 0 0,-1-1 0,-1 1-1,1-1 1,-1 1 0,0-1 0,-1 0-1,-4 10 1,0-7-1,3-6-68,4-3-2,0 0 1,-1 0-1,1 0 0,0 0 0,0 0 1,0 0-1,0 0 0,0 0 0,0 0 0,0 0 1,0 0-1,0 0 0,0 0 0,0 0 1,0 0-1,0 0 0,-1 0 0,1 0 0,0 0 1,0 0-1,0 0 0,0 0 0,0 0 1,0-1-1,0 1 0,0 0 0,0 0 0,0 0 1,0 0-1,0 0 0,0 0 0,0 0 1,0 0-1,0 0 0,0 0 0,0 0 0,0 0 1,0 0-1,0 0 0,0-1 0,0 1 0,0 0 1,0 0-1,0 0 0,0 0 0,0 0 1,0 0-1,0 0 0,0 0 0,0 0 0,1-6-156,0 0-1,0 0 1,1 0-1,0 0 0,0 0 1,5-10-1,-1 4-61,8-21-311,1 0 1,37-59-1,-49 88 544,0 0-1,1 0 1,-1 1-1,1-1 0,0 1 1,0 0-1,0 0 1,0 0-1,0 1 0,1-1 1,6-1-1,-9 3 37,0 0 0,0 0 0,1 1 0,-1-1 0,0 1 0,1-1 0,-1 1 0,0 0 0,1 0 0,-1 0 0,1 0 0,-1 1 0,0-1 0,1 1 0,-1-1 0,0 1 0,0 0 0,0 0 0,1 0 0,-1 0 0,0 0 0,0 0 0,0 1 0,0-1 0,-1 1 0,3 2-1,0 0 87,-1 0 0,0 0 0,-1 1 0,1-1 0,-1 1 0,1 0 0,-2 0 0,3 5 0,8 44 522,-9-34-459,9 41 144,-11-58-382,0-1 1,0 1 0,-1-1 0,2 1-1,1 4 1,-2-6-65,-1-1 0,1 1 0,-1 0 0,1-1-1,-1 1 1,1 0 0,-1-1 0,1 1 0,0-1-1,-1 1 1,1-1 0,0 1 0,0-1 0,-1 1 0,1-1-1,0 0 1,0 1 0,0-1 0,-1 0 0,3 0-1,3-3-423,15-7 75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73 12011,'4'44'5735,"-3"19"-2330,-1-55-3059,0 7 667,2 28 0,-2-40-937,1 1 0,-1-1 0,1 1 0,0-1 0,0 0 0,0 0 0,1 0 0,-1 1 0,1-1 1,0 0-1,-1-1 0,1 1 0,5 5 0,-6-7-71,1 1 0,0-1 0,-1 0 0,1 0-1,0 0 1,0 0 0,0 0 0,0-1 0,0 1 0,-1-1 0,1 1 0,0-1 0,0 1 0,0-1 0,1 0-1,-1 0 1,0 0 0,0 0 0,0-1 0,0 1 0,0 0 0,0-1 0,0 0 0,-1 1 0,1-1 0,0 0-1,0 0 1,0 0 0,-1 0 0,1 0 0,2-2 0,1-1-11,0 0-1,-1 0 1,1-1 0,-1 0-1,0 0 1,0 0 0,-1 0-1,6-10 1,-5 7-4,-1 0 0,0-1-1,0 1 1,-1-1 0,0 1 0,-1-1 0,1 0-1,-2 0 1,1 1 0,-2-18 0,0 20-8,0 0 1,0 0-1,-1 1 1,1-1-1,-1 0 1,-1 1-1,1-1 1,-1 1-1,0 0 1,0 0 0,0 0-1,-1 0 1,0 1-1,0-1 1,0 1-1,0 0 1,-6-4-1,2 3-20,1 0 1,-1 1-1,0 0 0,-1 0 0,-8-3 0,13 6 19,0-1 0,1 1 0,-1 0 0,0 1 0,0-1 0,0 1 0,0 0 0,0 0 0,0 0 0,1 0 0,-1 1 0,0-1 0,0 1 0,-5 1 0,7 0-9,0-1-1,0 1 1,0-1-1,0 1 1,0 0-1,0 0 1,0-1-1,0 1 1,1 1-1,-1-1 1,1 0-1,0 0 1,-1 0-1,1 1 1,0-1-1,0 1 1,-1 3-1,1 1-280,-1-1 0,1 1 1,0 0-1,0 0 0,1 8 0,0-12 81,0 0 0,0-1 0,1 1 0,-1 0 0,1 0 0,-1 0 0,3 3 0,-1-2 49,0-1 0,0 1 0,1-1 0,-1 0 0,4 3 0,-5-5 170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7442,'0'1'714,"1"0"1,0 0 0,0 0 0,0 0-1,-1 0 1,1 0 0,0-1 0,-1 2 0,1-1-1,0 1 1,4 21 3147,-4-18-3174,4 30 1938,-4-20-1972,1 1 1,1-1-1,1 0 1,9 27-1,-12-39-629,1 1 0,-1-1-1,1 0 1,0 0 0,0 0-1,1 0 1,-1 0 0,0 0 0,1-1-1,0 1 1,0-1 0,0 0 0,0 0-1,0 0 1,0 0 0,0 0-1,0-1 1,1 1 0,-1-1 0,1 0-1,-1 0 1,1 0 0,-1-1 0,1 1-1,6-1 1,-5 0-21,-1 0 0,1-1-1,-1 0 1,1 0 0,-1 0 0,0 0-1,0-1 1,1 0 0,-1 0 0,0 0 0,0 0-1,-1 0 1,1-1 0,0 0 0,-1 0-1,1 0 1,-1 0 0,4-5 0,2-4-46,-1 1 1,0-1 0,0-1 0,8-19-1,-8 14-817,0 0 0,-1 0-1,0-1 1,5-30-1,-10 39-26</inkml:trace>
  <inkml:trace contextRef="#ctx0" brushRef="#br0" timeOffset="1">323 214 10618,'5'3'1034,"0"0"0,0-1 0,1 0 0,-1 0 0,1 0 0,0-1 0,-1 0-1,12 1 1,-14-2-904,-1 0 1,1 0-1,0 0 0,0-1 0,0 1 0,-1-1 0,1 0 0,0 0 0,-1 0 0,1 0 0,-1 0 1,1-1-1,-1 1 0,0-1 0,1 0 0,-1 1 0,0-1 0,0 0 0,0 0 0,3-4 1,-2 1-91,0 0 1,0-1 0,0 1 0,-1 0 0,0-1 0,0 0 0,0 1 0,-1-1 0,1 0 0,-1 0 0,-1 0 0,1 0 0,-1 0 0,0 0 0,-1 0 0,-1-10 0,1 12-46,1 1 0,-1-1 0,0 1 0,-1-1 0,1 1 0,-1 0 0,1 0 1,-1 0-1,0-1 0,0 2 0,0-1 0,-1 0 0,1 0 0,-1 1 1,1-1-1,-1 1 0,0 0 0,0 0 0,0 0 0,0 0 0,0 1 0,-1-1 1,1 1-1,0-1 0,-1 1 0,1 0 0,-1 1 0,-6-2 0,9 2 8,-1 0-1,0 0 0,0-1 1,0 1-1,1 1 0,-1-1 1,0 0-1,0 0 0,1 1 1,-1-1-1,0 0 0,0 1 1,1 0-1,-1-1 0,0 1 1,1 0-1,-1 0 0,1 0 1,-1 0-1,1 0 0,0 1 1,-1-1-1,1 0 0,0 0 1,0 1-1,0-1 1,0 1-1,0-1 0,0 1 1,0 0-1,0 1 0,-1 5 88,0-1-1,1 0 0,0 1 1,0-1-1,1 16 1,0-18-31,0 3 53,1 1 0,-1-1 0,1 0 0,1 1 0,0-1 0,0 0 0,1 0 0,0-1 0,0 1 0,0 0 0,8 11 0,-8-15-113,0 0 1,0 0 0,1-1-1,-1 1 1,1-1-1,-1 0 1,1 0-1,0 0 1,0 0 0,1-1-1,-1 0 1,0 1-1,1-2 1,0 1 0,-1 0-1,1-1 1,0 0-1,0 0 1,-1 0-1,10-1 1,-1-1-59,-1 0-1,0-1 1,0-1-1,0 0 1,0 0-1,17-8 1,36-14-24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10426,'11'-9'4801,"-2"10"-1696,2 7-865,1 8-439,-2 8-257,0 10-592,-1-1-368,2-2-424,-2-8-136,-1-13-896,-4-10-664,-5-12-2081,-7-7 2145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5489,'19'0'4399,"19"4"1,18 5-1566,28 3-1588,-75-11-1209,0 0 1,0 0 0,0 1-1,-1 0 1,1 1-1,-1 0 1,1 0 0,12 7-1,-17-7-17,1 0 0,-1 0 0,0 0 0,0 1-1,0 0 1,-1-1 0,1 1 0,-1 1 0,0-1 0,0 0 0,0 1 0,-1 0-1,1-1 1,-1 1 0,2 9 0,-3-11 7,10 39 1050,-10-37-786,-1-1 0,1 1-1,-1-1 1,0 1 0,0-1 0,0 1-1,-2 6 1,-6 6 691,8-17-965,0 1-1,-1-1 0,1 1 0,0-1 0,0 1 0,-1-1 0,1 1 0,0-1 0,-1 1 0,1-1 0,-1 0 0,1 1 0,-1-1 1,1 0-1,-1 1 0,1-1 0,-1 0 0,1 1 0,-1-1 0,1 0 0,-1 0 0,1 0 0,-1 0 0,0 1 0,0-1 0,1-1-64,0 0 0,0 1-1,0-1 1,0 1-1,0-1 1,0 0-1,0 1 1,0-1-1,0 0 1,0 1-1,0-1 1,1 1 0,-1-1-1,0 1 1,0-1-1,1 0 1,-1 0-1,7-15-129,1 1 0,0-1 0,13-16 0,-15 23 163,1 1 0,-1 1-1,1-1 1,0 1 0,1 0 0,0 1-1,0 0 1,16-10 0,-22 15 68,1 0 1,-1 0-1,0 0 1,1 0-1,-1 0 0,1 1 1,-1-1-1,1 1 1,-1-1-1,1 1 1,-1 0-1,1 0 1,-1 0-1,1 0 1,-1 1-1,1-1 0,-1 1 1,0-1-1,1 1 1,-1 0-1,1 0 1,-1 0-1,0 0 1,4 3-1,-3-2 96,0 1 0,0 1 0,-1-1 0,1 0 0,-1 1 0,1-1 0,-1 1 0,0 0 0,-1-1 0,1 1 0,1 5 0,0 4 312,0 1-1,1 15 1,-2-16-164,6 24 1,-8-35-337,0-1 1,1 0-1,-1 1 1,1-1-1,-1 0 1,1 1-1,0-1 1,-1 0-1,1 0 1,0 1-1,0-1 1,0 0-1,0 0 1,0 0-1,0 0 1,2 0-1,-2 0 13,0-1-1,0 1 1,0-1 0,0 0-1,0 0 1,0 0 0,1 0-1,-1 0 1,0 0 0,0 0-1,0 0 1,0 0 0,0 0-1,0 0 1,1-1 0,-1 1-1,0-1 1,0 1 0,1-2-1,22-10-251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0 397 8866,'3'-2'3577,"14"2"-2217,3 0-592,20 0-368,5-5-120,18-6-432,1-2-760,9-2 616</inkml:trace>
  <inkml:trace contextRef="#ctx0" brushRef="#br0" timeOffset="1">415 0 9498,'4'4'3905,"8"-4"-2353,3 0-336,6 1-567,-2 1-129,10 0-240,6-2-232,-1 3-592,-1-2-473,-11 2 601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7674,'6'0'4145,"1"3"-441,-12 5-1175,5 17-505,2 14-319,-8 11-625,7 7-328,-1-1-456,0-8-96,9-12-192,6-9-88,2-18-624,5-6-392,-4-10-1001,-8-10-1135,4-6 2119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10170,'2'3'4361,"8"-3"-2200,11 0-1049,8 0-144,12-4-232,1 4-160,-4 0-320,-2 3 24,-9-2-896,3 0-752,2-15 896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7658,'10'42'9164,"-6"-5"-6135,-1 67 0,-3-47-2029,10 125 268,-10-178-1265,0-1 0,1 1 0,0 0 0,0 0-1,2 6 1,-1-25-620,-3 3 366,1 0 0,1 0 0,0 0 0,3-13 0,-2 19 222,-1 0-1,1 0 0,0 1 1,0-1-1,1 1 1,0 0-1,0 0 0,0 0 1,0 0-1,8-7 1,-10 10 51,0 1 0,0 0 0,0 0 0,0 1 1,0-1-1,1 0 0,-1 0 0,0 1 0,1-1 1,-1 0-1,0 1 0,1-1 0,-1 1 0,1 0 1,-1 0-1,1-1 0,-1 1 0,3 0 0,-2 1 44,1-1-1,-1 1 0,0-1 0,0 1 0,1 0 0,-1 0 1,0 0-1,0 0 0,0 0 0,3 3 0,4 3 299,-1 1-1,0 1 1,14 17-1,-14-16-155,-2-3-98,0 0 0,0-1 0,0 0 0,1 0-1,0-1 1,0 0 0,0 0 0,1-1 0,-1 0 0,10 4-1,-11-6-84,1 0 0,0 0 0,0-1 0,0 0 0,-1 0 0,1 0-1,0-1 1,0 0 0,0-1 0,0 1 0,0-1 0,0-1 0,8-2-1,-7 1-19,0 0 0,0-1-1,0 0 1,-1 0-1,0-1 1,0 0-1,0-1 1,-1 1-1,1-1 1,-1-1-1,-1 1 1,1-1-1,-1 0 1,0 0-1,4-10 1,-5 11 2,-1-1-1,-1 1 1,1-1 0,-1 0-1,0 0 1,-1 0 0,1 0 0,-1-10-1,0 12 4,-2 0 0,1 0-1,0 0 1,-1 0-1,0 1 1,0-1-1,-1 0 1,1 0 0,-1 1-1,0-1 1,0 1-1,-5-8 1,6 11-6,0-1 1,0 1-1,0-1 0,-1 1 0,1 0 1,0-1-1,-1 1 0,1 0 1,-1 0-1,1 0 0,-1 0 1,1 0-1,-1 1 0,0-1 1,1 0-1,-1 1 0,0-1 0,0 1 1,1 0-1,-1-1 0,0 1 1,0 0-1,0 0 0,1 0 1,-1 0-1,0 1 0,0-1 1,1 0-1,-1 1 0,0-1 1,0 1-1,1 0 0,-1-1 0,0 1 1,1 0-1,-1 0 0,1 0 1,-1 0-1,1 0 0,0 1 1,-1-1-1,-1 3 0,0 1 7,-1 1-1,1-1 0,0 1 1,1 0-1,-1 0 1,1 0-1,0 1 1,1-1-1,-1 0 0,1 1 1,1-1-1,-1 1 1,1-1-1,0 1 0,1 7 1,1-1 1,0 0 0,1-1 0,0 1 0,1-1 0,1 1 0,10 19 0,-13-28-49,0 0 1,1 0-1,-1 0 1,1-1-1,0 1 0,0-1 1,0 0-1,1 1 1,-1-2-1,1 1 0,-1 0 1,1-1-1,0 0 1,0 1-1,8 2 0,-2-3-223,0 0-1,-1 0 1,1 0-1,0-1 0,0-1 1,12 0-1,42-2-454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9658,'8'-9'4353,"-3"13"-1800,-1 11-257,-3 23-632,-1 14-215,3 18-617,0 5-248,6-7-296,3-10-96,7-15-168,-1-12-152,6-19-760,-1-7-480,-5-14-3465,-2-7 3184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4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9914,'0'0'127,"0"0"-1,0 0 1,-1 0 0,1 0 0,0 0-1,0 0 1,0 0 0,0 1-1,0-1 1,-1 0 0,1 0-1,0 0 1,0 0 0,0 0-1,0 1 1,0-1 0,0 0-1,0 0 1,0 0 0,0 1-1,0-1 1,0 0 0,0 0-1,0 0 1,0 0 0,0 1-1,0-1 1,0 0 0,0 0-1,0 0 1,0 1 0,0-1-1,0 0 1,0 0 0,0 0 0,0 0-1,0 1 1,0-1 0,0 0-1,1 0 1,8 5 2195,-2-2-1639,14 7-226,-1-2 1,1 0-1,1-1 0,-1-1 1,1-1-1,0-1 0,35 1 0,-9-5-557,-23 0-1094,30 2 0,-37 1-290,6 0-286,-23-3 1857,-1 0 1,0 0-1,1 0 1,-1 0 0,0 1-1,1-1 1,-1 0-1,0 0 1,1 0-1,-1 0 1,0 0-1,1 0 1,-1 0 0,0 1-1,0-1 1,1 0-1,-1 0 1,0 0-1,0 1 1,1-1-1,-1 0 1,0 1 0,0-1-1,1 0 1,-1 0-1,0 1 1,0-1-1,0 1 1,3 12 3904,-2-4-4502,10 103 3400,-7-79-2413,-3-24-430,2 20 0,-2-15-1613,-1-14 1492,0 0 1,0 0-1,0 0 0,0 0 0,0 0 0,0 0 0,0 0 0,0 0 0,1 0 0,-1 0 0,0 0 0,0 0 0,0 0 0,0 0 0,0 0 0,0 0 0,0 0 0,0 0 0,0 0 0,0 0 0,0 0 0,0 0 1,0 0-1,0 0 0,0 0 0,0 0 0,0 0 0,0 0 0,0 0 0,0 0 0,0 0 0,0 0 0,0 0 0,0 0 0,0 0 0,0-8-2452,-1-5 781</inkml:trace>
  <inkml:trace contextRef="#ctx0" brushRef="#br0" timeOffset="1">333 1 8082,'12'4'4073,"-4"-4"-1225,4 0-1007,-9 1-865,9 2-400,-2 5-1376,2 1 104,20 2 288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64 204 9234,'3'2'693,"0"-1"0,0 0 0,0 0 0,0 0 0,1-1 0,-1 1 0,0-1 0,0 0 0,1 0 0,-1 0 0,0 0 0,7-1 0,-6-1-318,0 1 1,0-1-1,1 1 1,-1-1-1,0 0 0,-1-1 1,1 1-1,5-5 1,-1 0-206,0 0-1,-1-1 1,0 0 0,-1-1-1,0 0 1,0 0 0,5-10 0,-9 13-119,1 1 1,-1-1 0,0 0-1,0 1 1,-1-1 0,0 0-1,0 0 1,1-12 0,-2 16-39,0 0 1,0 0 0,-1 0 0,1 0-1,0 0 1,-1 0 0,1 0 0,-1 1-1,1-1 1,-1 0 0,0 0 0,0 0-1,0 1 1,0-1 0,0 1-1,0-1 1,0 0 0,-1 1 0,1 0-1,-1-1 1,1 1 0,-1 0 0,1 0-1,-1 0 1,0 0 0,1 0 0,-1 0-1,0 0 1,0 1 0,-2-2-1,1 2-6,0 0 0,0-1-1,0 1 1,0 0-1,0 1 1,0-1 0,1 0-1,-1 1 1,0 0-1,0-1 1,0 1-1,1 0 1,-1 1 0,1-1-1,-1 0 1,1 1-1,-1-1 1,1 1 0,-3 3-1,-2 0 0,1 1 1,0 1-1,0-1 0,1 1 1,-6 9-1,7-9 15,0 1-1,1 0 1,0 0 0,0 0 0,1 0 0,-1 0 0,2 1-1,-1-1 1,2 0 0,-1 1 0,1-1 0,0 1 0,0-1-1,1 1 1,3 13 0,4 8 221,1 0 0,24 53 0,-27-68-132,2 3 10,19 50 367,-23-56-341,0 1 0,-1-1 0,2 21 0,-4-29-109,-1-1-1,0 1 0,0 0 0,-1-1 0,1 1 1,-1 0-1,0-1 0,0 1 0,0-1 1,0 0-1,0 1 0,-3 4 0,2-6-29,0 1 1,1-1-1,-1 0 0,0 0 0,0 0 0,0 0 1,0 0-1,-1-1 0,1 1 0,0 0 1,-1-1-1,1 0 0,-1 0 0,0 0 0,1 0 1,-5 1-1,2-1-111,0 0 0,0-1 1,0 0-1,-1 0 0,1 0 1,0 0-1,0-1 0,0 0 1,0 0-1,0 0 0,0-1 1,1 0-1,-1 0 0,0 0 1,1 0-1,-1-1 0,1 1 1,-8-7-1,4 0-157,-13-15-1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14179,'4'9'873,"1"1"-1,-1 0 1,-1 0 0,0 0 0,0 0-1,-1 1 1,0-1 0,-1 1 0,1 10-1,-3 14 33,-5 49-1,2-50-519,1 40-1,3-67-374,0-1 0,1 0-1,0 0 1,2 10 0,-2-15-15,-1 1 0,1-1 0,0 1 0,-1-1 0,1 1 0,0-1 0,0 0 0,0 1 0,0-1 0,0 0 0,0 0 0,0 1 0,1-1 0,-1 0 0,0 0 0,1 0 0,-1-1 0,0 1 0,3 1 0,-3-2-5,0 0-1,0 1 0,-1-1 0,1 0 0,0 0 0,0 0 1,0 0-1,0 0 0,0 0 0,0 0 0,0 0 0,-1 0 0,1-1 1,0 1-1,0 0 0,0 0 0,0-1 0,-1 1 0,1-1 1,0 1-1,0-1 0,-1 1 0,1-1 0,0 1 0,-1-1 0,1 0 1,0 1-1,-1-1 0,1 0 0,0-1 0,1-1-59,0-1-1,0 0 1,0 0-1,-1 0 1,2-5 0,9-33-520,-6 17 326,1 1-1,1 0 1,18-38 0,-25 60 292,1 0-1,-1 0 1,0 0 0,1 0 0,0 0 0,-1 0 0,1 0 0,0 0 0,0 1 0,0-1 0,2 0 0,-3 1 2,0 1 0,-1 0 0,1 0 1,0-1-1,-1 1 0,1 0 0,0 0 1,0 0-1,-1 0 0,1 0 0,0 0 1,-1 0-1,1 0 0,0 0 0,0 0 1,-1 1-1,1-1 0,0 0 0,-1 0 1,1 1-1,0-1 0,-1 1 0,1-1 1,-1 0-1,1 1 0,0-1 0,-1 1 1,1-1-1,-1 1 0,1-1 0,-1 1 1,0 0-1,1-1 0,-1 1 1,1-1-1,-1 1 0,0 0 0,1 1 1,3 7 273,-1 0 0,0 0 1,0 1-1,2 13 1,3 41 427,-7-52-614,4 60 258,-5-65-361,0-5-81,-1 1-1,1 0 0,0-1 0,0 1 1,1-1-1,-1 1 0,1 0 1,-1-1-1,1 1 0,1 3 0,-2-6 36,0 0-1,0 1 0,0-1 0,1 0 1,-1 0-1,0 0 0,0 0 0,0 1 1,0-1-1,0 0 0,0 0 0,0 0 1,1 0-1,-1 0 0,0 0 0,0 1 0,0-1 1,0 0-1,0 0 0,1 0 0,-1 0 1,0 0-1,0 0 0,0 0 0,1 0 1,-1 0-1,0 0 0,0 0 0,0 0 1,0 0-1,1 0 0,-1 0 0,0 0 1,0 0-1,0 0 0,1 0 0,-1 0 1,0 0-1,0 0 0,0 0 0,0 0 1,1 0-1,-1 0 0,0-1 0,0 1 1,0 0-1,0 0 0,0 0 0,1 0 1,-1 0-1,0-1 0,7-10-1187,-5 8 483,15-27-3941,7-20 2223</inkml:trace>
  <inkml:trace contextRef="#ctx0" brushRef="#br0" timeOffset="1">402 1 12835,'-1'29'5577,"0"14"-2993,-3 19-959,0 9-321,4 1-560,2-4-248,10-15-376,2-11-96,3-23-536,2-10-416,-5-23-1032,-1-14 1128</inkml:trace>
  <inkml:trace contextRef="#ctx0" brushRef="#br0" timeOffset="2">217 198 9770,'-8'8'4953,"6"-6"-1120,3 0-2145,10 3-199,11 0-545,10 2-256,10-4-408,1-2-520,8-4-2825,1-3 2241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121 123 9586,'3'-17'1316,"-2"10"-639,0 0-1,0 0 1,0 0 0,-1-1 0,0 1 0,-2-11-1,2 16-336,-1-1 0,1 0 0,-1 1 0,0-1 0,0 1 0,0-1 0,0 1 0,0 0 0,0-1 0,-3-2 0,3 3-153,-1 1-1,1 0 1,0 0-1,-1 0 1,1 0-1,-1 0 0,1 0 1,-1 0-1,1 1 1,-1-1-1,1 0 1,-1 1-1,0-1 0,0 1 1,1 0-1,-4-1 1,0 1 0,0-1-1,0 1 1,1 0 0,-1 0 0,0 1 0,0-1-1,1 1 1,-1 0 0,0 0 0,1 1 0,-1-1-1,1 1 1,0 0 0,-5 3 0,8-4-174,0 0 1,0 0-1,0 0 1,1 0-1,-1 0 1,0 0-1,0 0 1,1 0 0,-1 0-1,1 0 1,-1 1-1,1-1 1,-1 0-1,1 0 1,0 1-1,0-1 1,-1 0-1,1 1 1,0-1-1,0 0 1,0 1-1,1-1 1,-1 0-1,0 0 1,0 1-1,1 1 1,1 3-19,1 0 0,-1 0 1,1 0-1,4 5 0,1 2 7,1-1-1,1-1 1,0 0-1,1 0 1,20 16-1,-15-14 57,-1 1 0,14 17 0,-27-30-33,0 1 1,-1 0-1,1 1 1,-1-1-1,0 0 1,0 0-1,0 0 1,0 1-1,0-1 1,0 3-1,0-4-5,-1 0 0,0 0 0,0 0 0,-1 0 0,1 0 0,0 0 0,0 0 0,0 0 0,-1 0 0,1 0-1,0 0 1,-1 0 0,1 0 0,-1 0 0,1 0 0,-1 0 0,0 0 0,1 0 0,-1-1 0,0 1 0,1 0 0,-1-1 0,0 1 0,0 0 0,-1 0 0,-2 1 10,0 0-1,1 0 1,-1-1 0,0 1 0,0-1 0,0 0 0,0 0 0,-1-1 0,-6 1 0,-3 0-517,-22-3 1,36 2 484,-25-4-1570,24 4 1484,0 0 1,1 0 0,-1-1-1,0 1 1,0 0 0,1-1-1,-1 1 1,0 0 0,0-1-1,1 1 1,-1-1 0,0 1-1,1-1 1,-1 1 0,1-1 0,-1 0-1,1 1 1,-1-1 0,1 0-1,-1 0 1,1 1 0,-1-1-1,1 0 1,0 0 0,0 1-1,-1-1 1,1-1 0,4-16-473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16 10066,'13'26'5057,"-9"4"-1704,0 17-1185,-1 10-199,-3 10-713,3 3-304,2 3-576,-5-4-176,0-9-128,1-8-40,1-16-272,-1-12-336,-1-15-840,-5-6-672,-9-19 1263</inkml:trace>
  <inkml:trace contextRef="#ctx0" brushRef="#br0" timeOffset="1">0 0 11426,'31'6'4745,"-9"-2"-2544,8 4-345,-6 5-415,-7 0-201,3 9-400,-2-2-120,-10 5-64,0 5-31,-12 1-129,-8 5-104,-3-5-168,0-13-64,-4 1-248,-1-9-328,3-4-897,-3-1-519,9-4 1048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235 140 11242,'1'-2'559,"0"0"0,0 0 0,0 0 1,-1 0-1,1 0 0,-1 0 0,0 0 0,0-1 0,0 1 0,0 0 0,0 0 0,0 0 0,-1-3 0,0 1-168,0 0 1,0 0-1,-1 0 0,1 1 1,-1-1-1,-4-5 0,1 1-168,-1 1-1,0 1 0,0-1 1,0 1-1,-14-10 0,16 13-168,-1 0 1,0 0-1,0 0 0,-1 1 0,1-1 0,0 1 0,-1 1 0,1-1 1,-1 1-1,-6-1 0,10 2-43,-1-1 0,0 1 1,0 1-1,0-1 0,0 0 1,0 1-1,0-1 0,1 1 1,-1 0-1,0 0 0,0 0 0,1 0 1,-1 0-1,1 1 0,-1-1 1,1 1-1,0 0 0,-1 0 1,1-1-1,0 2 0,-3 3 0,-2 4 16,1 0-1,0 1 0,0-1 0,1 1 0,1 1 0,0-1 0,1 1 0,0-1 0,0 1 0,-1 22 0,4-29 3,-1-1 0,1 1-1,0 0 1,1-1 0,-1 1-1,3 9 1,-3-13-18,1 1-1,-1-1 1,1 1-1,0-1 1,-1 1-1,1-1 1,0 0-1,0 1 1,0-1-1,0 0 1,0 0-1,0 0 1,1 0-1,-1 0 1,0 0 0,0 0-1,1 0 1,-1 0-1,1-1 1,-1 1-1,0 0 1,1-1-1,-1 1 1,3-1-1,0 1 1,0-1-1,0 1 0,0-1 1,1 0-1,-1-1 0,0 1 1,0-1-1,0 1 0,1-1 1,-1-1-1,0 1 0,0-1 1,-1 1-1,1-1 1,7-5-1,1-1 39,0-2-1,0 0 1,10-12 0,-16 17-15,-6 4-20,1 0 1,0 0-1,-1 1 0,1-1 1,0 1-1,-1-1 1,1 1-1,0-1 0,0 1 1,0-1-1,-1 1 0,1 0 1,0 0-1,0-1 0,1 1 1,-1 0 7,-1 0 1,1 0-1,-1 0 1,1 0-1,-1 0 1,1 1 0,-1-1-1,0 0 1,1 0-1,-1 0 1,1 1-1,-1-1 1,0 0 0,1 1-1,-1-1 1,1 0-1,-1 1 1,0-1-1,0 0 1,1 1-1,-1 0 1,2 1 58,-1 1-1,0 0 1,0 0 0,0 0-1,0 1 1,-1-1-1,1 4 1,0 14 117,-1-16-274,0 0 1,0 0-1,1 0 0,-1 0 0,1 0 0,0 0 0,0-1 1,1 1-1,2 5 0,-4-9-63,0-1 0,1 1 0,-1-1 1,1 1-1,-1 0 0,1-1 0,-1 1 0,1-1 1,0 1-1,-1-1 0,1 1 0,-1-1 0,1 1 0,0-1 1,0 0-1,-1 1 0,1-1 0,0 0 0,0 0 0,-1 0 1,1 0-1,0 1 0,0-1 0,-1 0 0,2 0 1,1-1-490,-1 0 0,0 1 1,1-1-1,-1 0 0,0 0 1,3-2-1,-4 3 526,13-5-1356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7434,'-11'17'3320,"15"-9"-1279,1-5-353,9 1-176,5-2-159,3-2-505,6 0-288,6-5-376,2 2-88,1 2-720,1-2-536,-9-2 712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 8490,'0'-1'363,"1"1"0,-1-1 0,1 1 0,-1 0 1,1-1-1,-1 1 0,0-1 0,1 1 0,-1-1 0,0 1 1,1-1-1,-1 0 0,0 1 0,0-1 0,0 1 0,0-1 1,1 0-1,-4 1 3008,-2 5-1786,-3 6-751,0 0 1,1 0-1,0 0 1,1 1-1,1 0 1,-9 25-1,13-31-745,-1 0-1,1 0 1,0 0-1,1 0 1,0 0-1,0 1 1,1 8-1,0-11-42,0 0 0,0 0 0,0-1 0,0 1 0,1 0 0,0 0 0,0-1 0,0 1 0,0-1 0,0 1 0,1-1 0,3 4 0,-4-4-37,0-1 0,1 1 1,0 0-1,0-1 0,0 0 1,0 0-1,0 0 0,0 0 1,1 0-1,-1 0 0,1-1 1,-1 0-1,1 1 1,-1-1-1,1-1 0,0 1 1,0-1-1,-1 1 0,1-1 1,0 0-1,0 0 0,-1-1 1,8-1-1,1 0-30,0-2 0,0 1 0,0-2 0,-1 0 0,0 0 0,0-1 1,0 0-1,17-13 0,-20 12-36,1 0 0,-1-1 0,0 0 0,-1 0 0,0 0 1,0-1-1,-1 0 0,0 0 0,-1-1 0,5-10 0,-9 18 52,0 0-1,0 0 1,-1 0-1,1 0 0,-1 0 1,0 0-1,1 0 0,-1 0 1,0 0-1,0 0 1,0 0-1,0 0 0,-1 0 1,1 0-1,0 0 1,-1 0-1,0 0 0,-1-3 1,1 4 11,0-1 1,0 1 0,0 0-1,0 0 1,0 0-1,0 0 1,-1 0 0,1 0-1,0 0 1,-1 0-1,1 0 1,-1 1 0,1-1-1,-1 1 1,1-1-1,-1 1 1,1-1 0,-1 1-1,0 0 1,1 0-1,-1 0 1,-2 0 0,-1 0 31,0 1 1,0-1 0,0 1 0,0 0 0,0 1 0,1-1-1,-1 1 1,0 0 0,1 0 0,0 1 0,-1-1 0,1 1-1,0 0 1,0 0 0,0 0 0,1 1 0,-7 6-1,7-6 11,0 0-1,0 0 1,0 0-1,1 1 0,-1-1 1,1 1-1,0 0 1,0 0-1,1 0 0,-1 0 1,1 0-1,0 0 0,1 0 1,-1 0-1,1 0 1,0 0-1,1 7 0,-1-9-25,1 1 0,1 0 0,-1-1-1,0 1 1,1-1 0,0 1 0,0-1-1,0 0 1,0 1 0,0-1 0,0 0-1,1 0 1,0-1 0,0 1 0,-1-1-1,2 1 1,-1-1 0,0 0 0,0 0-1,1 0 1,4 2 0,3 0-31,1 1 0,0-2 0,1 0 0,-1 0 0,17 1-1,-11-2-448,0-2 0,0 0-1,22-3 1,3-3-195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 13043,'5'-2'5521,"-5"2"-2016,-1 0-2409,0 0 72,-1 0-104,1 0-263,-6 5-1249,-12 11 103,-35 29 105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294 172 8346,'3'-2'626,"-1"0"0,0-1 0,0 1 0,-1 0 0,1-1 0,0 0 0,-1 1 0,1-1 0,-1 0 0,0 0 0,0 1-1,0-1 1,-1 0 0,1 0 0,-1 0 0,1-5 0,-1 4-369,-1 0 0,1 0-1,-1 0 1,0 1-1,0-1 1,0 0 0,0 1-1,-1-1 1,0 1-1,1-1 1,-5-5 0,1 3-194,0 0 0,0 0 0,-1 1 0,0-1 0,0 1 0,0 0 0,0 1 0,-1 0 0,0 0 0,0 0 0,0 1 0,-11-4 0,12 5-48,-1 1 0,1 0 0,-1 0-1,1 0 1,-1 1 0,0 0 0,1 0-1,-1 1 1,0 0 0,1 0 0,-1 0 0,1 1-1,0 0 1,-1 0 0,1 1 0,0 0 0,0 0-1,-8 6 1,7-4-13,1 0 0,0 0 0,0 1 0,0 0 0,1 0 1,0 0-1,0 1 0,0 0 0,1 0 0,0 0 0,0 0 0,1 1 0,0-1 0,-4 15 0,6-15-1,0 0 0,1-1 0,0 1-1,0 0 1,0-1 0,1 1-1,0 0 1,3 11 0,-3-13-2,0 0 1,1 0-1,-1-1 1,1 1-1,0-1 0,0 1 1,0-1-1,1 0 1,5 7-1,-6-9-1,0 0 0,0 0 0,1 0 0,-1 0 0,1 0 0,-1-1 0,1 1 0,0-1 0,-1 0 0,1 0 0,0 0 0,0 0 0,0 0 0,0-1 1,0 1-1,0-1 0,4 0 0,2 0 0,-1 0 0,0-1 0,0 0 0,0-1 0,0 0 0,0 0 0,0-1 0,0 0 0,0 0 0,-1 0 0,0-1 0,0-1 0,0 1 0,0-1 0,0 0 0,-1 0 0,0-1 0,8-10 0,-13 15 8,-1 0 1,1 0-1,0 0 0,-1 1 0,1-1 0,0 0 1,-1 0-1,1 1 0,0-1 0,0 0 0,0 1 1,0-1-1,0 1 0,1-1 0,-1 1 3,0 0-1,-1 1 1,1-1-1,0 0 1,0 1-1,-1-1 1,1 1-1,0-1 1,-1 1-1,1-1 1,0 1-1,-1 0 1,1-1-1,-1 1 1,1 0-1,-1-1 1,1 1-1,0 1 1,4 6 65,-1 0 0,1 0 1,3 11-1,-6-13-49,1 1-1,-1-1 1,2 0 0,-1 0 0,1 0-1,0-1 1,4 6 0,-7-10-117,0 0-1,-1-1 1,1 1 0,0 0 0,-1-1 0,1 1 0,0-1-1,0 1 1,-1-1 0,1 1 0,0-1 0,0 1 0,0-1 0,0 0-1,0 0 1,0 1 0,0-1 0,-1 0 0,1 0 0,0 0-1,0 0 1,0 0 0,0 0 0,0 0 0,0 0 0,0-1 0,0 1-1,1-1 1,8-6-787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8:5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10386,'4'6'1118,"0"0"0,0 0-1,-1 0 1,1 1 0,2 10-1,-3-9-494,-1 0-1,0 1 0,-1-1 0,1 1 0,-2-1 1,1 1-1,-2 13 0,-6 37 654,7-59-1284,0 0-1,0 0 1,0 0-1,0 0 0,0 0 1,0 0-1,0 0 1,1 1-1,-1-1 0,0 0 1,0 0-1,0 0 1,0 0-1,0 0 1,0 0-1,0 0 0,1 0 1,-1 0-1,0 0 1,0 0-1,0 0 0,0 0 1,0 0-1,0 0 1,1 0-1,-1 0 1,0 0-1,0 0 0,0 0 1,0 0-1,0 0 1,0 0-1,1 0 0,-1 0 1,0 0-1,0 0 1,0 0-1,0-1 0,0 1 1,0 0-1,0 0 1,0 0-1,1 0 1,-1 0-1,0 0 0,0 0 1,0 0-1,0-1 1,0 1-1,0 0 0,0 0 1,0 0-1,0 0 1,0 0-1,0 0 1,0 0-1,0-1 0,0 1 1,0 0-1,0 0 1,0 0-1,0 0 0,0-1 1,5-9-598,2-7-455,5-20-1,-3 8 283,18-43 1,-26 68 804,1 1 1,0-1 0,0 1-1,1 0 1,4-6 0,-6 8 12,-1 0 0,1 1 0,-1-1 0,1 1-1,-1-1 1,1 1 0,-1 0 0,1-1 0,0 1 0,-1 0 0,1-1 0,0 1 0,-1 0 0,1 0 0,0-1 0,0 1-1,-1 0 1,1 0 0,0 0 0,0 0 0,-1 0 0,1 0 0,0 0 0,-1 0 0,1 0 0,0 1 0,0-1-1,-1 0 1,1 0 0,0 1 0,-1-1 0,1 0 0,0 1 0,-1-1 0,1 1 0,-1-1 0,2 1 0,4 6 356,0 0 0,-1 0-1,0 1 1,0-1 0,-1 1 0,7 16 0,-8-16-279,1 0 0,0 0-1,1 0 1,-1-1-1,2 1 1,9 11 0,-12-16-391,1-1 1,-1 1 0,1-1-1,0 1 1,0-1 0,6 3-1,7 1-476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186 376 6953,'-1'-6'1460,"-1"0"-1,1 1 0,-1-1 1,-1 0-1,1 1 0,-4-7 0,5 11-1252,0-1-1,-1 0 1,1 1-1,-1-1 0,1 1 1,-1-1-1,1 1 0,-1 0 1,0 0-1,1 0 1,-1 0-1,0 0 0,0 0 1,0 0-1,0 0 0,0 1 1,0-1-1,0 1 1,0 0-1,0-1 0,-2 1 1,-2 0-56,0 1 1,0-1-1,0 1 0,1 0 1,-1 0-1,0 1 1,1-1-1,-1 1 1,1 1-1,-1-1 0,1 1 1,0 0-1,0 0 1,1 0-1,-1 1 1,-7 7-1,9-8-130,0 0 1,0 1-1,0-1 0,1 1 0,0-1 1,0 1-1,0 0 0,0 0 0,0 0 1,1 0-1,0 0 0,0 0 0,0 1 1,0-1-1,1 0 0,-1 0 0,1 1 1,0-1-1,0 0 0,1 1 1,-1-1-1,1 0 0,2 5 0,-3-7-21,1 1-1,0-1 1,0 1-1,0-1 0,0 0 1,1 0-1,-1 0 1,0 0-1,1 0 0,0 0 1,-1 0-1,1 0 1,0-1-1,0 1 0,0 0 1,0-1-1,0 0 1,0 0-1,0 1 0,1-1 1,-1 0-1,0-1 1,1 1-1,-1 0 0,1-1 1,3 1-1,-3-1-8,1 0-1,0-1 0,0 1 0,0-1 0,0 0 1,-1 0-1,1 0 0,0 0 0,-1-1 1,1 1-1,3-4 0,5-3-131,19-15-1,-21 14 12,0 1 0,0-2-1,-1 1 1,0-1 0,-1 0 0,0-1-1,-1 0 1,0 0 0,-1-1-1,0 0 1,0 0 0,5-21 0,-2-7 59,-2 0 1,-2-1-1,0-66 1,-4 94 95,-1 10 2,1 0 1,-1-1-1,0 1 1,0 0 0,-1 0-1,1 0 1,-1 0 0,1-1-1,-1 1 1,0 0 0,-2-5-1,3 8-18,0 0-1,0 0 0,0-1 1,0 1-1,-1 0 1,1 0-1,0 0 0,0-1 1,0 1-1,0 0 1,0 0-1,0 0 0,0 0 1,0-1-1,-1 1 1,1 0-1,0 0 1,0 0-1,0 0 0,0-1 1,-1 1-1,1 0 1,0 0-1,0 0 0,0 0 1,-1 0-1,1 0 1,0 0-1,0 0 0,0 0 1,-1 0-1,1 0 1,0 0-1,0 0 0,-1 0 1,1 0-1,0 0 1,0 0-1,0 0 0,-1 0 1,1 0-1,-5 10 302,4-7-239,-4 12 71,0 0 1,2 1 0,0 0-1,1-1 1,0 1-1,1 19 1,2-1 77,9 61-1,-10-95-219,4 27 82,1 0 1,15 45-1,-17-65-229,0 0 0,0-1 1,0 1-1,1-1 0,0 1 0,0-1 0,0 0 0,1-1 0,0 1 0,0-1 0,1 0 0,-1 0 0,1 0 0,0-1 0,8 4 0,23 7-561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9290,'3'1'424,"-1"1"0,0-1 0,0 1 0,0 0 0,0 0 0,-1 0 0,1 0 0,-1 0-1,1 1 1,-1-1 0,1 0 0,-1 1 0,0-1 0,0 1 0,0-1 0,-1 1 0,1-1 0,0 6 0,1 6 359,-1 0 1,-1 20-1,0-16-99,-16 193 2355,13-189-2965,3 5-16,0-26-72,0 1 0,0-1 1,0 1-1,1-1 0,-1 1 0,1-1 0,-1 1 0,1-1 0,0 0 1,-1 1-1,1-1 0,0 0 0,0 1 0,2 1 0,-3-3-9,0 0 1,1 0-1,-1 1 0,1-1 0,-1 0 0,0 0 0,1 0 1,-1 0-1,1 0 0,-1 0 0,0 0 0,1 0 0,-1 0 0,1 0 1,-1 0-1,0 0 0,1 0 0,-1 0 0,1 0 0,-1 0 0,0 0 1,1 0-1,-1 0 0,1-1 0,-1 1 0,0 0 0,1 0 1,-1-1-1,0 1 0,1 0 0,-1 0 0,0-1 0,1 1 0,-1 0 1,0-1-1,1 0 0,8-15-823,-4 2 42,5-26-1,-7 24 531,1 1 1,6-17-1,-9 28 318,1 0 0,0 0 0,0 0 0,1 0 0,-1 1 1,1-1-1,-1 1 0,1-1 0,0 1 0,0 0 1,1 0-1,3-3 0,-6 6 11,0-1 0,0 1 0,-1-1 0,1 1 0,0 0 0,0-1 0,0 1 0,0 0 0,0 0 0,-1-1 0,1 1 0,0 0-1,0 0 1,0 0 0,0 0 0,0 0 0,0 0 0,0 0 0,0 1 0,0-1 0,-1 0 0,1 0 0,0 1 0,0-1 0,0 0 0,0 1 0,-1-1 0,1 1 0,0-1 0,-1 1 0,1 0 0,0-1 0,-1 1 0,1 0 0,0-1 0,-1 1 0,1 1 0,3 3 312,-1 1 1,1 1 0,-1-1 0,2 8-1,3 4 172,-4-11-365,1 3-31,0-1 0,-1 1 0,0 0 0,5 20 1,-9-28-317,0-1-1,1 1 1,-1-1 0,0 0 0,0 1 0,1-1-1,-1 1 1,1-1 0,-1 0 0,1 1 0,0-1-1,-1 0 1,1 1 0,0-1 0,0 0 0,0 0-1,0 0 1,0 0 0,0 0 0,0 0 0,0 0-1,2 1 1,12-1-878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28 295 7186,'8'15'4032,"-2"-3"-463,0 4-1032,0 5-801,-1-1-432,6 0-656,-3-4-263,0-6-529,-1-4-545,-5-6-4664,0-8 3785</inkml:trace>
  <inkml:trace contextRef="#ctx0" brushRef="#br0" timeOffset="1">0 87 10754,'0'0'4377,"3"2"-2880,2 2-409,-5-4-816,0 0-528,0 0 112</inkml:trace>
  <inkml:trace contextRef="#ctx0" brushRef="#br0" timeOffset="2">366 0 8146,'2'7'4945,"-2"15"-224,5 20-2153,-10 6-367,10 22-713,-1 5-392,-5-9-608,-6-5-207,7-9-217,12-9-56,7-6-232,11-5-289,-2-21-775,-4-10-480,7-9 1048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11827,'14'1'4793,"3"3"-3169,7 2-264,-3-2-712,3-2-232,19 0-488,-1 0-568,26-2 424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10906,'3'4'1315,"-1"1"-1,0-1 1,0 0-1,3 9 1,-2 1-5,3 22 0,-2-15-279,8 60 25,-10-77-1041,0-5-418,3-12-613,-4 8 904,28-70-58,-27 71 184,0 1-1,-1-1 0,1 1 0,0 0 0,0 0 1,1 0-1,-1 0 0,1 1 0,0-1 0,-1 1 1,1-1-1,0 1 0,0 0 0,1 0 0,-1 0 1,0 0-1,1 1 0,-1 0 0,1-1 0,-1 1 1,1 0-1,4 0 0,-4 0 33,-1 1-1,0 0 1,0 0 0,0 1 0,1-1-1,-1 1 1,0-1 0,0 1 0,0 0-1,0 0 1,0 0 0,0 0 0,0 1-1,0-1 1,-1 1 0,1 0 0,-1 0-1,1 0 1,-1 0 0,1 0 0,-1 1 0,0-1-1,3 5 1,-1 1 150,1 1 0,-2 0 0,1 0 0,-1 0 1,-1 0-1,0 0 0,2 13 0,2 10 305,-3-20-333,1 1 1,5 13-1,-9-26-171,0 0-1,0 0 1,0 0-1,0 1 1,0-1-1,0 0 0,0 0 1,0 0-1,0 0 1,0 0-1,0 0 1,1 0-1,-1 0 1,0 0-1,0 0 1,0 1-1,0-1 0,0 0 1,0 0-1,0 0 1,0 0-1,0 0 1,0 0-1,0 0 1,1 0-1,-1 0 1,0 0-1,0 0 1,0 0-1,0 0 0,0 0 1,0 0-1,0 0 1,0 0-1,1 0 1,-1 0-1,0 0 1,0 0-1,0 0 1,0 0-1,0 0 1,0 0-1,1 0 0,2-5-183,3-8-250,7-37-754,-8 25 752,15-46-1,-17 62 453,1-3 150,-4 12-148,0 0-1,1-1 1,-1 1-1,0 0 1,0-1-1,1 1 1,-1 0-1,0 0 1,1-1-1,-1 1 1,0 0-1,1 0 0,-1 0 1,0-1-1,1 1 1,-1 0-1,0 0 1,1 0-1,-1 0 1,1 0-1,-1 0 1,0 0-1,1 0 1,-1 0-1,0 0 1,1 0-1,0 0 18,-1 0 0,1 1 0,0-1 0,-1 0 0,1 1 0,-1-1-1,1 1 1,-1-1 0,1 1 0,-1-1 0,1 1 0,-1-1 0,0 1 0,1-1 0,-1 1 0,0-1-1,1 1 1,-1 0 0,0-1 0,0 1 0,1 0 0,-1-1 0,0 1 0,0 1 0,1 1 109,1 7 168,1-1 1,1 20-1,0 3 71,1-8-187,-3-14-454,0 1 0,0-1 0,8 17 0,-10-26 149,0-1 0,1 1 0,-1 0-1,0-1 1,1 1 0,-1 0 0,1-1 0,-1 1-1,1-1 1,-1 1 0,1-1 0,0 1-1,8 0-789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9090,'2'55'7479,"0"-3"-3430,-2-46-3752,0-1 0,1 1 0,-1 0 0,1-1 0,0 1 0,1-1 0,-1 0 0,4 8 0,-4-11-276,0-1-1,0 1 1,0 0 0,0 0-1,0-1 1,1 1 0,-1-1-1,1 1 1,-1-1 0,1 0-1,-1 0 1,1 0 0,0 1-1,-1-1 1,1-1 0,0 1-1,0 0 1,0 0 0,0-1-1,0 1 1,0-1 0,0 0-1,0 1 1,0-1 0,0 0-1,2 0 1,-2 0-34,-1 0 1,1 0-1,0 0 0,-1 0 1,1-1-1,-1 1 0,1 0 1,-1-1-1,1 1 0,-1-1 1,1 1-1,-1-1 1,1 0-1,-1 1 0,0-1 1,0 0-1,1 0 0,-1 0 1,0 0-1,0 0 0,0-1 1,0 1-1,0 0 0,0 0 1,0-1-1,0 1 0,-1 0 1,1-1-1,0 1 0,-1-1 1,1 1-1,-1-1 0,0 1 1,1-1-1,-1 1 0,0-1 1,0 0-1,0 1 0,0-2 1,-1-2-25,1 1 0,-1-1 1,0 1-1,0-1 0,-1 1 1,1 0-1,-1-1 0,0 1 1,0 0-1,0 0 1,-1 0-1,-3-4 0,1 3 14,-1 0 1,1 0-1,-1 1 0,0-1 0,0 1 0,0 1 1,-1-1-1,-10-3 0,2 1 84,-1 1 1,-26-5-1,39 10-38,-11-3 53,13 3-70,1 0-1,-1 0 1,0 0 0,1 0 0,-1 0-1,1 0 1,-1 0 0,1 0-1,-1 0 1,1 0 0,-1 0 0,1 1-1,-1-1 1,1 0 0,-1 0-1,1 0 1,-1 1 0,1-1 0,-2 1-1,3-1-9,-1 1 0,0 0 0,0-1 1,0 1-1,1-1 0,-1 1 0,0-1 0,0 1 0,1-1 0,-1 1 0,1-1 0,-1 1 0,0-1 0,1 0 0,-1 1 1,1-1-1,-1 0 0,2 1 0,-2-1 2,3 2-46,1 0 0,-1 0-1,1-1 1,0 1 0,0-1-1,-1 0 1,1 0 0,5 1 0,33 1-570,-20-2 384,-1 1 1,0 1-1,31 7 1,-44-7 270,0 0 0,1 0 0,-1 0 0,0 1 1,-1 1-1,1-1 0,-1 1 0,0 0 0,0 1 1,0 0-1,6 7 0,-8-8 145,-1 0 1,0 0-1,0 0 1,0 0-1,-1 1 1,0 0-1,0-1 1,0 1-1,-1 0 1,0 0-1,0 1 1,2 9-1,2 26 1661,-7-50-1731,1 0 0,-1 1-1,1-1 1,1 0-1,1-11 1,2 4-296,0 0 1,9-19-1,10-36-1233,-4 25-1151,-10 30 1846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7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6185,'0'-5'7861,"1"4"-6081,0 4 381,2 6-1979,0 0 0,1 0 1,7 13-1,0 2 21,-9-20-128,-1 1 0,0 0 0,0 0 0,0 0 0,0 0 0,-1 0 0,0 0 1,0 0-1,0 0 0,-1 0 0,1 0 0,-3 7 0,1-1 133,-2 3 44,4-14-247,0 0-1,0 0 1,0 0 0,0 1 0,0-1 0,0 0 0,0 0 0,0 0-1,0 1 1,0-1 0,0 0 0,0 0 0,0 0 0,0 0-1,0 1 1,-1-1 0,1 0 0,0 0 0,0 0 0,0 0 0,0 0-1,0 1 1,-1-1 0,1 0 0,0 0 0,0 0 0,0 0-1,0 0 1,-1 0 0,1 0 0,0 0 0,0 0 0,0 0 0,-1 0-1,1 1 1,0-1 0,0 0 0,0 0 0,-1 0 0,1-1-1,0 1 1,0 0 0,0 0 0,0 0 0,-1 0 0,1 0 0,0 0-1,0 0 1,0 0 0,-1 0 0,1 0 0,0 0 0,0-1-1,-1 1-11,1-1 0,0 0-1,0 1 1,-1-1-1,1 1 1,0-1-1,0 0 1,0 1 0,0-1-1,0 0 1,0 1-1,0-1 1,0 0 0,0 1-1,0-1 1,0-1-1,1-3-27,0-15-44,0 0 0,8-31 0,-8 46 68,1-1 1,-1 1 0,1 0-1,0-1 1,1 1 0,-1 0-1,1 0 1,0 1 0,0-1 0,1 1-1,-1-1 1,1 1 0,0 0-1,0 0 1,1 1 0,-1-1-1,1 1 1,-1 0 0,1 0-1,0 1 1,0-1 0,10-2 0,-2 2 42,1 0 1,-1 1-1,0 0 1,1 1 0,-1 1-1,0 0 1,26 4 0,-36-3 10,1-1 1,0 1 0,-1-1 0,0 1-1,1 0 1,-1 0 0,1 1 0,-1-1-1,0 1 1,0 0 0,0-1 0,0 1-1,0 1 1,0-1 0,-1 0 0,1 1-1,0-1 1,-1 1 0,0 0 0,0 0-1,0 0 1,0 0 0,0 0-1,-1 0 1,1 0 0,-1 1 0,0-1-1,0 1 1,0-1 0,0 0 0,-1 1-1,0 0 1,1-1 0,-2 6 0,1 5 175,-2-1 0,0 1 0,-7 24 0,4-20-90,-3 25-1,9-30-298,-1-13 88,-1 1 0,1-1 0,0 0 0,0 0 0,0 1 0,0-1 0,0 0 0,1 0 0,-1 0 0,0 1 0,0-1 0,0 0 0,0 0 0,0 1 0,0-1 0,0 0 0,0 0 0,0 0 0,1 1 0,-1-1 0,0 0 0,0 0 0,0 0 0,0 0 0,1 1 1,-1-1-1,0 0 0,0 0 0,0 0 0,1 0 0,-1 0 0,0 0 0,0 0 0,1 1 0,-1-1 0,0 0 0,0 0 0,1 0 0,-1 0 0,0 0 0,2-1-1783,-2-1 783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0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10 191 11939,'0'0'374,"1"1"1,0-1 0,-1 1 0,1-1 0,0 0 0,0 0 0,-1 1 0,1-1 0,0 0-1,0 0 1,0 0 0,-1 0 0,1 0 0,1 0 0,11-5 1537,-9 3-1760,-1-1 0,0 0 0,0 0 0,4-4 0,4-6 5,-1-1 0,-1 0 0,11-22 0,-18 32-136,0 0-1,-1 0 1,0 0 0,1 0 0,-1 0-1,-1 0 1,1 0 0,-1 0 0,1-1 0,-1 1-1,-1-7 1,1 9 20,-1 0 0,1 0 0,-1 0 0,0 1 0,1-1 0,-1 0 0,0 0 0,0 1 0,0-1 0,0 0 0,-1 1 0,1-1 0,0 1 0,0-1 0,-1 1-1,1 0 1,-1 0 0,0 0 0,1 0 0,-1 0 0,0 0 0,1 0 0,-1 0 0,0 0 0,0 1 0,0-1 0,0 1 0,0 0 0,0-1 0,1 1 0,-1 0 0,0 0 0,0 0 0,0 0 0,0 1 0,0-1 0,-2 1 0,0 0 68,1 0 1,0 1 0,0-1 0,0 1-1,0-1 1,0 1 0,0 0 0,1 0 0,-1 1-1,1-1 1,-1 0 0,1 1 0,0 0-1,0-1 1,0 1 0,0 0 0,0 0 0,-1 5-1,1-3-11,1-1 0,0 1 0,0-1-1,0 1 1,0-1 0,1 1-1,0 0 1,0-1 0,0 1 0,1 0-1,-1-1 1,1 1 0,3 7 0,-1-4-39,0 1 1,1-1 0,0 0-1,0 0 1,1 0-1,0 0 1,1-1 0,0 0-1,0 0 1,0 0 0,1-1-1,0 0 1,0-1 0,0 1-1,10 4 1,-4-3-243,0-1 1,0 0-1,1-1 0,-1-1 1,1 0-1,0-1 0,0 0 1,0-2-1,16 1 0,24-1-745,-9-2 276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30 7138,'-2'-10'11113,"-4"4"-8589,3 4-2580,0 1-1,1 0 1,-1-1-1,0 1 0,0 1 1,-3-2-1,2 1 73,0 0 0,0 0-1,0 0 1,-1 1 0,1-1 0,0 1-1,-1 0 1,1 0 0,0 1 0,0-1 0,0 1-1,-1 0 1,1 0 0,0 0 0,0 1 0,0-1-1,-6 5 1,2-1-8,-1 2 1,1-1-1,1 1 0,-1 0 1,1 1-1,1 0 0,0 0 1,0 0-1,0 1 0,1 0 0,0 0 1,-7 19-1,11-24-10,-1 0 0,0 1 0,1 0 0,0-1 0,0 1 0,0-1 0,1 1 0,0 0 0,0 0 0,0-1 0,0 1 0,1 0 0,-1-1 0,1 1 0,0 0 0,1-1 0,-1 1 0,1-1 0,3 6 0,-1-3-57,0-1-1,1 1 1,-1-1-1,2 0 1,-1 0-1,1-1 1,-1 0-1,2 0 1,-1 0-1,0 0 1,1-1-1,0 0 1,0-1 0,13 5-1,-12-5-327,-1-1 0,1 0 0,0-1 0,0 0 1,0 0-1,0-1 0,0 0 0,-1 0 0,12-2 0,22-8-812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4241,'4'0'2737,"-5"1"1884,-5 0-1927,2-1-5659,3 0 2191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5993,'-4'20'8978,"-2"9"-4468,-16 149-3172,22-156-1221,0 0 0,1-1 0,1 1 0,9 36 0,-7-44-105,0-1-1,1 1 0,0-1 1,1 0-1,0 0 0,1-1 0,1 0 1,10 13-1,-14-20-59,1 0 0,-1 0 0,1-1 0,0 1 0,10 5 0,-13-9 28,0 1-1,1-1 0,-1 0 1,1 0-1,0 0 0,-1 0 1,1-1-1,0 1 0,0-1 0,-1 1 1,1-1-1,0 0 0,0 0 1,0 0-1,3-1 0,20-7-102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10754,'-12'7'4345,"18"1"-2600,3-4-401,12 4-416,8 1-160,13-2-376,8 1-136,7-1-136,2-7-16,2 1-816,-2 0-696,-13-1 880</inkml:trace>
  <inkml:trace contextRef="#ctx0" brushRef="#br0" timeOffset="1">497 6 8458,'6'18'4089,"12"33"-1305,-13-26-607,-4-2-729,-1 5-376,-3-6-640,2-3-208,1-6-376,0-6-384,0-3-1544,0-4 1376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8162,'4'1'4113,"0"-1"-1337,2 4-1199,-6-4-265,0 0-656,0 0-120,5 4-1288,8 0-2753,10 3 2465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102 234 6801,'0'-1'245,"0"1"1,0-1-1,0 1 0,1 0 0,-1-1 0,0 1 0,1-1 0,-1 1 0,0 0 0,0-1 0,1 1 0,-1 0 0,1-1 0,-1 1 0,0 0 0,1 0 0,-1-1 0,1 1 0,-1 0 0,0 0 0,1 0 0,-1 0 0,1 0 0,-1-1 0,1 1 0,0 0 0,10-4 1601,-3-2-1412,0 0 1,0-1-1,0 0 0,-1 0 0,0-1 0,-1 1 1,10-16-1,-13 18-385,0 0 1,0 0 0,-1 0-1,0 0 1,0-1 0,0 1-1,-1 0 1,1-1-1,-1 0 1,-1 1 0,1-1-1,-1 0 1,0 1 0,0-1-1,-2-8 1,1 11-14,0 0 0,0 0 0,0 0 1,0 0-1,0 0 0,-1 1 0,1-1 1,-1 0-1,0 1 0,0 0 0,0-1 0,0 1 1,0 0-1,-1 0 0,1 0 0,-1 0 0,1 1 1,-1-1-1,1 0 0,-1 1 0,-6-2 1,7 2-5,-1 0 0,1 1 0,-1-1 1,0 1-1,0 0 0,1 0 1,-1 0-1,0 0 0,1 0 0,-1 1 1,0-1-1,1 1 0,-1-1 1,0 1-1,1 0 0,-1 0 1,1 1-1,-1-1 0,1 0 0,0 1 1,0-1-1,-1 1 0,1 0 1,0 0-1,-2 3 0,1-2-15,1 1 0,0 0 1,0-1-1,0 1 0,0 0 0,1 0 0,0 0 0,0 0 0,0 0 1,0 1-1,1-1 0,-1 0 0,1 0 0,0 8 0,2 6 7,7 37-1,-8-49-15,44 163 243,2 9 704,-45-167-865,0-6-17,-1 0 1,0 1-1,-1-1 0,1 1 0,-1-1 0,-1 11 1,1-14-52,-1-1 1,1 0 0,-1 0-1,1 1 1,-1-1 0,1 0-1,-1 0 1,0 1 0,0-1-1,0 0 1,1 0-1,-1 0 1,0 0 0,0 0-1,-1 0 1,1-1 0,0 1-1,0 0 1,0-1 0,0 1-1,-1 0 1,1-1 0,0 1-1,-1-1 1,1 0 0,0 1-1,-1-1 1,1 0 0,-2 0-1,-3 0-20,1 1 0,0-2 0,-1 1-1,1-1 1,0 1 0,-10-4 0,7 1-202,0 0 0,1 0 0,0 0 0,0-1 0,-13-10 0,15 11 1,1-1-1,0 1 1,0-1-1,0 0 1,1 0-1,0 0 1,-1-1-1,1 1 1,1-1-1,-4-6 1,4 3 18,0-1 0,0 1 1,0 0-1,1-10 1,1 16 165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8290,'3'2'518,"0"0"0,-1 0 0,1 1 0,-1-1 0,1 0 0,-1 1 0,0 0 0,0-1 0,0 1 0,-1 0 0,1 0 1,1 5-1,0 2 730,0 0 1,2 21 0,-2-6-312,-1 0 0,-2 35-1,-10 52 116,2-32-800,8-69-239,0 0 1,3 19-1,-2-18-72,0-11-256,1-5 37,2-10-168,16-57-915,-13 47 1106,-5 18 216,1-1 1,0 1-1,0 0 1,0 0-1,1 0 1,-1 0-1,9-9 1,-12 15 38,14-15 109,-13 14-91,0 1 1,0-1-1,0 1 0,-1 0 1,1-1-1,0 1 1,0 0-1,0-1 0,0 1 1,0 0-1,0 0 0,0 0 1,0 0-1,0 0 1,0 0-1,1 0 0,-1 0 19,0 0 0,-1 1-1,1-1 1,0 0-1,0 1 1,-1-1 0,1 0-1,0 1 1,-1-1 0,1 1-1,0-1 1,-1 1-1,1-1 1,-1 1 0,1 0-1,-1-1 1,1 1 0,-1 0-1,0-1 1,1 1-1,-1 0 1,0-1 0,1 1-1,-1 0 1,0 0 0,1 1-1,0 22 788,-1-21-704,0 4 100,0 13 178,0-1 0,1 1 0,1-1 0,8 34 0,-9-51-526,-1 0 0,1 0 1,0 0-1,0 0 1,0 0-1,0 0 1,2 3-1,-2-4 92,0 0-1,0-1 1,-1 1-1,1-1 1,0 1-1,0-1 1,0 1-1,-1-1 1,1 1-1,0-1 1,0 0-1,0 0 1,0 1-1,0-1 1,0 0-1,0 0 1,0 0-1,0 0 1,0 0-1,0 0 1,0 0-1,0-1 1,1 1-1,26-9-232</inkml:trace>
  <inkml:trace contextRef="#ctx0" brushRef="#br0" timeOffset="1">397 72 11194,'3'32'4977,"-3"11"-2512,0 8-961,0 1-255,2-1-537,6-5-240,8-4-288,4-6-96,1-14-600,2-7-464,-6-16-185,-1-5 497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9474,'-18'11'4425,"15"-8"-1680,3 2-961,9 3-840,6-2-256,11 2-424,8-7-144,18-4-648,14 1 392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 8850,'-6'-7'3609,"-8"6"-2049,-3 2-312,-8 11-288,1 8-103,-1 8-329,2 9-112,11 7-160,4 0-64,9 1-104,9-2-32,11-7-56,3-6 48,13-12-640,3-12-544,8-15 728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5:2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55 4105,'-1'-3'742,"1"1"1,-1 0-1,1-1 1,0 1 0,-1-1-1,1 1 1,0 0-1,1-1 1,0-3-1,0-9 3951,-1 15-4633,0 0-43,0-1 0,0 1-1,0 0 1,0 0-1,0 0 1,0-1-1,0 1 1,-1 0-1,1 0 1,0 0-1,0 0 1,0-1-1,0 1 1,0 0 0,0 0-1,-1 0 1,1 0-1,0-1 1,0 1-1,0 0 1,0 0-1,-1 0 1,1 0-1,0 0 1,0 0-1,0 0 1,0 0-1,-1-1 1,1 1 0,0 0-1,0 0 1,-1 0-1,1 0 1,0 0-1,-9-2-3,1 0 0,-1 1-1,0 0 1,1 1 0,-1-1-1,0 1 1,-13 2 0,18-1-10,-1-1 0,0 1 0,0 0 1,1 0-1,-1 1 0,0 0 1,1-1-1,0 1 0,-1 1 1,1-1-1,0 0 0,0 1 0,0 0 1,-5 5-1,8-6 0,0 0 0,0 0 0,0 0 1,0 0-1,0 0 0,1 0 0,-1 0 0,0 0 0,1 0 0,0 0 1,-1 0-1,1 1 0,0-1 0,0 0 0,0 0 0,1 0 0,-1 0 1,1 3-1,1 2 24,0 0 0,0 0 0,8 14 0,21 37 173,-15-30 48,-1 2 0,19 52 0,-31-72-208,0 0 1,-1 0-1,-1 0 1,1 0-1,-1 0 1,-1 0-1,0 0 1,0 0-1,-1 0 1,-1 0-1,0 0 1,0 0-1,-4 11 1,4-15-18,-1 0 0,1-1 1,-1 1-1,-1-1 0,1 0 0,-1 0 1,1 0-1,-2-1 0,1 1 0,0-1 0,-1 0 1,0 0-1,0-1 0,0 1 0,0-1 1,0 0-1,-1 0 0,1-1 0,-1 0 1,0 0-1,0 0 0,0 0 0,-7 0 0,7-2-7,4 1-18,-1-1-1,0 0 0,1 1 1,-1-1-1,0-1 1,1 1-1,-1 0 1,0-1-1,1 1 1,-1-1-1,-3-1 1,6 2-2,0 0 0,0 0 0,0 0 0,0-1 0,-1 1 0,1 0 0,0 0 0,0 0 0,0 0 0,0-1 0,0 1 0,0 0 0,0 0 0,0 0 0,0-1 0,-1 1 0,1 0 0,0 0-1,0 0 1,0-1 0,0 1 0,0 0 0,0 0 0,1 0 0,-1-1 0,0 1 0,0 0 0,0 0 0,0 0 0,0-1 0,0 1 0,0 0 0,0 0 0,0 0 0,0-1 0,1 1 0,-1 0 0,0 0 0,0 0 0,0 0 0,0 0 0,1 0 0,-1-1 0,0 1 0,0 0 0,0 0 0,1 0 0,7-5-105,-3 4 94,0 0 0,0 0-1,-1 1 1,1 0-1,0-1 1,0 2-1,0-1 1,0 0 0,-1 1-1,1 0 1,0 0-1,5 3 1,-4-2 30,1 1 0,-1-1 0,0 2-1,0-1 1,-1 1 0,1-1 0,-1 2 0,6 4 0,-8-6 21,1 1 0,-1 0 1,0-1-1,-1 1 0,1 0 0,-1 1 1,1-1-1,-1 0 0,-1 1 1,1-1-1,-1 1 0,1 0 1,-1-1-1,0 1 0,0 5 0,-1 4 171,-1-1-1,0 1 0,-5 24 1,3-27-86,1 0 0,0 1 1,1-1-1,1 0 0,0 1 1,2 20-1,-2-30-128,1 0-1,-1 0 1,1-1 0,0 1-1,0 0 1,-1 0 0,1 0 0,0 0-1,1-1 1,-1 1 0,0 0 0,0-1-1,1 1 1,-1-1 0,1 0 0,-1 1-1,1-1 1,0 0 0,-1 0-1,1 0 1,0 0 0,2 1 0,2 0-617,-1-1-1,0 0 1,1 0 0,-1 0 0,1-1 0,10 0 0,10-2-1127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34 5433,'-2'37'6381,"0"-29"-5380,2 0 1,-1-1-1,1 1 0,0 0 0,1-1 0,1 12 1,-1-16-856,1 0 1,-1 0 0,1 1 0,0-1-1,0-1 1,0 1 0,0 0 0,1 0 0,-1-1-1,1 1 1,0-1 0,5 4 0,-7-5-154,1 0 1,-1 0-1,1 0 1,-1-1-1,1 1 0,0-1 1,-1 1-1,1-1 1,0 1-1,-1-1 1,4 0-1,-4 0-8,0 0 0,0 0 0,0 0 0,0 0 0,-1-1 0,1 1 0,0 0 0,0-1 0,0 1 0,-1-1 0,1 1 0,0 0 0,0-1 0,-1 0 0,1 1 0,-1-1 0,1 1 0,0-1 0,-1 0 0,1 0 0,-1 1 0,1-1 0,0-1 0,1-3-170,0 0-1,1 0 1,-2 0 0,1 0-1,-1-1 1,1 1-1,-1 0 1,-1-1-1,1-7 1,-1 9 144,-1 0-1,1 0 1,-1 1-1,0-1 1,0 0 0,0 1-1,-1-1 1,1 1-1,-1-1 1,0 1 0,0 0-1,0 0 1,0 0 0,-5-5-1,2 3 90,0 0-1,0 1 0,-1 0 1,1 0-1,-1 0 1,0 0-1,0 1 1,-1 0-1,1 0 0,-1 1 1,1 0-1,-1 0 1,0 0-1,0 1 1,1 0-1,-1 0 0,0 1 1,0 0-1,0 0 1,0 1-1,0 0 1,-8 2-1,25-5 56,0 1-1,0 1 0,12 0 1,8 1-113,30-5-7,-30 2 23,47 2 1,-69 0 3,1 1 1,0 1 0,-1-1 0,0 1-1,1 1 1,-1 0 0,0 0-1,0 0 1,14 10 0,-19-11 67,1 1-1,-1 0 1,0-1 0,0 2 0,0-1 0,-1 0 0,1 0-1,-1 1 1,1 0 0,-1-1 0,0 1 0,-1 0-1,1 0 1,-1 0 0,0 0 0,0 0 0,0 0 0,0 0-1,-1 1 1,1-1 0,-1 0 0,0 0 0,-1 0-1,1 1 1,-1-1 0,1 0 0,-1 0 0,-1 0 0,1 0-1,0 0 1,-1 0 0,0 0 0,0 0 0,0-1-1,0 1 1,-6 6 0,8-10-79,0 0-1,-1 0 1,1 0-1,0 0 1,0 0-1,0 0 1,0 0 0,0 1-1,0-1 1,0 0-1,0 0 1,-1 0-1,1 0 1,0 0-1,0 0 1,0 0 0,0 0-1,0 0 1,0 0-1,-1 0 1,1 0-1,0 0 1,0 0-1,0 0 1,0 0 0,0 0-1,-1 0 1,1 0-1,0 0 1,0 0-1,0 0 1,0 0-1,0 0 1,0 0 0,0-1-1,-1 1 1,1 0-1,0 0 1,0 0-1,0 0 1,0 0-1,0 0 1,0 0 0,0 0-1,0 0 1,0-1-1,-1 1 1,1 0-1,0 0 1,0 0-1,0 0 1,0 0 0,0 0-1,0-1 1,0 1-1,0 0 1,0 0-1,0 0 1,0 0-1,0 0 1,0 0 0,0-1-1,0 1 1,0 0-1,0 0 1,1-11-376,2 1 18,1-1 0,0 1 0,12-19 0,-13 22 292,2 1 1,-1 0-1,1 1 0,-1-1 0,1 1 1,1 0-1,6-5 0,-11 9 69,1 0-1,-1 0 0,1 0 1,0 0-1,0 0 1,-1 0-1,1 1 0,0-1 1,0 1-1,0 0 1,0-1-1,4 1 1,-5 0 12,-1 0 1,1 0 0,0 1 0,0-1 0,0 0 0,0 1 0,0-1 0,0 0 0,0 1 0,-1-1-1,1 1 1,0-1 0,0 1 0,0-1 0,-1 1 0,1 0 0,0-1 0,-1 1 0,1 0 0,-1 0 0,1-1-1,-1 1 1,1 0 0,-1 0 0,0 0 0,1 0 0,-1 0 0,0 0 0,1 1 0,1 10 292,-1-1 0,0 1 0,-1 22 0,-1-25-260,1 1 0,0-1-1,0 1 1,1-1 0,0 1-1,1-1 1,3 10-1,-4-18-127,-1 0 0,1 0 0,-1 0-1,1 0 1,-1 0 0,1 0 0,0 0-1,-1 0 1,1-1 0,0 1 0,0 0-1,0 0 1,0-1 0,-1 1 0,1-1-1,0 1 1,0-1 0,0 1 0,0-1-1,1 1 1,-1-1 0,0 0 0,0 0-1,0 0 1,0 1 0,1-1 0,19-3-717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5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62 10802,'-29'14'9052,"21"-9"-8387,0 0 1,1 1 0,0 0-1,0 0 1,-11 13 0,16-17-619,1 0 0,-1 0 1,0 0-1,1 0 0,0 1 1,0-1-1,0 0 0,0 1 1,0-1-1,0 1 0,0-1 1,1 1-1,-1-1 0,1 1 1,0-1-1,0 1 0,0 0 1,0-1-1,0 1 0,0-1 1,1 1-1,-1-1 0,1 1 0,0-1 1,2 6-1,2 1 0,1 1 0,0-1 1,0-1-1,16 17 0,-2-1 156,-17-20-172,0 0-1,0 0 0,-1 0 0,0 0 0,3 6 0,-5-9-17,1 0 0,-1 1 0,0-1 0,1 1 0,-1-1 0,0 1 0,0-1 0,0 0 0,0 1 0,0-1 0,0 1 0,0-1 0,-1 1-1,1-1 1,0 1 0,-1-1 0,1 0 0,-1 1 0,1-1 0,-1 0 0,-1 2 0,0 0-36,0-1 0,-1 1 0,1-1 0,-1 0 0,1 0 0,-1 0 0,0 0 0,0 0 0,0-1 0,0 1 0,0-1 0,0 0 0,0 0 0,0 0 0,-1 0 1,1 0-1,-4-1 0,4 1-277,0-1 1,0 0-1,0 0 1,1-1 0,-1 1-1,0 0 1,0-1 0,1 0-1,-1 0 1,0 0 0,1 0-1,-1 0 1,0 0-1,1-1 1,0 1 0,-1-1-1,1 1 1,0-1 0,0 0-1,-3-3 1,-7-15-1244</inkml:trace>
  <inkml:trace contextRef="#ctx0" brushRef="#br0" timeOffset="1">315 0 10506,'13'14'4673,"-4"16"-2288,-1 9-305,-7 10-688,1 6-391,2-6-585,1-1-160,7-10-184,4-6-40,1-8-432,1-7-440,-6-11-1257,-4-6-2744,-7-6 3209</inkml:trace>
  <inkml:trace contextRef="#ctx0" brushRef="#br0" timeOffset="2">211 141 9594,'1'2'639,"1"-1"0,0 0 0,-1 0 0,1 1 0,0-2 0,0 1 0,0 0 0,0 0 0,0 0 0,0-1 0,3 1 0,25 2 527,-20-2-501,8-1-370,0-1-1,1-1 1,26-5-1,4-1-243,-38 7-49,18-3-44,52 0 1,-74 4 27,1 1-1,-1-1 1,0 1 0,1 1 0,-1-1 0,0 1-1,0 1 1,0-1 0,0 1 0,-1 0 0,1 1-1,9 6 1,-13-7 11,0 0 0,1 0-1,-2 0 1,1 0 0,0 1-1,-1-1 1,1 1 0,-1-1-1,0 1 1,0 0-1,-1 0 1,1 0 0,-1 1-1,0-1 1,1 7 0,0 2 159,-2 0 0,0 1 0,-3 21 0,0-1 890,3-33-975,0 0 1,0-1 0,0 1 0,0 0 0,0 0-1,0-1 1,0 1 0,0 0 0,0-1 0,-1 1-1,1 0 1,0-1 0,-1 1 0,1 0 0,0-1-1,-1 1 1,0 0 0,1 0-33,0-1 0,-1 0 0,1 0 0,0 0 0,-1 0 0,1 0 0,0 0 0,-1 0 0,1 0 0,0 0 0,0 0 0,-1 0 0,1 0 0,0 0 0,-1 0 0,1 0 0,0-1 0,0 1 0,-1 0-1,1 0 1,0 0 0,0 0 0,-1 0 0,1-1 0,0 1 0,0 0 0,-1-1 0,0 0 53,-1-1-1,1 1 1,-1-1-1,1 0 1,0 0-1,-1 0 1,1 0-1,-1-4 1,0 1-59,1-1 1,0 0-1,1 0 0,0 0 1,1-12-1,-1 1-42,0 10-119,0 1 0,1-1 0,0 0 0,0 1 0,0-1 0,1 1 1,0 0-1,4-10 0,-3 11-328,0 1 0,-1-1-1,1 1 1,1 0 0,-1 0 0,1 0 0,-1 0 0,1 0 0,1 1 0,-1 0 0,6-4 0,19-5-755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203 121 6049,'1'0'275,"-1"0"-1,1 0 1,-1 0-1,1 0 1,-1 0-1,1 0 0,-1 0 1,1 0-1,-1 0 1,1 0-1,-1 0 1,1 0-1,-1-1 1,1 1-1,-1 0 1,1 0-1,-1-1 0,1 1 1,-1 0-1,0-1 1,1 1-1,-1 0 1,0-1-1,1 1 1,-1 0-1,0-1 0,1 0 1,-1 0-46,1-1 1,-1 1-1,0-1 1,0 0-1,0 1 1,0-1-1,0 1 1,0-1-1,-1-1 1,0-3 24,-1 1 1,0-1-1,0 1 0,0 0 1,0 0-1,-1 0 0,0 0 1,0 0-1,0 0 1,-5-4-1,5 5-183,0 1 0,0 0 0,-1 0 1,1 0-1,-1 0 0,1 1 0,-1-1 0,0 1 0,0 0 0,0 0 0,0 0 1,-1 1-1,-5-2 0,6 3-10,1 0-1,-1 0 1,1 0-1,-1 0 1,0 1 0,1 0-1,-1-1 1,1 1-1,-1 1 1,1-1 0,0 0-1,-1 1 1,1 0-1,0 0 1,0 0 0,0 0-1,0 0 1,-3 4-1,-2 1 52,1 1 0,1-1 0,-1 1 0,1 0 0,-6 13 0,10-18-76,0 1 1,0-1-1,0 1 1,1 0-1,0 0 1,0 0-1,0 0 1,0 0-1,1 0 1,-1 5-1,1-8-24,1 1-1,-1-1 0,0 1 0,0-1 1,1 1-1,-1-1 0,1 1 1,-1-1-1,1 1 0,0-1 1,-1 0-1,1 1 0,0-1 1,0 0-1,0 0 0,0 0 1,0 1-1,0-1 0,0 0 1,0 0-1,1-1 0,-1 1 1,0 0-1,1 0 0,-1-1 0,0 1 1,1 0-1,-1-1 0,1 0 1,1 1-1,2 0-1,0 0 0,0-1-1,0 0 1,0 0 0,-1 0 0,1 0-1,0-1 1,0 0 0,0 0 0,0 0-1,5-2 1,7-4 15,27-16-1,-4 3 40,-37 19-46,0 0 0,1 0 1,-1 0-1,1 0 1,-1 0-1,1 1 1,-1-1-1,5 1 1,-7 0 3,0 0 0,0 0 0,0 0 0,1 1 0,-1-1 0,0 0 0,0 0 0,0 1 0,0-1 0,0 1 0,0-1 0,0 1 0,-1-1 0,1 1 0,0-1 0,0 1 0,0 0 0,0 0 0,-1-1 0,1 1 0,0 0 0,-1 0 0,1 0 0,-1 0 0,1 0 0,-1 0 0,1 0 0,-1 0 0,0 0 0,1 2 0,-1 0 46,1-1 1,-1 1-1,0-1 0,0 1 1,-1 0-1,1-1 1,0 1-1,-1-1 1,0 1-1,-1 3 0,-13 26 535,2-3-1386,13-29 708,0 0 1,0 0-1,0 0 1,0 0-1,0 0 1,0 0-1,0 0 1,0 0-1,0 0 1,1 0-1,-1 0 1,0 0-1,0 0 0,0 0 1,0 0-1,0 0 1,0 0-1,0 0 1,0 0-1,0 0 1,1 0-1,-1 0 1,0 0-1,0 1 1,0-1-1,0 0 1,0 0-1,0 0 1,0 0-1,0 0 1,0 0-1,0 0 0,0 0 1,0 0-1,0 0 1,1 0-1,-1 0 1,0 0-1,0 1 1,0-1-1,0 0 1,0 0-1,0 0 1,0 0-1,0 0 1,0 0-1,0 0 1,0 0-1,0 0 1,0 1-1,8-9-1200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108 112 11138,'19'27'6931,"-16"-22"-6166,0 0 0,0 1-1,3 8 1,-5-12-716,-1 0 0,1 0-1,0 0 1,-1 0 0,0 1 0,1-1 0,-1 0-1,0 0 1,0 0 0,0 1 0,0-1-1,-1 0 1,1 0 0,-1 0 0,1 1 0,-1-1-1,0 0 1,1 0 0,-1 0 0,0 0 0,-1 0-1,1 0 1,0-1 0,0 1 0,-1 0 0,1-1-1,-3 3 1,3-3-140,-1 0 0,1 1 0,-1-1 0,1 0 0,-1 0 0,1-1 0,-1 1 0,1 0 0,-1 0 0,0-1 0,0 1 0,1-1 0,-1 0 0,0 1 0,0-1 0,1 0 0,-1 0-1,0 0 1,0 0 0,0 0 0,1-1 0,-1 1 0,0 0 0,0-1 0,1 1 0,-1-1 0,0 0 0,1 0 0,-1 0 0,1 1 0,-1-1 0,1-1 0,-1 1 0,1 0 0,0 0 0,-1 0 0,1-1 0,0 1 0,0-1 0,0 1 0,-2-4 0,-50-145-13496,51 143 13828,0 1 1,1-1 0,-2-13-1,3 18 43,0 1-1,0-1 0,1 1 0,-1 0 1,0-1-1,0 1 0,1 0 1,-1-1-1,1 1 0,-1 0 1,2-3-1,-2 4-53,1-1 0,-1 1-1,1-1 1,-1 1 0,1-1 0,-1 1-1,1-1 1,0 1 0,-1 0 0,1-1 0,0 1-1,-1 0 1,1-1 0,0 1 0,-1 0-1,1 0 1,0 0 0,-1 0 0,1-1-1,0 1 1,0 0 0,-1 0 0,2 1 0,8 0 567,0 0 1,0 1 0,0 1 0,-1 0 0,17 6-1,-8 0 72,32 20 0,-43-25-727,-1 0 1,0 1-1,0 0 1,0 0 0,-1 1-1,0-1 1,0 1 0,0 0-1,-1 1 1,0-1 0,0 1-1,0 0 1,-1 0-1,0 0 1,0 0 0,-1 0-1,0 1 1,-1-1 0,1 1-1,0 9 1,3 38 18,2-61-574,7-21-54,35-46 0,-48 70 463,20-33 107,-21 37-83,1-1-1,-1 0 1,1 1 0,-1-1-1,1 1 1,-1-1-1,1 1 1,-1-1 0,0 1-1,1-1 1,-1 1 0,0-1-1,0 1 1,1 0 0,-1-1-1,0 1 1,0 0-1,3 12 149,-2-1-1,1 1 1,-2 0 0,0-1-1,-1 17 1,-1 18-245,2-45-45,0 0 0,0 0 0,0 0 0,1 0 1,-1 0-1,1 0 0,-1-1 0,1 1 0,-1 0 1,1 0-1,1 1 0,-1-2 13,-1 0-1,1-1 1,-1 1 0,1-1-1,-1 0 1,1 1 0,0-1-1,-1 1 1,1-1 0,0 0 0,-1 0-1,1 1 1,0-1 0,0 0-1,-1 0 1,1 0 0,0 0-1,0 0 1,-1 0 0,1 0-1,0 0 1,0 0 0,-1 0-1,1 0 1,0 0 0,-1 0 0,1-1-1,0 1 1,0-1 0,24-9-1361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13267,'7'21'5281,"-8"23"-2833,-4 9-791,-12 18-417,-5 2-144,1-5-728,5 0-176,11-15-144,5-9-40,8-19-144,5-9-208,8-16-560,1-11-376,-1-11-665,-5-6-303,-19-11-1273,-10-3 2217</inkml:trace>
  <inkml:trace contextRef="#ctx0" brushRef="#br0" timeOffset="1">85 219 6265,'-29'-23'4273,"3"7"72,10 10-1760,3 0-513,16 8-752,-2-1-199,2 0-385,-3-1-176,9 4-168,23 11-152,38 8-736,-27-19-352,13 0-857,4 0-639,2 0-1033,10 1 2025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11338,'-9'0'2874,"0"1"-1,-14 2 0,16-2-1863,1 1 0,-1 0 0,-12 6 0,16-7-852,-1 1 0,1 0 0,0 0 0,-1 0 0,1 1 0,0-1 0,1 1 0,-1 0 0,0-1 0,1 1 0,-1 0-1,1 1 1,0-1 0,0 0 0,0 1 0,1-1 0,-1 1 0,-1 6 0,1-4-77,1 0 0,0 0-1,1 1 1,-1-1 0,1 0-1,0 0 1,1 0 0,0 0 0,2 11-1,-1-12-72,-1 0-1,1 0 0,0-1 0,1 1 1,-1-1-1,1 0 0,0 1 0,0-1 1,1 0-1,-1-1 0,1 1 0,4 3 1,2 0 3,0 0 0,1-1 1,14 6-1,-10-4 9,-15-8-20,1 0 1,-1 0-1,1 0 1,-1 0-1,0 0 0,1 0 1,-1 1-1,0-1 1,0 0-1,1 0 0,-1 0 1,0 1-1,1-1 1,-1 0-1,0 0 0,0 1 1,0-1-1,1 0 1,-1 1-1,0-1 0,0 1 1,-5 1-83,-13-3-198,18 1 276,-58-8-2146,25 2 115,15 4 992</inkml:trace>
  <inkml:trace contextRef="#ctx0" brushRef="#br0" timeOffset="1">401 215 13779,'21'8'5537,"-15"5"-3624,-5-1-865,-13-4-1808,-5 0-841,-3-5 969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99 7178,'0'0'3276,"-1"0"1370,-3-5-1952,-1-7-1812,2 3-524,0 0-1,-1 1 1,-7-12 0,10 17-304,-1 1 1,0 0 0,0 0-1,1 0 1,-2 0 0,1 0 0,0 0-1,0 0 1,-1 1 0,1-1-1,0 1 1,-1 0 0,0-1-1,1 1 1,-5-1 0,-1 0 41,0 1 0,1 0 0,-1 0 0,-1 0 0,1 1-1,0 0 1,0 1 0,0-1 0,0 2 0,1-1 0,-1 1 0,0 0 0,0 1 0,1 0 0,0 0 0,-12 7 0,17-9-93,-1 1 1,1 0-1,-1 0 1,1 0-1,0 0 1,0 0-1,0 0 1,0 1 0,1-1-1,-1 0 1,1 1-1,-1-1 1,1 1-1,0 0 1,0 0-1,0-1 1,0 1-1,0 0 1,1 0-1,0 0 1,-1 0-1,1 0 1,0 0-1,0 0 1,0 0-1,1-1 1,-1 1-1,1 0 1,0 0-1,-1 0 1,1 0-1,1-1 1,-1 1-1,0 0 1,2 2 0,2 2-6,1-1 0,-1 1 0,1-1 0,0-1 0,0 1 0,1-1 0,0 0 0,0 0 0,12 5 0,10 4 8,33 11-1,-57-23-2,14 5 11,-12-5-2,1 1 0,-1 0 0,0 0 0,0 0 0,11 8 0,-17-10 12,0 0 1,0 0 0,-1 0-1,1-1 1,0 1 0,-1 0 0,1 0-1,0 0 1,-1 0 0,1 0 0,-1 0-1,0 1 1,1-1 0,-1 0-1,0 0 1,0 0 0,0 0 0,1 0-1,-1 0 1,0 1 0,0-1 0,-1 0-1,1 0 1,0 0 0,0 0 0,-1 0-1,1 1 1,0-1 0,-1 0-1,1 0 1,-1 0 0,1 0 0,-1 0-1,0 0 1,0 0 0,1-1 0,-1 1-1,0 0 1,0 0 0,0-1-1,0 1 1,0 0 0,0-1 0,0 1-1,-1 0 1,-4 0 17,0 0-1,1-1 1,-1 0 0,0 0-1,1 0 1,-1-1-1,1 1 1,-7-3 0,-6 0-199,4 1-658,1 0 0,0-1 1,-17-6-1,29 9 682,1-1-1,-1 1 0,0 0 0,0-1 0,1 1 0,-1-1 1,1 1-1,-1-1 0,0 1 0,1-1 0,-1 1 0,1-1 1,-1 1-1,1-1 0,0 0 0,-1-1 0,0-11-1207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9242,'-2'45'9249,"1"-22"-7465,1 25 0,0-42-1701,1 1 0,0-1 0,0 0 0,1 0-1,0 0 1,0 0 0,0 0 0,6 10 0,-7-14-79,0 0 0,1 0 1,-1 0-1,1 0 0,0 0 0,0 0 1,0 0-1,0-1 0,0 1 0,0-1 1,0 1-1,0-1 0,0 0 0,1 0 1,-1 0-1,1 0 0,-1 0 0,0 0 1,1-1-1,0 1 0,-1-1 0,1 0 1,-1 0-1,1 0 0,-1 0 0,5-1 1,0 0-34,-2 0 1,1-1-1,0 0 0,0-1 1,0 1-1,-1-1 1,0 0-1,1 0 1,8-8-1,7-8-204,0 0 0,-2-1 0,0-2 0,17-24 0,-35 45 231,17-29-137,-17 28 158,-1 1 0,1-1 0,0 0 1,0 0-1,-1 0 0,1 1 0,-1-1 1,0 0-1,0 0 0,0 0 0,0 0 0,0 0 1,0 0-1,0 0 0,-1-2 0,-5 16 709,1 5-528,1 0 0,1 1 0,0 0 0,2 0 0,0-1 0,0 1 0,2 0 0,3 18-1,-4-32-186,1 1-1,0-1 0,1 1 0,-1-1 0,1 0 0,0 0 0,0 0 0,4 6 0,-5-9-62,0 0 1,0 0-1,0 0 0,0 0 1,0 0-1,1 0 1,-1 0-1,0 0 1,0 0-1,1-1 0,-1 1 1,1-1-1,-1 1 1,1-1-1,-1 1 0,1-1 1,-1 0-1,1 1 1,-1-1-1,1 0 1,-1 0-1,1 0 0,-1 0 1,1-1-1,-1 1 1,1 0-1,-1-1 0,3 0 1,24-12-467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12059,'0'18'5057,"-1"8"-2881,2 12-151,-1 11-617,0 7-336,7 7-544,2 4-184,-1-2-160,3-1-64,-2-16-80,1-8 16,-1-20-688,-1-7-528,-3-17-1305,-3-8-1015,-6-16 2207</inkml:trace>
  <inkml:trace contextRef="#ctx0" brushRef="#br0" timeOffset="1">1 55 9418,'2'-3'372,"0"1"0,0-1 1,0 1-1,1 0 0,-1 0 0,1 0 1,-1 0-1,1 0 0,0 1 0,0-1 1,-1 1-1,1-1 0,0 1 0,0 0 0,1 0 1,-1 1-1,0-1 0,0 1 0,0-1 1,0 1-1,1 0 0,5 1 0,-3-1-110,1 1-1,-1 0 1,0 0 0,1 1-1,-1 0 1,0 0-1,0 0 1,0 1-1,0 0 1,8 5-1,-10-5-166,-1 0-1,1 1 1,-1-1-1,0 1 1,0-1-1,0 1 1,0 0-1,-1 0 1,0 1-1,0-1 1,0 0-1,0 1 0,0-1 1,-1 1-1,0 0 1,0-1-1,0 1 1,-1 0-1,0 0 1,0-1-1,0 1 1,0 0-1,-1 0 1,1-1-1,-1 1 1,0 0-1,-1-1 0,1 1 1,-1-1-1,0 1 1,0-1-1,0 0 1,-1 0-1,0 0 1,-3 5-1,0-3-87,0 0 0,1 0-1,-2 0 1,-7 6 0,11-10-349,-1 0 1,1 0-1,0-1 1,0 1-1,-1-1 1,1 1-1,-1-1 1,0 0-1,1 0 0,-1-1 1,-7 1-1,8-1-892,3-1 154,9-6-178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1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11106,'10'15'4913,"-2"13"-2328,-2 9-297,5 12-719,-2 6-345,5 6-616,0-1-192,8-2-216,-2-6-64,5-9-96,-1-9-8,-7-14-440,-2-6-384,-9-17-984,1-5-761,-6-16 1585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4913,'-18'-7'8529,"18"7"-8493,0 0 0,0 0 0,0 0 0,0 0 0,0 0 0,0-1 0,-1 1 0,1 0 0,0 0 0,0 0 0,0 0 1,0 0-1,0 0 0,0 0 0,0 0 0,0 0 0,0 0 0,0 0 0,0 0 0,0-1 0,0 1 0,0 0 0,0 0 1,0 0-1,0 0 0,0 0 0,0 0 0,0 0 0,0 0 0,0 0 0,0 0 0,1 0 0,-1 0 0,0 0 0,0-1 1,0 1-1,0 0 0,0 0 0,0 0 0,0 0 0,0 0 0,0 0 0,0 0 0,0 0 0,0 0 0,0 0 0,0 0 1,0 0-1,1 0 0,-1 0 0,0 0 0,0 0 0,0 0 0,0 0 0,0 0 0,0 0 0,0 0 0,0 0 0,0 0 1,0 0-1,0 0 0,1 0 0,-1 0 0,0 0 0,0 0 0,0 0 0,0 0 0,0 0 0,0 0 0,48-2 554,-19 1-496,98-5 257,-79 0-342,-11 1-589,68-1-1,-104 6 463,0 0 0,0 0 0,0 0 0,0 0 0,-1 0 0,1 0 0,0 0 0,0 1 0,0-1 0,0 0 0,0 1 0,0-1 0,0 1 0,0 0 50,-1-1 1,0 1 0,1-1-1,-1 1 1,0 0-1,0-1 1,1 1 0,-1 0-1,0 0 1,0-1-1,0 1 1,0 0 0,0-1-1,0 2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7722,'6'-3'1038,"-1"0"1,1 0 0,0 1-1,1-1 1,-1 2 0,0-1-1,0 1 1,8-1 0,-6 1-600,0 1 1,0 0 0,0 1 0,0-1 0,-1 2-1,1-1 1,0 1 0,-1 0 0,1 1 0,11 5-1,-17-7-369,0 0-1,1 1 0,-1-1 1,0 1-1,0 0 0,0 0 1,0 0-1,0 0 0,-1 0 1,1 0-1,0 0 0,-1 0 1,0 1-1,0-1 1,1 0-1,-1 1 0,-1-1 1,1 1-1,0 0 0,-1-1 1,1 1-1,-1 0 0,0-1 1,1 1-1,-1 0 0,-1-1 1,1 1-1,-1 3 0,0 1-3,-1 0 0,0 0-1,0 0 1,0 0-1,-1 0 1,0 0 0,-1-1-1,1 1 1,-6 5 0,4-5-87,0-1 0,-1 0 0,0 0 0,0 0 0,-13 9 0,15-13-467,0 1 1,0-1-1,-1 0 0,1 0 0,0 0 1,-1-1-1,0 1 0,1-1 0,-1 0 1,0 0-1,-6-1 0,2 0-968</inkml:trace>
  <inkml:trace contextRef="#ctx0" brushRef="#br0" timeOffset="1">334 95 8714,'3'3'1088,"1"1"0,-1 0-1,-1 0 1,1 0 0,0 0 0,1 6 0,10 28 3036,-10-28-3387,0 1 1,8 15 0,-11-22-645,1-1 0,0 0 0,1 0 0,-1-1 0,0 1 0,1 0 0,0-1 0,-1 0 0,1 1 0,0-1 0,0 0-1,4 1 1,-4-1-85,0-1-1,1 0 0,-1 0 0,0 0 0,1-1 0,-1 1 0,1-1 0,-1 0 0,1 0 0,-1 0 1,0 0-1,1-1 0,-1 0 0,1 1 0,-1-1 0,0 0 0,0 0 0,1-1 0,-1 1 0,0-1 1,5-3-1,0-1-22,-1 1 0,0-1 0,0 0 0,0-1 0,-1 0 0,10-14 0,-11 15 5,-1-1-1,0 0 1,-1 0-1,1 0 0,-1 0 1,3-15-1,-5 19 13,0 0 1,-1 0-1,1 0 0,-1 0 1,0 0-1,0 0 0,0 0 0,-1 0 1,1 0-1,-1 0 0,0 0 0,1 1 1,-1-1-1,0 0 0,-1 0 0,1 0 1,0 1-1,-1-1 0,0 1 1,-2-4-1,-2 1 15,1 0-1,0 0 1,-1 1 0,0 0 0,0 0 0,0 1 0,0 0 0,-13-5-1,9 5 0,-1 0-1,1 0 0,-1 1 1,-21-1-1,26 2-75,1 1 0,0 1 0,0-1 0,-1 1 0,1 0 1,0 0-1,0 0 0,0 1 0,0 0 0,0 0 0,0 0 0,1 0 0,-1 1 1,1 0-1,0 0 0,-1 0 0,1 0 0,-3 5 0,6-8-50,1 0 0,-1 1 0,1-1-1,0 1 1,-1-1 0,1 1 0,0-1-1,-1 1 1,1-1 0,0 1 0,-1-1-1,1 1 1,0-1 0,0 1 0,0-1-1,0 1 1,0-1 0,0 1 0,-1 0-1,1-1 1,0 1 0,1-1 0,-1 1-1,0-1 1,0 1 0,0 0 0,0-1-1,0 1 1,0-1 0,1 1 0,-1-1-1,1 1 1,8 4-1070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29 8306,'-1'0'354,"1"0"0,0-1 0,0 1 0,-1 0-1,1 0 1,0-1 0,-1 1 0,1 0 0,0 0 0,-1 0 0,1-1 0,-1 1 0,1 0 0,0 0 0,-1 0 0,1 0 0,-1 0 0,1 0-1,0 0 1,-1 0 0,1 0 0,-1 0 0,1 0 0,-1 0 0,-9 7 4945,9-6-5597,-1 0 477,0 1-1,1 0 1,-1 0-1,1 0 1,-1 0-1,1 0 1,0 0-1,0 0 1,0 0-1,0 0 1,0 1-1,1-1 1,-1 0-1,1 1 1,-1-1-1,1 0 0,0 1 1,0 4-1,1 2-81,0 1-1,0 0 0,5 11 0,-4-13 24,0 1-72,2 0 0,-1 0 0,6 9 0,-6-11-6,1 0 0,-1 0 0,0 0 0,-1 1 0,2 8 0,-4-14-22,1 1-1,-1-1 1,-1 1-1,1-1 1,0 1 0,-1-1-1,1 1 1,-1-1 0,0 0-1,1 1 1,-1-1-1,0 0 1,-1 0 0,1 1-1,0-1 1,-1 0-1,-1 2 1,3-3-56,-1-1 1,0 1-1,0 0 1,1 0-1,-1-1 1,0 1-1,0-1 1,0 1-1,0 0 0,0-1 1,0 0-1,0 1 1,0-1-1,0 1 1,0-1-1,0 0 0,0 0 1,0 0-1,0 0 1,0 0-1,0 0 1,0 0-1,0 0 0,0 0 1,0 0-1,0 0 1,0-1-1,0 1 1,0 0-1,0-1 1,0 1-1,0-1 0,0 1 1,0-1-1,0 1 1,0-1-1,1 0 1,-1 1-1,-1-3 0,2 3 9,-1 0-1,1 0 0,0 0 1,-1-1-1,1 1 0,0 0 1,0 0-1,-1-1 0,1 1 1,0 0-1,0 0 0,-1-1 1,1 1-1,0 0 0,0-1 1,0 1-1,0 0 0,0-1 1,0 1-1,-1 0 0,1-1 1,0 1-1,0-1 0,0 1 1,0 0-1,0-1 0,0 1 1,0 0-1,0-1 0,1 1 1,-1 0-1,0-1 0,0 1 1,0-1-1,0 1 0,0 0 1,1 0-1,-1-1 0,0 1 1,0 0-1,0-1 0,1 1 1,-1 0-1,0 0 1,1-1-1,-1 1 0,3-1-4,-1-1-1,0 1 1,1 0 0,0 0-1,3-1 1,-5 2 29,20-6-4,0-2 0,-1 0 1,26-14-1,-23 8 19,-1-1 1,0-1-1,24-24 0,-40 34 0,-1 1-1,0-1 0,0-1 0,0 1 0,-1-1 1,7-13-1,-9 17 4,-1 1 0,-1-1 1,1 1-1,0-1 0,-1 1 0,1-1 1,-1 0-1,0 1 0,0-1 1,0-4-1,-1 6 7,1-1 0,0 0 0,-1 1 0,0-1 0,1 1 0,-1-1 1,0 1-1,0-1 0,0 1 0,0-1 0,0 1 0,0 0 0,0-1 0,0 1 0,0 0 0,-1 0 1,-2-2-1,3 2 26,-1 0 0,0 0 0,0 0 1,0 0-1,0 0 0,0 0 1,0 1-1,0-1 0,0 1 0,0-1 1,0 1-1,0 0 0,0-1 0,-1 1 1,1 1-1,0-1 0,0 0 1,0 0-1,0 1 0,0-1 0,0 1 1,0 0-1,0-1 0,0 1 1,0 0-1,0 0 0,0 0 0,0 1 1,0-1-1,-2 3 0,1-1 13,0 0 1,0 0-1,1 0 0,-1 1 1,1-1-1,0 1 0,0 0 1,0 0-1,1-1 0,-1 1 1,1 0-1,0 0 0,0 1 1,-1 6-1,2-3-11,0 0 1,1 0-1,-1 0 0,2 0 1,-1 0-1,1 0 0,0-1 0,1 1 1,0-1-1,0 1 0,0-1 1,1 0-1,6 8 0,-7-10-73,0-1 0,1 0 1,-1 0-1,1 0 0,0 0 0,1 0 0,-1-1 0,0 0 0,1 0 1,0 0-1,0 0 0,0-1 0,0 0 0,0 0 0,0 0 0,1-1 1,-1 0-1,0 0 0,1 0 0,6 0 0,-1-2-238,-1 0 0,16-3 0,27-9 1055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8346,'6'-1'4849,"-6"1"-392,-4 15-2233,-7 7-207,-10 18-745,-3 8-368,-4 4-536,1 5-152,10-11-128,2-5-160,9-19-984,4-8-608,4-17 944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11042,'21'3'4825,"6"14"-2336,2 7-169,0 12-631,-2 1-273,1 2-640,-3-2-248,-2-5-200,1-5-520,0-11 664,-3-14-399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99 11626,'-3'0'4890,"6"8"-2426,1 4-472,-3 15-359,-1 6-281,0 9-656,1 1-272,2-14-264,2-7-232,1-14-1008,2-8-272,6-15 680</inkml:trace>
  <inkml:trace contextRef="#ctx0" brushRef="#br0" timeOffset="1">1 1 10130,'1'2'4481,"7"4"-2400,5 2-1097,2-7-1000,6 4-2609,10 5 1873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6801,'0'0'340,"0"0"-1,0 0 0,0 0 0,0 0 0,0 0 0,0 0 0,0 0 0,0 0 0,0 0 0,0 0 0,0 0 0,0 0 0,0 0 0,0 0 0,0 0 0,0 0 1,0 0-1,0 0 0,0 0 0,0 0 0,0 0 0,0 0 0,0 0 0,-6 2 3841,-1-1-3484,0 1 0,0 0-1,0 0 1,-8 5 0,12-5-490,0 0 0,-1 0-1,1 1 1,0-1 0,1 1 0,-1 0-1,-2 3 1,4-5-182,1-1 0,-1 1-1,1 0 1,-1 0 0,1 0-1,0 0 1,-1 0 0,1 0 0,0 0-1,0 0 1,-1 0 0,1 0-1,0 0 1,0 0 0,0 0-1,0 0 1,1 0 0,-1 0 0,0 0-1,0 0 1,1 0 0,-1 0-1,0 0 1,1 0 0,-1 0-1,1 0 1,-1 0 0,1 0 0,0 0-1,-1-1 1,2 2 0,7 7 24,1-1-1,0 0 1,0 0 0,20 10 0,-20-12 86,0 0-1,0 1 1,0 0 0,-1 1 0,12 11-1,-21-19-105,0 0 0,1 1 0,-1-1 0,0 1 0,1-1 0,-1 0 0,0 1 0,1-1 0,-1 1 0,0-1 0,0 1 0,0-1-1,1 0 1,-1 1 0,0-1 0,0 1 0,0-1 0,0 1 0,0-1 0,0 1 0,0-1 0,0 1 0,0-1 0,0 1 0,0-1 0,0 1 0,0-1 0,-1 1 0,1 0-1,-1-1 8,1 1 0,-1 0 0,0 0 0,0-1 0,1 1-1,-1-1 1,0 1 0,0-1 0,0 1 0,0-1 0,0 1-1,0-1 1,-1 0 0,-5 2 72,1-1-1,-1 0 1,-8 0 0,8-1-288,0 0 1,-1 0 0,1-1 0,0 0 0,0 0-1,0-1 1,-8-2 0,6-2-771,8 6 964,1-1 1,0 1-1,0 0 0,0 0 0,0-1 1,0 1-1,0 0 0,0-1 1,0 1-1,-1 0 0,1 0 1,0-1-1,0 1 0,0 0 0,0-1 1,1 1-1,-1 0 0,0 0 1,0-1-1,0 1 0,0 0 1,0-1-1,0 1 0,0 0 1,0 0-1,1-1 0,-1 1 0,0 0 1,0 0-1,0 0 0,1-1 1,-1 1-1,0 0 0,1 0 1,9-8 138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10010,'7'32'6463,"1"0"-3294,-1-6-1513,4 31 0,-11-53-1523,5 48 944,-5-52-1090,0 0 1,0 0-1,0 0 1,0-1-1,0 1 1,0 0-1,0 0 1,0 0-1,0 0 1,0 0-1,0 0 1,0 0-1,0 0 1,0 0-1,0 0 1,0 0-1,0 0 1,0 0-1,0 0 1,0 0-1,0 0 1,0 0-1,0 0 1,0 0-1,0 0 1,0 0-1,0 0 1,0 1-1,3-10-336,8-23-65,10-11 246,-19 40 160,0 0-1,0 0 0,0 1 1,1-1-1,-1 0 0,1 1 1,0-1-1,-1 1 0,1 0 1,0 0-1,0 0 0,1 0 1,-1 1-1,5-3 0,-3 3 26,1 0 1,-1 0-1,1 0 0,-1 0 0,1 1 0,-1 0 0,9 1 0,-11-1 26,0 1 0,0-1 1,0 1-1,-1 0 0,1 0 1,0 0-1,-1 0 0,1 0 1,0 0-1,-1 1 0,0-1 1,1 1-1,-1 0 0,3 3 0,-2-2 63,0 0 0,0 1 0,-1 0 0,0 0 0,1 0 0,-1 0 0,0 0 0,1 6 0,0 0 45,0 1-1,-2-1 1,1 1-1,-1 0 1,0-1-1,-2 20 0,-1-18-704,2-10-2055,2-4-588,3-5 696,6-7 288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63 5753,'1'0'279,"-1"0"-1,1 0 0,0 0 1,0 0-1,0 0 0,0 0 1,-1 0-1,1 0 0,0 1 1,0-1-1,0 0 0,-1 0 1,1 1-1,0-1 1,0 1-1,-1-1 0,1 1 1,0-1-1,-1 1 0,1-1 1,0 1-1,-1 0 0,2 1 1,-2 0 440,1 0-1,0 0 1,0 0 0,-1 1 0,1-1 0,-1 0-1,0 3 1,2 8 280,0 2 525,-1-6-602,1 0 0,4 17 0,-5-24-839,0 0 0,0 0 0,0 0 0,0 0 0,0 0 0,0 0 0,1 0 0,-1 0 0,1 0-1,-1 0 1,1-1 0,0 1 0,-1-1 0,1 1 0,0-1 0,3 2 0,-3-3-68,0 1 1,0-1-1,0 1 1,0-1 0,0 0-1,0 0 1,0 0-1,0 0 1,0 0 0,0 0-1,0-1 1,0 1-1,0-1 1,0 1 0,0-1-1,0 0 1,-1 1-1,1-1 1,2-2 0,4-2-9,0 0 0,13-11 0,-18 13-2,0 0 1,0-1-1,0 1 0,0-1 1,0 1-1,-1-1 0,1 0 1,-1 0-1,3-6 1,-4 7 0,-1 1 1,1 0 0,0 0 0,-1-1 0,0 1 0,1-1 0,-1 1 0,0 0 0,0-1 0,-1 1 0,1-1 0,0 1 0,-1 0 0,1-1 0,-1 1 0,0 0 0,0 0 0,0-1 0,0 1 0,-2-3 0,0 1 12,-1-1-1,-1 1 0,1 0 1,-1 0-1,1 0 1,-1 0-1,0 1 1,-8-4-1,1 0-358,0 2 0,-23-8 1,31 12-39,-1 0 0,1-1 0,-1 2 0,0-1 0,1 0 1,-1 1-1,0 0 0,0 0 0,1 1 0,-1-1 1,0 1-1,-5 1 0,-6 8-557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12843,'11'17'5409,"-6"22"-3081,-5 11-263,0 18-825,-1 3-344,3-2-576,6-7-136,12-12-144,10-12-152,4-21-672,5-11-496,-10-18-512,-6-7 943</inkml:trace>
  <inkml:trace contextRef="#ctx0" brushRef="#br0" timeOffset="1">1 183 13195,'0'3'5089,"12"2"-3497,8 0-295,11 3-409,5-1-216,12 0-400,4-1-216,13-2-1536,9-4 1096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3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162 200 7962,'0'-3'583,"-1"0"1,0 0 0,1-1-1,0 1 1,0 0 0,0 0 0,0 0-1,0 0 1,1 0 0,-1 0-1,1 0 1,2-6 0,2-15 836,-5 16-1176,0 0 0,-1 1 0,1-1 0,-1 0 0,-1 1 0,0-1 1,0 1-1,0-1 0,-1 1 0,-3-7 0,4 10-161,0 1 1,1 1 0,-1-1 0,-1 0-1,1 0 1,0 1 0,-1-1-1,1 1 1,-1 0 0,-5-4 0,6 5-25,0 0 0,0 0 0,-1 0 1,1 0-1,0 1 0,-1-1 0,1 1 1,0 0-1,-1-1 0,1 1 0,0 0 1,-1 0-1,1 1 0,-1-1 0,1 0 0,0 1 1,-3 0-1,2 0-16,0 1-1,0-1 1,1 0 0,-1 1 0,1-1 0,-1 1-1,1 0 1,-1 0 0,1 0 0,0 0-1,0 1 1,0-1 0,0 0 0,1 1-1,-1-1 1,0 1 0,0 3 0,-3 5 81,1 0 0,-6 23 0,7-21-39,2-12-79,-2 14 161,-5 26-1,7-37-144,1-1-1,0 0 1,0 0-1,0 0 1,0 1-1,0-1 1,1 0-1,-1 0 1,1 0-1,0 0 0,0 0 1,0 0-1,1 0 1,2 6-1,-3-9-20,-1 1 0,1-1 0,0 1 0,-1-1 0,1 0 0,0 1 0,-1-1 0,1 0-1,0 0 1,0 1 0,-1-1 0,1 0 0,0 0 0,0 0 0,-1 0 0,1 0 0,0 0 0,0 0-1,-1 0 1,1 0 0,0 0 0,0 0 0,-1-1 0,1 1 0,0 0 0,0 0 0,1-1 0,22-13 13,-20 12-8,11-8 22,-7 4 2,1 0 0,0 1 0,-1 0 0,1 1 0,1 0 0,-1 0 0,15-3 0,-22 7 25,0 0 1,1 0 0,-1 0 0,0 0-1,0 0 1,0 1 0,0-1 0,0 0-1,0 1 1,1 0 0,-1-1 0,0 1-1,-1 0 1,1 0 0,0 0-1,0 1 1,0-1 0,-1 0 0,1 1-1,0-1 1,-1 1 0,1-1 0,-1 1-1,2 3 1,3 4 278,0 1-1,-1 0 1,7 18 0,-1-3-52,-9-21-288,0 0 0,1 0 1,-1 0-1,1-1 0,0 1 0,0 0 1,7 5-1,-9-8-170,1 0 1,-1 0-1,1 0 1,0 0-1,-1 0 0,1 0 1,0 0-1,0-1 1,0 1-1,-1-1 0,1 1 1,0-1-1,0 0 1,0 0-1,0 0 0,0 0 1,0 0-1,0 0 1,0 0-1,-1 0 0,4-2 1,15-6-1349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6721,'-10'0'3841,"10"6"104,2 1-1968,10-2-481,4 0-224,14-2-488,6-3-192,11-5-312,-1-2-71,-3-1-97,-5 3-24,-6 0-88,-6 3-224,-12 2-889,-3 0-615,-14 2 984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9418,'1'-4'4053,"1"4"-1386,2 10-689,2 20-461,-1-1 0,2 49 0,-4-33-786,7 43 346,-7-71-898,1 1 0,0-1 0,7 17 0,-9-29-157,-2-4-24,1 1 1,-1-1-1,1 0 1,-1 0 0,1 0-1,-1 0 1,1 0 0,0 0-1,-1 0 1,1 0-1,0 0 1,2 2 0,-3-4-14,0 1 0,0 0 0,1-1-1,-1 1 1,0 0 0,0-1 0,0 1 0,0 0 0,0-1 0,0 1 0,0 0 0,1-1 0,-1 1 0,0 0 0,0-1 0,0 1 0,0 0 0,0-1 0,-1 1 0,1 0-1,0-1 1,0 1 0,0-1 0,-4-20-324,-5-39-253,9 54 548,0-1 1,0 1-1,0-1 1,1 0-1,0 1 1,3-13-1,-3 17 43,0 0 1,0 0-1,0-1 1,0 1-1,1 0 1,-1 0-1,0 0 0,1 0 1,0 1-1,-1-1 1,1 0-1,0 1 1,0-1-1,0 1 0,0-1 1,0 1-1,0 0 1,0 0-1,1 0 0,-1 0 1,0 0-1,1 1 1,-1-1-1,0 1 1,4-1-1,-1 1 45,0 0 1,0 0-1,0 0 0,0 1 0,0-1 1,0 1-1,0 1 0,0-1 0,-1 1 1,1-1-1,8 6 0,-9-5 64,0 1-1,0-1 1,0 1-1,0 1 1,-1-1-1,1 0 1,-1 1-1,0-1 0,0 1 1,4 7-1,-6-8-29,1 0-1,-1 0 1,0 0-1,0 0 0,0 0 1,0 0-1,-1 0 1,1 0-1,-1 1 0,0-1 1,0 0-1,0 0 0,0 0 1,-1 1-1,1-1 1,-1 0-1,-2 6 0,0-3-9,1-1-1,-1 1 1,-1-1 0,1 0-1,-1 0 1,0 0-1,0 0 1,-1-1-1,1 1 1,-1-1 0,0 0-1,0-1 1,0 1-1,-1-1 1,1 0-1,-8 3 1,5-3-371,0 0 1,0 0-1,0-1 0,0 0 1,0 0-1,-1-1 0,1 0 1,-1-1-1,1 0 0,0 0 1,-15-3-1,17 0-1103,6 3 1391,0 0 0,0 0 0,0 0 0,0 0 0,0 0 0,0 0-1,0 0 1,0 0 0,0 0 0,0 0 0,0 0 0,0 0 0,0 0 0,1 0 0,-1 0 0,0 0 0,0 0 0,0 0 0,0 0-1,0 0 1,0 0 0,0-1 0,0 1 0,0 0 0,0 0 0,0 0 0,0 0 0,0 0 0,0 0 0,0 0 0,0 0-1,0 0 1,0 0 0,0 0 0,0 0 0,0 0 0,0 0 0,0-1 0,0 1 0,0 0 0,0 0 0,0 0 0,0 0 0,0 0-1,0 0 1,0 0 0,0 0 0,0 0 0,0 0 0,0 0 0,-1 0 0,1 0 0,0 0 0,0 0 0,0 0 0,0 0-1,0-1 1,0 1 0,0 0 0,0 0 0,0 0 0,0 0 0,0 0 0,0 0 0,0 0 0,-1 0 0,13 0-225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89 10442,'2'-1'666,"1"0"0,-1-1-1,0 1 1,0-1 0,0 0 0,0 1-1,0-1 1,1-2 0,-3 3-537,1 1 0,-1-1 1,1 1-1,-1-1 0,0 1 1,1-1-1,-1 0 0,0 1 1,0-1-1,1 0 0,-1 1 1,0-1-1,0 0 0,0 0 1,0 1-1,0-1 0,0 0 1,0 1-1,0-1 0,0 0 1,0 1-1,0-1 0,0 0 1,-1 0-1,1 1 0,0-1 1,-1 1-1,1-1 0,0 0 1,-1 1-1,1-1 0,-1 1 1,1-1-1,0 1 0,-1-1 1,0 0-1,-8-6 321,0 1 0,-1 0 0,1 0-1,-1 1 1,-1 1 0,-17-7 0,25 10-415,0 1-1,0-1 1,0 0-1,-1 1 1,1 0 0,0-1-1,0 1 1,0 0 0,-1 1-1,1-1 1,0 1 0,0-1-1,0 1 1,0 0-1,0 0 1,0 0 0,0 1-1,0-1 1,0 1 0,1-1-1,-1 1 1,0 0 0,1 0-1,0 0 1,-1 1 0,1-1-1,0 0 1,0 1-1,0-1 1,0 1 0,1 0-1,-1 0 1,1 0 0,0 0-1,0 0 1,0 0 0,0 0-1,0 0 1,0 6 0,1-8-30,0 1 0,0-1 0,0 1 0,0-1 0,0 0 0,1 1 1,-1-1-1,0 1 0,1-1 0,-1 1 0,1-1 0,0 0 1,-1 1-1,1-1 0,0 0 0,0 0 0,0 0 0,0 1 0,0-1 1,0 0-1,0 0 0,0 0 0,0-1 0,1 1 0,-1 0 1,0 0-1,1-1 0,-1 1 0,0-1 0,1 1 0,-1-1 0,3 1 1,0 0-6,0 0 0,0-1 0,1 1 1,-1-1-1,0 0 0,0-1 1,0 1-1,0 0 0,0-1 0,0 0 1,4-2-1,0 0 1,-1-1 0,11-7 0,-14 7 7,1 1 0,0 0 0,0 0 0,1 0 1,-1 1-1,0 0 0,8-2 0,-12 4-3,0 0 0,0 0 0,0 0 0,0 0 1,0 0-1,0 0 0,0 0 0,0 0 0,0 0 0,0 1 0,0-1 1,0 0-1,0 1 0,0-1 0,0 1 0,0-1 0,-1 1 0,1-1 1,0 1-1,0 0 0,0-1 0,-1 1 0,1 0 0,0 0 1,-1-1-1,1 1 0,-1 0 0,1 0 0,0 2 0,1 2 69,0 0 0,0 1 0,0 0 0,0 6 0,1 2 67,-2-9-147,1 0-1,0 0 0,-1 0 0,2 0 1,-1-1-1,1 1 0,4 6 0,-6-10-122,0 0 0,0 0 0,1 1 0,-1-1 0,0 0 0,1 0 0,-1 0 0,1 0 0,0-1 0,-1 1 0,1 0 0,0-1 0,-1 1 0,1-1 0,0 1 0,-1-1 0,1 0 0,0 0 0,0 1 0,0-1-1,-1-1 1,1 1 0,0 0 0,0 0 0,-1-1 0,3 0 0,24-9-908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54 7418,'0'0'137,"0"0"1,0 0 0,0 0 0,0 0 0,0 0 0,1 0 0,-1 0 0,0 0 0,0 0 0,0 0 0,0 0 0,0 0-1,0 1 1,0-1 0,0 0 0,0 0 0,0 0 0,0 0 0,0 0 0,0 0 0,0 0 0,0 0 0,0 0-1,0 0 1,0 0 0,0 1 0,0-1 0,0 0 0,0 0 0,0 0 0,0 0 0,0 0 0,0 0 0,0 0-1,0 0 1,0 0 0,0 0 0,-1 0 0,1 0 0,0 0 0,0 0 0,0 1 0,0-1 0,0 0 0,0 0-1,-6 2 3892,-15 1-360,4 0-1874,9-1-1285,0 0 0,0 1 0,1 0 0,-1 1 0,-12 7 0,17-9-422,-1 1-1,1-1 1,0 1-1,0 0 1,0-1 0,0 1-1,0 1 1,0-1-1,1 0 1,0 1 0,0-1-1,0 1 1,-2 4 0,3-6-74,1 0 1,0 0-1,0-1 1,0 1 0,0 0-1,0 0 1,0 0-1,0-1 1,0 1 0,1 0-1,-1 0 1,1-1-1,-1 1 1,1 0 0,-1-1-1,1 1 1,0 0-1,0-1 1,0 1 0,0-1-1,2 2 1,0 1-5,1 0 0,1 0 1,-1 0-1,0 0 0,8 4 0,3 0 8,0-1-1,1 0 1,17 4 0,-16-5 32,0 0 0,23 13 1,-39-18-41,0-1-1,0 1 1,0 0 0,0 0 0,0 0 0,0 0-1,0-1 1,0 1 0,0 0 0,0 1 0,0-1 0,-1 0-1,1 0 1,1 2 0,-2-2-2,0 0 1,0 0-1,0-1 0,0 1 1,0 0-1,0 0 1,0 0-1,0-1 0,-1 1 1,1 0-1,0 0 0,0 0 1,-1-1-1,1 1 0,0 0 1,-1-1-1,1 1 0,-1 0 1,1-1-1,-1 1 1,1 0-1,-1-1 0,1 1 1,-1-1-1,0 1 0,1-1 1,-2 1-1,-7 5-233,1-1-1,-2 0 1,1-1 0,0 1-1,-1-2 1,0 1-1,0-2 1,0 1 0,-18 1-1,26-4-72,0 0 0,-1 0 0,1 0 0,0 0 0,-1 0-1,1-1 1,0 1 0,0-1 0,-1 1 0,1-1 0,0 0 0,0 0-1,0 0 1,0 0 0,-4-3 0,-3-7-992</inkml:trace>
  <inkml:trace contextRef="#ctx0" brushRef="#br0" timeOffset="1">293 151 8946,'18'13'4849,"-8"2"-1248,-9 6-1377,2 2-487,-3-3-833,1 1-312,6-10-832,-5-5-520,4-11-1433,0-10 1337</inkml:trace>
  <inkml:trace contextRef="#ctx0" brushRef="#br0" timeOffset="2">260 10 17148,'-3'-5'1272,"7"3"-288,-3 0 1073,-1 2-425,0 0-648,0 0-280,0 0-1064,4 5-432,21 8 456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29 11042,'0'0'220,"0"0"0,1 0 1,-1 0-1,0 0 0,0 0 0,1 0 0,-1 0 0,0 0 0,0 0 0,1 0 0,-1 0 0,0 0 0,0 0 0,1 0 0,-1 0 0,0 0 0,0 0 0,1 0 1,-1 0-1,0 0 0,0 0 0,0 0 0,1-1 0,-1 1 0,0 0 0,0 0 0,0 0 0,1 0 0,-1-1 0,0 1 0,0 0 0,0 0 0,0 0 0,0-1 1,0 1-1,1 0 0,-1 0 0,0 0 0,0-1 0,0 1 0,0 0 0,0 0 0,0-1 0,0 1 0,0 0 0,0 0 0,0-1 0,0 1 0,0 0 0,0 0 1,0-1-1,0 1 0,-5-6 3340,-3 0-4581,4 4 1054,0 1 0,0-1-1,0 1 1,0 0-1,-1 0 1,1 1-1,0-1 1,-1 1 0,1 0-1,0 0 1,-1 0-1,1 0 1,-5 2-1,7-1-21,1-1-1,-1 1 1,0 0-1,0-1 1,1 1-1,-1 0 1,1 0-1,-1 0 1,1 1-1,-1-1 1,1 0-1,-1 1 1,1-1-1,0 0 1,0 1-1,0 0 1,0-1-1,0 1 1,-1 3-1,0-1 8,0 1 0,1 0-1,-1 0 1,1 0 0,-1 9 0,2-9-9,0 0 0,0 0 0,0 0 0,1-1 0,0 1 0,0 0 0,0 0 1,0-1-1,1 1 0,-1-1 0,1 1 0,1-1 0,-1 0 0,0 1 0,1-1 1,0-1-1,4 6 0,-3-5-36,0-1 1,1 1-1,-1-1 1,1 1-1,0-1 1,0 0-1,0-1 1,0 1-1,0-1 1,1 0-1,-1-1 1,1 1-1,-1-1 1,11 1-1,37 0-656,4-2 499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195 106 8410,'2'-3'482,"-1"0"-1,1 0 1,-1 0 0,0 0 0,0 0 0,0 0-1,-1-1 1,1 1 0,-1 0 0,0 0-1,0-1 1,0 1 0,0 0 0,0 0 0,-1-1-1,1 1 1,-1 0 0,0 0 0,-2-4-1,2 5-364,0-1-1,-1 1 0,1-1 0,-1 1 0,0 0 0,0 0 0,0 0 1,0 0-1,0 0 0,0 0 0,0 0 0,-1 0 0,1 1 0,-1 0 0,1-1 1,-1 1-1,0 0 0,1 0 0,-1 0 0,0 0 0,-5 0 0,2 1-60,0 0 0,1 0 0,-1 0 0,1 1 0,-1 0 0,1 0 0,-1 0 0,1 1 0,0 0 0,0 0 0,-1 0 0,1 1 0,1 0 0,-9 5 0,8-5-24,0 1-1,1 0 1,-1 0-1,1 0 1,0 1-1,0 0 1,0-1 0,1 1-1,-1 1 1,1-1-1,0 0 1,1 1-1,-3 6 1,4-9-21,1 0-1,-1 1 1,1-1-1,0 0 1,0 0 0,0 1-1,0-1 1,1 0-1,-1 0 1,1 0 0,0 1-1,0-1 1,0 0-1,0 0 1,1 0 0,-1 0-1,1-1 1,-1 1-1,1 0 1,0-1 0,0 1-1,0-1 1,4 3-1,4 4 7,0 0 0,1-1 0,0-1 0,15 8 0,4 2 23,-18-12 30,0 2 1,0-1-1,0 2 1,-1-1-1,19 19 1,-29-25-27,0 0 1,0 0-1,0 0 1,0 1-1,0-1 1,-1 0 0,1 0-1,-1 1 1,1-1-1,-1 0 1,1 1 0,-1-1-1,0 0 1,1 1-1,-1-1 1,0 0 0,0 1-1,0-1 1,0 1-1,0-1 1,0 0 0,-1 1-1,1-1 1,0 1-1,-1-1 1,1 0-1,-1 1 1,0 0 0,-1 0 38,1 0 1,-1 1 0,1-1-1,-1-1 1,0 1 0,0 0 0,0 0-1,0-1 1,0 1 0,0-1-1,0 1 1,0-1 0,-1 0-1,-3 2 1,-2-1-302,0-1 0,0 1-1,0-1 1,1-1 0,-1 1 0,0-2 0,0 1-1,0-1 1,0 0 0,0 0 0,0-1-1,1 0 1,-1 0 0,1-1 0,-8-4 0,13 6-11,1 0 1,-1 1 0,1-1 0,-1 0 0,1-1 0,0 1-1,-1 0 1,1 0 0,-1-2 0,1 2 120,1 0 1,-1 0-1,1 1 1,0-1-1,0 0 1,-1 0-1,1 0 1,0 0-1,0 1 1,0-1-1,0-2 0,0 3 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52 9546,'1'0'335,"0"1"1,0-1-1,0 0 1,0 1-1,0 0 1,0-1-1,0 1 1,0-1-1,0 1 1,0 0-1,0 0 0,0 0 1,0-1-1,-1 1 1,1 0-1,0 0 1,-1 0-1,1 0 1,-1 0-1,1 0 1,-1 1-1,1-1 0,-1 0 1,0 0-1,1 2 1,0 4 467,0 0-1,-1 0 1,0 10 0,1 9 1182,-1-25-1921,1 1 1,-1 0-1,1-1 0,0 1 1,0-1-1,0 1 1,0-1-1,0 1 0,0-1 1,0 1-1,0-1 1,0 0-1,0 0 1,1 0-1,-1 0 0,1 0 1,-1 0-1,1 0 1,1 1-1,1 0-46,0-1 0,-1 1 0,1-1-1,0 0 1,0 0 0,0-1 0,4 1 0,-2-1-18,-1 0-1,0-1 1,0 0 0,0 0 0,0 0 0,0 0 0,0-1 0,-1 0 0,1 0 0,0 0-1,-1-1 1,0 1 0,1-1 0,6-6 0,-8 6 7,1 0 0,-1 0 1,0-1-1,0 1 0,0-1 0,0 0 0,-1 0 0,1 0 0,-1 0 1,0 0-1,0 0 0,-1 0 0,1-1 0,-1 1 0,0-1 1,1-7-1,-2 9 2,0 1 1,0 0-1,0 0 1,-1 0 0,1 0-1,-1 0 1,1 0-1,-1 0 1,0 0-1,0 0 1,0 0 0,0 1-1,0-1 1,0 0-1,-2-2 1,0 1 5,0 0 1,0 1-1,0-1 1,0 1-1,0 0 0,-1 0 1,-6-3-1,4 2-24,-1 0-1,0 1 0,0 0 0,-1 0 1,1 1-1,0 0 0,0 0 1,-13 1-1,14 1-336,-1 0 0,1 0 0,-1 1 1,1 0-1,0 0 0,0 0 0,0 1 0,0 0 0,0 0 1,1 0-1,-9 7 0,6-2-704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11795,'2'27'5265,"5"9"-2601,-10 26-1007,-3 7-273,4 5-536,4 3-248,6-15-392,2-9-104,6-17-384,1-12-360,7-12-880,-1-9-177,-4-10 969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12323,'0'11'2805,"1"-1"0,4 20 0,-4-23-2359,1-1-1,0 0 1,0 0 0,0 0-1,1 0 1,0 0 0,0 0-1,1-1 1,6 9 0,-9-13-416,0 0 1,0 0-1,0 0 1,1 0 0,-1 0-1,0 0 1,1 0-1,-1 0 1,1 0-1,-1-1 1,1 1 0,-1-1-1,1 1 1,-1-1-1,1 1 1,0-1 0,2 0-1,-1 0-21,0 0 0,-1 0 0,1-1 0,0 0 0,-1 1 0,1-1 0,-1 0 0,1 0 0,4-3 0,-1 0-26,0 0 1,0-1 0,0 1-1,-1-1 1,1-1 0,-1 1-1,5-8 1,-5 7 15,-1-1-1,1 0 1,-1 0 0,0 0-1,-1-1 1,1 1 0,-2-1-1,1 0 1,2-14 0,-7 17 126,0 6 43,1 5 131,3 81 182,-2-80-408,0 1-1,1-1 1,0 1-1,4 10 1,-5-16-117,1-1 0,-1 0 0,1 1 0,0-1 0,-1 1 0,1-1 0,0 0 0,0 1 1,0-1-1,0 0 0,0 0 0,0 0 0,0 0 0,0 0 0,0 0 0,1 0 1,-1 0-1,0 0 0,1-1 0,-1 1 0,1 0 0,-1-1 0,1 1 0,1-1 1,-2 0-126,0 1 1,0-1 0,1 0 0,-1 0-1,0-1 1,0 1 0,1 0 0,-1 0 0,0-1-1,0 1 1,1 0 0,-1-1 0,0 1 0,0-1-1,0 0 1,2-1 0,15-15-3552,-16 13 3199,26-29-2301</inkml:trace>
  <inkml:trace contextRef="#ctx0" brushRef="#br0" timeOffset="1">441 0 11202,'10'27'4953,"-12"14"-2096,-8 6-656,6 10-465,-4 2-400,8-4-704,7-1-296,5-13-224,3-8-152,7-17-712,-3-11-488,-1-15-536,4-8 919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12475,'8'6'5065,"8"0"-3113,4 4-151,7-2-577,5-1-288,8 2-560,0-5-152,2-2-776,-2 0-632,-9-3 744</inkml:trace>
  <inkml:trace contextRef="#ctx0" brushRef="#br0" timeOffset="1">422 231 11634,'0'24'5114,"3"2"-2434,-2-2-295,-1 4-617,-3-1-368,5-7-704,-1-2-207,3-11-1002,4-7-623,-3-11-760,5-3 936</inkml:trace>
  <inkml:trace contextRef="#ctx0" brushRef="#br0" timeOffset="2">353 0 8746,'8'7'4553,"1"2"-808,-2 2-1233,0 2-831,1 1-385,2-2-680,6 0-448,4-6-1016,8 0-3193,5-12 2761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2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 8250,'-4'25'4346,"0"-5"-1273,1 1 0,0 23 0,3-39-2836,0 0-1,0 0 1,1 0-1,0-1 1,0 1 0,0 0-1,0 0 1,1-1-1,-1 1 1,1-1 0,0 1-1,1-1 1,-1 0-1,5 6 1,-5-8-217,-1-1 0,1 1 1,-1-1-1,1 1 0,0-1 0,0 0 0,-1 1 0,1-1 0,0 0 1,0 0-1,0-1 0,0 1 0,1 0 0,-1-1 0,0 1 1,0-1-1,3 1 0,-2-1-22,0-1 0,1 1 1,-1 0-1,0-1 0,0 0 0,0 0 0,0 0 1,0 0-1,0 0 0,5-4 0,-1 0-64,0 0 0,0 0-1,0-1 1,-1 0-1,0-1 1,0 1-1,8-13 1,-12 17 34,-1-1 1,1 0-1,-1 1 0,1-1 0,-1 0 1,0 0-1,0 1 0,-1-1 1,1 0-1,0 0 0,-1 0 0,0 0 1,0-6-1,0 7 18,-1-1 0,1 0 0,-1 1 1,0-1-1,0 1 0,0-1 0,0 1 0,0-1 0,-1 1 1,1 0-1,-1 0 0,0 0 0,0 0 0,1 0 0,-4-2 1,-3-3 14,0 1 0,0 1 1,0 0-1,-1 0 0,0 0 1,0 1-1,-18-5 0,15 6 50,1 0 0,-1 1 0,0 0 0,0 1 1,0 0-1,-14 1 0,22 1-4,0-1 0,0 1 0,0 0 1,-7 3-1,11-4-43,-1 0 1,1 0-1,-1 0 0,0 0 1,1 1-1,-1-1 0,1 0 1,-1 0-1,1 1 0,-1-1 1,1 0-1,-1 1 0,1-1 1,-1 0-1,1 1 0,0-1 1,-1 1-1,1-1 0,0 1 1,-1-1-1,1 1 0,0-1 1,0 1-1,-1-1 0,1 1 1,0 0-1,0-1 0,0 1 1,0-1-1,0 1 0,0 0 1,0-1-1,0 1 0,0-1 1,0 1-1,0-1 0,0 1 1,0 0-1,1 0-10,-1 0 0,1 0 0,0 0-1,0-1 1,-1 1 0,1 0 0,0 0 0,0-1 0,0 1 0,0-1-1,-1 1 1,1-1 0,0 1 0,0-1 0,0 1 0,0-1 0,0 0-1,2 1 1,20 1-203,-21-2 190,20-1-333,0-1 0,31-6 0,17-2-194,-68 10 534,19-1-128,38 1 1,-54 0 149,1 1 0,-1-1-1,0 1 1,0 0 0,0 1 0,0-1-1,0 1 1,0 0 0,0 1 0,-1-1-1,1 1 1,7 6 0,-10-7 33,0 0 0,0 0 1,0 0-1,0 1 0,-1-1 0,1 1 0,-1-1 1,0 1-1,0 0 0,0 0 0,0-1 0,0 1 1,0 3-1,0 4 264,0 0 0,-1 15 0,1 2 405,-1-26-645,1 8 318,-1-11-595,1-20-579,0 17 767,0 1 0,0-1 0,1 1 0,0-1 0,-1 1 0,2-1 0,-1 1 0,0 0 0,1 0 0,4-5 0,-6 7 13,0 0 13,0 1-1,0 0 0,1 0 1,-1 0-1,0 0 0,0 0 1,1 0-1,-1 1 0,0-1 1,1 0-1,-1 1 0,1-1 1,-1 1-1,1-1 0,-1 1 1,1 0-1,-1-1 1,1 1-1,-1 0 0,1 0 1,-1 0-1,4 1 0,-1 0 60,0-1-1,1 2 1,-1-1-1,0 0 1,7 4-1,-8-3 29,1 1 0,0-1 0,-1 1 0,1 0 0,-1 0 0,0 0 0,0 1 0,0-1 0,0 1 0,-1 0 0,1-1 0,2 8-1,2 5 379,9 31 0,-12-34-324,0 2-18,-3-11-162,0 0 1,-1-1 0,2 1-1,-1-1 1,0 1 0,1-1-1,-1 0 1,1 1 0,0-1-1,0 0 1,3 3-1,4 0-99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9058,'0'1'227,"0"0"-1,0 0 1,0 0-1,0 1 1,0-1 0,0 0-1,0 0 1,1 0 0,-1 0-1,0 0 1,1 0-1,-1 0 1,1 0 0,-1 0-1,1 0 1,0 0 0,-1 0-1,1-1 1,1 2 0,1 1 103,0 0 1,1-1 0,6 4 0,1 1 262,156 108 3531,-155-107-3981,0 1 0,-1 1 0,0 0 0,10 12 0,-18-18-107,0 0-1,0 0 1,0 0 0,-1 0 0,0 1-1,1-1 1,-2 1 0,1 0 0,0-1-1,-1 1 1,0 0 0,0 0 0,-1 0-1,1 0 1,-1 9 0,-1-5 2,-1 0-1,0-1 1,-1 1 0,1-1 0,-1 0-1,-1 0 1,0 0 0,0 0 0,-1 0-1,1-1 1,-2 0 0,1 0 0,-9 8-1,4-5-148,0 0-1,-1-1 1,0 0-1,0-1 0,-1-1 1,0 1-1,-22 8 1,22-12-988,12-4 1031,0 0 0,0 0 0,0 0 0,-1 0 0,1 1 0,0-1 0,0 0 0,-1 0 0,1 0 0,0 0 0,0 0 0,-1 0 0,1 0 0,0 0 0,0 0 0,-1 0 1,1 0-1,0 0 0,0 0 0,-1 0 0,1 0 0,0 0 0,0-1 0,-1 1 0,1 0 0,0 0 0,0 0 0,-1 0 0,1 0 0,0-1 0,0 1 0,0 0 0,5-10-1005</inkml:trace>
  <inkml:trace contextRef="#ctx0" brushRef="#br0" timeOffset="1">1168 256 10130,'-28'-34'6505,"22"28"-5862,0 0 1,0 1-1,-8-6 0,9 8-521,0 0-1,1 1 1,-1-1 0,-1 1-1,1 0 1,0 0 0,0 1-1,-1 0 1,1 0 0,-1 0-1,1 0 1,-1 1-1,-8 0 1,9 1-78,1-1 1,-1 0-1,0 1 0,1 0 0,-1 0 0,1 0 1,0 1-1,-1 0 0,1 0 0,0 0 1,0 0-1,0 0 0,0 1 0,1 0 0,-1-1 1,1 1-1,-1 1 0,1-1 0,0 0 1,0 1-1,1 0 0,-1 0 0,1 0 0,-3 6 1,3-5-42,0 1 0,1-1 0,-1 1 0,1-1 0,1 1 1,-1 0-1,1-1 0,0 1 0,0 0 0,1-1 0,-1 1 0,1-1 0,2 7 1,-1-6 5,1 1 0,0-1 0,0 0 0,0 0 0,1 0 0,0 0 0,0-1 0,0 0 0,10 10 0,-7-9-78,1 1 0,0-1 0,0-1 0,0 0 0,1 0 0,0-1 0,0 0 0,0 0 0,0-1 0,1 0 0,-1-1 0,1 0 0,-1 0 0,1-1 0,14 0 0,-9-2-724,-1-1 0,0 0 1,25-8-1,8-4-231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9 3305,'0'-2'3348,"0"-4"8032,-1 6-11212,1 0 0,-1 1 0,1-1 0,0 0 0,-1 1 0,1-1 0,0 0 0,0 1 0,-1-1 0,1 1 0,0-1 0,0 1 0,-1-1 0,1 1 0,0-1 0,0 1 0,0-1 0,0 1 0,0 0 0,-21 54 660,-23 69 52,25-66-491,2 0 1,-11 79-1,24-93-281,3-27-115,-7 33 0,8-49-1067,0-1 146,2-7-598,4-12-940,3-9 1117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8130,'2'1'535,"0"0"0,0 1 0,1-1 0,-1 0 0,0 0 0,0 1 0,0 0 0,-1-1 0,1 1 0,0 0 0,-1 0 0,1 0 0,-1 0 0,3 3 0,0 4 86,1 1 0,3 12 0,-4-10 198,133 363 4649,-134-366-5484,4 9 176,7 35 0,-13-48-261,0 1 0,-1-1 0,1 1 0,-1-1-1,-1 0 1,1 1 0,-1-1 0,1 1 0,-1-1 0,-1 0 0,-2 7 0,4-11-144,0 0 1,0 0 0,-1 0 0,1-1-1,-1 1 1,1 0 0,-1 0 0,1 0-1,-1 0 1,1-1 0,-1 1 0,0 0-1,1 0 1,-1-1 0,0 1 0,0 0-1,0-1 1,1 1 0,-1-1 0,0 1-1,0-1 1,0 0 0,0 1-1,0-1 1,-2 0 0,-11-5-2094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1 546 12003,'5'-4'4689,"11"-1"-3129,3-2 8,5 7-319,4 0-241,-1-1-520,3 3-200,3 1-128,-1-2-448,7-1-576,0 0 576</inkml:trace>
  <inkml:trace contextRef="#ctx0" brushRef="#br0" timeOffset="1">293 28 14107,'-5'0'5321,"2"0"-3953,2 0-399,1 0-401,0 0-176,7 0-296,17 2-64,32-8-176,-28-2-392,-6-2-1297,-2 5-719,7 8 1440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9834,'6'3'4177,"5"-1"-2129,5 0-239,8 0-249,4 0-224,-4-2-479,2-2-241,-3 1-312,-4-2-120,3 2-432,-2 1-488,2 0-3769,4 0 3120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7 6633,'3'-2'3284,"0"-2"2649,-9 3 419,6 1-6317,0 0 1,0 1-1,0-1 0,-1 0 0,1 0 1,0 0-1,0 0 0,-1 0 0,1 1 1,0-1-1,0 0 0,0 0 0,0 0 1,-1 1-1,1-1 0,0 0 0,0 0 1,0 1-1,0-1 0,0 0 0,0 0 1,0 0-1,-1 1 0,-1 4 122,-23 42 264,-42 56-1,67-103-419,-98 149 225,97-148-244,-4 9-453,-1-1 0,0 0-1,-13 15 1,18-23 223,1-1 0,-1 1 0,1-1 1,-1 1-1,1-1 0,-1 0 0,1 1 0,-1-1 0,0 0 0,1 1 0,-1-1 0,1 0 0,-1 0 1,0 1-1,1-1 0,-2 0 0,-5-5-2129</inkml:trace>
  <inkml:trace contextRef="#ctx0" brushRef="#br0" timeOffset="1">1 26 9618,'20'15'4601,"4"-3"-1632,1 8-1193,2 6-8,-4 4-479,1 8-233,0-3-544,3 3-176,-10-10-192,5-3-48,-6-8-616,-1-7-440,5-5 2992,8-5-1904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8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13163,'-9'-1'5425,"1"1"-3209,3 0-743,7 5-449,6-2-280,7 4-304,5-2-176,5-2-176,5-3-40,0 0-288,3 0-448,-14-3-1360,-2 3 639,-21 3 569</inkml:trace>
  <inkml:trace contextRef="#ctx0" brushRef="#br0" timeOffset="1">0 120 8282,'4'0'4033,"4"0"-1609,9 0-703,2 1-129,8 2-624,-1 3-264,6 4-472,0-1 56,3 3-304,2-1 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7450,'-13'0'7069,"13"2"-5070,34 208 3567,-14-75-4585,-14-103-814,-4-22-116,1 1 0,-1 0 0,-1 0 0,0 0 0,-1 0 0,-1 18 0,1-29-50,0 0 0,0 1 0,0-1 0,0 0 0,0 1 0,0-1 0,0 0 0,-1 1 0,1-1 0,0 0 0,0 0 0,0 1 0,0-1 0,0 0 1,0 0-1,-1 1 0,1-1 0,0 0 0,0 0 0,0 1 0,-1-1 0,1 0 0,0 0 0,0 0 0,-1 0 0,1 1 0,0-1 0,-1 0 0,1 0 0,0 0 0,-1 0 0,0 0-3,1 0-1,-1 0 1,1 0-1,-1-1 1,0 1-1,1 0 1,-1-1 0,1 1-1,-1 0 1,1-1-1,-1 1 1,1 0 0,-2-2-1,0 0-28,0-1 0,0 0 0,0 0 0,-3-5 0,2 1-23,0-1 1,1 1-1,0-1 1,0 0-1,1 0 1,0 0-1,0 0 1,1 1-1,0-1 1,1 0-1,2-14 1,-3 18 51,1 1 0,0-1 0,1 0 1,-1 0-1,1 1 0,-1-1 0,1 1 1,0-1-1,0 1 0,1 0 0,-1 0 1,1-1-1,-1 2 0,1-1 0,0 0 0,0 1 1,0-1-1,1 1 0,-1 0 0,1 0 1,-1 0-1,1 1 0,-1-1 0,1 1 1,5-2-1,-2 2 30,0 0 0,1 0 0,-1 0 0,0 1 1,1 0-1,-1 0 0,1 1 0,-1 0 0,14 4 0,-17-4 22,0 0-1,-1 1 0,1-1 0,-1 1 1,0 0-1,1 0 0,-1 0 0,0 0 0,0 1 1,0-1-1,-1 1 0,1 0 0,-1 0 0,1 0 1,-1 0-1,0 0 0,0 0 0,0 0 0,-1 1 1,1-1-1,1 7 0,-2-5 37,0 1 1,0-1-1,-1 1 0,1-1 1,-1 1-1,0-1 0,-1 1 1,0-1-1,1 1 0,-2-1 1,1 0-1,-1 1 0,0-1 1,0 0-1,0 0 0,0 0 1,-1 0-1,0-1 0,0 1 1,-1-1-1,1 1 0,-1-1 1,-4 4-1,2-3-90,0 1 0,-1-1 0,1-1 0,-1 1 0,0-1 0,-1 0 0,1-1 0,-1 1 0,1-1-1,-1-1 1,0 0 0,0 0 0,0 0 0,0-1 0,-11 0 0,16-1-232,0 0-1,0 0 0,0 0 1,0-1-1,0 1 1,0-1-1,0 0 0,0 0 1,0 0-1,0 0 1,0 0-1,0-1 0,1 1 1,-1-1-1,0 0 0,1 0 1,0 0-1,-5-4 1,0-8-845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 13075,'-5'-2'5529,"5"2"-3217,0 0-911,0 0-305,0 0-456,0 0-144,0 0-288,21 2-56,42 6-64,-38-13-40,8-2-400,-5 3-408,-4-1-992,-1 5-2537,-10 13 2865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3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7578,'-3'-3'4457,"5"3"120,8 0-2705,2 0-56,5 1-343,6 1-225,4 2-512,2-3-200,-1 2-272,1-1-56,-2-2-808,-1 2-552,-3 3 720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 7330,'-38'-6'5766,"39"6"-5612,-1 0 0,1 0 0,0 1 0,-1-1 0,1 0 0,0 1 0,-1-1 0,1 0 0,-1 1 0,1-1 0,-1 1 0,1-1 0,-1 1 0,1-1 0,-1 1 0,0 0 0,1-1 0,-1 1 0,0-1 0,1 1 0,-1 0 0,0-1 0,0 1 0,0 0 0,0-1 0,1 1 0,-1 0 0,0-1 0,0 1 0,0 1 0,-2 21 1171,0-4-397,0 23 1,2-26-607,-1 0 1,-3 19-1,0-19-190,-1 0 0,0 0-1,-9 15 1,14-31-132,0 1 0,-1-1 0,1 1 0,0-1 0,0 1 0,0-1 0,0 1 0,-1-1 0,1 1 0,0-1 0,0 1 0,0-1 0,0 1 0,0-1 0,0 1-1,0-1 1,0 1 0,0-1 0,0 1 0,1-1 0,-1 0 0,0 1 0,0-1 0,0 1 0,1-1 0,-1 1 0,0-1 0,1 1 0,2-2-98,-1-7-62,-2-11-184,-1 12 274,1 0 0,0 0 0,0 0 0,1 1 0,0-1 0,0 0 0,1 0 0,-1 0 0,1 1 0,4-9 0,0 3 59,1 1 1,0-1-1,1 1 1,0 0-1,0 1 1,12-11-1,-7 9 38,-5 4 32,0 0 1,14-10 0,-20 16-25,1 0 0,-1 1 0,1 0 0,-1-1 0,1 1 1,0 0-1,-1 0 0,1 1 0,0-1 0,0 0 0,-1 1 1,1 0-1,0-1 0,0 1 0,3 1 0,-4-1 8,0 1-1,0 0 0,0-1 0,0 1 0,0 0 0,0 0 0,0 0 1,-1 0-1,1 1 0,0-1 0,-1 0 0,1 1 0,-1-1 1,1 1-1,-1 0 0,0-1 0,0 1 0,0 0 0,0 0 1,0 0-1,1 3 0,1 3 153,0 0 1,0 1 0,1 16-1,5 74 895,-3-24-2405,-5-74 777,-1 4-3307,0-5 2440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5:07:18.24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25828 5241 741 0,'27'-13'337'0,"-24"9"-136"16,1-1-14-16,-2 0-30 15,3-2-13-15,-1 0-26 16,1-2-7-16,-5 0-18 15,0 3-5-15,-5-1-15 16,-1 4-10-16,2 1-7 16,-5 4-3-16,-1 6-7 15,-2 3-5-15,0 9-14 16,5-2-5-16,7 4-6 16,0-5-3-16,7-4-3 15,2-1-3-15,3-6-5 16,7-4-1-16,-4-5 0 15,0-5 1-15,2-7 2 16,-9-2 1-16,0-3 1 16,-1 0 3-16,-6 5 2 0,-3 2 0 15,-4 6 1-15,-3 1-1 16,-7 6 2-16,2 5 4 16,-2 5 9-16,3 1 5 15,6 4 3-15,1 0-1 16,5 0-5-16,-3 1-3 15,5-3-10-15,-1-4-3 0,4-3-12 16,7 0-1-16,0-5-6 16,2-2-2-16,-6-7-5 15,-1-2-1-15,-2-3 2 16,-2-2 3-16,-2-2 7 16,-5 0 3-16,-3 0 5 15,-3 4 1-15,-3 5 2 16,2 2 3-16,-4 9 5 15,5 2 1-15,2 7 4 16,6 3-2-16,3 4-4 16,0-3-3-16,3-1-6 15,0 1-3-15,9-9-3 16,-1-3-5-16,7-8-7 16,1-3-12-16,-7-7-29 15,0 1-17-15,-9 2-36 16,-3 4-12-16,-4 6-36 0,-3 2-21 15,-4 9-107-15,2 3-147 16,-3 5 282-16</inkml:trace>
  <inkml:trace contextRef="#ctx0" brushRef="#br0" timeOffset="427.96">25929 5491 913 0,'5'1'427'0,"-3"-1"-156"0,7 0-9 15,-7 0-45-15,-3 0-18 16,-4 2-55-16,4-2-22 15,-1 0-47-15,-6 6-18 16,-9 19-28-16,-30 33-12 16,20-32-12-16,-2-1-3 15,3-2-5-15,2-5-15 16,13-6-77-16,1-2-63 0,5-8-223 16,-1-2 236-16</inkml:trace>
  <inkml:trace contextRef="#ctx0" brushRef="#br0" timeOffset="652.95">25751 5511 920 0,'13'4'484'0,"0"5"-100"16,1 5-55-16,3 13-68 16,1-3-46-16,2 10-73 15,1 0-40-15,1-4-32 16,-2-1-14-16,-7-7-24 15,3-1 0-15,-10-4-20 16,-1-5-3-16,0-6-25 16,-5-1-27-16,2-4-72 0,-2-1-52 15,0-1-550 1,0-1 497-16</inkml:trace>
  <inkml:trace contextRef="#ctx0" brushRef="#br0" timeOffset="4178.62">25193 5044 499 0,'0'0'338'0,"0"-1"-19"16,0 0-75-16,0 0-31 0,0 0-57 16,0 0-26-16,0 0-42 15,0 1-14-15,-1 0-28 16,0 0-4-16,0 0-6 16,-1 5-2-16,2 7 9 15,2 2-2-15,12 33-7 16,-3-30-5-16,2-2-11 15,2-4-4-15,2-6-4 16,1-5-1-16,0-9-3 16,-2-4-2-16,-4-3 0 15,-4-2-1-15,-8-1 2 16,-1 7 0-16,-10-7 0 16,-2 11 0-16,-2 1 1 15,-1-1-1-15,2 11 2 16,2-3-1-16,0 7 1 0,2-1 0 15,1-1-1-15,2 1 0 16,3-4-4-16,3-1-2 16,3 3-3-16,-2-4 1 15,0 0-1-15,0 0 0 16,1 0 2-16,9 0-1 16,1 0 1-16,0 0 1 0,21-3 0 15,-30-1 3-15,-2 4 3 16,-4-3 0-16,3 3 0 15,-1 0 0-15,1 0-1 16,0 0 3-16,0 0 4 16,-1 0 2-16,-4 7 4 15,3-3-2-15,0 1-3 16,1 0-2-16,1-1-6 16,1 1 0-16,0-5-2 15,0 0 0 1,0 0 0-16,0 0 1 0,8 3 0 15,0-2 0-15,-2 1-1 16,-2-2-2-16,-3 0-1 16,1-2 0-16,0 1 1 15,-2 0 1-15,0 0 1 16,0 0 2-16,3-6 0 0,-3 2-1 16,-2 4 1-16,1 0-1 15,0 0 3-15,0 1 0 16,0 0 1-16,0 0 1 15,0 0-2-15,0 0-2 16,0 0-1-16,-1 3-4 16,0-2-1-16,1 1-4 15,0 2-48-15,0-4-43 0,1 0-150 16,-1 0-268-16,0 0 338 16</inkml:trace>
  <inkml:trace contextRef="#ctx0" brushRef="#br0" timeOffset="4930.92">24984 5356 598 0,'-1'-1'343'16,"-1"0"-34"-16,1 0-36 16,1 0-53-16,-1 0-28 15,0 0-47-15,0 0-22 0,-2-1-39 16,-7 4-16-16,-2-1-29 15,-30 48-11-15,29-23-16 16,3-2-6-16,-3-3-5 16,4 3-1-16,1-10-5 15,1 4-16-15,-1-6-65 16,0-5-52-16,8 0-161 16,-5-2-141-16,1-5 280 15</inkml:trace>
  <inkml:trace contextRef="#ctx0" brushRef="#br0" timeOffset="5171.12">24818 5369 864 0,'3'0'456'16,"2"1"-143"-16,4 6-73 0,-2 1-30 15,3 7-68-15,-1 3-31 16,3 5-42-16,-2 1-12 15,0-1-19-15,-4-5-8 16,-6 0-16-16,1-7-6 16,4 0-18-16,-5 0-26 15,10-6-83-15,-8-1-65 16,-1 1-290-16,3-4 305 0</inkml:trace>
  <inkml:trace contextRef="#ctx0" brushRef="#br0" timeOffset="5376.57">24980 5491 867 0,'0'0'486'16,"0"0"-102"-16,0 0-153 15,1 0-25-15,13 3-82 16,2-1-32-16,31 3-46 15,-28-5-14-15,-4 0-17 16,-3 2-7-16,-4-3-98 16,-4 2-76-16,-5-1 100 0</inkml:trace>
  <inkml:trace contextRef="#ctx0" brushRef="#br0" timeOffset="5608.28">25102 5395 873 0,'0'5'480'0,"0"3"-124"0,-1 5-130 15,0 3-42-15,0 6-81 16,1 0-31-16,0-2-41 16,0-3-11-16,2-7-18 15,0 0-22-15,6-3-96 16,0-2-57-16,2-1-205 15,1-3 228-15</inkml:trace>
  <inkml:trace contextRef="#ctx0" brushRef="#br0" timeOffset="6095.23">25230 5424 444 0,'7'-2'335'0,"-3"0"93"15,-1 3-112-15,-2 5-54 16,-1 3-34-16,-3 10-71 15,-1 0-40-15,1 4-52 0,2 0-16 16,1-5-18-16,0-1-6 16,4-6-13-16,0 0-6 15,3-5-16-15,0-4-18 16,5-3-38-16,1-7-17 16,1-6-4-16,-2-2 15 15,-4-3 42-15,0 0 20 16,0 7 19-16,-3 2 4 0,1 6 18 15,-3 2 10-15,-2 3 13 16,-1-1 1-16,0 0-7 16,8 19-7-16,21 36-7 15,-10-23 1-15,-4 0 2 16,-4-1-1-16,-5-2 2 16,-4 1 0-16,-3-6-2 15,-1-2 5-15,-3-7 3 16,-7-2 2-16,0-7-2 15,-1-3-6-15,-2-3-12 16,-4-6-7-16,-2-1-10 16,2-3-2-16,-2-2-7 15,11 0-2-15,3-1-18 16,4 2-24-16,5-1-57 16,4-1-38-16,7 3-120 15,3-2-103-15,-5 8 233 0</inkml:trace>
  <inkml:trace contextRef="#ctx0" brushRef="#br0" timeOffset="7274.54">26566 5307 839 0,'0'-1'414'0,"0"0"-107"0,0 0-24 16,0 0-49-16,0 1-27 16,-1 0-71-16,0 0-29 15,0 0-39-15,-2 0-15 16,1 0-22-16,0-2-8 15,1 1-18-15,0 0-4 16,0 0-4-16,0 0-1 16,1 0 1-16,0 0 1 0,0 0 1 15,3-2 1-15,0 0 3 16,-1 2 2-16,-2 0 3 16,0 1 0-16,0 0 1 15,0 0-1-15,-1 0-2 16,0 0-2-16,0 0-3 15,0 0-1-15,0 0-3 16,0 0 0-16,0 0-2 16,0-1-1-16,1 0 1 15,0 0 1-15,2-6 1 16,-1 4 1-16,1 1 3 16,4-3 1-16,-5 4 7 15,-1 0 2-15,0 1 12 16,0 0 3-16,0 0 7 15,-1 0 3-15,-1 5-3 0,1-5-4 16,0 0-9-16,0 0-6 16,0 0-8-16,0 0-3 15,0 0-2-15,0 0-1 16,0 0 0-16,1-1-1 16,0-1 0-16,0 1-1 15,0 0 1-15,0 0 0 0,0 1 1 16,1 0 2-16,1 0 1 15,-2 0 0-15,0 0-2 16,0 0-10-16,0 0-56 16,0 0-41-16,0 0-148 15,0 0-73-15,1 10 202 16</inkml:trace>
  <inkml:trace contextRef="#ctx0" brushRef="#br0" timeOffset="7718.59">26550 5571 949 0,'5'-6'457'0,"-2"1"-148"15,-2 2-23-15,-3 1-46 16,1 2-26-16,0 0-53 16,0 0-25-16,-11 11-52 15,-38 39-19-15,32-24-35 16,1 2-13-16,3-3-14 16,4-1-2-16,2-6-13 15,-2-2-23-15,4-8-75 16,4-3-55-16,2-9-196 15,6-2 225-15</inkml:trace>
  <inkml:trace contextRef="#ctx0" brushRef="#br0" timeOffset="7913.29">26420 5581 775 0,'2'-1'504'0,"1"2"0"15,1 5-213-15,4 5-19 16,6 8-77-16,0-1-34 15,1 4-65-15,-4-1-22 16,-1 1-34-16,-2-2-10 0,0-3-30 16,-2-1-34-1,-2-7-78-15,2 0-55 0,-4-6-198 16,4-1 233-16</inkml:trace>
  <inkml:trace contextRef="#ctx0" brushRef="#br0" timeOffset="8111.99">26600 5723 1228 0,'0'-3'568'0,"0"2"-213"16,0 0-113-16,0-1-68 15,7-2-53-15,3 1-72 16,-1 2-21-16,29 1-34 15,-27 1-51-15,1 2-160 16,0-1-153-16,2 0 219 16</inkml:trace>
  <inkml:trace contextRef="#ctx0" brushRef="#br0" timeOffset="8667.02">26900 5557 1203 0,'0'8'564'0,"-1"4"-246"0,-7 5-132 16,3 1-37-16,-1 3-57 15,2-2-18-15,6 1-37 16,0-4-11-16,4-4-16 16,-2-4-5-16,-1-5-8 15,6-1-11-15,-4-2-22 16,2-1-17-16,0-6-46 15,-4-5-19-15,5-8-23 16,1 0 11-16,0-4 48 16,-5 0 26-16,4 12 47 15,-7-1 13-15,4 8 49 16,0 11 24-16,-6 1 41 16,-4 5 16-16,-1 14-17 15,1-5-11-15,-4 10-30 16,7 5-20-16,-4-2-16 0,5 4-10 15,4 0-8-15,-3-2 3 16,-1 0-9-16,1-1-1 16,-5-4-3-16,2-4-1 15,-3-5 0-15,-6-7 2 16,3-3 4-16,-5-4 2 16,-5-9 3-16,-1 0-1 15,-9-8-5-15,3-2-3 16,4 0-7-16,2-2-3 0,9-1-4 15,6 3-5-15,10 1-4 16,8 4-1-16,13 2-5 16,3-1-15-16,1-3-42 15,-6-1-35-15,-8 4-136 16,-3-1 173-16,3-5 11 16</inkml:trace>
  <inkml:trace contextRef="#ctx0" brushRef="#br0" timeOffset="10829.02">26535 5270 171 0,'-1'-1'58'0,"0"0"-53"15,1-1-3-15,0 1 31 16,0 0 26-16,0 0 55 16,0 0 28-16,0 0 25 15,0 0 5-15,0 0 4 16,0 0-4-16,0 0-16 15,0-1-11-15,0 2-20 16,0 0-3-16,0 0 2 16,0 0 1-16,0 0-3 15,0 0-9-15,-1 0-29 16,0 0-14-16,0 0-25 16,0 0-6-16,-6 2-7 15,2-1-3-15,-2-1-5 0,4 0-2 16,-3 0-2-16,0-1-2 15,5 1-8-15,-1 0-3 16,1 0-6-16,0 0-1 16,1 0 0-16,0 0 0 15,0 0 0-15,8 3 0 16,4 1 2-16,-2 0 1 0,24 10 1 16,-31-14 5-16,-4 1 15 15,-1-1 5-15,1 0 8 16,0 0-1-16,-1-1-5 15,-8 0 1-15,-8 0-4 16,-27-3-1-16,31 1-1 16,0 0-3-16,5 3-1 15,5 0-3-15,-2 0-6 16,2 2-3-16,-3-2-8 16,4 1-2-16,2 1-3 15,1-2-2-15,0 0 2 16,0 0 0-16,14 3 3 15,-4 0 0-15,27 5 0 16,-28-8 2-16,-3 2 1 16,1-2 2-16,-4 1 3 15,-1 0 0-15,-3-2-1 16,0 0-1-16,-2-1-2 0,-18-1 0 16,-25-8 1-16,22 7 2 15,2-2 4-15,0 3 2 16,0 1 5-16,4-1-1 15,-6 0-1-15,3-1-3 16,6 3-3-16,-1 1-2 16,13 0-6-16,3 1-2 15,3-1-4-15,-3 0 0 0,0 0 1 16,7 1 0-16,8 3 3 16,26 13-1-16,-29-13 1 15,-1 2 0-15,-6-3 1 16,-2 0 1-16,4-2 2 15,-6 1 1-15,-1-2 2 16,0-2-1-16,-1 1-1 16,0 0 1-16,-4-1-1 15,-15-3 0-15,-29-7 0 16,29 9 0-16,-2 1 2 16,1 0 0-16,-1-1 2 15,-1-1-2-15,3 2-1 16,1 0-1-16,3 1-1 15,1-2 0-15,3 0 0 16,1 0-1-16,7 2-1 16,-1 0-2-16,5 1-5 15,0 0 0-15,0 0-1 0,0 0 3 16,0 0 2-16,0 0 1 16,0 0 1-16,0 0 0 15,0 0 1-15,0 0 0 16,0 0 0-16,0 0 0 15,0 0 0-15,0 0 1 0,0 0-1 16,0 0 1-16,0 0 0 16,0 0 0-16,-1 0-1 15,0 0 0-15,0-1 1 16,-18-1-1-16,-26-8 1 16,30 7-1-16,-2 1 0 15,8 1 0-15,1 0-1 16,-3 0 0-16,11-1-1 15,0 2-2-15,2 0-3 16,-2-1 1-16,0 1 0 16,0 0 1-16,-1 0 2 15,1 0 0-15,0 0 1 16,0 0 0-16,0 0 0 16,0 0-5-16,0 0-40 15,0 0-33-15,0 0-91 0,0 0-65 16,0 2 146-16</inkml:trace>
  <inkml:trace contextRef="#ctx0" brushRef="#br0" timeOffset="11641.58">25394 5107 687 0,'-3'4'355'0,"-8"-5"-80"15,8 1-30-15,-3 0-48 16,-1-5-23-16,8 4-38 16,-6-3-9-16,9-3-20 15,3 5-7-15,-3-2-19 16,0 2-9-16,-2 1-13 16,-2-1-4-16,0 2-12 15,0 0-4-15,10 3-6 16,9 9-4-16,29 26-7 15,-24-28-4-15,10 1-6 16,1 5-3-16,6 1-3 0,1-2 0 16,-1-1 0-16,-2-3 1 15,1 0 1-15,0 0 0 16,-4-3 1-16,-6-3 0 16,-10-1 0-16,-2-2 0 15,-12-1 0-15,2 0 0 16,-2-1 2-16,-6 0-1 15,0 1-10-15,-1-1-16 16,-1 0-64-16,1 0-47 16,0 0-226-16,-13 1 229 0</inkml:trace>
  <inkml:trace contextRef="#ctx0" brushRef="#br0" timeOffset="12781.16">25804 5254 430 0,'-4'1'253'0,"4"-1"-7"16,7 0-33-16,-7-1-47 16,0 0-15-16,15 0-37 15,31-2-12-15,-26 0-8 16,-6 3 3-16,-1 0-2 15,-1 0-3-15,-10 1-16 16,-2 1-9-16,-7 0-13 16,6-2-6-16,0 0-13 15,-6 1-5-15,-12 1-2 16,-33 1 3-16,27-5 7 16,1-3 2-16,-1 2 2 15,2-1 0-15,5-1 2 16,6 5 1-16,4 0-2 15,5 0-7-15,6 1-16 32,0-1-9-32,-3 0-12 0,0 0-2 0,1 0 1 0,15 0-38 15,24 2-119-15,-31 3 116 16,-11 4-16-16</inkml:trace>
  <inkml:trace contextRef="#ctx0" brushRef="#br0" timeOffset="79486.34">29646 8201 458 0,'0'3'293'0,"0"-3"34"16,0 0-92-16,0 2-28 15,0-2-19-15,1 3-39 16,0 1-21-16,0-2-32 16,2 5-9-16,-2-4-9 15,-1-1-7-15,2 5-17 0,-2-5-8 16,-2 4-20-16,0-1-8 15,1-5-11-15,-4 2-7 16,1-2-10-16,2-1-4 16,1 0-2-16,-4-14 2 15,4 0 7-15,8-24 4 16,4 33 1-16,0 4 2 16,3 6 1-16,-3 6 10 0,-1 5 13 15,-2 0 10-15,-4 2 19 16,-1 0 4-16,-6-4 1 15,-4-2-5-15,-4-5-15 16,-3 0-9-16,-1-4-11 16,0-3-6-16,2-1-6 15,0-8-4-15,6-1-4 16,3 4-4-16,4 0-5 16,4 6 0-16,4-1 1 15,3 2 3-15,3 2 5 16,0 1 1-16,1 2 1 15,-3 1 2-15,-6-4 2 16,-2 1 3-16,-5-1 5 16,0-4 0-16,0 1 0 15,0 0-3-15,0 0-4 16,-6-2-1-16,-2-8-1 16,-27-25 0-16,34 29-4 0,0 5-4 15,4 1-3-15,-2 0-4 16,0 1-45-16,0 0-53 15,9-1-196-15,6 0-234 16,29-9 339-16</inkml:trace>
  <inkml:trace contextRef="#ctx0" brushRef="#br0" timeOffset="79931.38">30134 8200 682 0,'0'0'362'16,"0"0"-56"-16,0 1-31 15,2 10-43-15,-3 4-23 16,-21 27-56-16,-2-23-19 0,-3 0-44 16,-3-4-22-16,1 2-37 15,5-4-15-15,5-2-32 16,3-1-34-16,10-6-123 16,4 1-130-16,4-10 187 15</inkml:trace>
  <inkml:trace contextRef="#ctx0" brushRef="#br0" timeOffset="80124.78">30037 8213 766 0,'-5'9'451'0,"6"0"-12"16,5 7-102-16,5 3-76 16,0 7-43-16,4-3-83 15,-1 0-39-15,2 0-48 16,0-5-16-16,-3 4-18 15,0-4-5-15,-5-4-30 0,-4 1-48 16,-3-9-160-16,-1-1-158 16,-2-2 235-16</inkml:trace>
  <inkml:trace contextRef="#ctx0" brushRef="#br0" timeOffset="81572.61">28621 8604 185 0,'-19'35'154'0,"18"-28"50"15,-1 0-26-15,1-2-18 16,-1 1-1-16,0-2 0 15,-3 2-2-15,2-4-19 16,1 2-11-16,1-4-26 16,1 0-13-16,0-1-20 15,0 0-8-15,0 0-14 16,2-7-2-16,7-16-3 16,16-32-1-16,-9 21-9 15,2-6-4-15,0-2-14 16,5 3-5-16,7-4 14 15,3 5 1-15,0 8 2 0,-8-1 4 16,-9 10-14-16,-4 5-1 16,-10 2 0-16,4 7 1 15,-6 5-2-15,-3 1-1 16,3 3-7-16,-1-1-3 16,-1 0-42-16,1 0-38 0,0 0-112 15,0 0-108-15,0 0 186 16</inkml:trace>
  <inkml:trace contextRef="#ctx0" brushRef="#br0" timeOffset="81946.34">28728 8195 791 0,'-34'25'380'0,"30"-22"-121"16,1-3-34-16,2 0-60 15,-1-1-29-15,2-1-62 16,0 1-24-16,0 0-29 16,8-3-7-16,13-8-8 15,31-12-3-15,-26 17-1 16,4 4-1-16,-7 3 0 0,-5 0 1 16,-9 4 5-16,-1 1 7 15,-7 1 28-15,5 7 19 16,-1 6 25-16,0 3 10 15,-4 1-1-15,-8-2-10 16,3-2-23-16,0-4-15 16,-1-2-26-16,5-2-7 15,5-5-10-15,-8 0-4 0,10 0-92 16,-2-4-87-16,-1-2 111 16</inkml:trace>
  <inkml:trace contextRef="#ctx0" brushRef="#br0" timeOffset="82410.42">28369 8527 818 0,'3'-5'360'16,"4"-3"-136"-16,-7-1-53 15,4-6-7-15,-1-2-27 16,-3 5-61-16,0-3-15 16,0 11-14-16,-8-1-6 0,-12 6 5 15,2 8-5-15,-13 6 5 16,0 3 6-16,6-1-1 16,1 4-6-16,10 1-10 15,7 1-3-15,8 2-7 16,7-1-3-16,8-3-8 15,4 0-3-15,7-3-3 16,2-8-1-16,-6 0-2 16,3-3-1-16,-8-7 1 15,-11 1-36-15,5-4-172 16,-8-4 145-16</inkml:trace>
  <inkml:trace contextRef="#ctx0" brushRef="#br0" timeOffset="84774.57">29168 7980 377 0,'-6'-6'267'0,"1"3"60"15,2 1-85-15,2 4-39 0,1-2-19 16,0 0-41-1,0 0-14-15,0-1-27 0,0 1-11 16,0 0-20-16,0 0-8 16,0 0-16-16,0 0-8 15,3 5-11-15,0 5-3 16,3 0-5-16,29 26 0 16,-25-27-2-16,-2 0-2 15,0-3-3-15,0 0-2 0,-1-2-2 16,0 0 0-16,-1 1 2 15,3 0 0-15,0 1 4 16,0-1-1-16,1 2 2 16,-2-3-1-16,2 0-4 15,7 1-1-15,-5-1-5 16,6 2 0-16,0 0-3 16,-7 0 1-16,5 1-1 15,-6 2 0-15,-1-1 0 16,4 0-1-16,2-1 1 15,1 1 0-15,-1-1-1 16,0 1 1-16,0-1 0 16,1 0-1-16,3-1 0 15,0-3-1-15,2 0 1 16,1-1 0-16,-2-1 0 16,0 1 1-16,-3 1-2 0,0 3 2 15,-3-1-1-15,0 3-1 16,0-2 1-16,2 2-1 15,-1 0 1-15,0-2 0 16,0-3 1-16,-2 1 0 16,0 0 0-16,-2 3 0 0,-3 1 6 15,-1-2 2 1,1 3 2-16,-3-4-1 0,8 4-3 16,-4-3-2-16,4 0 0 15,3 1 0-15,-10-5-1 16,7 3 1-16,-3 2-2 15,-2-2 0-15,7 1 1 16,-5 1 1-16,1 0 3 16,1 0 1-16,-5 2 0 15,6-4 0-15,0 0-3 16,0 2 0-16,-2-3-2 16,-1 2 0-16,-2-1-1 15,0 1 0-15,0-3 0 16,0 2 0-16,-2 0 0 15,0-2-1-15,0 1-1 16,2-2 0-16,1 1-1 16,2 0-1-16,0 3 2 0,2-2 0 15,2 1-1-15,1 3 1 16,3 2-2-16,0 0 1 16,4 2 0-16,0 0-1 15,0 0 1-15,-1 1 0 16,-4-3 0-16,5 0 1 15,-5-3 1-15,-3 3 1 16,-3-2 0-16,-2 0-1 16,2-2 0-16,1-1 1 0,-4-2 1 15,-3 1 0-15,-3-3 0 16,-1-1-1-16,-1 1 0 16,-2-1-1-16,0-1-1 15,0 0-5-15,0 0-58 16,-1 0-44-16,1 0-124 15,0-2 135-15</inkml:trace>
  <inkml:trace contextRef="#ctx0" brushRef="#br0" timeOffset="85661.98">29588 8246 470 0,'-1'0'299'16,"0"0"-24"-16,-1 0-77 16,1-1-25-16,0-1-36 15,0 1-19-15,0 0-43 16,0 0-13-16,-2 0-29 15,-17 2-9-15,-34 11-12 16,25-1-3-16,0 1-4 16,0 2-1-16,1 0-1 15,0 2-1-15,-9 1 3 16,-3 4 2-16,-4 2 5 0,2-2 2 16,3 1-2-16,4-2-1 15,6-2-4-15,3 1-3 16,8-6-5-16,5-1-4 15,7-3-33-15,2-3-25 16,4 1-41-16,2-4-22 16,3-1-52-16,0-2-48 0,-5 0 147 15</inkml:trace>
  <inkml:trace contextRef="#ctx0" brushRef="#br0" timeOffset="86319.11">29711 8301 660 0,'-1'-1'335'0,"0"0"-86"15,0 0-33-15,0 0-70 16,0 0-36-16,0 0-62 16,0 0-21-16,1 1-18 15,0 0 1-15,2 18 3 16,48 40 3-16,-27-23 9 16,6 6 6-16,4 10 3 15,-10 3 4-15,-5 7-2 16,-5 1-2-16,-4-3 1 15,4-8 1-15,0-4 8 0,1-7 2 16,-3-7-3-16,-3-3-7 16,-2-10-17-16,-4-4-7 15,-2-8-7-15,1-5-40 16,-1-6-168-16,0-1 143 16</inkml:trace>
  <inkml:trace contextRef="#ctx0" brushRef="#br0" timeOffset="99257.7">31550 7886 238 0,'-1'0'192'0,"0"0"42"16,0 0-11-16,-1 0-41 0,1 0-35 15,0 0-55-15,0 0-24 16,0 0-33-16,0 0-11 16,0 0-11-16,0 0-6 15,0 0-4-15,0 0 2 16,0 0 11-16,1 0 7 16,0 0 13-16,0 0 7 15,0 0 10-15,0 0 2 0,0 0 3 16,0 0-2-16,0 0 3 15,0 0 2-15,0 0 1 16,0 0-2-16,-2 0-14 16,1 0-10-16,0 0-14 15,0 0-5-15,0 0-5 16,0-1-2-16,1 0-5 16,0 0-2-16,0 0-2 15,5-1-1-15,6-1 1 16,-1 2 1-16,24-3 2 15,-26 8 3-15,-7-2 5 16,0 0 6-16,-3 1 11 16,1-3 5-16,0 0 2 15,0 0-4-15,-3 0-7 16,-9 2-1-16,1-1-5 0,-26 7 1 16,29-8-8-16,4 0-3 15,-1 0-8-15,5-2-3 16,1 1-2-16,0 0-3 15,0 0 1-15,5-2 2 16,7 1 1-16,1-1 1 16,24-2 1-16,-27 6 1 15,-4 0 2-15,-3 2 0 16,-1 0 5-16,-4 4 3 0,-4-2 6 16,-2 1 5-16,-2-2 3 15,1-2-1-15,0-2-5 16,1-1-4-16,2-1-7 15,2-2-1-15,3-1-5 16,1 0-2-16,3-1-2 16,2 2-1-16,0 0 0 15,3-1 0-15,-1 2 0 16,1 2-1-16,3 2 1 16,-1 1 1-16,-2 4 1 15,-2-3 2-15,-2 0 1 16,-2 3 3-16,-2-4 3 15,-1-2 1-15,0 0 2 16,-1 0-1-16,0 0-2 16,-11 1-1-16,0 1-4 15,-25 5-1-15,28-9-1 0,3-2-1 16,2-1-2-16,0 1 0 16,5 3-2-16,-2-1-2 15,2 2-1-15,0 0 1 16,0 0 3-16,0 0 2 15,0 0 2-15,0 0 0 16,0 0 1-16,0 0 0 16,0 0 1-16,0 0 1 0,2 0 0 15,1 0 4-15,-1 0 5 16,-1 0 1-16,1 0 2 16,-1 0-4-16,2 0-2 15,0 0-1-15,2 1 0 16,3-1-2-16,1 0-1 15,0 0 0-15,1 0-1 16,30 0-1-16,-25 0 0 16,4 1-1-16,7-2-1 15,7 2-1-15,14-2 0 16,-1 1-2-16,4 1 1 16,4 2-2-16,7 5 1 15,7-1 0-15,11 6-1 16,2-1 2-16,-8-2-2 15,4 2 0-15,-6-10 0 0,-2-1-1 16,-3 3 3-16,-4-4 1 16,-4 5 1-16,-7 1 1 15,-7-3 1-15,-10 1 1 16,-8-3 0-16,-13 0 2 16,-10 0 1-16,-3-2-1 15,-14 0-4-15,2-2-3 16,-9 1-23-16,-2 0-20 15,0-1-89-15,1 0-70 0,2 0 124 16</inkml:trace>
  <inkml:trace contextRef="#ctx0" brushRef="#br0" timeOffset="100276.41">32782 7993 830 0,'0'-1'399'16,"0"0"-136"-16,0-1-82 15,-1 1-24-15,-1 0-44 16,1 0-33-16,0 0-58 16,0 0-12-16,1 0-8 15,0 1 0-15,0 0 0 16,0 0 1-16,0 0 2 15,0-1 1-15,0 0 1 16,2 0 0-16,1-1-1 16,5 0-1-16,-7 1 6 15,5-1 12-15,-6 1 21 0,0 0 8 16,0 0 2-16,0 0-10 16,0 0-21-16,0 1-7 15,0 0-10-15,0 0-2 16,0 0-1-16,0 0 0 15,0 0 1-15,0 0-1 16,-1 0 1-16,0 0-1 16,0 0 0-16,-1 0-1 15,1 0 0-15,0 0-1 0,0 0 1 16,0 0-2-16,0 0-1 16,0 0-2-16,1 0-1 15,0 0 2-15,0 0 2 16,4 0 1-16,8 2 1 15,4 1 2-15,20 7 2 16,-29-5 2-16,-5 0 12 16,-5-2 7-16,-9 1 9 15,-2 0 4-15,-5-2-1 16,-5-1-6-16,5 0-9 16,2-1-4-16,3-2-9 15,9 1-4-15,3-5-7 16,2 0-3-16,8 1-7 15,3-3 0-15,7 4 0 16,-4 2 2-16,4 2 2 0,-1 3 1 16,-7 0 2-16,3 2 3 15,-10 1 0-15,-4-2 3 16,2 1 4-16,-7-5 1 31,2 0 4-31,2 1 0 0,1-2-4 0,0 0-3 16,-16-2-28-16,-24-8-30 15,22 6-126-15,2-3-133 16,2 10 195-16</inkml:trace>
  <inkml:trace contextRef="#ctx0" brushRef="#br0" timeOffset="101152.38">32158 7965 685 0,'-2'-1'331'0,"2"-1"-100"15,0-2-16-15,2-1-33 16,-2 3-18-16,4-2-41 16,4-2-14-16,-1 2-23 15,0 1-7-15,-4 1-8 16,-3 1-4-16,0 1-11 0,0 0-9 16,-1 0-18-16,0 0-6 15,-3 3-8-15,-6 2-3 16,3-2-5-16,3-2-3 15,2-1-4-15,-1 0-5 16,2 0-3-16,0-1-1 16,0 0 1-16,0 0 0 15,1 0 2-15,0 0 2 16,12-5 2-16,3 2 2 16,26-1 0-16,-31 11 4 0,-5 0 7 15,-4 0 4-15,-6 0 9 16,-4 1 0-16,-7-2-1 15,-2-5-5-15,-1 0-5 16,4-5-3-16,3 0-4 16,4 3-2-16,4-4-6 15,1 2-3-15,5 1-5 16,3-4-1-16,5 3 1 16,2 3 3-16,3 1 3 15,-1 1 2-15,2 2 2 16,-5-2 0-16,-4 1 3 15,-3 0 1-15,-6 2 2 16,-4-3-1-16,5-1-21 16,0 0-29-16,-6 0-99 15,-5 1-68-15,3 0-229 0,-25 9 274 16</inkml:trace>
  <inkml:trace contextRef="#ctx0" brushRef="#br0" timeOffset="101605.94">32173 8121 494 0,'6'-1'298'0,"0"0"-7"15,-2 0-22-15,-4-1-46 16,0 1-26-16,0 0-43 0,0 1-15 16,0 0-18-16,-1 0-8 15,0 0-17-15,-14 4-13 16,-32 35-26-16,28-26-13 16,2 2-19-16,0 0-8 15,4-1-11-15,0-3-4 16,6-4-18-16,2-2-31 15,2-5-105-15,3 0-81 16,0-1 137-16</inkml:trace>
  <inkml:trace contextRef="#ctx0" brushRef="#br0" timeOffset="101879.25">32080 8084 865 0,'-5'1'422'0,"3"5"-114"15,2 2-68-15,0 2-64 16,3 1-30-16,7 1-65 16,1 1-31-16,7 3-24 15,2 2-6-15,1 0-7 16,4 2-2-16,-4-3-5 16,-2-3-1-16,-10-5 1 0,-4-1-1 15,-5-2-16 1,-1-3-33-16,-3-3-121 0,3-1-138 15,0 0 186-15</inkml:trace>
  <inkml:trace contextRef="#ctx0" brushRef="#br0" timeOffset="110549.68">31787 8894 320 0,'33'6'217'0,"-29"-6"33"0,-3-1-25 16,3 1-25-16,-5-1-7 16,0 0-30-16,0 0-12 15,0 0-18-15,1 1-9 16,0 0-16-16,0 0-9 16,0 0-20-16,0 0-7 15,0-1-14-15,0 0-6 16,0 0-10-16,0 0-7 0,0-3-12 15,1-8-5-15,1-1-7 16,6-33-2-16,-4 26-4 16,5 1 0-16,-3-2-2 15,-1 0 1-15,-5 1-1 16,-4 1 0-16,3 2-1 16,0 2 0-16,2 2 0 15,3 0 0-15,-4-2-1 16,0 1 0-16,1-2-1 15,-1-1 0-15,1 0 0 16,1-4-1-16,-2 0 0 16,-1-1-1-16,2 3 1 15,0-1 0-15,1 3 0 16,0 5 1-16,-2 3 0 16,-4 1 0-16,5 2 2 0,-3-1-1 15,2-1 0 1,7 5-1-16,-11-5 0 0,6 2 0 15,-2-2-2-15,-1-2 0 16,1 1 0-16,1-1 0 16,2 1 2-16,-3-1 0 15,0 1 0-15,-1-1 0 16,-5 5 1-16,6-3-1 16,-4-3 1-16,3 7 0 15,0-6-1-15,-5 1 0 0,9 4-2 16,-4-5-1-16,6 2-1 15,-4 4 0-15,-1-4 1 16,4 2 0-16,-2 3 3 16,-2 0 0-16,0 2 0 15,0 0-1-15,0 0 0 16,0 1-1-16,0-1 0 16,0-1-1-16,0 1-3 15,-1 0-3-15,0 0-9 16,0 0-2-16,0 0-13 15,0 0-11-15,0 0-38 16,0 0-23-16,0 0-37 16,-1-1-9-16,1 1-20 15,0 0-17-15,0 1-69 16,0 0-106-16,1 0 237 16</inkml:trace>
  <inkml:trace contextRef="#ctx0" brushRef="#br0" timeOffset="111094.86">31746 8207 341 0,'-33'32'211'0,"29"-26"-4"16,1-2-14-16,1-1-21 15,2 0-5-15,0-3-14 16,0 0-9-16,0 0-27 15,0 0-15-15,0-1-30 16,0 0-18-16,8-2-25 16,5-2-7-16,26-21-8 15,-24 13-2-15,-4-3-1 16,-2 0 0-16,0-1-1 16,-3 2 1-16,-6 1-1 15,6 1 1-15,-6 6 1 16,0-1 0-16,2 4 0 15,-7 1-3-15,2 1-5 16,2 2-3-16,1 0-2 16,0 0-1-16,0 0 1 0,0 0 1 15,0 0 3-15,0 0 2 16,3 0 7-16,-1 0 3 16,-1 0 10-16,-1 0 1 15,3 1 6-15,0 0 0 16,-1 1 2-16,4 1 2 15,-2-1 1-15,0 1 2 16,0 5-4-16,4 5-1 0,16 32-11 16,-17-28-5-16,-2 0-10 15,5 0-2-15,-2 1-3 16,-4-3 0-16,5-3-1 16,-3 0 0-16,0-7-9 15,-3-2-27-15,-1-3-80 16,-2-2-57-16,0 1-177 15,0 0 215-15</inkml:trace>
  <inkml:trace contextRef="#ctx0" brushRef="#br0" timeOffset="196941.74">23834 1745 833 0,'0'-1'341'0,"0"-1"-183"15,1 1-8-15,-1 0 2 0,0 0-14 16,0 1-31-16,0-1-17 16,0 1-17-16,2 0 1 15,6 1 4-15,-1 2 1 16,-4-1 3-16,0 19 1 15,22 36-2-15,-29-19-1 16,0 18-6-16,-10 4-4 16,5 17-11-16,0 2-5 15,2-3-14-15,5 0-2 16,3-9-6-16,-1-4-3 0,1-7-2 16,-1-1-5-16,1-7-8 15,-1-6-5-15,1-4-3 16,2-7-1-16,-1-7-2 15,-1-4 1-15,0-5-2 16,-3-4-1-16,-5-7-4 16,5 0-14-16,-2-7-49 15,4 0-37-15,0 2-99 16,0-7-57-16,1-21 163 16</inkml:trace>
  <inkml:trace contextRef="#ctx0" brushRef="#br0" timeOffset="198097.31">23963 1736 652 0,'-14'-3'337'0,"5"1"-76"16,-1-2-28-16,4-2-33 16,1 3-17-16,-2-5-35 15,2 5-19-15,2 0-28 16,1-2-9-16,2 4-19 16,0 0-13-16,0 0-26 15,0 0-9-15,0 1-10 16,0 0-2-16,0 0-1 15,4 0-2-15,15 1-2 0,30 6-1 16,-13-3-2-16,4-2-1 16,5 0-1-16,7 2 0 15,5-1-1-15,5-3 1 16,3 0-2-16,2 0 1 16,-3-6 0-16,1 4 0 15,2-3 0-15,-4 3-1 0,11 2 0 16,-4-2 0-16,-1 2 0 15,-2 0 1-15,-6 0-1 16,3 0 0-16,4 0 0 16,4 0 0-16,1 2 0 15,-7-2-1-15,-6 0 1 16,-3-3 0-16,-8 1 0 16,5 0 0-16,-3-2 0 15,0 1 1-15,-6-1-1 16,4-1 0-16,-4-1 1 15,-3 3-1-15,-5 0 0 16,-7 0 0-16,2 0 0 16,-6 0 0-16,-1 1 1 15,5-1-1-15,-8 2 1 16,3 0 0-16,-6-1 1 0,-1 0-1 16,-6 0 1-1,-1-2 1-15,-3 2 1 0,-3 1 2 16,-3 0 1-16,1 1 1 15,-3 0 3-15,-1 0 0 16,-1 0 0-16,1 0-3 16,0 0-3-16,0 0-2 15,0 0-1-15,0 0 0 16,0 0 0-16,0 0-2 16,0 0 0-16,0 0-1 0,0 0 0 15,-1 0-1-15,1 3-1 16,0 6-1-16,-1 6 0 15,-7 29-1-15,6-15 1 16,0 2 0-16,1 8 1 16,2 4 1-16,1 7 0 15,1 1 1-15,2 5 0 16,1 1 0-16,-1 2 1 16,-1 1 0-16,2 3 1 15,-2 2 0-15,2 3 1 16,2 1-1-16,3-3 1 15,0-3-1-15,-1-8-1 16,0-4 1-16,-2-8 0 16,-3-9 0-16,1-2 1 0,-1-2 0 15,-3-8 0-15,2 2 0 16,-2-10 0-16,-1-2-1 16,-2-6-7-16,0 0-19 15,-5-6-90-15,-1-8-85 16,-3-10 120-16</inkml:trace>
  <inkml:trace contextRef="#ctx0" brushRef="#br0" timeOffset="198943.26">24112 2799 404 0,'-17'1'286'16,"0"-2"22"-16,6 3-100 15,-2-2 1-15,5 0-25 16,3 1-16-16,1 1-31 16,4-2-20-16,-2-1-26 15,1 0-10-15,0 0-31 0,0 1-6 16,1 0-17-16,0 0-5 15,0 0-3-15,13 0 2 16,9-1-3-16,30-5-1 16,-23 1 0-16,3 2-1 15,6 1 3-15,8 3-1 16,7 2-2-16,1-3-2 16,4-2-6-16,0-1-2 15,7 3-2-15,2 0-1 16,11 3-1-16,1 1 0 15,-5-1 1-15,2 1-1 0,-2 0 1 16,-2 1-1-16,12-2 1 16,2-1-1-16,-5-2 0 15,9 2-1-15,-5-3 1 16,0 1-1-16,7 3 1 16,-4-2-1-16,-11 0 0 15,-2 2 2-15,-10-3-1 16,-6 3 1-16,-4 2 2 15,-7-3-1-15,-16 3 5 16,-9-2 2-16,-13-3 16 16,-10 1 9-16,-16-2-70 15,-7 1-58-15,-15-7-578 16,2-1 454-16</inkml:trace>
  <inkml:trace contextRef="#ctx0" brushRef="#br0" timeOffset="199488.34">25115 2066 616 0,'-1'-1'346'16,"-1"-3"-76"-16,-2-4-56 16,2-2-8-16,1 3-31 15,1 2-15-15,0 2-29 16,0 2-10-16,0 0-19 15,0-1-10-15,-1 1-26 16,0 1-9-16,0 1-14 0,-12 28-4 16,-31 39-8-16,28-23-7 15,-2 4-10-15,5 1-3 16,-5-3-4-16,4-3-2 16,2-7-2-16,3-6-2 15,5-5-1-15,-4-8-14 16,6-7-55-16,-4-6-35 15,8-7-157-15,0-6-127 16,9-11 248-16</inkml:trace>
  <inkml:trace contextRef="#ctx0" brushRef="#br0" timeOffset="199746.54">25072 2059 880 0,'5'-1'452'16,"3"1"-122"-16,5 6-166 15,0 3 4-15,0 8-45 16,1 6-9-16,2 8-48 16,2 2-14-16,-2 8-8 15,0 1 3-15,-4 2 0 16,-2 2-5-16,-5-3-13 16,-1 2-8-16,-2-4-9 15,-2-4-2-15,0-11-5 16,-2-5-5-16,-1-10-55 15,-2-4-57-15,-10-11-255 0,-2-4 235 16</inkml:trace>
  <inkml:trace contextRef="#ctx0" brushRef="#br0" timeOffset="199915.34">24948 2312 1326 0,'0'-1'530'0,"5"2"-335"16,8 3-54-16,9-1-32 15,2 1-17-15,9 1-29 16,-3 1-19-16,2-1-23 16,-1 1-7-16,-7-2 8 15,-4-1-46-15,-9 0-132 16,-4 0-136-16,-7 9 162 16</inkml:trace>
  <inkml:trace contextRef="#ctx0" brushRef="#br0" timeOffset="200975.64">23114 2164 735 0,'-28'-7'406'16,"31"11"-36"-16,5 6-190 16,2 4 24-16,-2 6-30 0,-2 4-18 15,-4 6-48-15,0-1-22 16,-2 0-30-16,-2-7-11 16,1-7-18-16,1-4-7 15,0-10-5-15,0 3-1 16,-1-7-4-16,0 2-2 15,0 0-8-15,0-6-2 16,0-17-4-16,3-22-1 16,6 22-1-16,-1-2 1 15,6 5-1-15,3 0 0 0,4 8 2 16,-1 6 0-16,1 8 5 16,-4 4 3-16,-1 14 18 15,-3 7 7-15,-7 5 9 16,-2 0 1-16,-3-1-10 15,-1-2-4-15,1-7-9 16,0-3-5-16,0-11-2 16,0-3 0-16,-1-4-2 15,1-2-2-15,0 0-6 16,0 1-4-16,5-14-5 16,16-32 2-16,-1 26 2 15,2-2 3-15,1 3 3 16,-3 3 2-16,-3 10 1 15,0 5 3-15,-3 5 11 16,-3 6 8-16,-6 8 24 0,1 6 9 16,-3 3 9-16,0-3-2 15,2-3-19-15,-5-3-10 16,-2-7-18-16,5 3-6 16,-5-9-17-16,2-2-32 15,0-5-85-15,-1 2-52 16,1 0 100-16</inkml:trace>
  <inkml:trace contextRef="#ctx0" brushRef="#br0" timeOffset="201766.05">24934 1273 1091 0,'0'0'457'0,"1"0"-242"15,2 0-33-15,-3 0-17 16,0 0-11-16,0 0-28 0,0 0-14 16,-1 10-27-16,-1 7-9 15,-2 24-18-15,-2-24-11 16,-1-7-19-16,7 0-7 15,0-1-9-15,1 0-4 16,-1-6-4-16,-2-2-3 16,2-4-1-16,-1 2 0 15,1 0-2-15,3-11 0 16,4-11 1-16,20-26 0 0,-12 23 1 16,-3 0 0-1,6 6 0-15,-2 4 0 0,-1 9 0 16,4 6 0-16,-1 8 4 15,-5 3 3-15,2 9 12 16,-3 3 8-16,-4 0 15 16,0 3 5-16,-6 0-2 15,0-4-5-15,-2 4-16 16,-1-4-7-16,1-6-9 16,-2-4-2-16,2-6-5 15,0-4-3-15,1-3-34 16,-1 1-33-16,0 0-93 15,0 0 24-15,0-2 72 16</inkml:trace>
  <inkml:trace contextRef="#ctx0" brushRef="#br0" timeOffset="203804.49">25158 3280 741 0,'0'25'368'0,"-2"-22"-86"15,0-2-38-15,1-5-23 16,0 3-21-16,0 0-53 16,0 0-28-16,0 0-39 15,0-4-12-15,0-15-12 16,0-29-8-16,1 18-20 16,0 0-6-16,0 0-13 15,0 1-2-15,1 10-5 0,0 4 1 16,0 7-1-16,0 5 0 15,-1 2-2-15,3 0-1 16,-3 2-4-16,0 0-3 16,0 0-2-16,-1 0-3 15,0 0-42-15,0 0-21 16,0 0-41-16,0 0-30 16,0 0-114-16,0 0 171 0</inkml:trace>
  <inkml:trace contextRef="#ctx0" brushRef="#br0" timeOffset="204186.76">25022 3131 847 0,'-15'8'418'0,"15"-8"-114"15,-4 0-97-15,8-2-44 16,-4 1-25-16,0 0-47 15,1-3-30-15,10-16-32 16,20-30-5-16,-14 28 0 16,-2 2 2-16,1 1 0 0,-4 4 3 15,-3 3 2-15,-1 1 1 16,-2 5 0-16,0 3-4 16,-1 3-4-16,0 2-2 15,3 8 1-15,0 2 3 16,2 6 5-16,2 0-1 15,3 2-6-15,-3 0-3 16,0-5-6-16,-3-2-2 0,-2-5-5 16,-3-3 0-16,-1-2-2 15,-3-3 2-15,-1 0-83 16,-1 0-67-16,1 0 87 16</inkml:trace>
  <inkml:trace contextRef="#ctx0" brushRef="#br0" timeOffset="204600.55">25193 3621 1116 0,'29'-32'482'0,"-26"30"-239"16,-3 1-12-16,0 2-42 16,-2-1-24-16,1 0-50 15,-3 8-31-15,-4 18-34 16,-39 29-11-16,28-28-15 16,-1 1-7-16,1-9-12 15,2 2-3-15,5-5-29 16,1-3-34-16,2-4-94 15,2-7-83-15,4-6 146 16</inkml:trace>
  <inkml:trace contextRef="#ctx0" brushRef="#br0" timeOffset="204819.87">25030 3613 1138 0,'4'-3'486'0,"5"0"-255"16,4 4-17-16,1 9-42 0,0-1-14 15,4 11-35-15,1 1-17 16,-3 4-31-16,-2 2-11 16,2 1-19-16,-3-3-9 15,-2-2-16-15,0-2-6 16,-5-7-5-16,-3-3-32 0,1-7-91 16,-3-1-66-16,1-3-478 15,-2 0 442-15</inkml:trace>
  <inkml:trace contextRef="#ctx0" brushRef="#br0" timeOffset="205014.61">25380 3812 1362 0,'1'8'601'15,"3"5"-315"-15,0 5-71 16,-5 1-28-16,0 4-72 15,4-1-38-15,-2-7-58 16,2-6-13-16,2-6-73 16,-8-6-61-16,2-6-239 15,2-7 227-15</inkml:trace>
  <inkml:trace contextRef="#ctx0" brushRef="#br0" timeOffset="205172.31">25377 3645 1295 0,'0'0'576'0,"6"0"-307"16,0 0-94-16,-1 0-48 15,5 0-65-15,-4 3-24 16,5-3-46-16,-3 5-71 16,10-3 54-16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9034,'-10'19'3417,"0"-8"-2457,4 6-760,6 3-128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26 8162,'15'31'6438,"-2"-1"-3512,14 29-173,-21-48-2333,-3-6-201,-1 0 0,1 0 0,0 0 1,1 0-1,-1 0 0,9 7 0,-9-8-111,1-1 0,0 0 1,0 0-1,1-1 0,-1 1 0,6 1 1,-8-3-91,-1-1 1,0 1-1,1-1 1,-1 1 0,1-1-1,-1 0 1,1 0-1,-1 0 1,1 0 0,-1 0-1,0 0 1,1 0-1,-1 0 1,1 0 0,-1-1-1,1 1 1,-1-1 0,0 1-1,1-1 1,-1 0-1,0 1 1,1-1 0,-1 0-1,0 0 1,0 0-1,2-1 1,3-5-9,0 0-1,-1 0 1,1 0-1,5-13 1,-9 17-17,-1 0 1,1 0 0,-1 0 0,0 0-1,0 0 1,0-1 0,-1 1 0,1 0 0,-1-1-1,0 1 1,0 0 0,0-1 0,0 1-1,0 0 1,-2-6 0,0 3-12,-1 1-1,1 0 1,-1 0 0,0 0-1,0 0 1,0 0 0,-1 1-1,0 0 1,0-1 0,0 1-1,0 1 1,-1-1 0,1 0-1,-7-3 1,1 1-21,-1 1-1,0 0 1,0 0 0,0 1 0,-23-5-1,28 8 16,0 0 0,0 0 1,0 0-1,0 1 0,0 0 0,0 0 0,-6 2 0,10-2-4,1 0 0,-1 1 0,1-1 0,-1 1 0,1-1 0,-1 1 0,1 0 0,-1-1 0,1 1 1,-1 0-1,1 0 0,0 0 0,0 0 0,-1 0 0,1 0 0,0 1 0,0-1 0,0 0 0,0 1 0,0-1 0,1 0 0,-1 1 0,0-1 0,1 1 0,-1 0 0,1-1 0,-1 1 1,1-1-1,0 1 0,-1 2 0,1-1-112,0 1 0,1 0 0,-1-1 0,1 1 0,-1-1-1,1 1 1,0 0 0,1-1 0,-1 0 0,1 1 0,-1-1 0,1 0 0,3 5 0,18 14-464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12987,'-11'28'5129,"2"21"-3513,3 9-111,6 8-617,0-2-232,8-12-384,3-6-128,7-15-128,3-3-32,4-12-536,-1-8-440,-4-9-1473,-4-7 1489</inkml:trace>
  <inkml:trace contextRef="#ctx0" brushRef="#br0" timeOffset="1">4 137 10746,'-4'0'4737,"10"3"-2232,3 2-609,12 4-471,-7-3-233,10-1-408,10-5-280,6 0-384,3 0-440,1-3 2513,-2 3-1769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 9018,'-20'-9'5216,"17"8"-4562,1-1-1,-1 1 1,0-1-1,0 1 1,0 0 0,0 0-1,-1 0 1,1 1-1,-4-1 1,6 1-551,0 0 0,0 0 0,0 1 1,0-1-1,0 0 0,1 1 0,-1-1 1,0 0-1,0 1 0,0-1 0,0 1 0,0 0 1,1-1-1,-1 1 0,0 0 0,1-1 1,-1 1-1,0 0 0,1 0 0,-1-1 0,1 1 1,-1 0-1,1 0 0,-1 1 0,-1 4 100,0-1 0,0 0 0,-1 7 0,3-10-122,-3 16 83,1 1 1,1 0-1,0-1 1,3 23-1,0-25-111,0 0-1,1 0 0,1 0 0,0-1 1,12 27-1,-15-36-352,-3-12-1267,2-3 1474,-1 1 0,2-1 1,-1 0-1,1 1 0,2-9 1,-1 8 29,-2 7 56,0-1 0,1 1 0,0-1 0,-1 1 0,1 0 0,0 0 0,0 0 0,0-1 1,0 1-1,0 0 0,1 0 0,-1 0 0,1 1 0,-1-1 0,1 0 0,0 0 0,0 1 0,-1-1 0,1 1 0,0 0 0,0-1 0,0 1 1,1 0-1,-1 0 0,0 0 0,0 1 0,1-1 0,-1 0 0,0 1 0,1 0 0,3-1 0,1 1 31,0 1 0,-1-1 0,0 1 0,1 0 0,-1 1 0,1 0 0,-1 0 0,0 0 1,10 6-1,-7-3 141,0 1 0,0 1 0,0 0 1,-1 0-1,0 1 0,0 0 0,-1 0 0,0 0 1,5 11-1,-10-17-114,-1 0 0,0 0 0,0 0 0,0 1 0,0-1-1,0 0 1,0 1 0,-1-1 0,1 0 0,-1 1 0,0-1 0,0 1 0,0-1 0,0 1 0,0-1 0,0 1 0,-1-1 0,1 0-1,-1 1 1,0-1 0,1 0 0,-1 1 0,0-1 0,0 0 0,-1 0 0,1 0 0,0 0 0,-1 0 0,1 0 0,-4 3 0,1-2-15,0 0 0,0 0 0,0 0 0,-1 0 0,1-1 0,-1 1 0,0-1 0,0-1 0,0 1 0,0-1 0,0 1 0,0-2 0,-8 2 0,4-2-112,0 1 0,0-2 0,0 1-1,-9-3 1,15 3-166,0-1-1,-1 0 0,1 0 1,0 0-1,0-1 0,0 1 1,0-1-1,0 1 0,0-1 1,0 0-1,1 0 0,-1-1 1,-3-3-1,5 5 69,1 1 0,-1-1 0,1 0 0,-1 1 0,1-1 1,-1 0-1,1 1 0,0-1 0,-1 0 0,1 0 0,0 1 0,0-2 0,2-7-1054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79 7506,'0'0'457,"1"0"1,0-1 0,-1 1-1,1 0 1,0 0 0,-1 0-1,1-1 1,-1 1 0,1 0-1,0-1 1,-1 1 0,1-1-1,0 0 1,-1 1-273,0 0 0,0 0 0,0-1 0,0 1 0,0 0 0,0 0-1,0 0 1,1-1 0,-1 1 0,0 0 0,0 0 0,0-1 0,0 1 0,0 0 0,0 0 0,-1 0 0,1-1 0,0 1 0,0 0 0,0 0 0,0 0 0,0-1 0,0 1 0,0 0 0,0 0 0,0 0-1,-1-1 1,0-1 243,-1 1-1,0-1 0,0 0 0,0 1 1,1 0-1,-4-2 0,-63-45 569,67 47-969,-1 0-1,1 0 0,0 0 1,-1 1-1,1-1 1,0 1-1,-1-1 0,1 1 1,-1-1-1,1 1 0,0 0 1,-1 0-1,1 0 1,-3 0-1,3 0-9,0 0 0,0 0 0,1 1 0,-1-1 0,0 0 0,0 1 0,1-1 1,-1 1-1,0-1 0,1 1 0,-1-1 0,0 1 0,1-1 0,-1 1 0,1 0 0,-1-1 0,1 1 0,-1 1 0,-1 2 26,1 0 0,-1-1 0,1 2-1,0-1 1,0 0 0,1 0 0,-1 4 0,0-3-36,0 6 34,-1-2-10,1 0 0,1 0 0,-1 1 0,2 9 0,-1-17-28,0 0 0,1-1 0,-1 1 0,0 0-1,1 0 1,-1 0 0,1-1 0,0 1 0,0 0 0,-1-1 0,1 1-1,0-1 1,1 1 0,-1-1 0,0 1 0,0-1 0,0 0 0,1 0-1,-1 1 1,1-1 0,-1 0 0,1 0 0,-1 0 0,1-1 0,0 1-1,2 1 1,-3-2-2,0 0-1,0 0 1,1 0-1,-1 0 1,0 0-1,0 0 0,1 0 1,-1 0-1,0-1 1,0 1-1,0 0 1,0-1-1,1 1 1,-1-1-1,0 1 1,0-1-1,0 1 0,1-2 1,19-16 5,-13 10 2,30-27 41,-37 34-47,0 0 1,-1 0-1,1 1 0,0-1 0,0 0 0,0 1 0,0-1 0,-1 1 1,1-1-1,0 1 0,0-1 0,0 1 0,0 0 0,0-1 1,0 1-1,2 0 0,-3 0 5,1 0 1,-1 0-1,1 0 1,-1 0-1,1 0 1,0 1-1,-1-1 1,1 0-1,-1 0 0,1 1 1,-1-1-1,1 0 1,-1 1-1,0-1 1,1 1-1,-1-1 1,1 0-1,-1 1 1,0-1-1,1 2 0,1 2 67,0-1 0,-1 1-1,1 1 1,-1-1 0,1 8-1,-1-6 22,1-2-151,-1-1 0,1 1 0,0 0 0,0-1 0,0 1 0,0-1 0,1 1 0,-1-1 0,1 0 1,0 0-1,0 0 0,0-1 0,4 3 0,-6-4-79,1 0 0,-1 0 0,1 0 0,-1 0 0,1 0 0,0 0 0,2 0 0,-3-1 56,1 0 1,-1 0-1,1 0 1,-1 0-1,1 0 0,0 0 1,-1-1-1,3 0 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 10770,'0'0'323,"-1"-1"-1,1 0 0,0 1 0,-1-1 1,1 0-1,-1 1 0,1-1 1,-1 1-1,0-1 0,1 0 0,-1 1 1,1 0-1,-1-1 0,0 1 1,1-1-1,-1 1 0,0 0 0,0 0 1,1-1-1,-1 1 0,0 0 1,0 0-1,-1 0 0,-21-2 1996,20 2-2114,-1 1 0,1 0 0,-1 0 0,1 0-1,-1 0 1,1 0 0,0 1 0,-1-1 0,1 1 0,0 0 0,0 0 0,0 0-1,0 0 1,1 1 0,-1-1 0,0 1 0,1 0 0,0-1 0,-4 7 0,4-7-161,1 1 1,-1 0 0,1 0 0,-1 0 0,1 0-1,0 0 1,0 0 0,1 0 0,-1 0 0,1 0 0,-1 0-1,1 1 1,0-1 0,0 0 0,0 0 0,1 0-1,-1 1 1,1-1 0,-1 0 0,1 0 0,0 0 0,0 0-1,2 3 1,1-1-26,0 1 0,0-1 0,0 0 0,0 0 0,1 0 0,0-1 0,0 1 0,0-1 0,11 6 0,4 0 61,33 13-1,-11-5 89,-41-18-160,0 1 0,-1-1 0,1 0 0,-1 1 0,1-1 0,-1 0 0,1 1 0,-1-1-1,1 1 1,-1-1 0,1 0 0,-1 1 0,1-1 0,-1 1 0,0 0 0,1-1 0,-1 1 0,0-1-1,1 1 1,-1 0 0,0-1 0,0 1 0,0-1 0,1 1 0,-1 0 0,0-1 0,0 1 0,0 0-1,0-1 1,0 1 0,0 0 0,0-1 0,-1 1 0,1 0 0,0-1 0,0 1 0,0-1 0,-1 1-1,1 0 1,0-1 0,-1 1 0,1-1 0,0 1 0,-2 0 0,1 2 19,-1-1 0,-1 0 0,1 1 1,0-1-1,0 0 0,-1 0 0,-3 2 0,0-1-65,-1 0 0,1-1 1,-1 0-1,0 0 0,0-1 0,1 1 0,-1-1 0,-11 0 0,16-1-71,1 0 1,-1 0-1,1 0 1,-1 0 0,1 0-1,-1 0 1,1-1-1,-1 1 1,1-1 0,-1 1-1,1-1 1,0 1-1,-1-1 1,1 1-1,0-1 1,-1 0 0,1 0-1,0 0 1,0 0-1,0 0 1,0 0 0,-1-1-1,2 1 33,-1 1 1,1 0-1,0 0 0,0-1 1,0 1-1,0 0 0,0-1 0,0 1 1,-1 0-1,1-1 0,0 1 1,0 0-1,0-1 0,0 1 0,0 0 1,0-1-1,0 1 0,0 0 1,1 0-1,-1-1 0,0 1 1,0 0-1,0-1 0,0 1 0,7-17-965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12 152 6441,'20'20'4057,"-6"3"232,-4 6-1440,-7-5-553,5 12-359,0-12-697,-7-3-392,17 0-680,-13-21-416,4-6-1064,3-10-753,-14-16 1201</inkml:trace>
  <inkml:trace contextRef="#ctx0" brushRef="#br0" timeOffset="1">3 8 7058,'-2'-5'4440,"2"2"-119,8 6-2408,-6 4-361,11 5-832,6 1-304,-4-1-1304,10-1 656</inkml:trace>
  <inkml:trace contextRef="#ctx0" brushRef="#br0" timeOffset="2">438 94 6817,'-1'6'4481,"-3"0"-272,-11 3-1248,-9-4-409,2 6-695,-4-2-249,8 7-568,2 8-207,7 0-329,5 12-136,8-9-200,8-2-56,9-5-72,3-12-24,8 2-168,4-3-408,4-2-705,-2-5-2823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13051,'-12'0'5137,"11"0"-3561,9 1-103,1 2-513,12 1-128,7-3-280,0-4-176,7 3-200,-1-4-240,-2 0-968,-1 0 200,-9-9 296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8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7906,'-6'12'4089,"14"-5"-665,2 0-1335,10-2-401,-9-4-304,15-2-495,7-2-249,-1-1-360,7 0-56,-6 2-752,-5-1-641,-8-1 745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11194,'6'-1'5437,"2"3"-3431,6 6-1945,-10-6 617,84 56 1838,-31-19-1747,-48-33-653,10 5 159,0 2 1,-1 0-1,26 26 0,-40-34-212,1 0 0,-1 1 0,0-1 0,0 1 0,-1 0 0,5 12 0,-6-14-36,-1 1 0,0-1 1,0 1-1,0-1 0,0 1 1,-1 0-1,0-1 0,0 1 1,0 0-1,-1 0 0,0 4 1,-1-1 10,-1 0 0,0 0 0,0 0 1,-1-1-1,1 1 0,-2-1 1,1 0-1,-1 0 0,0 0 1,-7 6-1,-5 4-37,-1 0 0,-21 15 0,39-31-4,-8 5-582,-1 0 1,1 0-1,-1 0 0,-16 7 1,15-9-1005,10-4 1561,0 0 0,0 0-1,0 0 1,0 0-1,0 0 1,0 1 0,0-1-1,0 0 1,0 0-1,0 0 1,0 0 0,0 1-1,0-1 1,0 0-1,0 0 1,0 0 0,0 0-1,0 1 1,0-1 0,1 0-1,-1 0 1,0 0-1,0 0 1,0 1 0,0-1-1,0 0 1,0 0-1,0 0 1,0 0 0,1 0-1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19900,'88'15'1687,"-60"-11"-1509,0 1-1,0 1 0,0 1 1,28 12-1,-49-16-106,0 1-1,0-1 0,9 7 1,-14-8-51,-1-1 1,1 0 0,0 1-1,-1 0 1,1-1 0,-1 1-1,0 0 1,0 0-1,1-1 1,-1 1 0,0 0-1,0 0 1,-1 0-1,1 1 1,0-1 0,0 3-1,1 8 118,-1 0-1,0 0 0,-1 0 1,-1 0-1,-2 18 0,-5 10 73,0-8-237,2 0 1,-1 38 0,5-57-443,1-12 306,1 0 0,-1 0 0,1 0 0,0 0 0,0 0-1,0 0 1,0 0 0,0 0 0,1 2 0,7 9-585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60 11034,'-35'-1'7771,"29"1"-7507,1 1 0,0-1 0,0 1 0,-1 0 0,-8 4-1,13-5-209,-1 1-1,1 0 1,0 0-1,-1 0 1,1 0 0,0 0-1,0 0 1,0 0-1,0 0 1,0 0-1,0 0 1,0 1-1,1-1 1,-1 0-1,0 0 1,1 1-1,-1-1 1,1 1-1,-1-1 1,1 1-1,0-1 1,-1 1 0,1-1-1,0 2 1,-1 1 22,0 4-21,0 0-1,1 0 1,-1 0-1,1-1 0,1 1 1,0 0-1,0 0 0,0 0 1,1-1-1,5 16 1,-5-18-54,1-1 1,-1 1-1,1-1 0,-1 0 1,1 1-1,1-1 1,-1-1-1,0 1 1,1 0-1,0-1 0,0 1 1,0-1-1,0 0 1,1-1-1,-1 1 1,1-1-1,9 4 0,-7-4-4,0-1-1,0 0 0,0 0 0,0 0 1,1-1-1,-1 0 0,0 0 0,0-1 1,0 0-1,1-1 0,-1 1 0,0-1 1,0 0-1,-1-1 0,1 0 0,0 0 1,6-4-1,-8 4 3,-1 0 0,1 0 0,0 0 0,-1-1 0,0 0 0,0 0 0,0 0 0,0 0 0,0 0 0,-1-1 0,0 0 0,0 1 1,0-1-1,-1-1 0,0 1 0,0 0 0,0 0 0,0-1 0,-1 1 0,0-1 0,0 1 0,0-9 0,-2 8 13,1 1-1,-2-1 1,1 0-1,0 1 1,-1-1-1,0 1 1,-1 0 0,1 0-1,-1 0 1,0 0-1,0 0 1,0 0-1,-1 1 1,0-1 0,0 1-1,0 0 1,-9-7-1,6 6 15,0 0 1,0 1-1,0 0 0,0 0 0,-1 0 1,0 1-1,1 0 0,-1 0 0,0 1 0,-1 0 1,-15-1-1,19 3-19,0 0 0,0 0 0,0 1 0,0 0-1,0 0 1,0 0 0,0 1 0,1 0 0,-1 0 0,1 0 0,-1 0 0,1 1 0,-1-1 0,1 1 0,0 0-1,0 1 1,1-1 0,-1 1 0,1-1 0,0 1 0,-6 8 0,8-10-54,0 0 0,0 0 0,0 1 0,0-1 0,0 0 0,0 1 0,1-1 0,-1 3 0,0-4-31,1 0 0,0 0 0,0 0 0,0 0 1,0 0-1,0 0 0,1 0 0,-1 0 0,0 0 1,0 0-1,1-1 0,-1 1 0,0 0 0,1 0 1,-1 0-1,1 0 0,-1-1 0,1 1 0,-1 0 0,1 0 1,-1-1-1,1 1 0,0-1 0,-1 1 0,1 0 1,0-1-1,1 1 0,18 5-737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49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10066,'8'2'4721,"5"-3"-1880,9 1-1401,6-5-48,4-2-607,-3 7-249,0-5-312,-2-2-424,-9-1 2888,2 0-2088</inkml:trace>
  <inkml:trace contextRef="#ctx0" brushRef="#br0" timeOffset="1">73 114 8138,'14'0'4225,"-1"6"-993,4-10-1623,9 5-25,0 3-688,-9-4-256,15 4-568,-8-4-512,7 1 296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9330,'1'0'274,"-1"1"0,1-1-1,-1 0 1,0 0 0,1 1 0,-1-1 0,0 0-1,1 1 1,-1-1 0,0 1 0,1-1 0,-1 1-1,0-1 1,0 0 0,0 1 0,1-1-1,-1 1 1,0-1 0,0 1 0,0-1 0,0 1-1,0 0 1,-3 12 2894,-1 0-2076,-2 21 471,-4 43 1,9-67-1441,1 1 1,0-1-1,1 1 0,0-1 1,0 0-1,1 1 0,1-1 0,6 18 1,-7-24-120,0 0 1,0-1-1,0 1 0,0-1 1,0 0-1,1 1 1,0-1-1,-1 0 0,1-1 1,0 1-1,1 0 1,-1-1-1,0 0 0,1 0 1,-1 0-1,1 0 0,0 0 1,-1-1-1,1 1 1,0-1-1,0 0 0,0 0 1,7 0-1,-6-1-55,1-1 0,-1 1 0,1-1 0,0-1 0,-1 1 0,0-1 0,1 0 0,-1 0 0,0 0 0,0-1 0,9-6-1,-9 5-72,1 0 0,-1 0-1,0-1 1,0 0 0,-1 0-1,1 0 1,-1 0 0,0-1-1,4-8 1,-3 3-81,0 0 1,-1 0-1,-1-1 1,3-15-1,3-45 56,-9 69 154,1-1 33,-1-1 1,0 1-1,0-1 1,0 1-1,-1-1 1,1 1 0,-1-1-1,-1-4 1,2 9-19,0 0 1,0-1 0,-1 1-1,1-1 1,0 1 0,0 0-1,0-1 1,0 1-1,0 0 1,-1-1 0,1 1-1,0 0 1,0-1 0,-1 1-1,1 0 1,0-1 0,0 1-1,-1 0 1,1 0 0,0-1-1,-1 1 1,1 0 0,0 0-1,-1 0 1,1-1 0,0 1-1,-1 0 1,1 0 0,-1 0-1,1 0 1,-1 0-1,1 0-3,-1 0-1,1 0 1,0 1-1,0-1 0,-1 0 1,1 0-1,0 1 0,0-1 1,0 0-1,-1 1 0,1-1 1,0 0-1,0 0 1,0 1-1,0-1 0,0 0 1,-1 1-1,1-1 0,0 1 1,0-1-1,0 0 1,0 1-1,0-1 0,0 0 1,0 1-1,0-1 0,0 0 1,1 1-1,-1-1 0,0 1 1,14 84 859,-3-15-386,1 8-38,26 96 280,-33-153-619,-2 1 1,0-1 0,-1 1-1,-2 39 1,0-56-71,-1 0 0,0-1 0,0 1 0,0 0 1,0 0-1,-4 8 0,4-12-26,0 1 1,0 0-1,0-1 1,0 1-1,0-1 1,0 1-1,0-1 1,0 0-1,0 1 1,-1-1-1,1 0 1,-1 0-1,1 0 1,-1 0-1,1 0 1,-1 0-1,1-1 1,-1 1-1,0 0 1,1-1-1,-4 1 1,3-1-19,1 0 1,-1 0-1,1-1 1,-1 1-1,1 0 1,-1-1-1,1 1 1,-1-1-1,1 0 1,-1 1-1,1-1 1,0 0-1,-1 0 1,1 0-1,0 0 1,-2-2-1,-1-1-42,-9-6-422,-13-17 0,11 11-126,8 9 314,-11-11-1415,-23-30 1,16 11 458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13355,'-3'2'5297,"11"-4"-3297,4-2-647,5 3-233,3-2-192,4 2-400,6 1-192,-2 1-240,2 2-120,-3 4-808,-6-2-592,-6-1-1409,-5 0 1617</inkml:trace>
  <inkml:trace contextRef="#ctx0" brushRef="#br0" timeOffset="1">35 142 7426,'-20'19'4168,"11"-8"-383,6-9-1608,10 0-545,6 7-184,16-5-295,2 4-193,9-8-464,-3-1-168,1-6-280,-4 6-360,-9-2-1112,4 0-577,-13-5 1113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0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8098,'1'-1'4601,"6"10"-40,-6 13-2849,-1 10-152,0 17-367,-5 7-249,5 6-448,5-1-160,3-15-208,6-8-144,8-11-680,-5-13-488,12-3 696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6417,'0'18'2058,"-1"38"3191,-1-42-4074,1-1-1,1 1 0,2 20 1,-1-27-860,1 0 0,-1 0 1,1-1-1,0 1 0,1-1 0,0 1 1,0-1-1,7 11 0,-6-11-149,1 0-1,0 0 1,0-1 0,0 0-1,0 0 1,1 0 0,0-1-1,0 1 1,10 4 0,-14-8-147,1 1 1,-1-1-1,1-1 1,-1 1-1,1 0 1,-1-1-1,1 1 1,0-1-1,-1 0 0,1 0 1,0 0-1,-1 0 1,1 0-1,0-1 1,-1 1-1,1-1 1,0 1-1,-1-1 1,1 0-1,-1 0 1,0-1-1,1 1 1,-1 0-1,0-1 1,1 1-1,-1-1 1,0 0-1,0 0 1,-1 1-1,3-4 1,0 1-9,-1-1 1,0 0 0,0 0-1,-1 0 1,1 0 0,-1 0 0,0 0-1,-1-1 1,1 1 0,-1-1-1,0 1 1,0-1 0,-1 1-1,1-1 1,-1 0 0,-1 1-1,1-1 1,-1 1 0,0-1-1,0 1 1,0-1 0,-1 1 0,0-1-1,0 1 1,-1 0 0,1 0-1,-1 0 1,0 0 0,0 1-1,-1-1 1,1 1 0,-1 0-1,-7-6 1,5 5 20,-2 0-1,1 0 1,0 1-1,-1 0 1,0 1-1,0-1 1,0 2 0,-16-5-1,17 6-3,0 0-1,-1 0 1,1 0 0,0 1-1,0 0 1,-1 1 0,1-1-1,0 1 1,0 1 0,-12 3-1,18-5-20,-1 1-1,1 0 1,0-1 0,-1 1-1,1 0 1,0-1 0,0 1-1,0 0 1,-1 0 0,1 0-1,0 0 1,0 0-1,0 0 1,0 1 0,1-1-1,-2 2 1,1 0-151,0 0 0,0 1 0,0-1 0,0 1 0,0 5 0,1-6-134,0-2 222,0-1 1,0 0 0,-1 1-1,1-1 1,0 1-1,0-1 1,0 1 0,0-1-1,1 1 1,-1-1-1,0 1 1,0-1 0,0 0-1,0 1 1,0-1 0,0 1-1,1-1 1,-1 1-1,1-1 16,0 0-1,-1 0 0,1 0 1,0 0-1,-1 0 0,1 0 1,-1 0-1,1 0 0,0-1 1,-1 1-1,1 0 0,-1 0 1,1-1-1,-1 1 0,1-1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6937,'19'22'1586,"-5"-6"755,2 1 4076,-16-17-4937,0 0-318,-2-6 2727,0 3-3829,-1 0 0,0 0 0,1 0 0,-2 0 0,1 0 0,0 1 0,0 0 0,-1 0 0,1 0 0,-1 0 1,-7-2-1,4 1-53,-1 1 1,1 0 0,-16-2 0,19 4-4,1 0 0,0 0 0,0 0 0,-1 1 0,1-1 1,0 1-1,0 0 0,0 0 0,-1 0 0,1 0 0,0 0 0,1 1 0,-5 2 0,3-1 0,0-1 0,1 1 0,-1 1 0,1-1 0,0 0-1,0 1 1,-4 5 0,5-6-3,0 1 0,1-1 0,-1 0 0,1 1 0,-1-1 0,1 1 0,1 0 1,-1-1-1,0 1 0,1 0 0,0-1 0,0 1 0,0 0 0,0-1 0,0 1 0,1 0 0,0-1 0,-1 1 0,2 0 0,-1-1 0,0 1 0,1-1 1,-1 0-1,3 4 0,1 0 0,-1-1 0,1 1 1,0-1-1,0-1 0,1 1 1,-1-1-1,1 0 0,0 0 1,1-1-1,10 6 0,3-1 23,1-1-1,0-1 1,0-1-1,38 6 0,19 5 276,-76-17-272,19 7 151,-21-7-152,1 1 0,0-1 0,0 0 0,-1 1 0,1-1 0,0 0 0,-1 1 0,1-1 0,-1 1-1,1-1 1,-1 1 0,1 0 0,-1-1 0,1 1 0,-1-1 0,1 1 0,-1 0 0,0-1 0,1 1 0,-1 1 0,0-2-9,0 1 0,0-1 0,0 1 0,0 0 0,-1-1 1,1 1-1,0-1 0,-1 1 0,1-1 0,0 1 0,-1-1 0,1 1 0,0-1 1,-1 0-1,1 1 0,-1-1 0,1 1 0,-1-1 0,1 0 0,-1 1 0,1-1 1,-1 0-1,1 0 0,-1 1 0,0-1 0,1 0 0,-1 0 0,1 0 0,-1 0 1,0 0-1,1 0 0,-1 0 0,-28 3 169,23-3-145,-76 2-677,66-3-992,-20-3-1,35 4 1466,0 0-1,1 0 0,-1-1 1,1 1-1,-1 0 1,0 0-1,1 0 0,-1-1 1,1 1-1,-1 0 1,1-1-1,-1 1 1,1 0-1,-1-1 0,-1-5-1304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1 381 7114,'13'13'4464,"-5"-10"-143,4 1-1888,-16-4-257,4 1-831,3 3-369,-3-4-728,0 0-600,0 0 2720,0 0-1928</inkml:trace>
  <inkml:trace contextRef="#ctx0" brushRef="#br0" timeOffset="1">270 12 8434,'13'-12'4569,"-1"24"-600,-2 11-1289,-10 19-679,0 16-337,-6 13-624,1 4-280,7-2-424,6-9-136,15-15-168,2-12-120,12-19-608,-1-9-528,-3-20-64,1-3 576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12419,'-11'2'5473,"6"-2"-2761,7 0-1231,9 0-289,12 0-448,9 2-160,14-2-352,3 0-48,13 0-808,-4 0-424,11 0 632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34 483 10178,'0'1'214,"-1"1"1170,1 0 0,-1 0 0,0 0 1,0 0-1,0 0 0,-2 3 1,2-4-1304,1-1 0,0 0 0,0 0 0,0 0 1,0 0-1,0 0 0,0 0 0,0 0 1,-1 0-1,1 0 0,0 0 0,0 0 0,0 0 1,0 0-1,0 0 0,-1 0 0,1 0 0,0 0 1,0 0-1,0 0 0,0 0 0,0 0 0,-1 0 1,1 0-1,0 0 0,0 0 0,0 0 0,0 0 1,0 0-1,0 0 0,-1 0 0,1 0 0,0 0 1,0 0-1,0 0 0,0-1 0,0 1 0,0 0 1,0 0-1,-1 0 0,-4-14 589,0-3-639,2 0 1,0 0-1,-1-34 1,4 20-75,1-1 0,11-57 0,-7 55 11,0-1-12,1 1-1,17-54 0,-12 63 36,-10 23 9,0 1 0,0 0 0,0 0 0,0 0 0,0 0-1,0 0 1,0 0 0,0 0 0,0 0 0,1 0 0,-1 0 0,0 1-1,1-1 1,1 0 0,-2 0 0,0 1 1,0 0-1,0 0 0,0-1 1,0 1-1,0 0 0,0 0 1,0 0-1,0 0 0,-1 0 0,1 1 1,0-1-1,0 0 0,0 0 1,0 1-1,0-1 0,0 0 1,-1 1-1,1-1 0,1 1 0,13 15 16,-12-12-13,5 7 13,0 2 0,0-1-1,-1 1 1,9 23-1,15 60 72,-20-60-52,4 14 16,29 86 95,-31-95-640,9 48 1,-22-88 437,5 19-323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11899,'13'8'4745,"5"-6"-2953,4 2-304,6 0-448,-1 0-263,4-4-481,3-1-336,-14-10 2720,11-6-2032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10714,'-4'25'4697,"0"13"-2552,-2 15-721,4 7-184,3 6-512,0 0-175,10-7-377,4-1-88,3-17-88,3-8-88,-2-17-649,0-5-575,1-14 800</inkml:trace>
  <inkml:trace contextRef="#ctx0" brushRef="#br0" timeOffset="1">243 216 8474,'-4'7'1127,"2"0"0,-1 0 0,1 0 1,-1 0-1,2 1 0,-1-1 0,1 9 1,-1 2 989,3 33 0,0-39-1746,0-1 1,1 0-1,0 0 1,6 17-1,-6-23-313,0 1 0,1-1-1,-1 0 1,1 0 0,0 0 0,1 0-1,-1-1 1,1 1 0,0-1 0,7 7 0,-9-10-66,-1 0 1,1 0-1,-1 0 1,1 0-1,-1 0 1,1 0 0,0 0-1,-1 0 1,1-1-1,0 1 1,0-1-1,0 0 1,0 1 0,-1-1-1,1 0 1,0 0-1,0 0 1,0 0-1,0 0 1,0-1 0,-1 1-1,1 0 1,0-1-1,0 1 1,0-1-1,-1 0 1,1 0 0,0 0-1,1-1 1,1-1-68,-1 1 1,0-1-1,0 0 0,0 0 1,0-1-1,-1 1 1,1 0-1,-1-1 1,0 0-1,0 1 0,0-1 1,1-5-1,4-13 2,-1-1 0,3-31-1,-10 76 450,0-1 0,3 34 0,-1-48-352,0 0-1,1 1 1,-1-1-1,1 0 1,1 0-1,-1 0 0,1-1 1,0 1-1,1-1 1,0 1-1,6 7 1,-9-13-100,-1 0 0,1 0 0,0 0 0,-1 0 0,1-1 0,0 1 0,0 0-1,0-1 1,0 1 0,0 0 0,0-1 0,0 1 0,0-1 0,0 0 0,0 1 0,0-1 0,0 0 0,0 1 0,0-1 0,1 0 0,-1 0 0,2 0 0,-2-1-158,0 1 0,1-1 0,-1 1 0,0-1 1,0 0-1,0 1 0,1-1 0,-1 0 0,0 0 0,0 0 1,0 0-1,-1 0 0,1 0 0,0 0 0,0 0 0,0 0 1,-1-1-1,2-1 0,9-19-1306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 11851,'-25'13'4713,"24"-12"-3057,1 1-368,10-1-216,1 2-183,14-1-305,8 1-176,10-6-256,2-2-16,-1-6-800,-4 1-665,-8 2 841</inkml:trace>
  <inkml:trace contextRef="#ctx0" brushRef="#br0" timeOffset="1">60 175 7898,'-13'7'4193,"9"-6"-985,4-2-1391,4 1-73,-4 0-376,7 0-191,27 1-457,38 4-248,-33 2-288,-3-3-320,1 5 376,3 5-232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11266,'1'6'8152,"1"25"-6328,-2-24-1616,4 86 1364,-3-82-1504,0 0 0,1 0 1,1-1-1,0 1 0,0-1 0,8 15 1,-10-21-63,1-1 1,0 0 0,0 1 0,1-1-1,-1 0 1,1-1 0,-1 1 0,6 4-1,-6-6-19,0 0-1,0 0 0,0 1 0,0-1 1,1-1-1,-1 1 0,0 0 0,1 0 1,-1-1-1,0 1 0,1-1 1,-1 0-1,1 0 0,3 0 0,-1-1-110,0 0-1,0 0 1,0-1-1,0 1 0,0-1 1,0-1-1,0 1 1,-1 0-1,1-1 0,-1 0 1,1 0-1,-1-1 1,0 1-1,6-8 1,-4 4-74,0 0 1,0 0 0,-1-1 0,0 0 0,-1 0 0,0 0-1,6-17 1,-6 15 234,-2 0-1,1-1 1,-1 0-1,-1 0 1,0 1-1,0-1 0,-1 0 1,-2-13-1,2 23 7,0 0 0,0 1 0,0-1 0,0 0 0,-1 1 0,1-1 0,0 1 0,0-1 0,-1 0 0,1 1 0,0-1 0,-1 1 0,1-1 0,-1 1 0,1-1 0,0 1 0,-2-1 0,-2 2 547,0 8-116,3 1-296,-1 1-1,1-1 1,1 1-1,0-1 1,1 13 0,11 55 412,-12-76-576,38 159 841,-5-27-185,-27-104-387,-2-1 0,1 47 1,-5-72-245,1-1 0,-2 0 0,1 1 1,0-1-1,-1 0 0,0 1 0,1-1 0,-1 0 0,-1 0 0,1 0 1,0 1-1,-3 2 0,2-3-5,0-1 0,0 0 0,0-1 0,0 1 0,0 0 0,0 0 0,-1-1 0,1 0 0,-1 1-1,1-1 1,-1 0 0,0 0 0,1 0 0,-1-1 0,-3 2 0,-5 0-25,0-1 0,0 0-1,0 0 1,-1-1 0,1-1-1,0 0 1,0 0 0,0-1 0,0 0-1,0-1 1,1 0 0,-1-1-1,1-1 1,-1 1 0,2-1-1,-15-10 1,20 12-196,0 0-1,0-1 1,1 0 0,-1 0-1,-5-8 1,7 10 8,1-1 1,-1 1-1,1-1 0,0 1 1,0-1-1,0 0 1,0 1-1,1-1 0,-1 0 1,1 0-1,-1 1 1,1-4-1,1 2-356,-1 1 0,1-1 0,0 1 1,0 0-1,0 0 0,0-1 0,1 1 0,-1 0 0,1 0 0,0 0 0,0 0 1,0 1-1,4-5 0,1 1-107,0 1 1,1 0-1,8-3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6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13571,'-13'-7'5473,"9"7"-3216,-1 0-881,7 0-432,-2 0-200,0 0-416,4 0-136,19 4-104,38 8-216,-32-8-984,-3 0 3056,11 4-1807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6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7354,'-8'13'4553,"5"-9"256,3 0-2305,8 0-800,7-1-247,9-1-457,1-2-272,6 2-432,-2-2-224,4-3-704,4-1-3241,9-8 2713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39:5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62 8562,'-45'-50'4169,"44"49"-3946,0 0 0,0 0 0,0 0 0,0 0 0,0 0-1,0 1 1,0-1 0,0 0 0,-1 1 0,1-1 0,0 0 0,0 1 0,-1 0 0,1-1 0,0 1 0,-1 0 0,1 0 0,0 0 0,-1 0 0,1 0 0,-3 0 0,2 1 17,1-1-1,-1 1 1,0 0 0,0 0 0,0 0-1,1 0 1,-1 0 0,1 1 0,-3 1-1,1-1 20,-1 2 30,0 1-1,0-1 1,0 1-1,1 0 0,0 0 1,0 1-1,-5 9 1,5-8-124,-2 4-8,0 0-1,1 0 1,0 0-1,0 1 1,2 0 0,-1-1-1,2 1 1,0 0 0,0 0-1,1 14 1,1-19-114,0 1 0,0 0 0,0-1 1,1 1-1,0-1 0,1 1 0,0-1 0,0 0 0,1 0 0,-1 0 1,1-1-1,1 1 0,-1-1 0,1 0 0,1 0 0,10 9 0,-11-11-40,1 0 0,-1 0 1,1-1-1,0 0 0,0 0 0,0-1 0,0 0 0,1 0 0,-1 0 0,1-1 0,-1 0 0,1 0 0,-1 0 0,1-1 0,0 0 0,-1 0 0,8-2 0,-7 1-12,0 0 0,0-1-1,0 0 1,0-1 0,0 1 0,0-1-1,0-1 1,-1 1 0,1-1 0,-1 0-1,0 0 1,-1-1 0,1 0 0,-1 0-1,6-7 1,-7 7 13,-1 0 0,1 0 0,-2 0 0,1 0 0,0 0 0,-1-1 0,0 0 0,0 1 0,-1-1 0,0 0 0,0 1 0,0-1 0,-1 0-1,1 0 1,-1 0 0,-1 0 0,1 0 0,-1 0 0,0 1 0,0-1 0,-1 0 0,0 1 0,0-1 0,0 1 0,-1-1 0,1 1 0,-1 0 0,-1 0 0,1 0 0,-1 1 0,-5-6 0,1 2-52,0 0 1,-1 1 0,0 0 0,0 0-1,-1 1 1,0 0 0,0 1 0,0 0-1,-1 1 1,1 0 0,-1 1-1,0 0 1,0 0 0,0 1 0,-1 1-1,1 0 1,-13 0 0,21 1-102,0 1 1,-1-1 0,1 1-1,0-1 1,-1 1-1,1 0 1,-5 2 0,7-2-11,-1 0 0,1 0 0,-1 0 0,1 0 0,-1 0 0,1 1 0,-1-1 0,1 0 0,0 1 0,0-1 0,0 1 0,0 0 0,0-1 0,-2 4 0,-2 14-661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0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167 165 7450,'7'3'825,"1"1"1,0-1-1,8 2 1,-15-5-747,0 0 0,-1 0 0,1 0 0,-1 0 0,1-1 0,-1 1 0,1 0 0,0 0 0,-1 0 0,1-1 1,-1 1-1,1 0 0,-1-1 0,1 1 0,-1 0 0,1-1 0,-1 1 0,0-1 0,1 1 0,-1-1 0,1 1 0,-1-1 1,0 1-1,0-1 0,1 1 0,-1-1 0,0 1 0,0-1 0,0 1 0,1-2 0,3-17 1161,-4 18-1173,1-24 1306,1 14-872,-2 8-374,1 0 1,-1 0-1,1 0 0,-1 0 1,0 0-1,0 0 0,0 0 1,-1 0-1,1 0 0,-1 0 1,-1-6-1,1 7-47,0-2 76,-1-1 0,0 1 1,0 0-1,0-1 0,-1 1 1,1 0-1,-1 1 0,0-1 1,-4-4-1,3 5-60,1 1 0,-1-1 1,0 1-1,0 0 0,0 0 0,-1 0 0,1 1 1,0 0-1,-1-1 0,1 1 0,-1 1 0,1-1 1,-1 1-1,1 0 0,-1 0 0,1 0 1,-1 0-1,1 1 0,-6 1 0,5-1-48,1 1-1,-1 0 1,1-1 0,-1 2-1,1-1 1,0 0-1,0 1 1,0 0 0,-5 4-1,3-1-16,1 0-1,0 0 1,0 0-1,1 1 1,-6 8-1,6-7-23,1-1 0,0 1 1,0 0-1,1 0 0,0 0 0,0 0 0,1 0 1,0 0-1,0 1 0,1-1 0,0 0 0,0 0 1,1 1-1,0-1 0,1 0 0,-1 0 0,2 0 1,3 9-1,-2-6-8,1-1 1,0 0-1,1 0 1,0-1-1,0 0 1,1 0-1,0 0 1,1-1-1,0 0 0,0 0 1,0-1-1,1 0 1,11 6-1,-10-7-214,-1 0-1,2-1 0,-1-1 0,0 0 0,1 0 0,0-1 1,0 0-1,0-1 0,0 0 0,0-1 0,0 0 0,17-1 0,-11-3-248,20-5-1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08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9402,'-5'14'2830,"1"1"1,-5 26-1,7-22-2082,1 0-1,0 0 1,4 30-1,-3-45-670,1 0 0,-1-1 0,1 1 0,0 0 0,0 0 0,1 0 0,-1 0 0,1-1 0,0 1 0,0-1 0,0 0 0,0 1 0,6 5 0,-6-8-67,0 1 0,0-1 0,0 1-1,0-1 1,0 0 0,0 1 0,0-1-1,1 0 1,-1-1 0,0 1 0,1 0 0,-1-1-1,1 1 1,-1-1 0,1 0 0,-1 0-1,0 0 1,1 0 0,-1 0 0,1 0 0,-1-1-1,5-1 1,-4 1-29,0 0 0,-1 0 0,0 0 0,1 0-1,-1-1 1,0 1 0,1-1 0,-1 0 0,0 1 0,0-1 0,0 0 0,0 0-1,-1 0 1,1-1 0,-1 1 0,1 0 0,-1-1 0,0 1 0,0 0 0,0-1-1,2-4 1,-3 4-40,1-1 0,0 1-1,-1-1 1,1 1 0,-1-1 0,0 1-1,0-1 1,-1 1 0,1-1 0,-1 1-1,0 0 1,1-1 0,-1 1 0,-1 0-1,1-1 1,-3-4 0,-1 1 49,-1 0 1,0 0-1,0 1 0,0 0 1,-1 0-1,0 0 1,0 1-1,0 0 1,0 1-1,-1-1 0,0 1 1,0 1-1,0 0 1,-1 0-1,1 0 1,-16-2-1,22 5 19,0 0 0,0 0-1,0-1 1,0 2 0,-1-1 0,1 0 0,0 0-1,0 1 1,0-1 0,0 1 0,-4 1-1,6-2-14,0 0-1,0 0 1,0 0-1,0 0 1,0 0-1,0 1 0,0-1 1,0 0-1,0 0 1,0 0-1,0 0 1,0 0-1,0 0 0,0 1 1,0-1-1,0 0 1,0 0-1,0 0 1,0 0-1,0 0 0,0 0 1,0 0-1,0 1 1,0-1-1,0 0 1,0 0-1,0 0 0,0 0 1,0 0-1,0 0 1,0 0-1,0 0 1,1 0-1,-1 1 0,0-1 1,0 0-1,0 0 1,0 0-1,7 4-416,8 3-402,7 0 313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0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6745,'1'1'359,"1"-1"0,-1 1-1,1 0 1,-1 0-1,1 0 1,-1 0-1,0 0 1,1 0 0,-1 0-1,0 0 1,0 0-1,0 1 1,0-1-1,0 0 1,0 1-1,0-1 1,0 1 0,0-1-1,-1 1 1,1-1-1,-1 1 1,1-1-1,0 4 1,1 5 772,0 1 1,0 16-1,-2-19-581,2 41 1403,-2-30-1433,0 0 0,6 26 1,-3-35-418,-3-10-107,0 0 0,0 1 0,0-1 0,0 0 0,0 0 0,0 0 0,0 0 0,0 0-1,0 0 1,0 0 0,0 0 0,0 0 0,0 0 0,0 0 0,0 0 0,0 0-1,1 0 1,-1 0 0,0 0 0,0 0 0,0 1 0,0-1 0,0 0 0,0 0-1,0 0 1,0 0 0,0 0 0,0 0 0,0 0 0,0 0 0,0 0 0,1 0 0,-1 0-1,0 0 1,0 0 0,0 0 0,0 0 0,0 0 0,0 0 0,0-1 0,0 1-1,0 0 1,0 0 0,0 0 0,0 0 0,0 0 0,1 0 0,-1 0 0,0 0 0,0 0-1,5-14-544,-3 8 553,4-13-126,2 0 1,12-24 0,-17 38 117,0 0 0,1 0 1,-1 0-1,1 1 1,0-1-1,0 1 0,0 0 1,0 0-1,1 0 0,7-4 1,-6 3 9,-5 4 4,0 1-1,1-1 0,-1 0 1,0 0-1,1 0 0,-1 1 1,0-1-1,1 1 0,-1-1 1,1 1-1,-1-1 0,1 1 1,-1 0-1,1 0 0,-1 0 1,1 0-1,-1 0 0,1 0 1,-1 0-1,1 0 0,-1 1 1,1-1-1,1 1 0,-1 0 26,0 1 1,0-1-1,-1 0 0,1 0 1,0 1-1,-1-1 0,1 1 1,-1 0-1,1-1 0,-1 1 1,0 0-1,0 0 0,0 0 1,2 4-1,3 11 261,0 0 1,2 18-1,0-4-29,-6-18-183,-2-11-166,1-1 0,-1 1 0,0 0 0,0 0 0,1-1 0,-1 1 0,1 0 1,0 0-1,-1-1 0,1 1 0,0-1 0,0 1 0,0-1 0,0 1 0,0-1 0,0 1 0,2 0 0,-3-2 35,0 0-1,0 0 1,0 1 0,0-1-1,1 0 1,-1 0 0,0 0-1,0 0 1,0 0 0,0 0-1,0 0 1,1 0 0,-1 0-1,0 0 1,0 0 0,0 0-1,0 0 1,0 0 0,1 0-1,-1 0 1,0 0 0,0 0-1,0 0 1,0 0 0,1 0-1,-1 0 1,0 0-1,0-1 1,0 1 0,0 0-1,0 0 1,0 0 0,1 0-1,5-8-992</inkml:trace>
  <inkml:trace contextRef="#ctx0" brushRef="#br0" timeOffset="1">442 1 10018,'-20'6'7058,"-10"11"-4058,13-7-1726,-1 0-451,3-2-89,-23 15 0,37-22-721,1-1-1,-1 1 1,0 0-1,0-1 1,0 1 0,1 0-1,-1-1 1,0 1-1,1 0 1,-1 0 0,0 0-1,1 0 1,-1 0-1,1 0 1,0-1-1,-1 1 1,1 0 0,0 0-1,-1 0 1,1 0-1,0 0 1,0 1 0,0-1-1,0 0 1,0 0-1,0 0 1,0 0 0,0 0-1,1 0 1,-1 0-1,0 0 1,1 0-1,-1 0 1,0 0 0,1-1-1,-1 1 1,1 0-1,0 0 1,-1 0 0,1 0-1,1 1 1,3 3-4,1 0 0,-1 0 1,1 0-1,11 6 0,-9-6 10,70 40 48,-12-8 12,-61-34-67,-1 0 0,0 0 0,0 0 0,0 0-1,-1 1 1,1-1 0,-1 1 0,4 5 0,-6-8-3,-1 0 0,1 0 0,-1 0 0,1 0 1,-1 0-1,1 1 0,-1-1 0,0 0 0,1 0 0,-1 1 1,0-1-1,0 0 0,0 0 0,0 1 0,0-1 0,0 0 1,-1 0-1,1 1 0,0-1 0,0 0 0,-1 0 0,1 0 1,-1 1-1,1-1 0,-1 0 0,0 0 0,1 0 0,-1 0 1,0 0-1,0 0 0,0 0 0,0 0 0,0 0 0,0-1 1,0 1-1,0 0 0,0-1 0,-1 2 0,-3 0-111,1 0 0,0 1-1,-1-1 1,0-1-1,1 1 1,-1-1 0,0 0-1,0 0 1,0 0 0,1-1-1,-1 1 1,0-1-1,0-1 1,0 1 0,0-1-1,-7-1 1,11 2-100,1-1 1,-1 1-1,0-1 0,0 1 0,0-1 1,0 1-1,1-1 0,-1 0 1,0 1-1,1-1 0,-1 0 1,0 0-1,1 1 0,-1-1 0,1 0 1,-1 0-1,1 0 0,-1 0 1,1 0-1,0 0 0,0 0 1,-1 0-1,1 0 0,0 0 0,0 0 1,0 0-1,0 0 0,0-1 1,6-20-1668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0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129 215 8618,'19'16'4393,"-4"-3"-1425,-6 2-735,0 2-249,-3-3-607,-4-1-329,0-5-688,-4-7-104,-2-2-920,3 0-728,0-1 879</inkml:trace>
  <inkml:trace contextRef="#ctx0" brushRef="#br0" timeOffset="1">0 14 7890,'10'-12'3752,"2"11"-1327,1 1-953,3 5-607,0 5-329,3 0-984,0 2-1033,4 4 977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0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115 147 9914,'-4'-2'1320,"1"1"0,-1 0 0,0 0 0,0 0 0,-4 0 0,5 1-948,1 0-1,-1 0 0,1 0 0,0 0 1,-1 1-1,1-1 0,-1 1 0,-1 1 0,1-1-258,1 0 0,-1 1 0,1-1 0,0 1 0,-1-1 0,1 1 0,0 0 0,0 0 0,0 0 0,1 0 0,-1 1 0,0-1 0,1 0 0,-1 1 0,1-1 0,0 1 0,-1 3 0,-5 10 158,3-7-191,1-1 0,0 1 0,0 0 0,0 0 0,2 0 0,-1 0 0,0 14 0,2-11-36,1 0 0,0 0 0,1 0 0,5 14 0,-6-20-36,1-1 0,0 0 1,0 0-1,0 0 1,1-1-1,-1 1 1,1-1-1,1 1 0,-1-1 1,0 0-1,1 0 1,5 4-1,-8-7-10,0-1 0,0 1-1,0 0 1,0-1 0,0 1 0,0-1-1,1 1 1,-1-1 0,0 1 0,0-1-1,1 0 1,-1 0 0,0 0-1,1 1 1,-1-1 0,0-1 0,0 1-1,1 0 1,-1 0 0,0 0 0,0-1-1,1 1 1,-1 0 0,0-1 0,0 1-1,0-1 1,1 0 0,-1 1-1,0-1 1,1-1 0,3-2-64,-1-1 0,0 1-1,0 0 1,0-1 0,0 0 0,2-5 0,-1 1-116,-1 1 0,0-1 1,0 0-1,4-18 0,6-44-775,-13 63 869,10-144-885,-10 146 963,-1-5 39,0 1 0,-1-1 0,0 1 0,-3-13 1,3 22 15,1-1 1,0 1 0,-1 0 0,1-1 0,-1 1 0,0 0 0,1-1-1,-1 1 1,-2-2 0,3 2-8,0 1-1,-1 0 1,1-1 0,-1 1-1,1 0 1,0-1-1,-1 1 1,1 0 0,-1 0-1,1 0 1,-1-1-1,1 1 1,-1 0 0,1 0-1,-1 0 1,1 0-1,-1 0 1,1 0 0,-1 0-1,0 0 1,0 0 23,0 1-1,0-1 1,-1 1 0,1 0 0,0-1-1,0 1 1,0 0 0,0 0 0,0 0 0,0 0-1,0-1 1,0 1 0,0 1 0,1-1 0,-1 0-1,0 0 1,1 0 0,-2 3 0,-2 6 133,0 0 1,1 1-1,-2 16 0,4-23-156,-1 9 36,0-1 1,1 1-1,0 0 1,1-1-1,1 1 1,0 0-1,0-1 1,6 20-1,-4-21-43,0-1-1,1 0 0,1-1 0,-1 1 0,1-1 0,1 0 1,0 0-1,0-1 0,1 1 0,13 12 0,-15-16-21,1 0 0,0 0 0,0-1 0,1 1 0,0-1 0,-1-1-1,1 1 1,0-1 0,13 3 0,-14-4-16,0-1 1,0-1-1,0 1 1,0-1-1,0 0 1,0 0-1,0-1 1,0 1-1,0-2 1,-1 1-1,1 0 1,10-5-1,-8 2-44,1 0 0,-1 0 0,0-1 0,0 0 0,0 0 0,-1-1 0,0 0 0,12-14 0,-16 17 39,-1 0-1,0 0 0,1 0 1,-2 0-1,1 0 1,0 0-1,0-1 0,-1 1 1,0-1-1,0 1 1,0-1-1,0 1 0,0-1 1,-1 0-1,0 1 1,0-1-1,0 0 0,0 1 1,0-1-1,-1 0 1,1 1-1,-1-1 0,0 0 1,0 1-1,-2-5 1,0 3 28,0 0 0,0-1 0,-1 1 0,1 1 0,-1-1 0,-5-5 0,7 8 3,-1 0-1,1 0 0,0 0 0,0 1 1,-1-1-1,1 1 0,-1-1 1,1 1-1,-1 0 0,0 0 1,1 0-1,-1 0 0,0 1 0,0-1 1,-3 1-1,4 0 0,0 0 0,1 0 0,-1 1 0,0-1 0,1 1 0,-1 0 0,0-1 0,1 1 0,-1 0 0,1 0 0,-1 0 0,1 0 0,-1 0 0,1 0 0,0 1 0,-1-1 0,1 0 0,0 1 0,0-1 0,0 1 0,0-1 0,0 1 0,1-1 0,-2 4-1,-2 4 53,1 0-1,0 0 0,-2 12 1,2-3 60,0 0-1,1 0 1,1 36 0,1-46-96,1 0-1,0 0 1,0 0 0,1 0-1,0-1 1,1 1-1,-1 0 1,1-1 0,1 0-1,-1 0 1,7 10 0,-7-14-61,0 0 1,0 0 0,0 0-1,0 0 1,1 0-1,-1-1 1,1 1 0,0-1-1,-1 0 1,1 0 0,0 0-1,0-1 1,0 1-1,1-1 1,-1 0 0,0 0-1,6 0 1,-6-1-159,-1 0 1,0 0 0,1-1-1,-1 1 1,1-1-1,-1 0 1,0 0-1,0 0 1,1 0-1,-1 0 1,0-1-1,0 1 1,0-1-1,0 0 1,-1 0 0,6-4-1,2-4-1463,0-1 1,14-19-1,-12 15-195,18-21-3008,-5 9 2211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10314,'7'18'4035,"-4"-10"-2704,0 1 0,-1-1-1,4 15 1,-4-6 17,1-1-555,-1 1 1,0-1-1,-2 31 0,-4-36-601,4-11-217,0-1 9,1-1-70,0-1 0,0 1 1,0-1-1,-1 0 0,0 1 1,1-1-1,-1 0 0,0 1 1,0-5-1,0-11-424,1 11 362,0 1 0,1 0 0,-1 0 0,1 0 0,1 0 0,4-10 0,-5 13 133,1-1 0,-1 1-1,0 0 1,1 0-1,0 0 1,0 0 0,0 0-1,0 1 1,0-1-1,1 1 1,5-3 0,-8 4 32,0 0 0,1 1 0,-1-1 0,0 1 0,0 0 0,1-1 0,-1 1 0,0 0 0,1 0 0,-1-1 0,2 1 0,-2 1 4,-1-1-1,1 0 0,-1 0 0,1 0 0,-1 0 0,1 1 0,-1-1 0,1 0 0,-1 0 0,1 1 0,-1-1 0,1 0 0,-1 1 0,0-1 0,1 0 1,-1 1-1,1-1 0,0 2 0,0 0 85,0 1 0,0 0 0,-1 0 0,1-1-1,0 1 1,-1 0 0,1 6 0,0 1 89,0-2-49,2 11 329,9 35 0,-12-47-418,-1-16-800,3-3 561,0 0-1,1 1 1,4-14-1,-5 18 115,-2 7 65,11-29-292,-10 27 281,0 0-1,0 0 1,0 0 0,0 0 0,1 0-1,-1 0 1,0 1 0,4-4 0,-5 5 24,1 0-1,-1-1 1,1 1 0,-1 0-1,1-1 1,-1 1 0,1 0 0,-1 0-1,1-1 1,0 1 0,-1 0-1,1 0 1,-1 0 0,1 0 0,0 0-1,-1 0 1,1 0 0,0 0-1,-1 0 1,1 0 0,-1 0 0,1 0-1,0 1 1,-1-1 0,1 0-1,-1 0 1,1 1 0,-1-1 0,1 0-1,-1 1 1,1-1 0,-1 0-1,1 1 1,-1-1 0,1 1 0,-1-1-1,1 1 1,2 2 104,-1 1 0,0-1 0,0 0 1,2 6-1,-3-9-101,6 17 558,7 25-1,-10-29-322,0 1-1,1 0 1,11 18 0,-16-31-269,0-1-1,1 1 0,-1-1 1,0 1-1,1-1 1,-1 0-1,0 1 0,1-1 1,-1 1-1,1-1 1,-1 0-1,1 1 0,-1-1 1,1 0-1,-1 1 1,1-1-1,-1 0 0,1 1 1,0-1-59,-1 0 1,1-1-1,-1 1 1,0 0-1,1 0 1,-1 0-1,1 0 1,-1 0-1,0 0 1,1 0-1,-1-1 1,0 1-1,1 0 1,-1 0-1,0 0 1,1-1-1,-1 1 1,0 0-1,1-1 1,-1 1-1,2-4-811,1 1 0,-1 0 0,-1-1 0,3-5 0,0 0-414,8-12-445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0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6777,'1'0'405,"0"0"0,0 0 0,0 0-1,0-1 1,0 1 0,0 0 0,0 0-1,0 1 1,0-1 0,0 0-1,0 0 1,0 0 0,0 1 0,-1-1-1,1 0 1,0 1 0,0-1-1,1 1 1,-1 1 45,1 0 0,0 0 0,-1-1 0,0 1-1,1 0 1,0 3 0,9 11 313,27 32 1037,-33-40-1119,1 0 0,7 16 0,-11-20-426,1 1 0,-1-1 0,1 0 0,4 5 0,0 3 487,-8-11-302,-4-4 134,3-1-577,-1 1 0,1-1-1,0 1 1,0-1 0,0 0-1,0 0 1,1 0 0,0 0-1,0 0 1,-1-5 0,1 6 2,-2-7-7,1 5 4,1-1 0,-1 1 0,1-1 0,0 0 0,1 0 1,-1 1-1,1-1 0,0 0 0,0 0 0,3-10 0,-1 10 1,0 1 0,0 0-1,0 0 1,1 0 0,0 0-1,0 0 1,0 1-1,1-1 1,-1 1 0,1 0-1,0 0 1,0 0 0,1 1-1,-1-1 1,7-3 0,1 0-265,1 0 0,0 1 0,0 0 1,25-6-1,-8 6-728,3 5 336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12 3225,'-5'-10'11066,"4"10"-10726,1 0 0,0 0 0,-1-1 0,1 1 0,0 0 1,-1 0-1,1 0 0,0 0 0,-1 0 0,1 0 0,-1-1 0,1 1 1,0 0-1,-1 0 0,1 0 0,-1 0 0,1 0 0,-1 1 0,-2 0-76,1 0-1,-1 0 1,1 0-1,-1 1 1,1-1-1,-1 1 0,-3 3 1,-4 3-130,1 0 0,-1 1 0,2 0 0,-1 1 0,1 0 0,1 0 0,-8 13 0,2 6 147,-18 54 0,19-50-213,-2 3-1229,14-37 1130,0 1 0,0 0-1,0 0 1,0 0 0,0 0-1,0 0 1,0 0 0,0 0-1,0 0 1,0 0-1,0 0 1,0 0 0,0 0-1,-1 0 1,1 0 0,0 0-1,0 0 1,0 0 0,0 0-1,0 0 1,0 0 0,0 0-1,0 0 1,0 0 0,0 0-1,0-1 1,0 1-1,0 0 1,0 0 0,0 0-1,0 0 1,0 0 0,0 0-1,0 0 1,0 0 0,-1 0-1,1 0 1,0 0 0,0 0-1,0 0 1,0 1 0,0-1-1,0 0 1,0 0-1,0 0 1,0 0 0,0 0-1,0 0 1,0 0 0,0 0-1,0 0 1,0 0 0,0 0-1,0 0 1,0 0 0,0 0-1,-5-15-1863,2-18 731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9034,'16'-4'3961,"-7"9"-1737,6 7-375,6 14 23,-3 6-232,12 11-407,-5 3-241,2-4-384,2-3-136,-9-14-224,11-2-80,-9-10-96,0-5-192,-6 1-920,-4-5-640,-2-6 951</inkml:trace>
  <inkml:trace contextRef="#ctx0" brushRef="#br0" timeOffset="1">508 174 11306,'-20'0'5242,"6"0"-2490,6-1-847,6 0-329,12 1-752,6 0-232,22 0-312,4 0-24,1-2 16,0 0-48,-16-1-112,2 0-40,-5-1-184,-4 3-376,-3 0-1048,-4-1-256,-7 0 943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8938,'13'0'4465,"-7"2"-1088,6 10-1641,2 10 40,-6 4-439,2 9-273,-8 3-520,2 0-168,2-1-184,-1-1-64,0-11-80,3-2 16,0-11-624,3-10-544,10-10 696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23 9082,'-1'-2'430,"0"1"1,1 0-1,-1 0 1,0-1-1,0 1 1,0 0-1,0 0 1,0 0-1,0 0 1,0 0-1,0 0 1,0 0-1,-1 1 1,1-1-1,0 0 0,0 1 1,-1-1-1,1 0 1,0 1-1,-1 0 1,1-1-1,-2 1 1,-4-1 189,-1 0 0,1 0 0,-7 1 0,11 0-478,-3 0-9,0 1 1,0 0 0,0 0 0,-1 1-1,1-1 1,0 1 0,0 0 0,1 1-1,-1 0 1,0 0 0,1 0 0,0 0-1,0 1 1,0 0 0,0 0 0,0 0-1,-5 7 1,6-7-107,1 1 0,-1 0 1,1-1-1,0 1 0,1 0 0,-1 0 0,1 1 0,0-1 0,0 0 0,0 1 1,1-1-1,0 1 0,0 0 0,0-1 0,1 1 0,0 0 0,0 0 0,0-1 0,2 9 1,-1-10-22,0 0 1,0 0 0,1-1-1,0 1 1,-1 0 0,1-1-1,0 1 1,0-1-1,1 0 1,-1 0 0,1 0-1,0 0 1,3 3 0,-1-3-3,-1 1 0,1-1 0,0 0 0,1-1 0,-1 1 0,0-1 0,1 0 0,7 2 0,-4-2-13,0 0-1,0-1 0,-1-1 0,1 1 0,0-1 0,0 0 0,0-1 0,0 0 0,0-1 0,0 0 0,13-5 0,-18 6-14,1-1 0,-1-1 1,0 1-1,0 0 0,4-4 0,-7 5 18,-1 0-1,1 1 1,0-1 0,0 0 0,0 0-1,0 0 1,-1 0 0,1 0-1,0 0 1,-1 0 0,1 0 0,-1 0-1,1 0 1,-1 0 0,1 0 0,-1 0-1,0 0 1,0 0 0,1-1 0,-1 1-1,0 0 1,0 0 0,0 0-1,-1-2 1,1 2 9,0 1 0,-1 0-1,1 0 1,-1 0 0,1-1-1,0 1 1,-1 0 0,1 0-1,-1 0 1,1 0 0,-1 0-1,1 0 1,0 0 0,-1 0-1,1 0 1,-1 0 0,1 0-1,-1 0 1,1 0 0,-1 0-1,1 0 1,0 0 0,-1 0-1,1 1 1,-1-1 0,1 0-1,-1 0 1,1 1 0,-1-1-1,-2 3 17,0-1 0,0 0-1,0 1 1,1 0 0,-1 0-1,1-1 1,-1 1 0,1 1-1,0-1 1,0 0 0,1 0 0,-1 1-1,-1 4 1,1-2 33,0-1 0,1 1 0,-1-1 0,1 1 1,1 0-1,-1-1 0,1 1 0,0 9 0,1-12-23,0 0 0,0 0 0,0 0 1,0 0-1,0 0 0,1 0 0,-1 0 0,1 0 0,0-1 0,0 1 0,0-1 0,0 1 1,0-1-1,3 3 0,-3-3-20,1-1 0,-1 1 0,0 0 1,1-1-1,-1 1 0,1-1 0,-1 0 1,1 0-1,-1 0 0,1 0 0,0 0 0,0-1 1,-1 1-1,1-1 0,0 0 0,3 0 0,4-2-290,0 0-1,0-1 0,-1-1 0,1 1 1,-1-2-1,0 1 0,0-1 0,0 0 0,10-10 1,14-12-574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2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10538,'-1'11'7853,"-2"3"-4956,-2 4-1572,3-7-976,1 0 1,0 1-1,0-1 1,1 1 0,1-1-1,0 1 1,1-1-1,3 13 1,-4-20-337,0-1 0,0 1 0,1 0 1,-1 0-1,1-1 0,0 1 0,0 0 0,0-1 0,1 0 1,-1 0-1,1 0 0,0 0 0,0 0 0,0 0 1,0-1-1,0 1 0,1-1 0,-1 0 0,1 0 1,0 0-1,-1 0 0,1-1 0,0 0 0,0 0 1,0 0-1,5 1 0,-4-2-37,0 1 1,0-1-1,0 0 1,0-1-1,0 1 1,0-1-1,-1 0 1,1 0-1,0 0 1,0-1-1,-1 0 1,7-3-1,-4 1-117,-1 0 0,0 0-1,0-1 1,0 0 0,-1 0-1,0 0 1,8-11 0,-5 6-36,-1-1 0,-1 0 0,0 0 0,0 0 0,-1-1 0,-1 0 0,0 0 0,0-1 0,2-17 0,-6 27 202,0 1 0,0-1 1,0 0-1,0 0 0,0 0 0,-1-2 0,1 5-20,0 0 0,0 0 0,0 0-1,0 0 1,0-1 0,0 1 0,0 0-1,0 0 1,0 0 0,0 0 0,0 0-1,0 0 1,0 0 0,0 0 0,0 0-1,0 0 1,0 0 0,0 0-1,0 0 1,0 0 0,0 0 0,0 0-1,0-1 1,0 1 0,0 0 0,0 0-1,0 0 1,0 0 0,0 0 0,0 0-1,0 0 1,-1 0 0,1 0 0,0 0-1,0 0 1,0 0 0,0 0 0,0 0-1,0 0 1,0 0 0,0 0 0,0 0-1,0 0 1,0 0 0,0 0 0,0 0-1,0 0 1,0 0 0,-1 0 0,1 0-1,0 0 1,0 0 0,0 0 0,0 0-1,0 0 1,0 0 0,0 0 0,0 0-1,0 0 1,0 0 0,0 0-1,0 0 1,0 0 0,0 0 0,0 0-1,0 0 1,0 0 0,0 1 0,0-1-1,-4 12 239,3 2-123,0 1 1,1 0-1,1 0 0,0 0 1,1-1-1,6 28 1,9 35 173,27 104 332,-36-156-493,-2 1 1,4 37-1,-9-48-72,-1 0 0,0 0-1,0 0 1,-2 0-1,-5 24 1,7-36-45,-1 0 0,0 0 0,0 0 0,0-1 0,0 1 0,-1 0 0,1-1-1,-1 1 1,1-1 0,-1 0 0,-4 5 0,5-7-7,0 1-1,0 0 0,0 0 1,-1-1-1,1 1 0,0 0 1,0-1-1,-1 1 0,1-1 1,0 0-1,-1 0 0,1 1 1,0-1-1,-1 0 0,1 0 1,0 0-1,-1 0 1,1 0-1,-1-1 0,1 1 1,0 0-1,-1-1 0,1 1 1,0 0-1,0-1 0,-1 0 1,1 1-1,-1-2 0,-6-3 2,1 0 0,0 0 0,0-1-1,-9-10 1,-26-32-111,17 19-1,19 22 42,-1-1-21,0-1-1,-10-13 1,16 20 30,0 0 1,0 0-1,-1-1 1,1 1 0,0-1-1,1 1 1,-1-1-1,0 1 1,1-1-1,-1 1 1,1-1 0,0 1-1,0-1 1,0 0-1,1-4 1,-1 6-24,1-1 0,-1 0 0,1 1 0,0-1 1,0 1-1,0-1 0,-1 1 0,1 0 0,0-1 1,1 1-1,-1 0 0,0 0 0,0 0 0,0 0 1,1 0-1,-1 0 0,1 0 0,-1 0 0,2-1 0,4 0-351,0-1 0,-1 1 0,10-2 0,-8 2 90,29-6-472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68 8826,'0'0'364,"0"-1"-1,0 1 1,0 0 0,-1-1-1,1 1 1,0 0-1,0-1 1,0 1 0,-1 0-1,1-1 1,0 1 0,0 0-1,-1-1 1,1 1 0,0 0-1,0 0 1,-1 0 0,1-1-1,0 1 1,-1 0 0,1 0-1,-1 0 1,1 0 0,0-1-1,-1 1 1,1 0 0,0 0-1,-1 0 1,0 0 0,1 0-240,-1 1-1,0-1 1,1 0 0,-1 1 0,1-1 0,-1 1 0,1-1 0,-1 1 0,1-1 0,-1 1 0,1-1 0,-1 1 0,1-1 0,0 1 0,-1 0 0,-2 5-267,1 0 1,-1 0 0,-1 10 0,2-8 202,0-5-40,1 0 0,0 0 1,1 0-1,-1 0 1,0 1-1,1-1 1,0 0-1,-1 0 1,1 1-1,1-1 0,-1 0 1,0 1-1,1-1 1,0 0-1,0 0 1,0 0-1,0 0 1,3 6-1,-1-5-14,0 0 0,0-1 0,1 1 0,0-1 0,-1 0 1,1 0-1,0 0 0,1 0 0,-1-1 0,0 0 0,1 1 0,0-2 0,-1 1 0,1 0 0,0-1 0,0 0 1,0 0-1,0-1 0,-1 1 0,1-1 0,0 0 0,0 0 0,0-1 0,0 1 0,0-1 0,0 0 1,0-1-1,0 1 0,-1-1 0,1 0 0,-1 0 0,1 0 0,-1-1 0,7-5 0,-9 7-24,0-1 0,0 0-1,0 0 1,0 0-1,-1 0 1,1 0 0,-1 0-1,0-1 1,1 1-1,-1 0 1,0-1 0,0 1-1,0-1 1,-1 1 0,1-1-1,-1 0 1,1 1-1,-1-1 1,0 0 0,0 1-1,0-1 1,0 1-1,-1-1 1,1 0 0,-1 1-1,1-1 1,-1 1 0,0-1-1,0 1 1,-2-5-1,-2-1-10,1 1-1,-1-1 1,-1 1-1,1 0 0,-1 1 1,-1-1-1,1 1 1,-8-5-1,5 4 48,-1 0-1,-19-10 1,25 15 8,-1 0-1,1 1 1,0-1-1,-1 1 1,1 0-1,-1 0 1,0 0-1,1 0 1,-1 1-1,-5 0 1,9 0-22,1 0 0,0 0 0,0 0 0,0 0 0,0 0 0,-1 0 0,1 0 0,0 0 0,0 0 1,0 0-1,0 0 0,-1 0 0,1 0 0,0 1 0,0-1 0,0 0 0,0 0 0,0 0 1,-1 0-1,1 0 0,0 0 0,0 1 0,0-1 0,0 0 0,0 0 0,0 0 0,0 0 0,0 1 1,0-1-1,-1 0 0,1 0 0,0 0 0,0 0 0,0 1 0,0-1 0,0 0 0,0 0 0,0 0 1,0 1-1,3 6 70,-3-6-55,1 0 12,1 0-7,21 7-18,0-1 0,0-1 1,0-1-1,43 3 1,-57-7-7,10 0 7,-1 1 1,1 1-1,21 6 1,-35-8-5,0 1 0,0 0 0,-1 0 0,1 0 0,-1 1 0,1-1-1,-1 1 1,0 0 0,0 0 0,0 1 0,0-1 0,-1 1 0,1 0 0,-1 0 0,0 0 0,4 8 0,-3-5 66,-1 1 0,1 0 0,-2 0 0,1 0 0,-1 0 0,0 0 1,-1 0-1,0 1 0,-1-1 0,1 1 0,-2 11 0,1-20-40,0 1-1,-1 0 0,1-1 1,0 1-1,0-1 0,0 1 1,-1-1-1,1 1 1,0-1-1,-1 1 0,1-1 1,0 1-1,-1-1 0,1 1 1,-1-1-1,1 0 1,-1 1-1,1-1 0,-1 0 1,1 1-1,-1-1 0,1 0 1,-1 0-1,1 1 1,-1-1-1,0 0 0,0 0-14,1 0 0,-1 0 0,1 0 0,0 0 0,-1 0 0,1 0 0,-1 0 0,1 0 0,0 0 0,-1 0 0,1-1 0,0 1 0,-1 0 0,1 0 0,0 0 0,-1-1 0,1 1 0,0 0-1,-1 0 1,1-1 0,0 1 0,0 0 0,-1-1 0,1 1 0,0 0 0,0-1 0,0 1 0,-1 0 0,1-1 0,0 1 0,0 0 0,0-1 0,0 1 0,0-1 0,0 1 0,0 0 0,0-1 0,0 1 0,0 0 0,0-1 0,0 1 0,0-1-1,0 0 1,1-20-7,0 1-35,5-31-1,-5 45 12,1-1-1,0 0 0,0 1 1,1-1-1,-1 1 0,1 0 0,1 0 1,5-9-1,-3 8-212,0 0-1,0 0 1,1 0-1,-1 1 1,1 0-1,1 0 1,-1 1-1,1 0 1,0 0-1,0 0 1,13-4-1,13 1-460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9434,'2'1'4569,"-4"3"-1968,-10 5-721,7 6-304,-10 16-519,-3 6-185,-6 15-304,-7 1-104,5-5-208,7-8-72,8-14-248,3-7-432,4-11-968,3-7-777,-3-13 1289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10178,'13'8'4209,"7"1"-2345,5 3-55,7 11-233,0 1-208,0 10-463,0 3-225,-1-1-304,-6-1-104,-2-3-160,-5-3-32,-11-8-544,6-3-496,0-8-2161,2-6 1969</inkml:trace>
  <inkml:trace contextRef="#ctx0" brushRef="#br0" timeOffset="1">411 228 12283,'0'-36'5065,"13"32"-3057,11 2-720,1 0 1,2 1-473,2 1-224,2-4-408,-1-3-88,-3 2-856,-3 0-96,-8 6 456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41 7730,'-25'-15'5405,"19"11"-3954,0 0 0,-1 0 0,0 1 0,-12-5 0,17 7-1314,-1 1 1,1-1-1,0 1 1,0 0-1,0 0 1,0 0-1,0 0 1,0 0-1,-1 0 1,1 0-1,0 1 1,0-1-1,0 1 1,0 0-1,0 0 1,0-1-1,0 1 0,0 0 1,1 1-1,-1-1 1,-3 2-1,-1 3-87,0 1 0,0-1 0,0 1 0,1 0 0,0 0 0,0 1 0,1 0 0,0 0 0,-5 16 0,8-22-43,0 1-1,1-1 0,0 1 0,-1 0 0,1-1 1,0 1-1,0-1 0,1 1 0,-1 0 0,0-1 0,1 1 1,0-1-1,0 1 0,-1-1 0,1 1 0,1-1 1,-1 0-1,0 1 0,1-1 0,-1 0 0,1 0 0,-1 0 1,3 2-1,-1-1-4,0 0-1,0-1 1,0 0 0,0 1 0,1-1 0,-1 0-1,1 0 1,-1-1 0,1 1 0,-1-1 0,1 0 0,0 0-1,0 0 1,0 0 0,5 0 0,0-2-6,0 1 0,0-1 1,0-1-1,0 0 0,-1 0 0,14-5 1,-6 0 10,0 0 0,20-13-1,-28 13 63,-8 7-68,0 0 1,0 0 0,0 0-1,0 0 1,0 0 0,0 0-1,0 0 1,0 0 0,0 0-1,0-1 1,0 1 0,0 0-1,0 0 1,0 0 0,0 0-1,0 0 1,0 0 0,0 0 0,0 0-1,0-1 1,0 1 0,0 0-1,0 0 1,0 0 0,0 0-1,-1 0 1,1 0 0,0 0-1,0 0 1,0 0 0,0 0-1,0 0 1,0-1 0,0 1-1,0 0 1,0 0 0,0 0-1,0 0 1,-1 0 0,1 0-1,0 0 1,0 0 0,-1 0 6,0 0 0,0 0 1,0-1-1,0 1 0,0 0 1,-1 1-1,1-1 0,0 0 1,0 0-1,0 0 0,-1 1 1,-4 2 27,0-1 0,1 1 1,-1 1-1,1-1 1,0 1-1,0 0 1,0 0-1,1 0 1,-1 1-1,1 0 1,0 0-1,-6 10 1,6-9 12,1 0 1,0 0-1,0 0 1,0 1-1,1-1 1,0 1-1,0-1 1,1 1-1,0 0 1,0 0-1,0 11 1,1-15-42,1-1 1,-1 1 0,1 0 0,-1 0-1,1-1 1,0 1 0,0-1-1,0 1 1,0-1 0,1 1-1,-1-1 1,1 1 0,-1-1 0,1 0-1,0 0 1,0 0 0,0 0-1,0 0 1,0 0 0,0-1 0,1 1-1,-1-1 1,0 1 0,1-1-1,-1 0 1,1 0 0,0 0-1,-1 0 1,5 0 0,0 0-131,0 0 0,-1 0 0,1-1 0,0 1 0,0-2-1,0 1 1,0-1 0,0 0 0,-1 0 0,13-5 0,11-7-1042,-3-4 436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10194,'3'45'8836,"5"-1"-5109,-4-22-2975,-1-1-1,0 25 1,-3-46-751,0 0-1,0 0 1,0 0 0,0 0-1,0 1 1,0-1 0,0 0-1,0 0 1,0 0-1,0 0 1,0 0 0,0 1-1,0-1 1,0 0 0,0 0-1,0 0 1,0 0 0,0 0-1,-1 1 1,1-1 0,0 0-1,0 0 1,0 0 0,0 0-1,0 0 1,0 0-1,0 0 1,-1 1 0,1-1-1,0 0 1,0 0 0,0 0-1,0 0 1,-1 0 0,1 0-32,0 0 0,0 0 0,-1-1 1,1 1-1,0 0 0,0 0 1,0 0-1,-1 0 0,1 0 0,0-1 1,0 1-1,0 0 0,0 0 1,0 0-1,-1-1 0,1 1 0,0 0 1,0 0-1,0 0 0,0-1 1,0 1-1,0 0 0,0 0 0,0-1 1,0 1-1,0 0 0,0 0 1,0-1-1,0 1 0,0-10-98,1 0 1,0 0-1,0 0 0,1 0 0,0 0 0,5-11 1,-6 17 109,1-1 0,0 1 0,0 0 0,0 0 0,0 0 0,6-6 0,-6 8 21,-1 0-1,1 0 1,0 1-1,0-1 1,0 1 0,0-1-1,0 1 1,0 0-1,1 0 1,-1 0 0,4-1-1,-5 1 21,0 1-1,0 0 1,1 0 0,-1-1-1,0 1 1,1 0 0,-1 0-1,0 0 1,1 1-1,-1-1 1,0 0 0,0 0-1,1 1 1,-1-1-1,0 1 1,0-1 0,2 2-1,-1-1 42,1 1 0,-1 0 0,0-1 0,0 1 0,-1 0 0,1 0 0,0 0 0,1 3 0,1 2 138,0 0-1,0 0 1,-1 0 0,4 14-1,7 48 697,-13-57-3989,0-4-3467,-1-9 3811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1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10554,'-1'1'7469,"-1"3"-4128,-8 14-1587,6-6-1517,0 0 0,1 1 0,0 0 0,1-1 1,1 1-1,0 0 0,0 0 0,1 0 0,1 0 0,0 0 0,4 15 0,-4-23-225,1-1 0,-1 1 0,1-1 0,0 0 0,0 0 1,1 0-1,-1 0 0,1 0 0,0 0 0,0-1 0,0 1 0,0-1 0,1 0 0,0 0 0,-1 0 1,1-1-1,0 1 0,5 2 0,-5-4-31,-1 1 0,1-1 0,0 0 0,-1 0 0,1 0 0,0 0 0,0-1 0,-1 0 0,1 0 0,0 0 0,0 0 0,0 0 0,0-1 0,-1 0 0,1 1 0,0-1 0,-1-1 0,1 1 0,-1 0 0,1-1 0,-1 0 0,5-3 0,0-1-156,-1-1-1,0 0 1,0-1-1,0 1 1,-1-1 0,0-1-1,-1 1 1,0-1-1,0 0 1,4-12-1,0-1-106,0-1 0,-2-1 0,7-36 0,-13 44 338,-1 16-46,0 0-1,0 0 1,0 0 0,0-1-1,0 1 1,0 0-1,1 0 1,-1 0-1,0-1 1,0 1 0,-1 0-1,1 0 1,0-1-1,0 1 1,0 0 0,0 0-1,0 0 1,0-1-1,0 1 1,0 0-1,0 0 1,0 0 0,0 0-1,-1-1 1,1 1-1,0 0 1,0 0-1,0 0 1,0 0 0,-1 0-1,1-1 1,0 1-1,0 0 1,0 0 0,0 0-1,-1 0 1,1 0-1,0 0 1,0 0-1,0 0 1,-1 0 0,1 0-1,0 0 1,0 0-1,-1 0 1,1 0 0,0 0-1,0 0 1,0 0-1,-1 0 1,-7 5 284,7-3-247,0 0-1,0 0 1,0 0 0,1 0-1,-1 0 1,0 0 0,1 0 0,-1 0-1,1 0 1,0 0 0,-1 4-1,3 26 189,-2-31-219,19 117 431,-2-24-273,5 44-21,3 29 62,-19-102-63,-6-56-111,0-1-1,0 1 0,-1-1 0,0 1 1,-3 9-1,4-16-23,0 0 1,-1-1-1,0 1 1,1 0-1,-1-1 1,0 1-1,0 0 1,0-1-1,0 1 1,0-1-1,0 1 1,0-1-1,0 0 1,-1 1-1,1-1 1,0 0-1,-1 0 1,1 0-1,-1 0 1,0 0-1,1 0 1,-1-1-1,0 1 0,1-1 1,-1 1-1,0-1 1,0 1-1,1-1 1,-1 0-1,0 0 1,0 0-1,0 0 1,0 0-1,1 0 1,-4-1-1,-3-1 17,1 0 0,0 0 0,0-1 0,0 0 0,1-1-1,-1 1 1,-6-6 0,-12-7-19,12 8-42,0-1 1,1 1-1,0-2 1,0 0-1,1 0 1,-11-14-1,21 22 18,-1 0-1,1 0 0,-1 0 1,1 0-1,0 0 1,0-1-1,0 1 0,0 0 1,0-1-1,1 1 0,-1-1 1,1 1-1,-1-1 0,1 1 1,0-1-1,0-3 1,1 2-5,0 0 1,0 1 0,0-1 0,1 0-1,-1 1 1,1-1 0,0 0 0,0 1-1,0 0 1,5-5 0,11-13-170,31-27 0,-15 15-446,-22 22 757,0 0-1,1 0 1,20-13 0,9 1 259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23 470 8314,'0'24'3724,"-1"-1"0,-5 33 1,5-49-2762,1-5-278,-2-7-114,2 4-507,-1-1-32,0-1 1,0 1-1,1-1 0,-1 0 1,1 1-1,-1-1 0,1 1 1,1-4-1,-2-14 8,-7-244 17,13 201-32,19-99-1,-23 159-19,-1 0-1,1 0 0,0 1 0,0-1 0,1 0 0,-1 0 1,0 1-1,1-1 0,0 1 0,2-3 0,-4 4-1,1 0-1,0 1 1,-1-1 0,1 0-1,0 1 1,0-1-1,0 1 1,-1-1-1,1 1 1,0 0-1,0-1 1,0 1 0,0 0-1,0-1 1,0 1-1,0 0 1,0 0-1,0 0 1,0 0-1,0 0 1,0 0 0,0 0-1,0 0 1,0 1-1,0-1 1,0 0-1,-1 0 1,1 1 0,1 0-1,3 1 23,-1 1 0,0 0 0,0 0 0,0 0 1,-1 0-1,1 1 0,-1 0 0,1 0 0,3 5 0,22 42 315,-27-47-309,11 25 216,-1 1 0,-2 0 1,10 49-1,2 5-5,-4-29-230,2-1 0,37 71 1,-55-122-71,1 3-1249,-4-7-772,-6-7 271,-8-8 148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5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10242,'-8'-2'4689,"4"4"-2224,8 2-929,9 0-192,4-2-511,-1-2-177,10-4-352,-11-4-128,7 0-40,6-1-424,-3-3-1161,10 3 1025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6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69 10874,'-48'-34'4273,"48"34"-2864,8 2-97,5 4-352,4-2-120,9-2-264,2 2-160,7-5-176,7-2-71,-1-7-57,2-4-305,-10 2-951,-8 2-624,-9 7 936</inkml:trace>
  <inkml:trace contextRef="#ctx0" brushRef="#br0" timeOffset="1">71 157 7914,'-4'4'3865,"4"0"-1505,7 3-616,6-2-223,9-1-393,4-1-208,6-3-312,3 0-128,2-3-216,3 0-104,-4-3-128,-2-2-384,-2 2-1152,-10-1 1040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45 10050,'-1'-7'1389,"-1"0"1,-4-12-1,6 18-1241,-1 1 1,1-1-1,-1 0 0,0 0 1,1 1-1,-1-1 1,1 0-1,-1 1 1,0-1-1,0 1 0,1-1 1,-1 1-1,0-1 1,0 1-1,0-1 0,0 1 1,1 0-1,-1-1 1,0 1-1,0 0 1,0 0-1,0 0 0,0 0 1,0 0-1,0 0 1,0 0-1,1 0 1,-1 0-1,-2 1 0,0-1 199,-1 1 0,1 1-1,-1-1 1,1 0-1,-5 3 1,2 0-96,0 1 0,0-1 0,0 1 0,1 0 0,-1 0 0,1 1 0,1 0 0,-7 9 0,1 0-7,2 1 0,-11 23 0,15-28-190,0 1-1,1 0 1,0 0-1,1 0 1,1 0-1,-1 0 1,2 0-1,0 0 1,0 0-1,1 0 1,1 1-1,3 14 1,-1-14-34,0 1 0,1 0 0,0-1 0,1 0 0,0 0 0,1-1 0,1 0 0,0 0 0,0-1 0,13 13 0,-17-19-107,0-1 0,0 0 0,1 0 0,-1 0-1,1-1 1,0 0 0,0 0 0,0 0 0,1 0-1,-1-1 1,1 0 0,-1 0 0,1-1 0,0 1 0,-1-1-1,1 0 1,0-1 0,10 0 0,12-4-461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11514,'-12'2'5234,"8"3"-2546,-2 7-919,-6 9-193,1 13-712,-9 3-280,2 13-400,-2 2-80,8-5-48,5-3-8,-4-15-32,3-4-32,6-9-544,-8-5-424,4-12-1337,-1-9 1385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7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10266,'11'2'4713,"2"1"-2136,15 10-625,-3 6-23,-1 6-529,-2 6-296,-8-1-536,1 1-160,3-5-208,2-2-56,-4-6-200,4-2-336,-1-3-808,-3 3-568,8-3 1008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13 234 11338,'-1'-1'4649,"-3"-2"-2792,0 1-113,3 0-592,-1 1-311,1 0-417,1-1-96,19-7 32,47-7-16,-26 12-128,0 0-56,-9-1-64,-5-2-288,-12 6-1008,-8 1-417,13 2 833</inkml:trace>
  <inkml:trace contextRef="#ctx0" brushRef="#br0" timeOffset="1">160 0 9810,'4'11'4657,"0"-1"-1928,1 10-713,3 11-119,-4 2-569,5 8-280,-2 5-496,1-4-136,3-3-200,-3-7-80,0-12-144,-4-7-312,5-9-880,0-7-504,14-13 935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25 9874,'1'0'489,"0"-1"-1,0 0 1,0 1-1,-1-1 1,1 0-1,0 1 1,0-1-1,-1 0 1,1 0-1,0 1 1,-1-1-1,1 0 1,-1 0-1,2-2 1,-2 3-356,0 0-1,0-1 1,0 1-1,0 0 1,0 0 0,0-1-1,0 1 1,-1 0 0,1 0-1,0-1 1,0 1-1,0 0 1,0 0 0,0 0-1,0-1 1,0 1 0,-1 0-1,1 0 1,0 0-1,0-1 1,0 1 0,0 0-1,-1 0 1,1 0 0,-12-4 1236,3 3-1072,0 0-1,0 0 0,0 1 0,0 1 0,0 0 0,0 0 1,1 0-1,-1 1 0,-10 4 0,14-4-270,-1 0 0,1 0 0,0 1 0,0 0 0,0 0 0,0 0 0,1 0 0,-1 1 0,1 0 0,0 0 0,0 0 0,0 0 0,1 1 0,-1-1 0,-3 8 0,6-10-22,0 1-1,0-1 1,0 0-1,0 1 1,0-1-1,0 1 1,1 0-1,-1-1 0,1 1 1,0-1-1,0 1 1,0 0-1,0-1 1,0 1-1,0 0 1,1-1-1,-1 1 0,1-1 1,0 1-1,0-1 1,0 1-1,0-1 1,0 0-1,1 1 1,-1-1-1,0 0 1,1 0-1,0 0 0,2 2 1,-1-1-5,1 0 0,-1 0 1,1-1-1,0 1 0,0-1 1,0 0-1,0 0 0,1 0 0,-1-1 1,0 1-1,1-1 0,-1 0 1,1-1-1,-1 1 0,9-1 0,0-1-8,0-1 0,0 0 0,0-1 0,0-1 0,13-5 0,-5 2 7,-4 3 6,-17 4-3,0 0 0,0 0 0,0-1-1,0 1 1,0 0 0,0 0 0,1 0 0,-1 0-1,0 0 1,0 0 0,0 0 0,0 0-1,0 0 1,1 0 0,-1 0 0,0 0-1,0 0 1,0 0 0,0 0 0,0 0 0,0 0-1,1 0 1,-1 0 0,0 0 0,0 1-1,0-1 1,0 0 0,0 0 0,0 0-1,1 0 1,-1 0 0,0 0 0,0 0 0,0 0-1,0 0 1,0 1 0,0-1 0,0 0-1,0 0 1,0 0 0,0 0 0,1 0-1,-1 0 1,0 1 0,0-1 0,0 0 0,0 0-1,0 0 1,0 0 0,0 0 0,0 1-1,0-1 1,0 0 0,0 0 0,0 0 0,0 0-1,0 0 1,-1 1 0,1-1 0,0 0-1,0 0 1,0 0 0,0 0 0,0 0-1,0 0 1,0 1 0,0-1 0,0 0 0,-1 0-1,-8 11 37,6-7-26,-4 6 11,0-1 0,1 2 0,1-1 0,-8 18 0,11-21 7,0 0 0,0 0-1,1 0 1,-1 0 0,1 1-1,1-1 1,0 0 0,0 0 0,1 8-1,-1-13-18,1 0 0,-1-1-1,1 1 1,0 0 0,0 0-1,0-1 1,0 1 0,0 0 0,0-1-1,0 1 1,0-1 0,1 1-1,-1-1 1,1 0 0,-1 0 0,1 1-1,-1-1 1,1 0 0,0-1-1,-1 1 1,1 0 0,2 0 0,0 1-9,1 0 1,0-1 0,0 0 0,0 0 0,0 0 0,0-1 0,8 1 0,-7-2-82,-1 1 1,1-1-1,-1 0 0,0-1 1,0 1-1,0-1 1,0 0-1,0-1 0,0 1 1,5-4-1,4-5-680,25-22 0,-33 28 790,20-15-206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13731,'-1'0'549,"0"1"0,0-1 0,0 1 0,0 0 0,0-1 0,0 1 0,1 0 1,-1 0-1,0 0 0,1-1 0,-2 3 0,-3 11 2290,4-6-2444,0 0 0,0 11-1,1-11 218,0 11-227,-1 0-16,2 33-1,0-47-349,0-1-1,-1 1 1,1-1-1,1 1 1,-1-1 0,1 1-1,-1-1 1,1 0-1,1 0 1,-1 0 0,0 0-1,6 6 1,-6-8-35,0 0 0,0 0 1,1-1-1,-1 1 0,1 0 0,-1-1 0,1 0 1,-1 0-1,1 0 0,0 0 0,0 0 1,-1 0-1,1-1 0,0 1 0,0-1 0,0 0 1,0 0-1,0 0 0,0 0 0,-1 0 1,1-1-1,0 1 0,0-1 0,0 0 0,-1 0 1,4-1-1,-1-1-91,0 1 1,0 0-1,0-1 0,-1 0 1,0 0-1,1-1 0,-1 1 1,0-1-1,0 0 0,-1 0 1,1 0-1,-1 0 1,4-6-1,-4 2-22,0 0 0,0 0 0,0 0 1,-1 0-1,0-1 0,-1 1 0,1-10 0,-1-5 155,-2-32-1,0 50 147,1 6 87,-1 11 61,1 35 54,2-1 1,2 1 0,17 75 0,49 133 264,-67-243-581,-1-6-7,0 0 0,-1 0 0,1 0 0,-1 0 0,-1 0 0,1 0-1,-1 1 1,-1 9 0,0-14-22,1 1 0,-1 0 0,0 0-1,0-1 1,0 1 0,-1-1 0,1 1 0,-1-1-1,1 1 1,-1-1 0,0 0 0,0 0 0,0 0-1,0 0 1,0 0 0,0 0 0,-1 0 0,1-1-1,-1 1 1,-2 0 0,-1 1 5,1-1 1,-1 0-1,0 0 0,0-1 1,0 1-1,-1-1 0,1-1 1,0 1-1,0-1 0,-1 0 1,-6-1-1,6 0-73,-1 0-1,1-1 1,0 0-1,-1 0 1,1 0 0,0-1-1,0 0 1,-11-7-1,15 8-121,0 0-1,0 0 1,1 0 0,-1-1-1,1 1 1,-1-1-1,1 0 1,0 1 0,0-1-1,0 0 1,-2-6-1,3 7-36,0-1-1,0 1 0,1-1 0,-1 0 0,1 1 0,0-1 0,0 1 0,0-1 0,0 0 0,0 1 0,0-1 0,1 0 0,-1 1 1,1-1-1,0 1 0,1-4 0,11-20-909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10706,'-4'3'7581,"-10"5"-3614,12-8-3929,-9 5 135,-2 11-68,-11 21-31,23-36-73,1 0 0,-1 0 1,1 0-1,-1 0 1,1 0-1,0 0 0,-1 0 1,1 0-1,0 0 1,-1 0-1,1 0 0,0 0 1,0 1-1,0-1 1,0 0-1,0 0 1,1 0-1,-1 0 0,0 0 1,0 0-1,1 1 1,-1-1-1,1 1 0,1 0-1,-1 0-1,1 0 0,-1 0 0,1-1 0,0 1 0,-1 0 0,4 1 0,-3-2 1,20 12 22,-14-9 44,0 1 0,12 8 0,-18-12 11,-1 1 0,0-1 0,1 0 0,-1 0 0,0 1 0,0-1 0,0 1 0,0-1 0,0 1 0,0-1 0,0 1-1,0 0 1,-1-1 0,1 1 0,0 0 0,-1 0 0,0-1 0,1 4 0,-1-4-32,0 0-1,0 0 1,-1 0 0,1 0 0,0 0-1,0 0 1,-1-1 0,1 1 0,0 0-1,-1 0 1,1 0 0,-1 0 0,1-1-1,-1 1 1,0 0 0,1 0 0,-1-1-1,0 1 1,0 0 0,-2 1 39,0 0 0,1-1 0,-1 1 0,0-1 0,-6 2 0,-1 0-19,-1-1 0,-15 2 0,22-3-305,-1-1 0,1 1 0,0-1 1,-1 0-1,1 0 0,-1 0 1,1-1-1,-1 0 0,1 0 0,0 0 1,-9-3-1,3-6-624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9706,'4'0'1209,"0"0"-1,0 1 1,0-1-1,1 1 1,-1 0 0,5 2-1,-3 0-426,1 0 0,-1 0 0,7 5-1,-1 1-94,0 0-1,19 19 1,-20-16-330,-1-1 1,0 1-1,-1 1 0,12 21 1,-16-25-176,-1 1 1,0 0-1,0 0 1,-1 0 0,-1 0-1,0 0 1,2 19-1,-3 1-1,-2 1-1,-1 0 0,-1 0 1,-10 42-1,12-67-224,0 1-1,-1-1 1,0 1 0,0-1-1,0 0 1,0 0-1,-1 0 1,0 0 0,-1 0-1,1-1 1,-8 10 0,10-14-9,-1 0 0,1 0 0,0 0 0,0 0 0,-1 0 0,1-1 0,-1 1 0,1 0 0,-1 0 0,1-1 0,-1 1 0,1-1 0,-1 0 0,1 1 0,-1-1 0,1 0 0,-1 0 0,0 0 0,1 0 0,-1 0 1,0 0-1,1-1 0,-1 1 0,1 0 0,-1-1 0,1 1 0,-2-2 0,-12-8 332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2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 10338,'-8'1'4545,"-3"-6"-2024,2 1-569,4 3-344,3 1-335,12 1-569,5 0-216,20 2-248,1-2-8,7 2-24,-4-2-64,-12-1-104,0 0-328,-17 6-872,6 3-721,-14 6 1049</inkml:trace>
  <inkml:trace contextRef="#ctx0" brushRef="#br0" timeOffset="1">28 144 7978,'-13'3'3897,"12"2"-1297,2-2-639,16 0-377,7-3-192,9-3-176,13-1-151,-13-4-377,1 4-176,-4 0-280,-12 4-224,1 4-984,-3 1-249,9 13 625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 6297,'-5'-3'3062,"-2"-1"420,2 3 1853,7 13-3944,12 40-423,-6-24-578,-1 1 0,4 38 0,-4-10 23,8 105 326,-15-152-693,1 0 0,0-1 1,1 1-1,0 0 0,5 15 0,-7-24-45,1-1 1,-1 0-1,0 1 0,0-1 0,1 1 0,-1-1 0,0 0 1,0 1-1,1-1 0,-1 1 0,1-1 0,-1 0 0,0 0 1,1 1-1,-1-1 0,1 0 0,-1 0 0,0 1 0,1-1 1,-1 0-1,1 0 0,-1 0 0,1 0 0,-1 1 0,1-1 1,-1 0-1,1 0 0,-1 0 0,1 0 0,-1 0 0,1-1 1,-2-15-36,0 10-12,1 0-1,-1 1 1,0-1-1,0 0 1,-4-10 0,3 7-35,-1 1 0,-1-15 0,4 17 67,-1-1-1,1 1 1,0-1 0,1 0 0,0 1 0,0 0 0,0-1-1,1 1 1,0 0 0,5-12 0,-6 16 15,1-1 0,-1 0 0,1 1 0,0-1 1,0 1-1,0 0 0,0 0 0,0 0 0,1 0 0,-1 0 0,1 0 0,-1 0 1,1 1-1,0-1 0,-1 1 0,1 0 0,0 0 0,0 0 0,0 0 0,0 0 1,0 1-1,0 0 0,0-1 0,0 1 0,5 0 0,-1 1 15,0 0 1,-1 1-1,1-1 0,-1 1 0,1 0 0,-1 1 1,0 0-1,0 0 0,0 0 0,9 7 0,-8-5 46,0 1 0,0 0 0,-1 0 0,1 0 0,-1 1 0,-1 0 0,7 10 0,-9-11 23,1 1 1,-2-1-1,1 1 0,-1 0 1,0 0-1,0 0 1,-1 0-1,0 0 1,0 1-1,-1-1 1,0 0-1,0 0 1,-2 11-1,2-14-33,-1 0 0,0 0 0,-1 0 1,1 0-1,-1 0 0,1 0 0,-1 0 0,0-1 0,-1 1 0,-4 5 0,5-7-27,0 0 0,-1 0 1,1 0-1,-1 0 0,1 0 0,-1 0 0,0-1 0,0 1 0,0-1 0,0 0 0,0 0 0,0 0 0,0 0 0,-7 1 0,5-2-34,0 0-1,0 0 0,0-1 0,0 0 1,0 1-1,0-2 0,0 1 0,0 0 1,0-1-1,1 0 0,-1 0 1,1-1-1,-6-2 0,-6-6-313,1-1 0,-16-14 0,22 18 36,-5-3-739,10 8-601,7 6-144,-2-2 866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12947,'-5'0'4769,"6"0"-3641,3 1-168,-4-1-176,6 2-119,4-2-257,-4 0-136,28 5-112,70 3-32,-48-12-56,-3-3-160,-30 5-936,-5 0-753,-7 8 1033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11154,'6'3'4545,"12"-3"-2744,2 1 55,8-1-344,10 0-215,-9 0-465,-1-1-224,-6 1-304,-7 1-96,-6-1-232,5 3-320,-9 1-984,2 0 760,2 0 56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186 169 8690,'7'6'1493,"-2"-1"-650,0-1 0,0 0 0,0 0 0,9 4 0,-13-8-746,0 1-1,0-1 1,0 1 0,0-1 0,0 1 0,0-1-1,0 0 1,0 0 0,0 1 0,0-1-1,1 0 1,-1 0 0,0 0 0,0 0-1,0-1 1,0 1 0,0 0 0,1 0-1,-1-1 1,0 1 0,0 0 0,0-1 0,0 1-1,0-1 1,0 0 0,0 1 0,0-1-1,0 0 1,-1 1 0,1-1 0,1-2-1,0 1-13,-1 0 0,1 0 0,-1-1 0,0 1 0,0-1 0,0 1 0,-1-1 0,1 1 0,0-1 0,-1 0 0,0 1 0,1-1 0,-1 0 0,-1-2 0,1-2-26,-1 0 1,0 0 0,0 1 0,-4-10 0,3 10-37,-1-1-1,-1 1 1,1 0-1,-1 0 1,0 0-1,0 0 1,0 1-1,-1-1 1,0 1-1,0 0 1,0 1-1,-1-1 1,0 1-1,-7-4 1,7 4-4,0 1 1,-1 0-1,1 0 1,-1 1 0,1 0-1,-1 0 1,0 0 0,0 1-1,0 0 1,0 0 0,0 1-1,0 0 1,0 0 0,-9 2-1,12-1 5,0 0 1,0 1-1,1-1 0,-1 1 0,0 0 0,1 0 0,-1 0 0,1 1 1,0-1-1,0 1 0,0-1 0,0 1 0,0 0 0,1 0 1,-1 1-1,1-1 0,0 0 0,0 1 0,0 0 0,-2 5 0,1 0 21,0-1 0,0 1 0,1 0 0,0-1 0,1 1 0,0 0-1,0 0 1,1 10 0,1-14-18,-1 0 0,1 1-1,0-1 1,0 0 0,0 1 0,1-1-1,0 0 1,0 0 0,0 0 0,1-1 0,-1 1-1,1 0 1,0-1 0,1 0 0,-1 0-1,1 0 1,0 0 0,5 4 0,-5-5-14,-1-1-1,1 0 1,0 0 0,0 0 0,1 0 0,-1-1-1,0 1 1,0-1 0,1 0 0,-1 0-1,1-1 1,-1 1 0,1-1 0,-1 0 0,1-1-1,-1 1 1,1-1 0,-1 1 0,0-1-1,1-1 1,-1 1 0,5-2 0,-1-1-2,0 0-1,0-1 1,0 0 0,-1 0-1,0 0 1,0-1 0,0 0-1,-1-1 1,1 1 0,-2-1-1,1 0 1,-1-1 0,0 1-1,0-1 1,4-10 0,-7 10 11,0-1 7,-2 9-26,0 0 0,0 0 0,0 1-1,0-1 1,0 0 0,0 0-1,0 0 1,0 0 0,0 0 0,0 0-1,0 0 1,0 0 0,0 0 0,0 0-1,0 0 1,0 0 0,0 0 0,0 0-1,0 0 1,0 0 0,0 0-1,0 0 1,1 0 0,-1 1 0,0-1-1,0 0 1,0 0 0,0 0 0,0 0-1,0 0 1,0 0 0,0 0 0,0 0-1,0 0 1,0 0 0,0 0 0,0 0-1,0 0 1,1 0 0,-1 0-1,0 0 1,0-1 0,0 1 0,0 0-1,0 0 1,0 0 0,0 0 0,0 0-1,0 0 1,0 0 0,0 0 0,0 0-1,0 0 1,0 0 0,0 0 0,0 0-1,0 0 1,0 0 0,0 0-1,0 0 1,1 0 0,0 10 570,6 22-129,13 70 553,-19-89-924,-1-12-126,0 1 0,0 0 0,0 0 1,0 0-1,0-1 0,0 1 0,1 0 1,-1-1-1,1 1 0,-1 0 0,1-1 1,0 1-1,0 0 0,1 2 1,-2-4 5,0 0 1,1 0-1,-1 0 1,0 0 0,0 1-1,1-1 1,-1 0-1,0 0 1,0 0 0,0 0-1,1 0 1,-1 0 0,0 0-1,1 0 1,-1 0-1,0 0 1,0 0 0,1 0-1,-1 0 1,0 0-1,0 0 1,1 0 0,-1 0-1,1 0 1,9-6-678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9914,'5'9'2788,"0"0"0,4 13-1,5 21 679,-9-17-2460,3 37-1,-7-58-1269,0-14-764,1-1 591,2-7 89,11-29-1,-9 32 260,-4 7 62,1 0 1,0 1-1,0 0 0,0 0 0,1 0 1,5-8-1,-8 13 43,0 1 1,0-1 0,0 0 0,0 0-1,0 0 1,0 1 0,0-1 0,0 0-1,0 1 1,0-1 0,0 1 0,0-1-1,0 1 1,1 0 0,-1 0 0,2-1-1,-2 1 31,0 0 0,1 1 0,-1-1-1,0 0 1,1 1 0,-1-1 0,0 1-1,0-1 1,1 1 0,-1 0 0,0-1-1,0 1 1,0 0 0,0 0 0,0 0 0,0 0-1,2 1 1,-1 1 81,0 0-1,0 0 1,0 0-1,-1 0 1,1 0-1,-1 0 1,1 0-1,1 6 1,5 31 538,-7-29-531,6 19-1,-5-26-392,-1-1 0,0 1 1,1-1-1,-1 0 0,1 1 0,0-1 0,0 0 0,0 0 0,1 0 1,-1-1-1,1 1 0,-1-1 0,1 1 0,0-1 0,0 0 1,0 0-1,0 0 0,1 0 0,4 2 0,10 0-1082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153 352 8610,'0'-10'1868,"-1"0"1,0-1-1,-1 1 1,-6-19-1,8 27-1649,-1 0-1,0 0 1,0 0-1,0 0 1,-1 0-1,1 0 1,0 0-1,-1 0 1,1 1 0,-1-1-1,0 1 1,-2-3-1,2 3-114,1 0-1,-1 1 0,1-1 1,-1 1-1,0-1 0,1 1 1,-1 0-1,0-1 0,0 1 1,1 0-1,-1 0 0,0 0 1,1 0-1,-1 0 0,0 1 1,0-1-1,1 1 1,-4 0-1,0 1-13,0 0 1,0 1-1,0 0 0,0 0 1,0 0-1,0 0 1,1 1-1,0-1 1,0 1-1,0 0 0,0 1 1,0-1-1,1 1 1,0-1-1,0 1 0,-4 8 1,5-9-75,0 1 1,1-1 0,-1 1 0,1 0-1,0-1 1,0 1 0,0 0-1,1 0 1,0-1 0,0 1 0,0 0-1,0 0 1,1 0 0,0-1-1,0 1 1,0 0 0,1-1 0,-1 1-1,5 7 1,-4-8-12,0-1 1,0 1 0,1-1-1,0 1 1,0-1-1,0 0 1,0 1-1,0-2 1,5 5-1,-7-7-8,0 1-1,1 0 0,-1-1 1,1 1-1,-1-1 1,0 0-1,1 1 0,-1-1 1,1 0-1,-1 0 0,1 0 1,-1 0-1,0 0 1,1 0-1,-1 0 0,1 0 1,-1-1-1,1 1 1,-1 0-1,0-1 0,1 1 1,-1-1-1,0 0 0,1 1 1,-1-1-1,0 0 1,0 0-1,0 0 0,0 0 1,0 0-1,0 0 1,1-1-1,6-7-203,-1 0 0,-1 0 0,1 0 0,-2 0 0,1-1 0,-1 0 0,-1-1 1,0 1-1,0-1 0,2-12 0,0-4-422,-2-1 0,1-54 1,-6-35 252,0 39 1170,-1 130 971,0 17-932,3-28-342,3 1-1,10 49 0,-11-76-439,1 0-1,1 0 1,0-1-1,1 1 1,0-1 0,1-1-1,1 1 1,0-1-1,14 17 1,-18-26-194,0 1-1,1-1 1,-1 0 0,1 0 0,0-1 0,6 4 0,-6-4-386,-1-1 0,1-1 0,-1 1 0,1-1 0,0 0 0,0 0 0,0 0 0,5 0 0,25-1-1587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 7594,'0'0'178,"0"0"0,0 0 0,0 0 0,0 0 0,0 0 0,0 0 0,0 0 0,0 0 0,-1-1 0,1 1 0,0 0 0,0 0 0,0 0 0,0 0 0,0 0 0,0 0 0,0 0 0,0 0 0,0 0 0,0 0 0,0 0 0,0 0 0,0 0 0,0 0 0,0 0 0,0 0 0,0-1 0,0 1 0,1 0 0,-1 0 0,0 0 0,0 0 0,0 0 0,0 0 0,0 0 0,0 0 0,0 0 0,0 0 84,-1 0-1,1 0 0,0 0 1,-1 0-1,1 0 0,0 0 1,-1 1-1,1-1 1,0 0-1,-1 0 0,1 0 1,0 0-1,0 1 0,-1-1 1,1 0-1,0 0 0,0 1 1,-1-1-1,1 0 1,0 1-1,-22 72 1285,4-11-924,1-9-157,1-8-160,3 1 0,-13 74-1,23-89-255,-8 45-163,10-72-682,-1-5-149,0-8-3711,0-1 3199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7882,'1'-1'310,"0"1"1,1-1-1,-1 1 1,1-1 0,-1 1-1,1 0 1,-1-1-1,1 1 1,-1 0 0,1 0-1,0 0 1,-1 1 0,1-1-1,-1 0 1,3 1-1,-1 1 59,0-1 0,-1 1 0,1 0 0,-1 0 0,1 0 0,-1 0 0,0 0 0,2 3-1,10 12 1030,-1 1 0,18 36-1,-23-40-1090,10 18 46,-2 1-1,-2 1 1,0 1-1,-3 0 1,-1 1 0,-1 0-1,5 50 1,-12-36-381,-2-46-218,0 0 0,0 0-1,-1 0 1,0 0-1,1 0 1,-1 0 0,-1 0-1,1-1 1,-4 8-1,-4-4-2096,0-4 930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220 208 8314,'-1'0'8868,"1"-1"-6985,1 1-1724,-1-1 0,0 1 0,0-1-1,1 0 1,-1 1 0,0-1 0,0 0 0,0 1-1,0-1 1,0 0 0,0 1 0,0-1-1,0 0 1,0 0 0,-1-6 3,1-16-14,-4-43 0,3 58-129,0 0-1,-1 1 1,0-1 0,0 0 0,-7-13 0,8 18-10,0 1 0,-1-1 0,0 1 0,1 0 0,-1-1 0,0 1 1,0 0-1,0 0 0,0 0 0,-1 0 0,1 1 0,0-1 0,-1 0 1,1 1-1,-1 0 0,0 0 0,-4-2 0,3 2 17,-1 0-1,0 0 0,1 1 1,-1-1-1,0 1 1,0 0-1,0 0 1,1 1-1,-1-1 1,0 1-1,1 0 1,-1 0-1,0 1 1,1 0-1,-1-1 0,1 2 1,0-1-1,-5 3 1,4-1 43,1 0-1,-1 0 1,1 0 0,-1 1 0,1-1 0,1 1-1,-1 0 1,1 0 0,-1 1 0,2-1 0,-1 1-1,0-1 1,-2 12 0,2-5 81,0 0-1,1 0 1,0 22-1,2-26-91,0-1-1,0 1 1,1-1-1,0 1 0,1-1 1,0 1-1,3 8 1,-5-15-53,1 1 1,0-1-1,-1 0 1,1 1-1,0-1 0,0 0 1,0 0-1,0 1 1,0-1-1,0 0 1,0 0-1,0 0 1,0 0-1,0-1 1,1 1-1,-1 0 1,0 0-1,3 0 1,-2 0-7,0-1 0,0 0 0,1 1 1,-1-1-1,0 0 0,0 0 0,0-1 0,0 1 1,0 0-1,0-1 0,0 1 0,2-2 1,2 0-34,0-1 1,0 0-1,0 0 1,-1-1-1,0 0 1,1 0 0,5-6-1,22-28-276,-24 26 224,0 1 0,17-15 0,-17 21 95,-8 5-7,-1 0 1,0 0-1,0 0 1,0 0-1,0 0 1,1 0-1,-1 0 1,0 0-1,0 0 1,0 0-1,1 0 1,-1 0-1,0 0 1,0 0-1,0 0 1,0 0-1,1 0 1,-1 1-1,0-1 1,0 0 0,0 0-1,0 0 1,0 0-1,0 0 1,0 1-1,1-1 1,-1 0-1,0 0 1,0 2 25,1 1 0,-1-1 1,0 0-1,1 0 0,-1 0 0,-1 3 1,1 3 18,8 66 391,-4-38-441,-4-35-58,1 1 1,-1-1-1,0 0 1,0 1 0,1-1-1,-1 0 1,0 1-1,1-1 1,1 2 0,-2-2 2,1-1-1,-1 0 1,0 1 0,1-1 0,-1 0 0,1 0 0,-1 1 0,1-1 0,-1 0 0,1 0 0,-1 0 0,1 0 0,-1 0 0,1 0 0,-1 0 0,1 0 0,-1 0 0,1 0 0,-1 0 0,1 0-1,-1 0 1,1 0 0,-1 0 0,1 0 0,-1 0 0,0-1 0,1 1 0,-1 0 0,1 0 0,-1-1 0,1 1 0,-1 0 0,1-1 0,18-12-714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10722,'12'0'4393,"4"-2"-2648,5 0-73,4-4-464,6 3-224,5 2-423,-1-2-209,-4 7-184,-4-4-208,-8 0-4889,-2 7 3680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41 8586,'-20'-8'4185,"7"5"-1561,6 0-1015,2 7-121,5 2-648,6 3-232,14 0-408,7-9-80,16-5-48,3-6-16,9-1-128,-5 0-336,-12 4-1048,-8 2-985,-25 11 1441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1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7306,'-3'7'3408,"10"-4"-1047,6-3-457,10-2-79,2-4-241,10-1-576,3 0-256,-3 3-416,-2 2-120,-1-1-128,-7 3-440,-2 4-1384,-7 1 1216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 9906,'-12'-1'4121,"-5"10"-2249,-2 11-167,-5 15-377,-4 10-240,3 10-496,1 4-192,8 0-175,11-1-57,9-8-72,6-5-16,14-5-56,-1-7-16,7-8-272,8-3-385,2-14-2751,-2 1 2343</inkml:trace>
  <inkml:trace contextRef="#ctx0" brushRef="#br0" timeOffset="1">489 226 10994,'0'8'4929,"-1"1"-2416,-1 12-769,0 5-63,-6 11-657,-8 0-328,0 3-464,1 1-104,3-5-104,9-3-248,-2-11-688,-2-8-336,-3-11-1057,-2-3-912,-4-4 2153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10258,'19'16'4857,"1"7"-2080,0 6-801,5 7-175,-2 2-585,-2-2-288,4-4-472,-6-4-160,-7-9-176,11 1-72,-3-4-552,-1-2-384,8-6-1152,-12-4 3232,10 0-1232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9346,'-2'-1'4273,"1"-1"-1993,0 1-311,-1 0-625,1-1-216,0 1-279,1 1-57,8 0-272,20 0-128,34-1-200,-30-2-64,-1 0-80,-2 1-72,-2 0-720,-6 2-552,-7 6 767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11891,'-33'5'5965,"24"-5"-5586,0 1 0,0 1 0,1 0 0,-10 3 0,11-3-224,0 1 1,0 0 0,1 1-1,-1-1 1,1 1-1,0 1 1,0-1-1,0 1 1,-5 5 0,9-7-140,0-1 1,1 0-1,-1 1 1,1-1-1,-1 1 1,1-1 0,0 1-1,0 0 1,0-1-1,0 1 1,0 0 0,1 0-1,-1 0 1,1 0-1,0 0 1,0 0 0,0-1-1,0 1 1,0 0-1,1 0 1,-1 0 0,1 0-1,0 0 1,0-1-1,2 6 1,-1-4-12,0 0 1,0-1-1,0 1 0,0-1 1,1 1-1,0-1 0,-1 0 0,1 0 1,0 0-1,1 0 0,-1-1 1,0 1-1,1-1 0,-1 0 1,1 0-1,0 0 0,6 2 1,-4-2-5,0-1 1,0 0 0,0 0 0,1 0 0,-1-1-1,0 0 1,0 0 0,1-1 0,-1 0 0,0 0 0,6-1-1,-11 1 2,0 1 1,0 0-1,0 0 0,0-1 0,1 1 0,-1 0 0,0-1 1,0 1-1,0-1 0,0 1 0,-1-1 0,1 0 0,0 1 0,0-1 1,0 0-1,0 0 0,-1 0 0,1 0 0,0 1 0,-1-1 0,1 0 1,0 0-1,-1 0 0,1-2 0,-1 3-1,0-1 0,0 1 0,0 0 0,0 0 0,0 0 0,0-1 0,0 1 0,0 0 0,0 0 0,0 0 0,0 0 0,0-1 0,0 1 0,0 0 0,0 0 0,0 0 0,0-1 0,0 1 0,0 0 0,0 0 0,0 0 0,-1 0 0,1-1 0,0 1 1,0 0-1,0 0 0,0 0 0,0 0 0,0 0 0,-1-1 0,1 1 0,0 0 0,0 0 0,0 0 0,-1 0 0,1 0 0,0 0 0,0 0 0,0 0 0,0 0 0,-1 0 0,1 0 0,0 0 0,0 0 0,0 0 0,-1 0 0,1 0 0,0 0 0,0 0 0,-1 0 0,-9 5 67,2 1 65,1 0 0,0 0 0,-11 13 0,16-16-56,0-1-1,0 1 0,0 0 0,0 0 0,1 0 0,-1 0 1,1 0-1,0 0 0,0 0 0,0 0 0,0 1 0,0-1 0,1 0 1,-1 5-1,2-6-42,-1 1 0,1-1-1,0 0 1,-1 0 0,1 0 0,0 0 0,0 0 0,0 0 0,1 0 0,-1 0 0,0 0 0,1 0 0,0 0 0,-1-1-1,1 1 1,0-1 0,-1 1 0,1-1 0,0 0 0,0 0 0,0 0 0,3 1 0,2 1 0,-1 0 0,1 0 0,0-1 0,-1-1 0,1 1 0,9 0 0,-9-1-215,1 0-1,-1-1 1,1-1-1,-1 1 1,1-1-1,-1 0 1,1-1-1,-1 1 1,0-2-1,0 1 1,0-1 0,10-5-1,9-11-620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11787,'-5'8'3759,"3"-5"-2995,1-1 1,-1 0 0,1 0 0,0 0-1,0 1 1,0-1 0,-1 4-1,-1 10-294,-1 0 0,2 0-1,0 1 1,1-1 0,0 1 0,2-1-1,0 1 1,4 19 0,-5-33-460,1 0 0,0-1 0,0 1 1,0 0-1,0 0 0,0-1 0,1 1 0,-1-1 0,1 1 1,3 3-1,-4-5-11,0 0 0,0 0 0,1 0 0,-1 0 0,0-1 0,1 1 0,-1 0 0,1-1 0,-1 1 0,0-1 0,1 1 0,-1-1-1,1 0 1,-1 0 0,1 0 0,-1 0 0,1 0 0,0 0 0,-1 0 0,1 0 0,1-1 0,2 0-98,1-1-1,-1 1 1,0-1-1,0-1 1,0 1-1,0-1 1,0 0-1,-1 0 1,1 0-1,6-7 1,-3 2-197,0-1 0,-1 0 1,0 0-1,7-12 1,-10 16 266,-1-1 1,0 1-1,0-1 1,0 0 0,-1 0-1,0 0 1,0 0-1,0 0 1,0-10 0,-8 46 701,5-6-398,0 0-1,2-1 0,7 43 1,21 68 250,-7-53-261,12 55 238,-32-128-454,-1-1 0,0 0 1,0 1-1,-1-1 1,-1 14-1,1-19-31,-1 0-1,1-1 1,0 1 0,-1 0-1,1-1 1,-1 1 0,0 0-1,1-1 1,-1 1 0,0-1-1,0 1 1,0-1 0,0 0-1,0 1 1,-1-1 0,1 0-1,0 0 1,-1 0 0,1 0-1,-1 0 1,1 0 0,-1 0-1,1 0 1,-1 0 0,1-1-1,-1 1 1,0-1-1,1 1 1,-1-1 0,-3 1-1,-2-1 15,0 0 0,0-1 0,0 1 0,1-1 0,-1-1-1,0 1 1,0-1 0,1 0 0,-1-1 0,-10-5-1,-2-3-248,0 0 0,-19-16-1,36 26 166,-5-4-394,1 0 0,-10-10-1,14 14 146,1-1 1,-1 0-1,1 1 0,0-1 0,0 0 0,0 0 0,0 0 0,0 0 0,0 0 0,1 0 1,-1 0-1,0 0 0,1 0 0,0 0 0,-1-4 0,3-11-985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10106,'0'0'157,"-1"-1"0,1 1 0,0-1 0,0 1 1,0 0-1,0-1 0,0 1 0,0-1 0,0 1 0,0-1 0,0 1 0,0-1 0,1 1 0,-1-1 0,0 1 0,0 0 1,0-1-1,0 1 0,1-1 0,-1 1 0,0 0 0,0-1 0,1 1 0,-1 0 0,0-1 0,1 1 0,-1 0 0,0-1 1,1 1-1,-1 0 0,1 0 0,-1-1 0,1 1 0,0 0 40,1 1 0,-1-1-1,0 0 1,0 1 0,1-1 0,-1 1 0,0 0 0,0-1-1,0 1 1,1 0 0,-1 0 0,0 0 0,1 1 0,15 14 1180,0 1 1,26 32-1,21 45 491,-54-77-1588,-1-1 0,0 1 0,-2 1 1,0 0-1,8 32 0,-13-42-236,0 1 0,-1-1 0,0 1-1,-1-1 1,0 1 0,0 0 0,-1-1-1,0 1 1,0-1 0,-1 0 0,0 1-1,-1-1 1,0 0 0,0 0 0,-5 7-1,3-6-111,-1-1 0,1 0 0,-2 0 0,1 0 0,-15 11 0,16-14-468,0-1-1,-1 0 1,1-1-1,-1 0 1,0 1-1,0-2 1,0 1-1,-1-1 1,-10 3-1,1-3-710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7050,'-40'42'3544,"40"-39"-903,0-3-737,15 5-399,6 5-193,7-5-384,8 0-216,5-5-400,-2-1-136,-3-2-88,-5 2-112,-11 1-1072,2 4-280,-22-3 728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11458,'6'35'6422,"2"0"-3398,3 19-515,-8-40-2091,-2-8-207,0-1 0,1 13 0,-2-18-209,0 0 1,0 0-1,0 0 0,0 0 1,0 0-1,0 0 0,0 0 0,0 0 1,0 0-1,0 0 0,0 1 1,0-1-1,0 0 0,0 0 1,0 0-1,0 0 0,0 0 1,0 0-1,0 0 0,0 0 1,0 0-1,0 0 0,0 0 1,0 0-1,0 0 0,0 0 1,0 0-1,0 0 0,0 0 1,0 1-1,0-1 0,0 0 1,0 0-1,0 0 0,0 0 1,0 0-1,0 0 0,0 0 1,0 0-1,0 0 0,0 0 1,0 0-1,0 0 0,0 0 1,0 0-1,0 0 0,0 0 1,-1 0-1,1 0 0,0 0 1,0 0-1,0 0 0,0 0 0,0 0 1,0 0-1,0 0 0,0 0 1,0 0-1,0 0 0,0 0 1,0 0-1,0 0 0,0 0 1,0 0-1,0 0 0,0 0 1,-1 0-1,-1-6 81,0-14-112,1 0 0,1 0-1,3-29 1,-2 38-81,1 1-1,0 0 1,0 0 0,1 0-1,1 0 1,-1 0 0,1 1-1,1 0 1,0-1 0,9-11-1,3 2-1175,-16 18 1118,0 0 1,-1 1-1,1-1 1,0 1-1,0-1 1,0 1-1,-1-1 0,1 1 1,0-1-1,0 1 1,0 0-1,0-1 0,0 1 1,0 0-1,0 0 1,0 0-1,0 0 1,0-1-1,0 2 0,0-1 1,1 0-1,7 6-1181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8042,'4'8'4145,"4"-5"-721,12 2-1847,4-3 95,15-5-352,1 0-255,-6-3-497,-3 6-216,-9 0-416,0 0-608,4-7 456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12371,'-1'2'555,"-1"0"0,1 0 1,0 0-1,0 1 0,0-1 0,0 0 1,0 0-1,0 0 0,1 1 1,-1-1-1,1 3 0,-1 28 279,1-23-203,11 299 2459,-5-225-2835,-4-70-181,0 1 0,2 0 0,7 22 0,-10-32-10,-3-4-15,-7-7 12,-11-11-10,18 15-53,0-1-1,0 1 0,0 0 1,0-1-1,1 1 0,-1-1 1,1 1-1,0-1 0,0 0 1,0 1-1,0-1 1,0 0-1,0 0 0,1 0 1,-1 0-1,1 0 0,0 1 1,0-1-1,0 0 0,0 0 1,1 0-1,-1 0 0,1 0 1,-1 0-1,1 0 1,0 1-1,0-1 0,1 0 1,-1 1-1,0-1 0,1 1 1,0-1-1,0 1 0,-1 0 1,1-1-1,0 1 1,1 0-1,-1 0 0,0 1 1,1-1-1,-1 0 0,1 1 1,-1-1-1,1 1 0,0 0 1,-1 0-1,6-1 1,0 1 14,0 0 1,0 0 0,0 1 0,0 0 0,0 0 0,0 1 0,-1 0 0,1 1 0,0-1 0,8 4 0,-11-3 32,-1 0 0,0 0-1,0 0 1,0 0 0,0 0 0,0 1 0,-1 0 0,1 0-1,-1 0 1,1 0 0,-1 1 0,0-1 0,-1 1-1,1-1 1,0 1 0,-1 0 0,0 0 0,0 0 0,1 5-1,-1-3 47,-1-1-1,1 0 0,-1 1 1,-1-1-1,1 0 1,-1 9-1,0-11-29,-1 0-1,1 0 1,-1 0 0,1 1-1,-1-1 1,0 0 0,0 0 0,-1 0-1,1 0 1,-1-1 0,1 1-1,-5 5 1,3-5-5,0 0-1,-1 0 1,0 0 0,1 0-1,-1-1 1,0 1 0,-5 1 0,-2 1 52,-19 6 0,2-3-426,0-2 1,-47 4-1,72-9 368,-16-1-1830,19 0 1769,0 0 1,-1 0 0,1 0-1,0 0 1,-1 0-1,1 0 1,0 0-1,-1 0 1,1 0-1,0 0 1,0 0 0,-1 0-1,1 0 1,0 0-1,-1-1 1,1 1-1,0 0 1,-1 0-1,1 0 1,0-1 0,0 1-1,0 0 1,-1 0-1,1-1 1,0 1-1,0 0 1,0 0-1,-1-1 1,1 1 0,0 0-1,0-1 1,0 1-1,0 0 1,0-1-1,0 1 1,0 0-1,0-1 1,0 1 0,-1 0-1,2-1 1,-1 1-1,0 0 1,0-1-1,0 0 1,7-12 319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4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12667,'9'0'4849,"2"0"-3273,10 1-168,-2-1-199,14 8-193,-8-7-464,-1-1-176,4 2-208,-4-5-40,4 6-416,-5-3-568,-13 4-4177,-3-2 3464</inkml:trace>
  <inkml:trace contextRef="#ctx0" brushRef="#br0" timeOffset="1">48 183 9266,'11'-7'4305,"-3"5"-1505,6-4-527,2 2-345,4 4-263,5-4-577,2 3-296,4 1-416,-3-1-152,-2 2-432,-6-1-584,-3 4 520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0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8474,'-20'9'1763,"-22"6"0,40-15-1586,1 0-1,-1 1 1,0-1 0,1 0-1,-1 0 1,0 0-1,1 0 1,-1 0 0,1-1-1,-1 1 1,0 0 0,1-1-1,-3 0 1,4 1-114,-1 0-1,1 0 1,0 0 0,0 0-1,-1 0 1,1 0 0,0-1-1,0 1 1,0 0-1,-1 0 1,1 0 0,0 0-1,0 0 1,0 0 0,-1-1-1,1 1 1,0 0 0,0 0-1,0 0 1,0 0 0,-1-1-1,1 1 1,0 0-1,0 0 1,0 0 0,0-1-1,0 1 1,0 0 0,0 0-1,0 0 1,0-1 0,0 1-1,0 0 1,0 0 0,0-1-1,0 1 1,0 0-1,0 0 1,0-1 0,0 1-1,0 0 1,0 0 0,0 0-1,0-1 1,0 1 0,0 0-1,0 0 1,0-1 0,1 1-1,-1 0 1,0 0-1,0-1 1,7 1 1087,113 1 885,134-3-1126,-184-3-3327,-70 5 2323,1 1-2049,-2 0 1640,-2 5-1243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8994,'-7'6'3889,"5"1"-2009,2-4-360,10 5-367,6-4-177,13 0-208,6 1-128,8-6-208,2 2-80,1 0-160,-3-1-64,-6 3-160,-5-3-424,-15-3-1360,-1-2 1224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8810,'12'4'2320,"-1"1"0,18 11 0,-3-2-1304,127 78 2486,-142-84-3353,0 1 0,0 0-1,0 0 1,-1 1 0,9 12-1,-14-16-99,-1 0 0,0 0 0,0 0 0,-1 1 0,0-1 0,0 1 0,0 0 0,-1 0 0,0 0-1,-1 0 1,2 12 0,-2-12-18,-1 0-1,0 0 1,0 0-1,-1 0 1,0 0-1,0-1 1,-1 1 0,0 0-1,0 0 1,-1-1-1,1 1 1,-1-1-1,-1 0 1,1 0-1,-1 0 1,0 0-1,-6 6 1,0-1-140,1-1 0,-1-1 0,0 0 0,-1 0 0,0-1 0,-1 0 0,-13 6 0,21-12-324,-12 7-792,16-9 852,-1 0 0,1 1-1,0-1 1,-1 1-1,1-1 1,-1 1-1,1-1 1,0 1-1,-1-1 1,1 1 0,0-1-1,0 1 1,0 0-1,-1-1 1,1 1-1,0 0 1,1 14-1896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 10578,'0'-2'4473,"0"3"-2544,-3 11-161,-2 13-352,-2 14-311,-1 11-393,3 12-184,5-12-248,4-6-80,9-9-112,2-11-32,5-4-16,1-6-192,2-9-720,0-2-577,-3-8 817</inkml:trace>
  <inkml:trace contextRef="#ctx0" brushRef="#br0" timeOffset="1">13 111 10586,'-11'0'4473,"10"0"-2464,11 3-849,4-2-152,20 3-272,2-1-160,4 1-320,-1 0-96,-2 1-128,-1-2-544,-2-1-1608,5-4 1448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1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88 156 5849,'18'28'3721,"-14"-5"616,2-2-2025,-7 0-551,-3-1-193,1-8-632,3 0-295,6-6-585,-6-6-489,0 0-1175,0-2 1056</inkml:trace>
  <inkml:trace contextRef="#ctx0" brushRef="#br0" timeOffset="1">1 1 7770,'18'0'3856,"-11"4"-967,6 1-952,1 2-569,-3 1-320,12 0-528,-6 2-136,-5 4-1024,3 3-2633,6-1 2305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27 333 9178,'8'-3'1606,"0"0"0,0 0 0,0-1-1,8-4 1,-10 4-1058,0-1 0,1 1 0,-2-1 1,11-11-1,-13 13-519,0-1 1,0 0 0,0 0 0,0 0 0,-1 0 0,0-1-1,0 1 1,0 0 0,0-1 0,-1 0 0,0 1 0,1-1 0,-2 0-1,1 0 1,-1 1 0,1-1 0,-2 0 0,1 0 0,-1-6-1,0 8 5,1 1-1,-1-1 1,0 0-1,0 1 1,0-1-1,0 0 1,0 1-1,-1-1 1,1 1-1,-1 0 1,0-1-1,1 1 1,-1 0-1,0 0 1,0 0-1,-1 0 1,1 1-1,0-1 1,-1 1-1,1-1 1,-1 1-1,1 0 1,-1 0-1,1 0 1,-1 0-1,0 0 1,0 0-1,1 1 1,-1 0-1,0-1 1,0 1-1,0 0 1,0 0-1,1 1 1,-1-1-1,0 0 1,0 1-1,0 0 0,1 0 1,-1 0-1,0 0 1,1 0-1,-1 0 1,-2 2-1,2 0-3,-1 0 1,1 0-1,0 0 0,0 1 0,0-1 0,1 1 0,-1 0 0,1-1 0,0 1 0,0 0 0,0 0 0,0 1 0,1-1 1,0 0-1,-1 6 0,0 4 69,0-1 0,2 1 1,1 23-1,1-10 129,2 0 0,1 0 0,16 50 0,37 71 827,-54-137-959,3 2 105,-2 1 1,7 27-1,-11-38-170,0 1 0,0-1-1,-1 1 1,0 0 0,0-1 0,0 1 0,0-1-1,-1 1 1,1 0 0,-1-1 0,0 1-1,0-1 1,0 0 0,0 1 0,-1-1-1,1 0 1,-3 4 0,3-6-48,-1 1 1,1-1 0,-1 1-1,1-1 1,-1 0-1,1 1 1,-1-1-1,0 0 1,1 0-1,-1 0 1,0 0 0,0-1-1,0 1 1,0 0-1,0-1 1,-2 1-1,2-1-70,1 0 0,-1 0-1,1 0 1,-1 0 0,1 0 0,-1 0-1,1 0 1,0 0 0,-1-1-1,1 1 1,-1-1 0,1 1 0,0-1-1,-1 1 1,1-1 0,0 0-1,0 0 1,0 1 0,-1-1 0,1 0-1,0 0 1,-2-3 0,1 0-634,-1-1 0,1 0 0,0-1 0,0 1 0,0 0 0,1-1-1,0 1 1,-1-11 0,2 7 185,1 1-1,0 0 0,2-9 0</inkml:trace>
  <inkml:trace contextRef="#ctx0" brushRef="#br0" timeOffset="1">317 0 11450,'3'1'366,"0"0"0,-1-1-1,1 1 1,-1 0-1,1 1 1,-1-1-1,1 0 1,-1 1 0,0 0-1,0-1 1,0 1-1,0 0 1,0 0-1,0 0 1,0 0 0,0 1-1,-1-1 1,1 0-1,-1 1 1,0-1-1,0 1 1,0-1 0,0 1-1,1 5 1,0 4 153,0 0 1,-1 0 0,-1 0-1,-1 19 1,1-21-124,-5 77 706,-2 54-385,8-145-865,-1 0 1,1 0-1,0 1 1,0-1-1,1 0 0,-1 0 1,1 1-1,0-1 1,-1 1-1,5-5 1,-3 3 138,0-1 7,0 1 1,0 0 0,1 0-1,-1 0 1,1 1 0,0 0-1,1-1 1,-1 1-1,10-6 1,-11 8 25,-1 0-1,1 1 1,0-1-1,0 1 1,0 0 0,0 0-1,0 0 1,1 0-1,-1 0 1,0 1 0,0-1-1,6 1 1,-9 0-4,1 0 0,0 1 0,-1-1 1,1 0-1,-1 1 0,1-1 0,0 1 0,-1-1 1,1 0-1,-1 1 0,1-1 0,-1 1 0,0 0 1,1-1-1,-1 1 0,1-1 0,-1 1 0,0 0 1,0-1-1,1 1 0,-1-1 0,0 1 0,0 0 1,0 0-1,0-1 0,1 1 0,-1 1 0,-1 24 326,0-15-238,1-5-193,1 0 0,0 0 0,1 0 0,-1 0 0,1 0 1,0 0-1,4 7 0,-1 0-1614,-4-11 728,-1-2 103,-7-11-266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7530,'-8'2'4681,"10"26"432,8 14-2409,-16 9-1023,-1 5-289,7 3-656,-5-10-248,22-12-288,-1-6-96,2-14-320,5-6-376,-11-11-1040,3-3-609,-7-10 1313</inkml:trace>
  <inkml:trace contextRef="#ctx0" brushRef="#br0" timeOffset="1">1 123 10714,'5'4'4681,"-5"-4"-2040,9 0-865,5 0-536,-4 0-183,18 1-505,-5 1-192,8-1-304,18 0-464,-8-1 272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11642,'0'1'441,"0"-1"-1,0 0 0,0 1 0,0-1 1,0 1-1,1-1 0,-1 0 0,0 1 0,0-1 1,0 0-1,0 1 0,1-1 0,-1 1 1,0-1-1,0 0 0,1 0 0,-1 1 0,1-1 1,8 5 1158,14-1-2024,-18-3 431,0-1 0,0 1 0,0-1 0,0-1 1,-1 1-1,1-1 0,0 1 0,0-1 0,-1-1 1,1 1-1,0-1 0,-1 1 0,0-1 0,1-1 1,-1 1-1,4-3 0,0-2-120,-1 1 0,0-1 0,12-14 0,-17 18 71,-1 1-1,1 0 0,0-1 0,-1 1 0,0-1 1,1 1-1,-1-1 0,0 0 0,0 1 0,0-1 0,-1 0 1,1 0-1,-1 0 0,0 0 0,1 1 0,-1-1 0,-1-4 1,1 5 38,-1 1 0,0-1 0,0 0 1,1 1-1,-1-1 0,0 1 0,0-1 0,0 1 1,-1 0-1,1 0 0,0-1 0,0 1 1,-1 0-1,1 0 0,-1 0 0,1 0 0,-1 0 1,1 0-1,-1 1 0,1-1 0,-1 0 1,0 1-1,0 0 0,-1-1 0,-4 0 103,1 0 0,-1 0 0,1 1 0,-1 0 0,-7 0 0,9 1 16,1-1 0,0 1 1,-1 0-1,1 0 1,0 0-1,0 1 0,0 0 1,0-1-1,0 1 1,0 1-1,0-1 0,0 0 1,1 1-1,0 0 0,-1 0 1,1 0-1,0 0 1,0 1-1,-2 3 0,2-2 10,1-1 0,-1 1-1,1 0 1,0 0 0,1 0-1,-1 1 1,1-1 0,0 0-1,0 1 1,0-1 0,1 0-1,0 1 1,0-1 0,1 1-1,1 6 1,-1-6-105,0 0 1,1 0-1,0-1 0,0 1 1,1 0-1,-1-1 1,1 0-1,0 0 0,1 0 1,-1 0-1,1 0 0,0-1 1,0 0-1,1 0 1,-1 0-1,1 0 0,0 0 1,0-1-1,0 0 0,10 4 1,-5-2-7,1-2 0,-1 0 1,1 0-1,0 0 0,-1-2 0,1 1 0,0-1 1,0-1-1,0 0 0,0-1 0,12-1 0,41-10 388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63 8930,'33'25'3621,"-33"-25"-3554,0 1 0,0-1 0,0 0 0,1 0 0,-1 0 0,0 0 0,0 0 0,0 0 0,1 0 0,-1 0 0,0 0 0,0 1 0,1-1 0,-1 0 0,0 0 0,0 0 0,0 0 1,1 0-1,-1-1 0,0 1 0,0 0 0,1 0 0,-1 0 0,0 0 0,0 0 0,0 0 0,1 0 0,-1 0 0,0 0 0,0 0 0,0-1 0,1 1 0,-1 0 0,0 0 0,0 0 0,0 0 0,0-1 0,1 1 1,-1 0-1,0 0 0,0 0 0,0-1 0,0 1 0,0 0 0,0 0 0,0-1 0,0 1 0,0 0 0,0 0 0,0 0 0,0-1 0,0 1 0,0 0 0,0 0 0,0-1 0,0 1 0,0 0 0,0 0 0,0-1 1,-1-14 1582,1 15-1531,-1-5 180,0 0 0,0 0 0,-1 0 0,1 0 0,-1 1 0,0-1 0,-1 1 0,1-1 0,-5-5 0,6 9-268,0 0 0,0 0 0,1 0 0,-1 0 0,0 0 0,0 0 0,0 0 0,0 0 0,0 1 0,-1-1 0,1 0 0,0 1 0,0-1 0,0 1 0,-1-1 0,1 1 0,0 0 0,0-1 0,-1 1 0,1 0 0,0 0 0,-1 0-1,1 0 1,0 0 0,-1 0 0,1 1 0,0-1 0,0 0 0,-1 0 0,1 1 0,0-1 0,0 1 0,0 0 0,-1-1 0,1 1 0,0 0 0,0-1 0,0 1 0,0 0 0,0 0 0,-1 1 0,-3 4 8,0 0 0,0 0 0,1 0 0,-1 0-1,1 1 1,1 0 0,-1 0 0,1 0 0,0 0 0,-2 10-1,3-10-25,1 1-1,-1-1 1,1 0-1,0 0 1,1 1 0,0-1-1,0 0 1,1 1-1,0-1 1,0 0-1,2 8 1,-1-11-10,0 0 0,0 0 0,0 0 0,0-1 0,0 1 0,1 0 0,-1-1 0,1 0 0,0 0 0,0 0 1,0 0-1,1 0 0,-1-1 0,1 1 0,0-1 0,-1 0 0,1 0 0,0 0 0,0-1 0,0 1 0,0-1 0,0 0 0,1 0 1,4 0-1,-1 0-218,0-1 0,0 0 1,1 0-1,-1 0 1,0-1-1,0 0 1,0-1-1,0 0 0,0 0 1,0-1-1,13-6 1,14-13-1805,1-5 816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 8226,'-4'8'1189,"0"1"1,1-1-1,0 1 0,1 0 1,-1 0-1,-1 18 1,4-22-961,0 0 1,1 0 0,-1-1-1,1 1 1,0 0 0,0 0-1,1-1 1,-1 1 0,1-1 0,0 1-1,0-1 1,1 0 0,-1 0-1,1 0 1,0 0 0,0 0 0,0 0-1,0-1 1,8 6 0,-9-7-174,2 1 0,-1-1 0,0 0 0,0 0 0,1 0 0,-1 0 0,1 0 0,0-1 0,-1 0 0,1 0 0,0 0 0,0 0 1,0 0-1,-1-1 0,1 0 0,0 1 0,0-1 0,0-1 0,0 1 0,0-1 0,0 1 0,0-1 0,-1 0 0,7-3 0,-8 3-97,0 0-1,0 0 1,-1 0 0,1 0-1,0 0 1,-1 0-1,1 0 1,0 0-1,-1-1 1,0 1-1,1-1 1,-1 1-1,0-1 1,0 1-1,0-1 1,0 0-1,0 0 1,0 1-1,0-1 1,-1 0-1,1 0 1,-1 0-1,1 0 1,-1 0-1,0 0 1,1 0-1,-1 0 1,0 0-1,-1 0 1,1 0-1,0 0 1,0 0-1,-1 0 1,0-2-1,-1-2-52,-1 1-1,1 0 1,-1 0-1,0 0 0,-1 1 1,1-1-1,-1 1 1,1 0-1,-1 0 1,-9-7-1,1 2 163,0 2 1,0-1-1,0 2 1,-1 0-1,0 0 0,-28-7 1,37 11 290,4 2-110,10-1 5,3 1-189,59-13 17,-53 9-59,1 0-1,-1 1 0,0 1 1,35 1-1,-50 2 12,0-1 0,-1 1 0,1 0 0,0 0-1,0 0 1,-1 0 0,1 1 0,-1-1 0,1 1-1,-1 0 1,0 0 0,1 0 0,-1 1 0,0-1-1,-1 1 1,1 0 0,0-1 0,-1 1 0,4 6 0,-2-3 87,-1 1 1,0-1 0,-1 1 0,1 0-1,-1 0 1,0 0 0,-1 0 0,0 0-1,0 10 1,0-12-15,-1-1 0,-1 0 0,1 0 0,-1 0 0,1 0-1,-1 0 1,0 0 0,-3 6 0,4-8-34,0-11-739,3-2 565,0 0 0,2 0-1,-1 1 1,7-11-1,-9 16 71,0 2 20,0-1 0,0 1 0,0 0 0,0 0 0,0 0 0,1 0 0,-1 0 0,1 0 0,0 1 0,-1-1 0,1 1 0,5-3-1,-7 5 21,1-1 0,-1 1-1,1-1 1,-1 1-1,1 0 1,0-1 0,-1 1-1,1 0 1,-1 0-1,1 0 1,0 0-1,-1 1 1,1-1 0,-1 0-1,1 1 1,-1-1-1,1 1 1,-1-1 0,1 1-1,-1 0 1,1-1-1,-1 1 1,0 0-1,1 0 1,1 2 0,0 1 44,0 0 0,0 0 0,0 0 0,-1 0 0,1 0 0,-1 1 0,0-1 0,-1 1 0,3 6 0,-4-9-41,5 19 156,-5-18-240,0 0 0,1 0 0,-1 0 1,1 0-1,0 0 0,0-1 0,3 6 1,-4-8-45,0 0 1,0 1 0,0-1-1,1 0 1,-1 0-1,0 1 1,0-1 0,0 0-1,1 0 1,-1 1 0,0-1-1,1 0 1,-1 0-1,0 0 1,0 0 0,1 1-1,-1-1 1,0 0 0,1 0-1,-1 0 1,0 0-1,1 0 1,-1 0 0,0 0-1,1 0 1,-1 0 0,0 0-1,1 0 1,-1 0-1,0 0 1,1 0 0,-1 0-1,0 0 1,1 0 0,-1-1-1,1 1 1,4-10-1608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40 12771,'-9'5'1612,"-1"1"-1,0 0 1,1 1 0,0 0 0,-13 13 0,15-13-1387,1 0 0,0 1 1,0 0-1,1 0 1,0 0-1,0 0 1,1 1-1,0 0 0,1 0 1,0 0-1,-3 12 1,6-18-207,-1 0 1,1 0-1,0 0 1,0 0-1,0 0 1,0 0-1,1 0 1,-1 0-1,1 0 0,0 0 1,0 0-1,0 0 1,0 0-1,0 0 1,0-1-1,1 1 1,0-1-1,-1 1 1,1-1-1,0 1 1,0-1-1,0 0 1,1 0-1,-1 0 1,0 0-1,4 2 1,7 3-6,-1 0-1,1-1 1,0 0 0,20 5 0,-5-1 44,-27-10-54,0 1 0,0-1 1,0 1-1,0-1 0,0 1 0,-1-1 0,1 1 0,0-1 0,0 1 1,-1 0-1,1-1 0,0 1 0,-1 0 0,1 0 0,-1 0 0,1 0 0,-1 0 0,0-1-1,0 1 1,0-1-1,1 1 1,-1-1-1,-1 1 1,1-1-1,0 1 1,0-1-1,0 1 1,0-1-1,0 1 1,0-1-1,0 0 1,-1 1-1,1-1 0,0 1 1,0-1-1,-1 1 1,1-1-1,0 0 1,-1 1-1,1-1 1,0 0-1,-1 1 1,1-1-1,0 0 1,-1 0-1,1 1 1,-1-1-1,1 0 1,0 0-1,-1 0 0,1 1 1,-1-1-1,0 0 1,-20 6-458,0 0 0,-1-1 1,-31 2-1,52-6 315,0-1 0,0 0 0,0 0 1,0 0-1,0 0 0,0 0 0,0 0 0,0 0 1,0 0-1,0 0 0,0 0 0,0 0 0,0-1 1,0 1-1,0 0 0,1-1 0,-1 1 0,0-1 0,0 1 1,0-1-1,0 0 0,1 1 0,-2-2 0,-5-9-917</inkml:trace>
  <inkml:trace contextRef="#ctx0" brushRef="#br0" timeOffset="1">286 0 8178,'8'19'4513,"-3"10"-865,-5 18-1343,0 5-281,-3 6-695,3 2-409,6-7-560,2-10-144,4-17-256,0-11-440,1-14-1256,-1-1 1848,-8-21-553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9922,'0'2'4297,"2"0"-2024,9-2-913,7 0 0,13-2-360,8-3-320,1-1-383,2-4-105,-2 5-272,-3 1-425,3 7-1303,-3 3-1345,-3 9 1897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12 157 3977,'2'8'1397,"-1"-6"-597,0 1 1,0 0-1,0 0 0,-1 0 1,1 3-1,-1-5-378,0 0 0,0 0-1,-1 0 1,1 0-1,0 0 1,0 0-1,-1-1 1,1 1 0,0 0-1,-1 0 1,1 0-1,-1 0 1,1-1-1,-1 1 1,1 0 0,-1-1-1,0 1 1,1 0-1,-1-1 1,-1 1-1,2 0-320,0-1 0,0 0 0,0 0-1,0 0 1,0 0 0,0 0-1,-1 0 1,1 0 0,0 0-1,0 0 1,0 0 0,0 0 0,0 0-1,0 0 1,-1 0 0,1 0-1,0 0 1,0 0 0,0 0 0,0 0-1,0 0 1,0 0 0,-1 0-1,1 0 1,0 0 0,0 0 0,0 0-1,0 0 1,0 0 0,0 0-1,0 0 1,-1 0 0,1 0 0,0 0-1,0 0 1,0-1 0,0 1-1,0 0 1,0 0 0,-3-7 1067,1-8-1137,3 2-5,0 1 0,0-1-1,4-14 1,-2 9-42,-2 11-125,0 1 1,1-1-1,0 0 1,0 1-1,1 0 1,-1-1 0,1 1-1,1 0 1,-1 0-1,1 1 1,7-10-1,-10 14 9,0 0 0,-1 1 0,1-1-1,0 0 1,0 0 0,-1 0 0,1 0 0,0 1-1,0-1 1,0 0 0,0 1 0,0-1 0,0 1-1,0-1 1,0 1 0,0 0 0,0-1 0,1 1 0,-1 0-1,0 0 1,2-1 0,-2 2-65,0-1-1,1 1 1,-1-1-1,0 1 1,0-1 0,0 1-1,0 0 1,0 0-1,0 0 1,0-1 0,0 1-1,0 0 1,0 0-1,0 0 1,-1 0 0,1 0-1,0 1 1,-1-1-1,1 1 1,0 0 60,12 21-724,0 0 0,27 35-1,-37-55 855,0 1 0,1 0 0,0-1-1,0 0 1,6 4 0,-8-6 9,0 0 0,0 0 0,0 0 0,-1 0 0,1 0 0,0-1 0,0 1 0,0-1 0,0 1 0,0-1 0,1 0 0,-1 0 0,0 0 0,0 0 0,0 0 0,3-1 0,-4 1 15,0-1-1,0 1 1,0-1-1,-1 0 1,1 1-1,0-1 1,0 0-1,0 0 1,0 0-1,-1 0 1,1 0-1,0 0 1,-1 0-1,1 0 1,-1 0-1,1 0 0,-1 0 1,0 0-1,1 0 1,-1 0-1,0-1 1,0 1-1,0-2 1,1-1 130,-1 1 1,0-1-1,0 0 1,0 1-1,0-1 1,-2-6-1,0 6 75,1 0-1,-1-1 1,0 1-1,0 1 0,0-1 1,-1 0-1,1 0 1,-1 1-1,0 0 0,0-1 1,0 1-1,-7-5 1,8 7-122,1 0 1,-1 0-1,1 0 1,-1 0 0,0 0-1,1 1 1,-1-1-1,0 1 1,0-1 0,1 1-1,-1-1 1,0 1-1,0 0 1,0 0 0,0 0-1,1 0 1,-1 0-1,0 1 1,0-1 0,0 0-1,1 1 1,-1-1-1,0 1 1,0 0 0,1 0-1,-1 0 1,1-1-1,-1 1 1,1 1 0,-1-1-1,1 0 1,-1 0 0,-1 2-1,1 1 50,-1-1 0,0 1 0,1 0 1,0 0-1,0 0 0,0 0 0,0 0 0,0 0 0,0 7 0,-2 6 343,-2 18 0,6-31-427,-1 0 10,1 0 0,0 1 1,0-1-1,0 0 1,1 1-1,-1-1 0,1 0 1,1 6-1,-1-9-64,-1 0 1,1 0-1,-1 0 0,1 0 1,-1 0-1,1 0 1,-1 0-1,1 0 0,0 0 1,0-1-1,-1 1 0,1 0 1,0 0-1,0-1 0,0 1 1,1 0-1,-1-1-10,1 1 0,-1-1-1,0 0 1,1 0 0,-1 1 0,0-1 0,1 0-1,-1 0 1,0 0 0,1-1 0,-1 1 0,0 0 0,1 0-1,-1-1 1,0 1 0,3-2 0,0-1-41,1 1 0,-1-1 1,0-1-1,0 1 0,0-1 0,0 1 1,0-1-1,3-6 0,7-6-150,-2 3 27,12-12-106,-22 23 260,1 0 1,-1 1 0,0-1-1,1 0 1,-1 1-1,1-1 1,-1 1-1,6-2 1,-8 3 11,0 0-1,0 0 1,1 0-1,-1 0 1,0 0-1,0 0 1,1 0 0,-1 0-1,0 0 1,0 0-1,0 0 1,1 0-1,-1 0 1,0 0 0,0 0-1,1 0 1,-1 0-1,0 0 1,0 0-1,1 1 1,-1-1 0,0 0-1,0 0 1,0 0-1,0 0 1,1 0-1,-1 1 1,0-1 0,0 0-1,0 0 1,0 0-1,1 0 1,-1 1-1,0-1 1,0 0 0,0 0-1,0 0 1,0 1-1,0-1 1,1 11 157,-2-9-126,-2 38 365,1-28-459,0 1-1,2-1 0,0 21 0,0-32-39,0 0-1,0-1 1,0 1-1,0 0 1,0-1-1,1 1 1,-1 0-1,0-1 1,0 1 0,0 0-1,1-1 1,-1 1-1,0-1 1,1 1-1,-1 0 1,0-1-1,1 1 1,-1-1-1,1 1 1,-1-1-1,1 1 1,-1-1 0,1 1-1,0-1-56,0 0 0,-1 0 0,1 0-1,0 0 1,-1-1 0,1 1 0,0 0 0,-1 0 0,1-1-1,-1 1 1,1 0 0,0-1 0,-1 1 0,1 0 0,-1-1-1,1 1 1,-1-1 0,1 1 0,-1-1 0,1 0 0,11-12-1455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9050,'8'9'4097,"0"-1"-1649,3 9-191,-3 3-257,-3 4-287,-2-4-689,-3-4-312,0-3-456,-6-10-376,1 0-904,-2-5-785,2-14-2416,0-4 2633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0:5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6585,'5'0'2067,"0"1"0,0-1-1,0 1 1,9 3 0,2 1-495,19 11 0,-7-3-813,-17-8-671,-1-1 1,0 2-1,0 0 1,14 10-1,-20-13-62,0 1 0,0-1 0,0 1-1,-1 0 1,0 0 0,1 1 0,-1-1 0,-1 1 0,1-1-1,-1 1 1,4 9 0,-4-4 63,0 1 0,-1-1 1,0 0-1,0 15 0,-1-13 12,0-1-1,1 0 1,3 15-1,-3-22-80,-1-4-19,0 0 0,0 1 1,0-1-1,0 0 1,0 1-1,0-1 0,0 0 1,0 0-1,0 1 0,0-1 1,0 0-1,0 1 1,0-1-1,0 0 0,1 0 1,-1 1-1,0-1 1,0 0-1,0 1 0,1-1 1,-1 0-1,0 0 0,0 0 1,0 1-1,1-1 1,-1 0-1,0 0 0,1 0 1,-1 0-1,0 1 1,0-1-1,1 0 0,-1 0 1,1 0-1,-1 0-2,1-1 0,-1 1 0,1 0 0,-1-1-1,0 1 1,1 0 0,-1-1 0,0 1 0,1-1 0,-1 1 0,0-1-1,0 1 1,1-1 0,-1 1 0,0-1 0,0 1 0,0-1 0,0 1 0,1-1-1,-1 1 1,0-1 0,0 1 0,0-1 0,1-3-13,1-5-7,1 1 0,0 0 1,1 1-1,0-1 0,0 0 0,0 1 1,1 0-1,0 0 0,1 1 1,0-1-1,0 1 0,12-10 0,-16 15 31,0 0 0,0 0 0,0 0 0,0 0 0,0 0 0,0 1 0,0-1 0,1 0 0,-1 1 0,3-1 0,-4 1 10,0 0 0,-1 0 1,1 0-1,0 1 0,0-1 0,-1 0 1,1 0-1,0 0 0,-1 1 0,1-1 1,0 0-1,-1 0 0,1 1 0,0-1 0,-1 1 1,1-1-1,-1 1 0,1-1 0,-1 1 1,1-1-1,-1 1 0,1-1 0,-1 1 0,1 0 1,-1-1-1,0 1 0,1 0 0,-1-1 1,0 1-1,0 0 0,1-1 0,-1 1 0,0 0 1,0 1-1,1 9 305,-1 0 0,0 0 1,-1 12-1,0 23 171,1-42-548,0 1 0,1-1 1,0 0-1,0 0 0,0 1 0,0-1 1,4 8-1,-4-11-102,-1-1 107,0 1 0,0-1 0,0 0-1,0 0 1,0 1 0,0-1 0,0 0 0,0 0-1,0 0 1,0 1 0,1-1 0,-1 0 0,0 0-1,0 0 1,0 1 0,0-1 0,0 0 0,1 0-1,-1 0 1,0 0 0,0 1 0,0-1 0,0 0-1,1 0 1,-1 0 0,0 0 0,0 0 0,0 0-1,1 0 1,-1 0 0,0 0 0,0 0 0,1 0-1,-1 0 1,0 0 0,0 0 0,0 0 0,1 0-1,-1 0 1,0 0 0,0 0 0,1 0 0,-1 0-1,0 0 1,0 0 0,0 0 0,1 0 0,-1 0-1,0 0 1,0-1 0,0 1 0,1 0 0,-1 0-1,0 0 1,0 0 0,0-1 0,0 1 0,13-14-974</inkml:trace>
  <inkml:trace contextRef="#ctx0" brushRef="#br0" timeOffset="1">619 0 9562,'8'4'4633,"-4"32"-1128,-2 7-1241,-8 21-711,0 6-201,-1-3-648,7-4-248,4-13-288,4-10-48,3-20-512,-2-3-512,-1-17-1185,-4-11-959,-1-6 1856</inkml:trace>
  <inkml:trace contextRef="#ctx0" brushRef="#br0" timeOffset="2">486 160 6833,'-14'1'3921,"18"3"96,4-1-1880,5 6-921,4 2-184,2-2-696,2 0-640,9-6-1496,0 0-1081,10-5 1649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0 9266,'-5'2'1680,"0"-1"1,1 1-1,-1 0 1,-4 2-1,5-2-1000,1 0-1,0 0 1,0 1 0,0-1-1,-4 5 1,5-5-507,1 1 0,-1-1 1,0 1-1,1-1 0,-1 1 0,1-1 1,0 1-1,0 0 0,0 0 0,0 0 0,1-1 1,-1 1-1,1 0 0,0 0 0,-1 0 1,1 0-1,1 0 0,-1 3 0,1 1 47,1 1 0,0-1-1,0 0 1,0 1-1,1-1 1,4 7-1,26 39 643,-20-33-675,-11-17-161,0-1 0,-1 1 0,0-1-1,0 1 1,1 0 0,-1-1 0,1 6-1,-2-7-16,0 0-1,0 0 0,0 1 0,0-1 0,0 0 0,0 0 0,-1 0 0,1 0 0,0 0 0,-1 0 0,1 1 0,0-1 0,-1 0 1,1 0-1,-1 0 0,0 0 0,1 0 0,-1 0 0,0-1 0,1 1 0,-1 0 0,0 0 0,-2 1 0,-2 1-81,0 0-1,0-1 0,0 0 1,-1 1-1,1-2 1,-1 1-1,1-1 0,-1 0 1,-7 1-1,-23 3-981,-59 1-1,15-8 405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52 7538,'0'-3'1180,"-1"-1"0,1 1 0,-1-1 0,0 1 0,0-1 0,0 1 0,-3-6 0,3 8-1047,1 0 0,-1-1 0,1 1 0,-1 0 0,1 0 0,-1 0 0,0 0 1,1 1-1,-1-1 0,0 0 0,0 0 0,0 0 0,0 0 0,0 1 0,0-1 0,0 1 0,0-1 0,0 0 0,0 1 0,0 0 0,0-1 0,0 1 1,-1 0-1,1-1 0,-2 1 0,1 1-78,0-1 0,0 1 0,0 0 1,0 0-1,0 0 0,0 0 0,0 0 1,0 0-1,0 1 0,1-1 0,-1 1 1,0-1-1,1 1 0,-1-1 0,1 1 1,0 0-1,0 0 0,-1 0 0,0 3 1,-2 3-8,1 0 1,0 0 0,-3 14 0,4-14-26,1 0-1,0 0 1,0 0 0,1 0 0,0 0-1,0 0 1,1 0 0,0 0 0,1 0-1,-1-1 1,1 1 0,1 0 0,0-1-1,0 1 1,0-1 0,1 0 0,0 0-1,8 10 1,-11-15-26,1 0 1,0 0-1,0 0 0,1 0 1,-1-1-1,0 1 1,1-1-1,-1 1 0,1-1 1,-1 0-1,1 0 0,-1 0 1,1 0-1,0 0 0,0-1 1,-1 0-1,1 1 0,0-1 1,0 0-1,-1 0 0,1 0 1,0-1-1,0 1 1,0-1-1,-1 1 0,4-2 1,1-1-157,0 1 1,-1-1 0,1 0-1,-1-1 1,0 0-1,0 0 1,0 0 0,-1 0-1,7-7 1,89-102-3721,-78 81 4784,-26 39-606,1 0-1,0 1 1,0-1-1,0 1 1,0-1 0,1 1-1,1 0 1,-1-1-1,1 1 1,1 0 0,-1 0-1,2-1 1,-1 1-1,1-1 1,0 1 0,0-1-1,1 1 1,4 8-1,-6-15-286,0 1 0,0 0 0,0 0 0,0 0 0,0-1 0,1 1 0,-1-1 0,0 1 0,1-1 0,0 1 0,-1-1 0,1 0 0,0 0 0,0 0 0,-1 0 0,1 0 0,0 0 0,0-1 0,0 1 0,0 0 0,0-1 0,0 0 0,0 1 0,1-1 0,-1 0 0,0 0 0,0 0 0,0 0 0,0-1 0,0 1 0,0-1 0,3 0 0,-1-1-199,0 1-1,0-1 1,0 0-1,0 0 1,0 0-1,0-1 1,-1 1-1,1-1 1,-1 0-1,5-5 1,0-2-1771,0 0 1,9-16-1,-6 7 446</inkml:trace>
  <inkml:trace contextRef="#ctx0" brushRef="#br0" timeOffset="1">505 46 7690,'4'1'3984,"0"8"-999,-3 5-352,2 12-529,-2 8-279,5 3-449,-2-4-304,5-6-488,4-3-192,1-12-240,4-2-224,-6-10-968,-4-8-680,1-6 968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1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72 11122,'0'19'4405,"4"23"1,14 46-465,-14-69-3450,-4-16-269,-1-9-133,-4-17-84,1 0-14,-7-30-108,5 33 9,4 11-63,-1 0 1,1 0-1,0 0 1,0-15-1,2 22 48,0-1 1,0 1-1,1-1 0,-1 1 1,1-1-1,-1 1 1,1 0-1,0-1 0,0 1 1,0 0-1,0 0 1,0 0-1,0-1 0,1 1 1,-1 0-1,1 1 0,0-1 1,-1 0-1,1 0 1,0 1-1,0-1 0,2-1 1,-2 2-110,0 0 1,0 0-1,0 0 0,0 0 1,0 1-1,0-1 0,0 1 1,0-1-1,0 1 0,0 0 1,1-1-1,-1 1 1,0 0-1,0 1 0,0-1 1,0 0-1,0 0 0,0 1 1,0 0-1,1-1 0,-1 1 1,-1 0-1,1 0 1,0 0-1,0 0 0,0 0 1,0 0-1,-1 1 0,1-1 1,0 1-1,2 2 1,9 13-1176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9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8826,'11'19'4529,"-11"5"-896,2 10-1369,-6 11-504,4 9-359,-1 0-585,2 3-192,4-3-360,0-9-112,3-12-224,6-9-320,2-15-800,-4-5-585,-4-8 1025</inkml:trace>
  <inkml:trace contextRef="#ctx0" brushRef="#br0" timeOffset="1">220 290 9386,'4'2'4625,"1"17"-1384,5 2-713,2 7-543,-2 1-497,-2-5-704,2-4-296,-5-10-488,-4-5-336,2-9-1072,-3-5-889,1-14 1353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5657,'0'0'467,"1"0"1,-1 0-1,0 0 0,0 0 1,0 0-1,1 0 0,-1 0 0,0 0 1,0 0-1,0 0 0,1 0 0,-1 0 1,0 0-1,0 0 0,0 1 1,1-1-1,-1 0 0,0 0 0,0 0 1,0 0-1,0 0 0,1 1 0,-1-1 1,0 0-1,0 0 0,0 1 1,2 7 2925,-2-4-3543,2 17 1004,1 1-255,-2 0 0,-1 26 0,-1 2 205,1-50-800,0 0-1,0 0 1,0 0-1,0 1 1,0-1-1,0 0 1,0 0-1,0 0 1,0 0-1,0 0 1,0 0-1,0 0 1,0 0-1,0 0 1,0 0-1,0 1 1,0-1-1,0 0 1,0 0-1,0 0 1,0 0-1,0 0 1,0 0-1,0 0 1,0 0-1,0 0 1,0 0-1,0 0 1,0 1-1,0-1 1,0 0-1,0 0 1,-1 0-1,1 0 1,0 0-1,0 0 1,0 0-1,0 0 1,0 0-1,0 0 1,0 0-1,0 0 1,0 0-1,0 0 1,-1 0-1,1 0 1,0 0-1,0 0 1,0 0-1,0 0 1,0 0-1,0 0 1,0 0-1,0 0 1,0 0-1,0 0 1,0 0-1,-1 0 1,1 0-1,0 0 1,0 0-1,0 0 1,0 0-1,0 0 1,0-1-1,-3-6 34,1-11-170,2 0 1,1 1-1,5-35 1,-5 44 89,2-12-375,9-35 1,-10 48-99,1 0 1,0 0 0,0 1 0,0 0-1,1 0 1,0-1 0,9-9 0,-13 15 360,0 1 1,1-1-1,-1 0 1,1 1-1,-1-1 1,1 1 0,-1-1-1,1 1 1,-1-1-1,1 1 1,0-1 0,-1 1-1,1-1 1,0 1-1,-1 0 1,1 0-1,0-1 1,0 1 0,-1 0-1,1 0 1,0 0-1,0-1 1,-1 1-1,1 0 1,0 0 0,0 0-1,-1 1 1,1-1-1,0 0 1,0 0 0,-1 0-1,1 0 1,0 1-1,0-1 1,-1 0-1,1 1 1,1 0 0,10 5-1749</inkml:trace>
  <inkml:trace contextRef="#ctx0" brushRef="#br0" timeOffset="1">147 205 7746,'3'3'1198,"0"0"0,0 0 0,1 0 1,6 3-1,-8-4-890,1-1 1,0 0-1,0 0 1,0 0-1,0 0 0,0-1 1,0 1-1,0-1 1,0 0-1,0 0 1,0 0-1,5 0 0,-3-1-194,0 0 0,0 0 0,-1-1 0,1 1-1,0-1 1,-1 0 0,1 0 0,-1-1 0,0 1-1,1-1 1,-1 0 0,0 0 0,-1 0 0,1-1-1,-1 1 1,1-1 0,-1 0 0,4-6 0,-3 3-99,0-1 0,0 1 1,0-1-1,-1 0 0,0 0 1,-1-1-1,0 1 1,0 0-1,-1-1 0,1-8 1,-2 14-9,0 1 1,0-1 0,0 1 0,0 0 0,-1-1 0,1 1 0,-1 0-1,1-1 1,-1 1 0,0 0 0,0 0 0,-1-3 0,1 4 9,0 0 0,0 0 0,1 0 0,-1 0 1,0 1-1,0-1 0,0 0 0,0 1 1,0-1-1,0 1 0,0-1 0,0 1 0,0-1 1,0 1-1,0 0 0,0-1 0,0 1 1,-1 0-1,1 0 0,0 0 0,0 0 0,0 0 1,0 0-1,0 0 0,0 0 0,-1 0 1,0 1-1,-2 0 84,0 1 1,0-1-1,1 1 0,-1 0 1,0 0-1,1 0 0,0 0 1,-1 0-1,1 1 1,0 0-1,0-1 0,0 1 1,0 0-1,-3 6 1,2-2 35,0-1 0,0 1 0,1-1 1,0 1-1,0 0 0,1 0 1,-2 8-1,2-9-73,1 1 1,0-1-1,0 0 0,1 0 1,0 1-1,0-1 0,0 0 1,1 1-1,0-1 0,0 0 1,0 0-1,1 0 0,0 0 1,0 0-1,4 7 1,-4-11-80,-1 0 1,1-1 0,-1 1 0,1 0 0,0-1-1,0 1 1,0-1 0,0 1 0,0-1 0,0 0 0,0 0-1,0 0 1,0 0 0,1 0 0,-1 0 0,0-1-1,1 1 1,-1-1 0,5 1 0,-4-1-248,0 0 1,1 0-1,-1 0 0,1 0 1,-1-1-1,1 1 1,-1-1-1,0 0 0,0 0 1,1 0-1,-1-1 1,0 1-1,3-3 0,13-11-1098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8426,'0'1'570,"-1"-1"0,0 0 0,1 1 0,-1-1 0,0 1 0,1-1 0,-1 1 0,1 0 0,-1-1 0,1 1 0,-1-1 0,0 2 0,-3 15 1687,3-13-1481,-4 18 579,1 0 0,1 0-1,1 0 1,1 29 0,4-43-1166,-3-8-193,0 0 0,0 0 1,1 0-1,-1 0 1,0 0-1,0 0 1,0 1-1,0-1 1,1 0-1,-1 0 0,0 0 1,0 0-1,0 0 1,0 0-1,1 0 1,-1 0-1,0 0 1,0 0-1,0 0 1,1 0-1,-1 0 0,0 0 1,0 0-1,0 0 1,0 0-1,1 0 1,-1 0-1,0 0 1,0-1-1,0 1 1,0 0-1,1 0 0,-1 0 1,2-5-849,4-7 637,2 1 1,-1-1-1,2 1 1,-1 1-1,12-11 1,-14 15 146,-2 0 40,1 1 1,0 0 0,0 1-1,0-1 1,12-7-1,-16 12 42,0 0 0,0-1 0,0 1-1,1-1 1,-1 1 0,0 0 0,0 0 0,0 0-1,0-1 1,0 1 0,0 0 0,0 0 0,1 1-1,-1-1 1,2 0 0,-2 1 22,0 0 1,1-1-1,-1 1 1,0 0 0,1 0-1,-1 0 1,0 0-1,0 0 1,0 0-1,0 0 1,0 0-1,0 1 1,0-1-1,0 2 1,1 0 66,-1 0 0,1 1 0,-1-1 0,0 1 0,0-1 0,0 1 1,0 0-1,-1 5 0,0 31 460,0-19-443,0-17 106,-1-3-409,1 0-1,0 0 0,0 0 1,0 0-1,0 0 0,0 0 0,1 0 1,-1 0-1,0 0 0,1 2 1,3-3-1572,3-6 456,6-6 392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2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11474,'10'37'4649,"-4"15"-2736,-4 1-225,-4 6-480,2-2-263,2-11-585,5-6-176,6-18-488,-6-11-512,5-13 527</inkml:trace>
  <inkml:trace contextRef="#ctx0" brushRef="#br0" timeOffset="1">10 168 12083,'-9'-5'4913,"9"-3"-2889,6 3-152,11 5-399,9 2-265,11 6-584,7-1-232,8-4-200,2 1-376,9-3 832,10 10-536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5345,'-4'-2'10911,"2"6"-7772,4 16-4725,-1-13 2852,2 18-847,2 20 736,13 51 1,-18-94-1145,0-1 1,1 0 0,-1 0-1,0 1 1,1-1 0,-1 0-1,1 0 1,0 1 0,-1-1-1,1 0 1,0 0-1,0 0 1,0 0 0,0 0-1,-1 0 1,2 0 0,-1 0-1,0 0 1,1 0 0,-1-1-21,0 0 1,0 1 0,0-1 0,0 0 0,0 0-1,0 0 1,0 0 0,0 0 0,0-1 0,0 1-1,-1 0 1,1 0 0,0 0 0,0-1 0,0 1-1,0-1 1,0 1 0,0-1 0,1 0-1,3-4-128,0 1 0,0-1 0,0 0-1,0 0 1,5-9 0,24-40-849,-22 34 722,27-36 0,-38 55 270,-1 0 0,1 0 0,0 0 0,0 0 1,-1 0-1,1 1 0,0-1 0,0 0 0,0 0 0,0 1 0,0-1 0,0 1 0,0-1 0,0 1 0,1-1 0,-1 1 0,0 0 1,2-1-1,-2 1 21,0 1 0,0-1 0,0 1-1,0-1 1,-1 1 0,1-1 0,0 1 0,0 0 0,-1-1 0,1 1 0,0 0 0,-1 0 0,1-1 0,-1 1 0,1 0 0,-1 0 0,1 0 0,-1 0 0,1 0 0,-1 0 0,0 0 0,0 0 0,1 1 0,3 9 308,1 6 600,13 27 0,-16-39-799,1-1-1,-1 0 1,1 0 0,0 0-1,0 0 1,0 0 0,1 0-1,-1-1 1,1 0 0,0 0-1,4 3 1,-6-5-123,-1 0 0,0 0-1,1-1 1,-1 1 0,1 0 0,-1-1 0,1 1 0,0-1-1,-1 0 1,1 1 0,-1-1 0,1 0 0,0 0-1,-1 0 1,1 0 0,0 0 0,-1-1 0,1 1 0,0 0-1,-1-1 1,1 1 0,-1-1 0,1 0 0,-1 1 0,1-1-1,-1 0 1,0 0 0,1 0 0,-1 0 0,0 0 0,0 0-1,3-3 1,1-2-454,-1-1-1,1 0 0,-1 0 1,0 0-1,3-10 0,-3 8-644,9-15-1480,9 2 1093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86 190 10682,'0'1'4665,"5"28"-2144,2 35-353,-10-36-599,3-4-361,-5-11-864,6-3-608,11-10-1184,-6-12-1545,12-16 1849</inkml:trace>
  <inkml:trace contextRef="#ctx0" brushRef="#br0" timeOffset="1">9 15 7746,'-5'-12'3993,"5"11"-641,-3 0-1447,8 5-1025,-5-4-88,0 0-784,7 1-896,21 3 552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10050,'0'28'4529,"-1"6"-1744,-2 6-361,-1 11-495,-3 1-393,3 0-840,0-1-280,4-11-296,2-6-192,3-11-600,0-8-392,3-9-921,0-6-383,3-9 1496</inkml:trace>
  <inkml:trace contextRef="#ctx0" brushRef="#br0" timeOffset="1">136 54 7938,'7'4'4233,"-5"5"-1073,0 14-863,-6 9-129,0 11-503,-2 9-353,1 10-544,4 0-232,1-6-296,2-8-80,5-16-800,-2-11-504,5-8-1001,2-10-3744,5-8 4129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4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70 7266,'-17'-9'2691,"1"0"1,0-1-1,-17-14 1,29 22-2457,0-1 1,0 1-1,0 0 0,-1 0 1,1 1-1,-1-1 0,1 1 1,-1 0-1,0 0 0,1 1 1,-1-1-1,0 1 0,0 0 1,1 0-1,-1 1 0,-6 1 1,8-2-170,-1 1 0,0 0 0,1 0 0,-1 0 0,1 0 1,0 1-1,-1-1 0,1 1 0,0 0 0,0 0 0,0 0 0,0 0 0,0 1 1,1-1-1,-1 1 0,1 0 0,0-1 0,-1 1 0,1 0 0,0 1 1,-2 5-1,3-6-43,1 0 1,-1 0 0,1 0-1,0 0 1,0 0-1,0 0 1,0 0 0,1 0-1,-1 0 1,1 0-1,0-1 1,-1 1 0,1 0-1,1 0 1,0 2 0,4 7 17,14 20 0,-12-20-23,1-2 1,0 1 0,0-1-1,1-1 1,0 0 0,1 0-1,12 7 1,-19-14 1,0 1 7,1 0-1,-1 0 1,7 7 0,-10-10-7,-1 1 0,1 0 0,0 0 0,-1-1 0,1 1 0,-1 0 0,1 0 1,-1-1-1,1 1 0,-1 0 0,0 0 0,1 0 0,-1 0 0,0 0 0,0-1 0,1 1 0,-1 0 1,0 0-1,0 0 0,0 0 0,0 0 0,0 0 0,0 0 0,-1 0 0,1 0 0,0 0 1,-1 1-1,-1 2 77,-1-1 0,1 1 0,-1-1 1,0 0-1,0 1 0,0-2 0,-1 1 0,-3 3 1,0-1-20,-1 0 1,1-1 0,-10 5-1,12-8-219,1 1-1,-1-1 0,0 0 0,0 0 1,1 0-1,-1-1 0,-7 1 0,11-1 47,0 0 0,0 0-1,0 0 1,0 0-1,0 0 1,0-1-1,0 1 1,0 0-1,-1 0 1,1-1-1,0 1 1,0-1-1,0 1 1,0-1-1,1 1 1,-1-1-1,0 0 1,0 1-1,0-1 1,0 0-1,1 0 1,-1 0-1,0 1 1,0-1-1,1 0 1,-1 0-1,1 0 1,-1 0-1,1 0 1,0 0-1,-1 0 1,1 0 0,0 0-1,-1-1 1,1 1-1,0 0 1,0 0-1,0 0 1,0-1-1,1-4-144,0 0-1,1 1 0,0-1 1,3-6-1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0 10258,'1'10'4561,"0"23"-1632,-2 7-753,-6 14-479,-2 7-321,2 2-840,3-4-272,7-13-336,6-14-392,5-20-1144,0-5-481,1-18 1145</inkml:trace>
  <inkml:trace contextRef="#ctx0" brushRef="#br0" timeOffset="1">14 185 10178,'-14'7'4225,"25"-2"-1888,-7 2-929,7 2-384,11 0-160,3-3-600,10-5-488,9-4-1192,0-2-840,-4-4 1255</inkml:trace>
  <inkml:trace contextRef="#ctx0" brushRef="#br0" timeOffset="2">430 254 10514,'0'18'4633,"1"0"-2104,-1 0-321,4-4-455,0 3-257,-5-6-640,1-6-256,0-1-520,-4-5-416,4 0-1016,0-1-737,1-4 1217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10250,'4'2'4401,"1"1"-1912,-2 3-617,-3-6-304,0 0-247,0 0-649,5 6-400,-1 5 2232,7-4-1895</inkml:trace>
  <inkml:trace contextRef="#ctx0" brushRef="#br0" timeOffset="1">247 0 10458,'-13'0'4721,"11"16"-1696,-3 6-977,-4 12-551,3 10-305,5 7-712,-3 0-208,5 0-184,1-8-32,0-14-328,6-10-304,3-19-656,-2-7-249,13-24 889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10770,'-6'10'4745,"0"20"-1664,1 13-921,-6 10-383,-1 7-321,7 0-904,0-4-232,6-11-528,3-8-456,4-18-1056,5-10-2785,7-25 2992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4T15:15:32.0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23622 3127 265 0,'-2'-1'200'0,"1"0"1"15,0 0-2-15,0 0-6 16,0 0-19-16,1-1-14 0,0 1-21 15,0 0-7-15,0 0-11 16,0 0-7-16,0 0-12 16,0 0-8-16,0 0-20 15,0 0-11-15,0 0-22 16,0-1-7-16,0 1-7 16,0 1-2-16,0 0-1 15,0 5-2-15,1 12 0 16,2 29 0-16,-3-25-1 15,0 1-2-15,0 1-2 16,0-1-4-16,0-2-5 16,-1 0 0-16,1 2-2 15,-1 2 1-15,1 5 2 16,0-1-2-16,-1 3 1 16,0 1 1-16,-1 2 0 0,0 0 2 15,-2 4 1-15,1-2-1 16,-1-1-2-16,1 0 0 15,3 0-3-15,0 1-1 16,0 3-1-16,0-2-1 16,-2 2 0-16,1 1-1 15,-2 1 0-15,0-1 0 16,2-2 1-16,-3 0 0 16,3-2 1-16,0-1 2 0,-1-1-1 15,1 0 2-15,0-1-2 16,0 4 0-16,1 2 0 15,0 0 0-15,0 1 0 16,0-1 1-16,0-2 0 16,1 2 0-16,1 0 0 15,-1-2 1-15,0 2-3 16,0 0 0-16,1-2 0 16,1 5-1-16,0 0 1 15,0-1-1-15,-2-2-1 16,2-1 1-16,-3-4-1 15,0 1 1-15,-2-1 0 16,1 3 0-16,0-3 0 16,0 1-1-16,1 1 1 15,0-2 0-15,2 5 2 16,1 2 1-16,-1 1 0 0,3 1 0 16,0-1-1-16,0 0-2 15,5 0 1-15,-2-4-1 16,2 3-1-16,0-1 2 15,-2 2-1-15,-1 4-1 16,-4-1 3-16,-1-3 0 16,-1-6 2-16,1-4 1 15,1-6-1-15,-1-6-2 0,0-5-1 16,0-7-1-16,-2-2-2 16,0-4-18-16,0-3-84 15,-1 0-60-15,1 0 91 16</inkml:trace>
  <inkml:trace contextRef="#ctx0" brushRef="#br0" timeOffset="2027.38">23613 3025 987 0,'-7'1'390'15,"3"0"-236"-15,3-1-5 16,1 0-28-16,0 0-14 16,0-1-39-16,0 0-21 15,2 0-12-15,11-1 2 16,6 0-3-16,28-2-1 16,-23 4-1-16,1 2 1 0,1 1 2 15,3 0 0-15,-1 3-1 16,0-2-2-16,-3-1-4 15,-1 2-2-15,-1-4-5 16,-4 0-3-16,7-1-2 16,0 0-2-16,8-2-3 15,4-1 1-15,-2 2-3 16,4-2 0-16,0 2-2 16,3 0-2-16,5 0 0 15,7 1-2-15,-12 0-1 16,1 1 1-16,2 1-1 15,-6-2 0-15,13 0 0 16,-3 0 0-16,-5-2 0 16,-1 1 0-16,-4 0 6 15,-3-2 4-15,-3 2 6 16,-4-1 2-16,-8 0-1 0,4 1-3 16,-11 1-4-16,-4-1-2 15,1 1 1-15,-9-1 1 16,0 1 6-16,3 0 1 15,-6 0 0-15,0 0-2 16,-1 0-8-16,0 0-2 16,1 0-2-16,0 0-1 15,0 0-1-15,0 0-1 0,0 0-1 16,0 0 0 0,5 2 1-16,-5-2 0 0,1 0 0 15,6 3-1-15,-6-1 0 16,10 1-1-16,0-1 0 15,-1 4 0-15,36 17 0 16,-34-22 1-16,5 2 0 16,2-1 0-16,-1 1 1 15,-4-1-1-15,0 2-1 16,0-2 0-16,1 1 1 16,-2 0-1-16,-1 1 1 15,-3 0 0-15,-4-1 0 16,2-1 0-16,-5 0 0 15,0-2 0-15,-2 0 4 16,-1 0 3-16,0 0 11 16,0 0 2-16,0 0-1 0,0 0-2 15,0 0-9-15,0 0-3 16,-1 0-4-16,-3 2-1 16,0 10 0-16,1 0-1 15,-30 29 1-15,28-21-1 16,1 0 0-16,-2 4 0 15,2 1 0-15,1 2 0 16,1 3 0-16,-1 1 0 0,1 3 0 16,1-2 0-16,1 2 1 15,1 3-1-15,1-2 0 16,-1 0 0-16,0 3 0 16,0-1 1-16,0-4 0 15,0 1 0-15,0-2 0 16,-2-2 0-16,-1 8 0 15,0-1-1-15,-2 1 0 16,-1 2 1-16,3-2-1 16,0 1 1-16,2-3 0 15,-1 3 0-15,0-3 0 16,1-1 0-16,0 0-1 16,0-2 0-16,-1 3 0 15,1 2 0-15,0 2 0 16,1 0 1-16,0-6-1 15,0-4 1-15,1 0-1 16,-1-1 1-16,0 1 0 16,1 2-1-16,-1-3 1 0,2-1 0 15,-1 4-1-15,-1 0 0 16,0 2 0-16,0 2 1 16,0-1-1-16,0 1 1 15,0-3-1-15,0 0 0 16,1-4 0-16,1 1 0 0,5 6 0 15,1 1 0-15,-2 2-1 16,2-2 1-16,-4-3 0 16,0 0 0-16,-3-2 0 15,1 6 0-15,0-2 1 16,-1 1-1-16,2 1 1 16,1-5-1-16,-2-2 1 15,1-5-1-15,-2-2 1 16,0 0-1-16,0-1 1 15,1-3-1-15,0 0 0 16,0 0 0-16,-1 0 1 16,1 3-1-16,-1-2 1 15,1 1-1-15,0-2 1 16,-1-1 0-16,-1 3 0 16,1-3-1-16,0 2 0 15,-1-3 0-15,3 2 0 0,-1-2 0 16,2 1 0-16,-1-1 0 15,-2 0 0-15,0-1 1 16,1 0 0-16,2 1 0 16,-2 0-1-16,0 1 0 15,-1-2 1-15,1 5-2 16,3-6-2-16,1-1 0 16,0-7-33-16,-5-7-36 0,-1-3-72 15,-6-9-58-15,-2-8-148 16,-2-4-184-16,-2-7 344 15</inkml:trace>
  <inkml:trace contextRef="#ctx0" brushRef="#br0" timeOffset="2661.63">23882 5801 847 0,'-6'0'335'0,"-3"2"-206"16,0-2 13-16,4 1-10 16,-4-1-12-16,6 0-45 15,4 0-14-15,9-4-5 16,4-1 3-16,3-2 1 16,5-1-8-16,12 2-20 15,0 2-4-15,18 1 7 16,1 3 2-16,10 2 2 15,6 0 1-15,-3-1-9 16,0-1 0-16,-1 0-4 16,-5 0-2-16,1 2-3 0,4 1-2 15,-6 0-6-15,0 1-2 16,-2 0-4-16,-2 0-2 16,-16-1 1-16,1-2-2 15,-22 2 1-15,-7-3-1 16,0 1-1-16,-14-1 5 15,2 2-44-15,-4 0-66 0,4-2 67 16</inkml:trace>
  <inkml:trace contextRef="#ctx0" brushRef="#br0" timeOffset="3278.82">24375 4161 722 0,'0'-6'342'0,"4"4"-94"15,-3 0-36-15,-1 1-8 16,0 0-21-16,0-1-50 15,0 2-24-15,0 0-29 16,0 0-4-16,3 26-10 16,-7 36-10-16,0-18-23 15,-2 2-9-15,2-1-11 16,3-5-3-16,-11-5-3 16,10-1-2-16,-3-6-1 0,-3-3-1 15,3-7-28-15,-5-2-38 16,3-10-124-16,0-4-94 15,3-7 169-15</inkml:trace>
  <inkml:trace contextRef="#ctx0" brushRef="#br0" timeOffset="3525.34">24414 4169 1004 0,'15'1'424'0,"-6"7"-234"15,-2 1-25-15,0 2-20 16,-1 3-23-16,5 2-32 16,8 5-17-16,-5 7-23 15,-1-2-3-15,-3 8-2 16,-6-3-3-16,0 1-10 16,-3 1-5-16,-1 0-11 15,3-2-5-15,-3-5 5 16,0-6-44-16,-1-10-121 15,-2-2-117-15,0-8 146 0</inkml:trace>
  <inkml:trace contextRef="#ctx0" brushRef="#br0" timeOffset="3717.61">24349 4430 1006 0,'12'-3'470'0,"-4"0"-221"16,1 1-59-16,4 1-12 15,-2 0-58-15,2 1-23 16,-1 0-42-16,3 0-12 16,-3-1-19-16,2 0-8 0,6 0-2 15,-5 0-48-15,3 1-180 16,0 1 154-16</inkml:trace>
  <inkml:trace contextRef="#ctx0" brushRef="#br0" timeOffset="4707.31">22635 4199 999 0,'-20'-29'464'15,"18"26"-184"-15,1 3-125 16,1 2 0-16,0-2-42 16,0 0-16-16,0 0-29 15,7 15-3-15,11 31-9 0,-14-23-6 16,0-4-19-16,-3 0-8 15,1-4-11-15,-1-4-2 16,-1-5 0-16,0-3 1 16,0-3 1-16,-1-1-3 15,0 0-7-15,0 0-2 16,1-2-5-16,1-15 1 16,8-33 3-16,-3 27 1 0,5 6 1 15,1 1 0-15,2 11 1 16,-1 4 1-16,1-2 2 15,-1 4 2-15,0 0 5 16,-1 8 3-16,-4 4 7 16,2 8 4-16,-7 8 12 15,-2 0 3-15,1-1-1 16,-2-5-4-16,1-9-15 16,-2-2-7-16,0-9-7 15,1-2-6-15,1-4-4 16,-1 3-3-16,0 0-3 15,6-13 0-15,4-9 2 16,16-29 1-16,-13 30 3 16,2 2 3-16,4 4 0 15,-5 7 3-15,2 10 1 16,-7 2 2-16,0 13 8 0,2 6 4 16,-2 3 10-16,-1 4 7 15,-3 0 2-15,-2-5-3 16,-2-5-9-16,-1-2-8 15,2-8-7-15,-2-5 1 16,-4-4-6-16,4-5-22 16,-1 4-78-16,0 0-48 15,-2-16-456-15,2-27 407 0</inkml:trace>
  <inkml:trace contextRef="#ctx0" brushRef="#br0" timeOffset="5659.96">24322 2575 966 0,'52'-28'457'15,"-51"27"-165"-15,0 1-110 16,3 2 3-16,-4-2-23 16,0 4-24-16,3 24-34 15,0 30-17-15,-4-30-29 16,0-3-10-16,0-3-22 16,4-8-9-16,-3-7-8 15,2 1-2-15,0-8-1 16,-6-4-3-16,4 1-7 0,-1 2-5 15,0 0-8-15,0-2 1 16,-1-16 6-16,5-30 3 16,7 31 5-16,-1 2 2 15,-1 4 1-15,2 2 1 16,3 7 2-16,5 3 0 16,0 1 7-16,-3 4 5 15,1 5 12-15,-3 1 5 0,-2 6 13 16,0 1 1-16,-2 2 0 15,-3 3 4-15,-3-3-11 16,3 1-4-16,-4-6-12 16,1-7-6-16,0 1-10 15,-3-2-2-15,0-4-6 16,0-2-12-16,0-2-61 16,0 0-50-16,0 0-107 15,0-2 133-15</inkml:trace>
  <inkml:trace contextRef="#ctx0" brushRef="#br0" timeOffset="38510.83">25506 3140 419 0,'-1'-1'235'16,"0"0"-28"-16,0 0-23 15,0 0-24-15,-1 0-10 16,1 0-24-16,0-5-12 16,0 2-24-16,-1-2-10 15,1 5-10-15,0 0-2 0,0 0-5 16,0 0-2-16,0 0-1 16,-1 0-2-16,1 1-4 15,0 0-2-15,-5 18-6 16,-5 32-1-16,10-23 3 15,3 4 3-15,-4 10 0 16,2 4-3-16,-3 11-7 16,-3 2-5-16,7 0-5 15,-2 1-1-15,-2-3-2 16,3-1-1-16,-8-1-3 16,7 1-3-16,-2 4-6 15,-5-3-3-15,3-1-5 16,1-5-1-16,0-6-1 15,2 0 2-15,6-6 0 16,-11-4 0-16,6 1 0 16,-2-4-1-16,0-1-1 0,3 0-2 15,0-9-2-15,0-6-2 16,-3-8-11-16,3-4-9 16,0-5-33-16,-1 1-34 15,1 0-105-15,0-5-76 16,5-19 165-16</inkml:trace>
  <inkml:trace contextRef="#ctx0" brushRef="#br0" timeOffset="39710.61">25486 3104 844 0,'-1'1'420'0,"-8"-1"-151"0,7 0-45 16,4 0-33-16,-4-2-46 15,2 1-28-15,0 0-35 16,0 0-9-16,0 0-7 16,0-1-6-16,0 1-14 15,0 0-5-15,11-1-13 16,3 0-4-16,31-1-9 15,-25 3-3-15,1 0-4 16,1-2-2-16,1-1-1 16,-3 1 0-16,-2 0-1 15,-2 2 0-15,0-1 0 16,-2 2-1-16,0 1 0 16,-3 0 0-16,-1 1 0 0,-2-1 1 15,-3 0 0-15,5 1 2 16,-2 0 1-16,0 1 1 15,0 0-2-15,0-2-1 16,-4 1-2-16,1 1 0 16,-2-1 0-16,-2 0 0 15,-1-3 0-15,0 0 0 16,0 0 0-16,0 0 0 16,0 0 0-16,0 0 0 0,0 0 0 15,0 0 0-15,0 0 0 16,0 5 2-16,0 8 1 15,-1-1 2-15,-4 25 0 16,4-19 0-16,-2-2 0 16,0 3-1-16,-2 4 0 15,1-4 0-15,1 8-4 16,-1 2 0-16,3 5-1 16,0 3-1-16,-2-2 1 15,2 3 0-15,1-3-1 16,0 0 1-16,1 4-1 15,2-1 0-15,-3-2 0 16,-1-4 1-16,0 1-2 16,-2-1 1-16,2 2 1 15,1 1-1-15,-4 1 1 0,1-1-2 16,0-1 1-16,-3-1 0 16,4-2-1-16,0 0 1 15,1 1-1-15,-1-2 2 16,-1-3-2-16,1-1 2 15,-1-5-1-15,0 0 0 16,3 1-1-16,0 1 0 16,2 3 0-16,2 1 0 15,1 1 0-15,-2-4 0 0,4 0 1 16,-4-4 0-16,0-6-1 16,0-1 0-16,0-5-6 15,-2-3-12-15,2-3-36 16,-3-2-21-16,0 0-34 15,0 0-9-15,0 0-26 16,0 0-31-16,0 0-174 16,0 0 224-16</inkml:trace>
  <inkml:trace contextRef="#ctx0" brushRef="#br0" timeOffset="39969.85">25456 4305 1142 0,'0'3'515'0,"2"3"-241"16,3-3-72-16,4 0-12 15,11 1-42-15,3-1-29 16,11-1-52-16,1 0-17 15,1-1-21-15,-1 2-6 0,-3 0-11 16,-4 0-4-16,-6 3-3 16,-2-1 1-16,-16 3-34 15,-4-2-43-15,-10-1-131 16,-5-4-136-16,-5-4 210 16</inkml:trace>
  <inkml:trace contextRef="#ctx0" brushRef="#br0" timeOffset="40397.97">25714 3622 520 0,'-2'2'364'15,"-2"0"-9"-15,0 2-86 16,3-4-32-16,0 0-64 16,-2 4-23-16,-4 15-32 15,-35 30-13-15,26-23-25 16,-3-2-16-16,3 1-28 16,2-2-11-16,3-5-17 15,2-2-6-15,5-9-50 16,1-3-62-16,3-4-238 15,3-4 224-15</inkml:trace>
  <inkml:trace contextRef="#ctx0" brushRef="#br0" timeOffset="40620.85">25577 3644 1152 0,'2'0'520'16,"6"7"-225"-16,1 2-17 15,1 5-71-15,2 7-36 16,-1 1-77-16,2 3-25 16,1 1-29-16,-2-6-10 15,1 2-12-15,-3-3-6 16,-3-7-4-16,-2-3-2 0,-4-4-55 16,-1-3-43-16,-2-2-152 15,1 0 146-15</inkml:trace>
  <inkml:trace contextRef="#ctx0" brushRef="#br0" timeOffset="51284.78">27420 3159 561 0,'-2'-2'316'15,"3"2"-77"-15,1 0-43 16,-3 0-24-16,0 0-54 16,0-2-19-16,0 2-15 15,-1 0-1-15,1 0 6 16,1 0-6-16,0 18-16 15,1 27-5-15,3-19-10 16,-5 0-2-16,-2 4-5 16,-2 4-2-16,1 1-5 15,3 5-5-15,-3 11-9 16,8 0-4-16,-8 3-6 16,3-1-2-16,4-7-5 15,-5-3-1-15,3-1-1 16,-1 4-1-16,-4 0 0 15,4 2-1-15,-1-1 0 0,1-3 1 16,2 0 8-16,-2 0 3 16,1-3 5-16,-2 1 1 15,-2-1-4-15,-1 2-3 16,0 2-3-16,-2 0-1 16,6 0 2-16,-2-1 0 15,1 1 0-15,6 1-1 16,-5-2-3-16,2 3-2 0,-2-5-1 15,-2 1-1-15,3 0 0 16,-1 0 0-16,-3 1 0 16,1 0 0-16,-6-3 0 15,2 1 0-15,2-3 0 16,-3-1 0-16,8-4-1 16,-1-3 0-16,1 0 0 15,6 1 0-15,-7-4 0 16,-1 3 0-16,3-2 0 15,-5 1 0-15,1 3 0 16,3 0 1-16,-6-1-1 16,6 4-1-16,-1-3 1 15,-1 1-1-15,1 0 1 16,-3-4-1-16,1-3-1 16,-1-2 2-16,0 0-1 15,-1 2 0-15,0 1 0 16,3 5 0-16,3 1 0 0,-1-4 0 15,0-2 1-15,0-3-2 16,-6-3 0-16,0 0 0 16,2 0 1-16,-2 0-1 15,7 3 0-15,-1 1 0 16,3-3 0-16,2 3 0 16,-4-6-1-16,0-3 0 15,-2-5 0-15,1-2 0 0,-3-11-58 16,-1-5-46-16,-5-14-162 15,-4-16 158-15</inkml:trace>
  <inkml:trace contextRef="#ctx0" brushRef="#br0" timeOffset="52833.65">27452 3165 746 0,'-15'0'407'0,"16"0"-61"16,-1 1-100-16,3 1-46 15,-3-2-30-15,0 0-38 16,-1 0-23-16,1-2-35 15,0 1-10-15,0 0-18 16,18-3-11-16,31-6-18 16,-21 9-6-16,1 0-5 0,5 2-2 15,-4-1 0-15,-3-1-1 16,3 1-1-16,-6 0 1 16,1 0 0-16,-1 4-1 15,-3 1 0-15,-5-3 0 16,-4 1 0-16,-2 0-1 15,-5 0 0-15,1 1 1 16,-2-1-1-16,-1-1 2 0,-1 2 0 16,-2-4 1-16,0 0 1 15,-1 0 0-15,0 0 0 16,0 0-1-16,0 0-2 16,0 0 1-16,-1 1 0 15,-2 9-1-15,-1 1-1 16,-12 29 0-16,16-24 0 15,-1 5-1-15,2 4 1 16,-3 2 0-16,1 2 1 16,0 0-1-16,2 3-1 15,-1 0 1-15,1 5 0 16,0 2-1-16,-2 4 1 16,2 3 1-16,0-4-1 15,2 2 0-15,3-3 0 16,-4-3 0-16,0 4 1 0,-2-2-2 15,1 1 2-15,3-1-1 16,-3 1 1-16,4 0-1 16,-4-2 0-16,3 0 0 15,-3-3 0-15,-3 0 1 16,2 1 0-16,-5 0 0 16,-1 0 1-16,3 2 0 15,-2-3 0-15,2 0 2 16,-1 1 0-16,-1-3 0 15,0 4 0-15,1-1-1 0,1-2 0 16,-1 0-2-16,1-3 0 16,2 5 1-16,-2-2-2 15,1 0 1-15,0 1 0 16,-2-5-1-16,3 2 0 16,-2-4 1-16,1 2-1 15,-1 0 0-15,2-2 0 16,0 2-1-16,1-5 1 15,0-5-1-15,1 2 0 16,0-2 1-16,0-1 0 16,0 7 0-16,-2-2 0 15,-2 0 0-15,2 5 0 16,0-6 0-16,0 1 0 0,1 0-1 16,1-3 1-1,-3-1-1-15,1 2 0 0,1-1 0 16,-1 2 1-16,1 0-1 15,-1 2 1-15,1 2 0 16,-2-3 0-16,0-3 0 16,2 0-1-16,-2-6 0 15,2 4 1-15,1 1-1 0,0-1 0 16,0 7 0-16,1-8 0 16,0 3 0-16,0-3 0 15,0-3 0-15,1 1 1 16,0-2-1-16,-2 3 0 15,1-1 1-15,1 3 0 16,-2 0-1-16,0-2 1 16,0 2-1-16,0-4 0 15,0 0 0-15,0-2 0 16,1-3 0-16,-1 1 0 16,1 3 0-16,0 0 0 15,1 0 0-15,-1 2 1 16,1 0-1-16,-1-1 0 15,0-1 0-15,-1-3 0 16,0-7 0-16,0-2-35 16,0-1-26-16,0-3-44 15,-1 1-25-15,0-1-41 0,0 0-26 16,0 0 129-16</inkml:trace>
  <inkml:trace contextRef="#ctx0" brushRef="#br0" timeOffset="53145.38">27371 6054 1258 0,'1'0'560'16,"-1"-3"-271"-16,10-3-114 15,-3 0-26-15,11 1-42 16,3 3-23-16,3 1-32 16,8 4-11-16,-1-2-14 15,3 2-4-15,-3 2-10 16,-4-3-4-16,-4 2-3 16,-3-2-2-16,-9 4-1 15,-3-3 0-15,-8-2-55 16,-1 4-48-16,-7-5-140 15,-4-4 142-15</inkml:trace>
  <inkml:trace contextRef="#ctx0" brushRef="#br0" timeOffset="54297.79">28238 4593 746 0,'0'-1'430'16,"0"0"-45"-16,0 0-165 15,0 0-11-15,0 1-45 0,0 0-25 16,1 18-42-16,27 34-15 16,-28-29-27-16,-2-5-10 15,3 0-22-15,-1-5-7 16,0-5-8-16,0-2-1 15,-2-5 0-15,2-1-1 16,-1-1-5-16,0 0-1 16,0 0-7-16,1-13-1 15,1-6-2-15,10-30 1 0,3 29 0 16,-4 1 2-16,5 4 4 16,3 6 1-16,-4 3 3 15,1 4 2-15,-6 4 5 16,2 6 5-16,-3 4 7 15,-2 7 4-15,4 4 1 16,-7-1-1-16,-2-1-1 16,-1-5-2-16,-5-3-3 15,5-3-3-15,1-1-8 16,2-4-2-16,1-4-4 16,-4 0-1-16,-1-1-8 15,1 0-12-15,1-6-18 16,3-14-3-16,14-26 2 15,-13 24 12-15,7 9 20 16,-3 3 5-16,4 9 4 16,1 5 4-16,-2 7 15 0,-1-2 8 15,-2 4 11 1,-2 0 2-16,0 3-1 0,1-1-1 16,-6-2-4-16,1 0-3 15,-3-2-8-15,-1 3-7 16,-1-2-9-16,-1-1-4 15,-1-3-52-15,1-5-48 16,0-4-115-16,-1-5-461 0,8-3 465 16</inkml:trace>
  <inkml:trace contextRef="#ctx0" brushRef="#br0" timeOffset="55151.53">27618 4400 434 0,'-7'-4'304'0,"5"2"61"15,1 1-131-15,0 0-48 16,0 0-21-16,0-1-27 16,0 1-10-16,0 1-17 15,-8 15-11-15,-9 41-18 16,18-24-13-16,-2 1-16 16,2 2-7-16,-2-5-16 0,2-5-7 15,-1-7-8-15,-2-8-2 16,2-2 0-16,-1-1 0 15,-1-6-3-15,2-1-2 16,0-1-6-16,0-1-3 16,0 1-7-16,0-15-1 15,4-33 2-15,1 26 1 0,2 2 2 16,2 6 2-16,0 4-1 16,4 3 1-16,4 5 1 15,-1 0 1-15,1 5 3 16,1 1 2-16,-6 5 8 15,0 4 2-15,-7-1 9 16,-2 1 5-16,-4 2 9 16,-3 0 5-16,-6 2-1 15,0 1-5-15,-4-3-12 16,-1-2-7-16,2-3-7 16,-2-1 0-16,3-4-5 15,2-2-1-15,4-1-6 16,2-1-8-16,3-2-80 15,2 0-69-15,0 1 96 16</inkml:trace>
  <inkml:trace contextRef="#ctx0" brushRef="#br0" timeOffset="63381.95">23693 3948 744 0,'-1'0'348'0,"0"0"-133"15,-1 0-8-15,1 0-48 16,0 0-24-16,0 0-48 16,0 0-21-16,0 0-25 15,0 0-3-15,0 0-6 16,0 0 0-16,1 0 6 16,0 0 3-16,0 0 6 15,0 0 0-15,0 0-3 16,0 0-6-16,0 0-7 15,0 0-4-15,0 0-3 16,0 0-2-16,3 2-5 16,0 1-2-16,3-1-3 15,-3-1 0-15,3 1-1 16,1 0 0-16,0-1 0 16,3 2-1-16,4-1 0 15,27 2-1-15,-23-4 0 16,1-1 0-16,0 0 3 0,2 0 0 15,-3 1 1-15,-3 0 0 16,2 1-2-16,-2 2-3 16,0-1 0-16,8 2-3 15,-1-2-1-15,5-1 0 16,5 1-1-16,-1 1 0 16,-1 0-2-16,-1 0 1 15,1 0-1-15,0-1 0 0,3 2 1 16,0-2 0-16,1 0-1 15,4 0 0-15,-6 3 0 16,0-1-1-16,-10 3 1 16,-1 0 0-16,7 1 0 15,0 1 0-15,7-3 0 16,1 2 0-16,3-6 0 16,-2 1 0-16,-2 0 0 15,-2 0 0-15,-3 3 0 16,2-2 1-16,-7-3-1 15,3 1 2-15,-9-1-1 16,-4-1-1-16,1 0 1 16,-7 0-1-16,2-4-1 15,4 3 1-15,0 1-1 16,1 0 1-16,3 5 0 16,-8-3-1-16,-3-1 1 0,2 2 0 15,-14-9-57-15,1-1-74 16,-4-3 83-16</inkml:trace>
  <inkml:trace contextRef="#ctx0" brushRef="#br0" timeOffset="63975.58">24372 3411 694 0,'25'-35'387'0,"-25"35"-24"16,-2-2-99-16,1 4-41 15,-1-2-28-15,1 0-59 16,0 2-27-16,-3 23-37 16,-39 31-11-16,22-18-14 15,-2 1-7-15,8 4-16 16,-3-6-5-16,9-5-10 15,0-1-2-15,1-7-3 16,2-1-1-16,0-10-4 16,4-1-32-16,0-9-75 15,1-3-54-15,4-5-134 16,-3 4-100-16,2-9 254 16</inkml:trace>
  <inkml:trace contextRef="#ctx0" brushRef="#br0" timeOffset="64189.19">24351 3405 881 0,'11'-2'424'16,"-2"3"-147"-16,3 8-50 15,1 10-51-15,-3 2-31 16,-2 11-44-16,-1 1-19 16,-1 3-25-16,1 1-8 15,4-2-12-15,-3-2-7 16,1-1-11-16,6 1-6 0,-9-7-6 15,0-1-1-15,-5-7-1 16,-7-8-36-16,1-4-120 16,-2-4-138-16,1-9 169 15</inkml:trace>
  <inkml:trace contextRef="#ctx0" brushRef="#br0" timeOffset="64351.85">24259 3614 1121 0,'5'0'451'0,"10"0"-303"16,2 0-11-16,8-1-60 15,2 1-25-15,2-1-33 16,-5-2-7-16,-2 1-61 16,2-3-333-16,11-10 273 0</inkml:trace>
  <inkml:trace contextRef="#ctx0" brushRef="#br0" timeOffset="64621.24">24616 3235 1459 0,'-5'0'539'0,"6"3"-420"16,4-1-4-16,-5-2-44 16,0 0-11-16,17 1-32 15,34 9-14-15,-24-8-9 16,3 6-1-16,4-6 8 16,-4-3-37-16,-5 1-131 15,-3 0-141-15,-21 2 169 16</inkml:trace>
  <inkml:trace contextRef="#ctx0" brushRef="#br0" timeOffset="64840.07">24655 3349 1222 0,'-4'1'488'0,"4"4"-301"0,5 0-29 15,4 2-32-15,1-2-14 16,5 0-39-16,3 0-18 15,4-1-24-15,3 3-5 16,0-3-8-16,-2-1-6 0,-3-1-7 16,-4 0 1-16,-7 0-68 15,-4 1-67-15,-7 4 81 16</inkml:trace>
  <inkml:trace contextRef="#ctx0" brushRef="#br0" timeOffset="66287.72">27505 4161 578 0,'-38'12'375'0,"28"-11"-35"15,1-1-94-15,7 3-30 16,-3-3-47-16,1-2-21 16,4 2-50-16,-1 0-17 15,1 0-27-15,0 0-10 16,11 2-6-16,18 2-6 15,35 5-17-15,-29-6-5 16,8 0-3-16,-4 1-1 16,-6-1-1-16,-4 2 0 0,-11-1-2 15,-6 0 0-15,-12-2-21 16,-3 2-51-16,-12-2-226 16,-3 2 199-16</inkml:trace>
  <inkml:trace contextRef="#ctx0" brushRef="#br0" timeOffset="67171.75">27597 3540 705 0,'-3'-1'357'15,"1"0"-89"-15,0-1-34 16,0 1-61-16,1 1-22 16,0 0-37-16,-3 9-7 15,-2 19-17-15,2 32-10 16,4-24-27-16,-1 0-13 0,0-2-18 16,0-3-7-16,-1-7-6 15,0-1-2-15,0-7-1 16,0-5-1-16,0-5 0 15,-1-5 0-15,-1-2-1 16,3-1-1-16,0 1-5 16,0 0-2-16,0-6-4 15,1-10 2-15,8-26 2 16,0 29 0-16,3 7 3 16,2-1-1-16,4 5 1 15,-1-2 1-15,1 6 1 16,0 5 2-16,-1 1 1 15,-2 8 2-15,-3-1 10 16,-2 2 4-16,-6 2 14 16,-3-2 4-16,-5 1 9 15,-2-3 1-15,-6-2-1 16,-3 0-5-16,-2-5-14 0,-2-2-8 16,2-4-17-16,2-1-16 15,5-1-58-15,1-4-37 16,5-2-121-16,4-1-79 15,5 2 195-15</inkml:trace>
  <inkml:trace contextRef="#ctx0" brushRef="#br0" timeOffset="67566.13">27648 3345 412 0,'0'-6'260'0,"1"5"15"16,4-2-108-16,2 1 13 15,1 4-9-15,0-2-16 16,4 1-28-16,-1-1-14 15,1-1-39-15,1 3-18 16,-1-2-31-16,1 2-10 0,-4 0-55 16,2-6-61-16,-10 6 64 15</inkml:trace>
  <inkml:trace contextRef="#ctx0" brushRef="#br0" timeOffset="67774.75">27650 3447 1203 0,'0'2'480'0,"4"-1"-310"16,3 1-13-16,4 0-46 16,1-1-30-16,3 1-54 15,0-2-12-15,2 0-56 0,2 0-69 16,-3 1 71-16</inkml:trace>
  <inkml:trace contextRef="#ctx0" brushRef="#br0" timeOffset="70692.12">26575 3610 1195 0,'-64'21'511'0,"56"-20"-269"16,2 1-38-16,6-2-62 16,0 1-35-16,0-1-56 15,0-1-28-15,18 0-17 16,37-2-1-16,-27 3-2 15,2 1-1-15,-1-1-3 16,-5 0 2-16,-6 2-49 16,-4 1-51-16,-11-1-191 0,-4 1 179 15</inkml:trace>
  <inkml:trace contextRef="#ctx0" brushRef="#br0" timeOffset="70947.71">26484 3758 1024 0,'3'1'490'0,"4"3"-206"0,3-2-85 15,5 4-38-15,4-5-57 16,3-1-27-16,2-1-32 16,1-4-11-16,-7-1-13 15,-3 1-6-15,-6 2-11 16,-3 3-5-16,-5 8-93 15,-1 4-75-15,-6 5 103 16</inkml:trace>
  <inkml:trace contextRef="#ctx0" brushRef="#br0" timeOffset="72481.49">26659 5019 474 0,'5'3'337'0,"0"-1"61"16,1 1-111-16,-1-2-47 0,-2-1-33 15,0 0-43-15,1 0-15 16,-4 0-16-16,0 0-6 16,0 0-15-16,0 0-14 15,-2 0-40-15,-2 2-13 16,-22 7-21-16,-33 30-5 15,28-27-10-15,4-1-3 16,7 0-1-16,5-3-1 0,6 2-1 16,2-3 0-16,5-2-1 15,0 2 0-15,5-3-1 16,3 5 1-16,8 1 0 16,6 6 0-16,5 0 2 15,2-2-1-15,-1 0 1 16,0-1 2-16,-3-3 8 15,-4-1 7-15,-6-3 5 16,-3-1 1-16,-6-4-7 16,-4-1-3-16,-4-1-15 15,3 0-31-15,0 0-91 16,0 0-48-16,-10-6 91 16</inkml:trace>
  <inkml:trace contextRef="#ctx0" brushRef="#br0" timeOffset="204582.24">26467 12799 633 0,'-41'5'324'0,"37"-8"-49"16,2 2-43-16,1-1-2 15,0 1-23-15,0 0-49 16,0 0-21-16,0 0-23 15,0 0-9-15,0 0-19 16,-1 0-9-16,1-1-25 16,0 1-10-16,0 0-18 15,0 0-7-15,0 0-4 16,0 1 1-16,1 0 3 16,0 0 2-16,0 0 2 15,0 0 1-15,1 4 0 16,1 2-1-16,1-1-1 15,2 4 0-15,-2-1-4 16,0-3 0-16,-2 4-2 16,12-2-2-16,22 27 0 0,-25-25-2 15,-2-2-1 1,1 0-1-16,2-1-2 0,-1 3-1 16,4-1 0-16,-3 0-1 15,1 1 1-15,0-2-1 16,-2 0-1-16,3 2 0 15,1 2 0-15,2-1 1 16,-1 1-1-16,1-4 0 16,0 1 0-16,1 2 1 15,3-2-1-15,1 1 1 0,3-1 0 16,5 2-1-16,-2 2 1 16,2-3-1-16,-3 5 1 15,-5-4 0-15,3 3-1 16,-5 1 1-16,3 3 0 15,2 0 0-15,0 1 0 16,6 3 1-16,-5-4 0 16,0 1-1-16,0-3 0 15,0-1 0-15,3-1-2 16,0 3 1-16,2-1-1 16,-2 0 1-16,2 2-1 15,-3-2 0-15,-2-1 1 16,-1 0-1-16,-9-1 2 15,0 2 1-15,-2-7 0 16,-5 4 1-16,6-2 1 16,-1-4 0-16,2 3 0 0,-3-5 0 15,1 0-1-15,11 10 1 16,3 0-1-16,-1 4-1 16,-1-3 0-16,0-7-2 15,2 8 0-15,0-4-1 16,-4-1 0-1,-12-6 1-15,1 1-1 0,35 19-1 0,-2-3 0 16,0 0 1-16,-21-8-2 16,0-1 2-16,4 0 0 15,-1 3-1-15,2-2 2 16,2 3-1-16,0 1 1 16,3 0-2-16,3 1 2 15,-2-1-2-15,5 1 2 16,-1 0-1-16,6 0 1 15,3 5-1-15,-7-4-1 16,-4 2 2-16,-7 6-2 16,-8-9 2-16,5 4 0 15,3 0 1-15,4-4-1 16,2 5 0-16,-1-2 0 16,-5 0 1-16,-5-4 0 0,-1 0 2 15,-3-3 2 1,0-2 2-16,4 1 3 0,0-1-1 15,1 1 3-15,1-1 0 16,-4 2 0-16,-1 0-1 16,-6-2-1-16,0 1-1 15,1 1 0-15,-6-4-2 16,2-1-2-16,-2-1 0 16,1-5-2-16,6 3 0 15,-1-1-1-15,-2-2 0 0,-2-2 0 16,2-1-1-16,-4-1-1 15,-1 2 1-15,-6-2-2 16,-3 0 5-16,-6-5-48 16,-4-3-48-16,-8-8-97 15,0-5-54-15,3-11 145 16</inkml:trace>
  <inkml:trace contextRef="#ctx0" brushRef="#br0" timeOffset="205941.24">27622 13537 837 0,'-1'0'462'16,"0"0"-141"-16,0 0-53 16,0-1-17-16,0 0-73 15,0 0-29-15,0 0-43 16,0 0-17-16,-4-10-30 16,2 1-13-16,-6-27-21 15,11 29-9-15,4 3-8 16,-1 2-2-16,3 4-4 15,0 1-2-15,-1 1 1 16,2 1-1-16,-3 3 2 0,-3-2 1 16,-3 7 4-16,-3 0 1 15,-6-1 4-15,-1 5 1 16,-1-8-1-16,0-1 0 16,0-5-3-16,-1-2 0 15,2-5-1-15,0 1-2 16,5-3-4-16,1 0-3 15,4-3-5-15,4-3 0 0,5 3 1 16,2 0 0-16,3 3 1 16,1 2 0-16,3 5 2 15,-2 0 2-15,-2 6 2 16,-2 0 3-16,-6 2 5 16,-3 0 2-16,-4 3 1 15,-4-1 2-15,-6 1 1 16,-3 1-2-16,-2-6 2 15,0 2-2-15,-1-6-3 16,1-4-1-16,2-3-5 16,2-3-4-16,4-3-3 15,5-1-4-15,5-5-2 16,4 5 1-16,5 1 1 16,2 5 1-16,2 2 0 15,4 1 0-15,0 3 2 0,1 1 3 16,-2 8 1-16,-3 2 5 15,-6 3 3-15,-3 0 2 16,-8 1 3-16,-3-5 1 16,-5 0 2-16,-2 1 2 15,-2-3 4-15,-1-2 0 16,-1-5-2-16,3-1-4 16,3-6-9-16,4-3-4 15,2-3-5-15,2 1-4 0,5 0-2 16,2 3 0-16,5 0 2 15,2 0 0-15,2 3 3 16,0 4 0-16,0 2 3 16,-2 2 1-16,-2 3 3 15,-4-3 1-15,-4 1 2 16,-2-1 2-16,-3-3 0 16,2 0 1-16,0-2-3 15,0 2-2-15,-11 0-3 16,1 0-3-16,-24 7-1 15,28-7-2-15,2-1-8 16,2 1-24-16,1-1-87 16,1 1-59-16,1 0-613 15,0 0 544-15</inkml:trace>
  <inkml:trace contextRef="#ctx0" brushRef="#br0" timeOffset="206472.64">27673 13857 592 0,'4'1'363'0,"1"0"33"0,0-1-99 15,-4 0-36-15,1 0-28 16,-2 0-54-16,0 0-20 16,0 0-35-16,0 0-18 15,-3 3-38-15,-15 6-15 16,-40 34-19-16,27-23-10 15,-1-5-10-15,3 2-3 16,6-1-5-16,-2-9-1 0,9-1-4 16,-1-2 0-16,7-5-63 15,5 0-57-15,4-7-157 16,7 1-196-16,11-9 303 16</inkml:trace>
  <inkml:trace contextRef="#ctx0" brushRef="#br0" timeOffset="206733.32">27499 13809 1170 0,'0'2'557'15,"2"1"-255"-15,4 5-70 16,3-2-16-16,2 4-61 16,1 2-23-16,1 3-39 15,-1 3-16-15,3 2-26 0,-2 1-6 16,-2 1-9-16,0-2-4 15,-4-2-8-15,1-3-4 16,-3-4-7-16,0-2-3 16,-3-1-4-16,0-3-1 15,-1-3-31-15,0-1-36 16,-1-1-99-16,0 0-58 16,0-1 18-16,0 0 97 15</inkml:trace>
  <inkml:trace contextRef="#ctx0" brushRef="#br0" timeOffset="-195899.04">27644 13592 305 0,'-1'-33'232'0,"4"29"51"15,0-4-22-15,0 7-43 0,0-1-25 16,1 1-49-16,-4 1-15 16,0 0-23-16,0 0-11 15,0 0-19-15,0 0-6 16,0 0-13-16,0 0-7 16,0 2-9-16,-2-2-5 15,1 0-8-15,0 0-4 0,0 0-5 16,-3 1-3-16,-1 0-10 15,1-1-3-15,3-1-3 16,0 0-2-16,0 0-1 16,0 0-1-16,0 0 1 15,1 0 1-15,0-1 6 16,0 1 5-16,6 2 12 16,2 2 4-16,-7 21 8 15,26 26 4-15,-29-32 1 16,-3-2-3-16,-1-8-8 15,2-2-9-15,-1-7-13 16,1-5-3-16,0-5-7 16,0-4-3-16,3-3-10 15,1 4-2-15,3-2 0 16,1 4 2-16,1 5 8 16,-1 0 3-16,2 7 4 0,0 0 1 15,-1 3 3-15,-2 2 3 16,-3-2 6-16,1 3 2 15,-3-1 6-15,1-1 1 16,-1 1-2-16,-2 0-2 16,-2 1-5-16,0-2-2 15,-2-3-4-15,-2-1-2 16,3-7-3-16,1 1-2 16,3-3-1-16,3-2-1 0,1 1 1 15,3 0 0-15,2 4 1 16,0 3 0-16,2 3 2 15,-2 0 1-15,3 2 3 16,-3-2 4-16,-1 1 6 16,1 0 3-16,-5 0 3 15,-1-1 2-15,-1 0-2 16,-1 0 0-16,1 0-4 16,-3 2-3-16,-9 4-5 15,0-3-4-15,-22 3-4 16,27-11-2-16,6-3-3 15,2 8 1-15,2-2 0 16,2 0 1-16,-4 1 0 16,0 0 1-16,0 0-1 15,0 0-18-15,7-3-75 16,-3 3-73-16,1 1 100 0</inkml:trace>
  <inkml:trace contextRef="#ctx0" brushRef="#br0" timeOffset="-192443.49">27674 12851 307 0,'0'0'190'0,"0"0"7"16,0 0-20-16,0 0-19 16,0 0-11-16,0 0-30 15,0 0-13-15,0 0-21 16,0 0-6-16,0 0-2 16,0 0 2-16,0 3 2 15,-2 4-3-15,-6 5-12 16,-30 29-8-16,10-19-14 15,-6 2-6-15,-8 5-5 16,-5 4-2-16,-6 4-3 16,-1 8-1-16,-11 6-5 15,-5 5-1-15,-14 7 0 16,0 2 1-16,4-1 2 16,1 0 1-16,-5-3-2 15,-1 1-3-15,-5 1-6 16,0 3-2-16,12 2-6 0,-6-1 0 15,-5 2-1-15,3-5 0 16,-12 2 0-16,11-1-1 16,11-5 0-16,1-2 0 15,10-6 0-15,2-6 0 16,3-3-1-16,5 1 1 0,6-1-1 16,5-1 0-16,2-5 0 15,9 0 0-15,1-8-1 16,5-2 0-16,2 1 0 15,1-4 0-15,0-3 0 16,-3-3 1-16,10 0 0 16,-6-4 0-16,7 0 0 15,3-1 0-15,-1-4 0 16,1-1 0-16,4-2-1 16,0-2-3-16,5-2-8 15,1 1-13-15,2-3-18 16,1 0-8-16,0-1-10 15,0 0-4-15,0 0-43 16,0 0-58-16,0 0 106 16</inkml:trace>
  <inkml:trace contextRef="#ctx0" brushRef="#br0" timeOffset="-189694.03">28391 13161 309 0,'0'-5'227'15,"-5"1"15"-15,-1-3-18 16,0 2-60-16,1 0-22 15,4 1-28-15,0 2-18 16,1 1-38-16,0 0-17 0,0 0-25 16,0-1-9-16,0 1-7 15,0 0-1-15,0 0-1 16,0 0 2-16,0 1 1 16,0 0 2-16,-1 0 3 15,0 0 2-15,0 0 9 16,0 0 3-16,-1 0 8 15,1 0-1-15,0 0-6 16,0 0-6-16,0 0-9 16,0 0-2-16,0 0-4 15,0-1-2 1,0 0 0-16,0 0 0 0,1 0 0 16,0 0 2-16,0 0-1 15,0-1 0-15,0 1 0 16,0 0 0-16,0 0 1 0,0 0 1 15,0 1 1-15,0 0 0 16,0 0 0-16,0 0 1 16,0 0 5-16,0 0 3 15,0 0 10-15,0 0 4 16,0 0 4-16,0 2-2 16,0 6-4-16,0-2-1 15,-1 3-5-15,-1 3-1 0,-5 30 1 16,9-25-1-1,-2 1-2-15,2-1-1 0,-7 2-4 16,-1 0 0-16,0 6 5 16,-1-2 3-16,3 3 12 15,-7-1 5-15,1 6 1 16,-2 0-2-16,-1 1-7 16,-2 7-4-16,0 1-3 15,0 7-1-15,2 4-3 16,1 0-3-16,1-2-2 15,0 0-3-15,-2-2-1 16,-1 3-1-16,5-2-3 16,0 3 0-16,0 0-1 15,1-5 1-15,0-1-1 16,-1-3 1-16,1-2 0 16,-1 1 0-16,-3-1 1 15,1 4-1-15,-2-3 0 0,0 2-1 16,3 3 0-16,-6-1 0 15,6 1-1-15,-3-4 0 16,6-5 0-16,4-1 1 16,-2 0-1-16,1 2 1 15,-6 2 0-15,2 0 1 0,1 1-1 16,4 2 1-16,-3-1-1 16,0 1 0-16,-1 1 0 15,-5 1-1-15,6 0 1 16,2 2 0-16,-6-5 0 15,4 3 0-15,-3 2 1 16,-7-2-2-16,16 10 1 16,-1-2 0-16,-3-3 0 15,3 1 0-15,-9-6 1 16,-4-2 0-16,5 0 1 16,2-2 1-16,-5 0 3 15,8 3 2-15,-7-2 5 16,4 3 2-16,0 3 0 15,0 3-4-15,2-6-5 16,4-3-2-16,-1-13-3 16,0-7 1-16,1-8-2 0,-2-2 1 15,3 7-1-15,-2-3 1 16,1 1 0-16,-2-2-2 16,1-3 0-16,1-3-2 15,1-6-37-15,0-1-31 16,3-17-120-16,-1-9-131 15,-1-19 205-15</inkml:trace>
  <inkml:trace contextRef="#ctx0" brushRef="#br0" timeOffset="-179333.57">27294 13429 503 0,'-2'9'307'16,"-7"3"-44"-16,-68 36-68 16,18-26-19-16,-13 7-30 15,-6 3-11-15,-4 2-39 0,-3 1-22 16,-2-1-41-16,4 1-20 15,12-4-58-15,11-2-63 16,26-8 68-16</inkml:trace>
  <inkml:trace contextRef="#ctx0" brushRef="#br0" timeOffset="-179058.07">27239 13609 613 0,'-75'31'219'16,"-11"5"-178"-16,-10 10-19 15,-13 7 6-15,-4 8 0 16,-1 3-2-16,5-4-17 15,3-4-5-15,13-5-12 16,8-7-7-16,24-7 8 0</inkml:trace>
  <inkml:trace contextRef="#ctx0" brushRef="#br0" timeOffset="-178840.01">27537 13701 616 0,'-34'16'304'0,"-20"8"-49"15,-13 2-43-15,-29 14-4 16,-11 7-46-16,-15 7-91 16,-14 3-30-16,-12 5-35 15,4-5-4-15,9-2-22 16,13 0-31-16,30-9-78 15,13 0-73-15,23-8 122 16</inkml:trace>
  <inkml:trace contextRef="#ctx0" brushRef="#br0" timeOffset="-178557.48">27869 13820 731 0,'-22'15'356'0,"-22"-3"-22"16,-26 17-237-16,-18 0 7 16,-17 12-4-16,-14 4-26 15,-22 2-52-15,-4 4-14 16,-19 3-12-16,1 5-6 15,6 1 0-15,5 0-2 0,16 0-20 16,16-5-11-16,28-9-114 16,16-3-125-16,36-12 183 15</inkml:trace>
  <inkml:trace contextRef="#ctx0" brushRef="#br0" timeOffset="-178255.51">27864 14086 879 0,'-51'21'316'0,"-36"11"-233"16,-9 7-52-16,-33 7-2 0,-9 6-1 15,-29 12-18-15,-7 4-2 16,-10 3 0-16,4-1-1 16,22-5-1-16,14-3-3 15,30-8-53-15,10-1-56 16,25-7-40-16,13-3-2 16,33-14 87-16</inkml:trace>
  <inkml:trace contextRef="#ctx0" brushRef="#br0" timeOffset="-177981.24">27805 14285 586 0,'-14'23'315'16,"-23"-2"12"-16,-29 8-234 15,-18 9 12-15,-20 4 1 16,-17 8-13-16,-20 10-38 16,-1 2-16-16,-18 6-11 15,8-2 1-15,13-4-7 16,11-6-8-16,27-10-18 16,11-2-18-16,27-10-71 0,8-5-70 15,35-10 101-15</inkml:trace>
  <inkml:trace contextRef="#ctx0" brushRef="#br0" timeOffset="-177748.15">27857 14554 904 0,'-16'16'341'0,"-36"8"-224"16,-16 5-28-16,-30 12 8 16,-10 5-12-16,-21 9-39 15,-8 4-5-15,0 4-12 16,-4 3-9-16,8 0-11 16,10-5-5-16,23-7-36 15,19-10-67-15,43-10 65 16</inkml:trace>
  <inkml:trace contextRef="#ctx0" brushRef="#br0" timeOffset="-177491.64">27786 14977 961 0,'-21'22'372'0,"-14"3"-231"16,-27 8-62-16,-11 4-1 0,-24 8-14 16,-10 4-24-16,-15 6-29 15,-7 5-5-15,9 1-3 16,2-5 1-16,18-4-56 16,19-9-70-16,20-9 79 15</inkml:trace>
  <inkml:trace contextRef="#ctx0" brushRef="#br0" timeOffset="-177277.12">27788 15270 984 0,'-29'38'382'0,"-31"2"-211"0,-12 5-76 16,-10 9-12-16,-13 0-11 16,-7 1-48-16,2 0-12 15,7-10-10-15,15-6-30 16,24-7-218-16,18-7 177 16</inkml:trace>
  <inkml:trace contextRef="#ctx0" brushRef="#br0" timeOffset="-177069.03">27632 15639 1180 0,'-52'39'422'0,"-13"1"-342"16,-1 0-44-16,-4-4-6 15,4-1-11-15,5-13-83 16,9-1-94-16,21-5 101 16</inkml:trace>
  <inkml:trace contextRef="#ctx0" brushRef="#br0" timeOffset="-173590.33">27682 13556 289 0,'0'0'196'0,"0"0"21"15,0 0-29-15,0 0-24 16,-2 0-4-16,1 0-14 16,0 0-9-16,0 0-21 15,-3 0-9-15,-4 0-20 16,3-1-9-16,2 0-21 16,2 0-9-16,0-1-18 15,-3-4-4-15,3 4-9 16,1 1-5-16,0 0-3 15,1-1 1-15,9-3 4 16,0 2 4-16,22 3 8 16,-29 13 4-16,-6 0 4 0,-4-1-1 15,-5 1-3-15,-1-1-3 16,-1-3-5-16,1-4-2 16,2-5-5-16,1 0-1 15,3-7-7-15,1-1-1 16,4-4-5-16,1 0-1 15,2-1-2-15,1 1-1 16,4 4 0-16,1 3-1 16,4 2 2-16,0 3 0 0,0 4 3 15,-1-2 5-15,-1 6 8 16,-2 0 3-16,-2 2 7 16,-4 0 4-16,-5-1 3 15,-5 2 0-15,-6-2-2 16,-1-1-5-16,0-1-6 15,1-5-4-15,2-4-6 16,3-3-2-16,4-3-4 16,4-2-2-16,4-2-4 15,5 0 0-15,2-1-1 16,4 0 0-16,3 2 1 16,-1-3 0-16,3 12 3 15,-3 1 0-15,-3 2 2 16,-1 9 4-16,-5-4 5 15,-5 1 4-15,-2 6 6 0,-7-3 1 16,-5 2 0 0,-3-1-1-16,-3-2-4 0,-1-1-2 15,3-4-4-15,1-4-3 16,5-3-3-16,3-1-1 16,4-4-3-16,3 0 0 15,4-3-5-15,3-1 0 16,4 2-2-16,3 0 1 15,3 2 1-15,3 1 0 0,2 5 3 16,-3 1 1-16,1 3 1 16,-4 1 2-16,-6 2 1 15,-3 1 4-15,-10 4 2 16,-2 1 2-16,-9 0 1 16,-2-1 2-16,-3-4 0 15,0-1 0-15,3-3-2 16,2-2-2-16,1-5-3 15,4 1-1-15,2-7-3 16,0 1-2-16,4-2-1 16,3-2-1-16,1 2-2 15,4 3-2-15,4 2-18 16,-1-1-34-16,7 8-126 16,-2-3 43-16,3 8 60 0</inkml:trace>
  <inkml:trace contextRef="#ctx0" brushRef="#br0" timeOffset="-158267.89">27617 13544 234 0,'0'-1'166'0,"0"0"24"15,0 0-26-15,0-1-38 16,0 1-11-16,0 0-21 16,0 0-10-16,0 0-9 15,0 0-6-15,0 1-11 16,0 0-7-16,0-1-18 15,0 1-7-15,0 0-10 16,-1 0-3-16,1 0 8 16,-1 0 7-16,0 0 25 15,0 0 10-15,-1 0 14 16,1 0 2-16,0 0-8 0,0 0-3 16,0 0-9-16,0 0-2 15,0 0-5-15,0 0-2 16,0-1-8-16,0 0-2 15,-1 0-2-15,1-1 2 16,0 1 1-16,0 0 0 16,0 0-5-16,0 0-3 15,0 0-7-15,0 0-4 16,0 0-6-16,0 0-5 0,0 0-7 16,-1 0-4-16,1-1-7 15,0 1-1-15,0 1 1 16,0 0 3-16,0 0 5 15,0 0 3-15,0 0 3 16,0 0 1-16,0 0 0 16,0 0-2-16,-1 0-2 15,1 0-2-15,0 0 0 16,0 0 0-16,0 0 0 16,0 0 1-16,0-1 3 15,0 0 5-15,0 0 10 16,0 0 4-16,-1 0 8 15,1 0 0-15,0 0-1 16,-3-2 0-16,-5-1-3 16,-1 0-2-16,4-1-5 0,-29-13-2 15,29 17-6-15,-1-2-2 16,4 3-6-16,3 0-2 16,0 0-5-16,0 0-4 15,0-1-5-15,0 0 0 16,0 1 3-16,0 0 3 0,0 0 4 15,0 0 0 1,0 0 1-16,0 0-1 0,0 0 0 16,0 0 0-16,0 0 0 15,0 0 3-15,0 0 2 16,0 0 0-16,0 0 1 16,0 0-1-16,0 0-3 15,0 0 1-15,0 0-2 16,0 0 1-16,0-1-1 15,0 0 0-15,0 0-1 16,0 0 0-16,0 0-1 16,-1 0-2-16,0 1 0 15,0 0 0-15,0 0 1 16,0 0-3-16,0 0-98 16,0 0-84-16,1 0 114 15</inkml:trace>
  <inkml:trace contextRef="#ctx0" brushRef="#br0" timeOffset="-156932.75">27591 13511 350 0,'-1'-1'180'0,"-1"0"-63"15,1 0-46-15,1 1-63 16,0 0-4-16,0 0 0 15,0 0 3-15,0-1 3 16,0-1 2-16,0 1 22 0,0 0 16 16,-1 0 33-16,0 0 20 15,0 0 17-15,0 0 0 16,-3-1-7-16,-3-3-5 16,0 2-9-16,-1-1 1 15,4 1 8-15,0 0 2 16,0 0 4-16,3 2 1 15,-5-2-5-15,2-1-2 0,3 3-19 16,0 0-9-16,-2 0-21 16,1 0-10-16,1 0-15 15,0 0-6-15,0 0-10 16,0-1-4-16,0 1-6 16,0 0-1-16,-1 0-3 15,1 0-1-15,0 0-1 16,0 0 1-16,0 0 1 15,0 0 2-15,0 0 5 16,0 0 1-16,0-1 4 16,0 1-1-16,0 0-4 15,-6 0-1-15,-2 0-4 16,6 1-3-16,-4-1 0 16,5 1 0-16,1 0-1 15,-2-1-1-15,1 0 2 16,0 0-1-16,-5-2 0 0,1 1 1 15,2 1-3-15,-9-2-9 16,8 2-117-16,-5 0-91 16,-27-4 130-16</inkml:trace>
  <inkml:trace contextRef="#ctx0" brushRef="#br0" timeOffset="-154837.87">27169 13242 512 0,'-1'0'314'0,"0"0"27"16,0 0-90-16,0 0-36 15,0 0-26-15,0-1-59 16,-1-1-21-16,1 1-19 16,0 0-2-16,1-4-2 15,2-6-4-15,2 0-14 16,15-26-6-16,-11 29-8 15,0 0-6-15,-3 7-10 16,-1 2-6-16,0 4-6 16,-3 5-2-16,-1 2 0 0,-1 1-1 15,-6 1-6-15,2-1-2 16,-2-4-2-16,0 0-1 16,-1-6 1-16,1-2 0 15,-1-1-2-15,0-1 1 16,0-3-3-16,1-2-3 15,2-3-3-15,3-2-3 16,2-1-5-16,3 0-3 16,6 1-2-16,3 1 0 0,6 4 4 15,1 0 3-15,-1 6 3 16,-1 1 1-16,-2 7 8 16,-7 1 6-16,-2 3 4 15,-6 4 2-15,-6 0-1 16,0 0-1-16,-9-1 1 15,-1-1-1-15,1-3-2 16,-3-4 0-16,3-4-3 16,0-1-1-16,2-5-1 15,-1-1-2-15,5-6-5 16,3-1-5-16,6-7-3 16,2-1-4-16,10-1 0 15,0 1 1-15,6 5 0 16,0 3 2-16,0 7 1 15,0 4 2-15,-4 4 1 0,-1 7 1 16,-5 4 5-16,-4 1 1 16,-6 3 5-16,-5-3 0 15,-4-1 1-15,-1-1-1 16,-1-3-2-16,1-4 2 16,0-4 0-16,0-3-1 15,0-2-1-15,1-3-1 16,1-4-3-16,0-1-3 0,5-2-3 15,1 0-1-15,6 0-4 16,2 0 0-16,6 2-2 16,2 3 2-16,3 3 2 15,0 4 2-15,2 6 1 16,-4 2 1-16,-4 3 2 16,1-1 1-16,-10 1 4 15,0 0 2-15,-6 1 1 16,-4 0-1-16,-2-1-1 15,0-1 1-15,1-3-3 16,-2-2-1-16,0-5-1 16,1-1-2-16,0-6 0 15,2 0-3-15,7-6-1 16,1-2-3-16,5-2-2 16,3 0-1-16,8 3 0 15,0 1 2-15,3 7 0 0,4 2 2 16,-1 6 3-16,-2 5 0 15,-1 4 1-15,-3 2 1 16,-6 1 3-16,-2-1 0 16,-5 0 3-16,-4-3 0 15,-7 0 1-15,-2-1 1 16,-6-2-2-16,0-3-2 16,2-4-3-16,0 0 0 0,5-5-3 15,0-2 0-15,4-3-1 16,-1-3-1-16,5-1-2 15,3 0-2-15,4-1-1 16,5 0 1-16,4 3 0 16,4 1 3-16,0 4 1 15,3 3 0-15,-2 7 2 16,0 2 0-16,-3 6 2 16,-5 1 1-16,-6 0 2 15,-2 0 1-15,-7-2 2 16,-4-1-1-16,-6 2 0 15,-3-1-2-15,-5-2-1 16,3-3-1-16,3-4-2 16,3 1-1-16,3-5 1 15,0-3-1-15,1-4-1 0,2-3-1 16,3-5-2 0,3 0 0-16,4 0-2 0,5 2 0 15,4 4-1-15,5 4 1 16,3 1 1-16,3 6 2 15,0 2 1-15,0 2 1 16,-5 7 1-16,-3-1 1 16,-7 8 2-16,-5-1 1 15,-5 2 1-15,-6-1 0 16,-4-1 0-16,-1-3-2 0,-3-2 1 16,1-3-1-16,-1-3 1 15,3-2-1-15,2-5-1 16,1-4 0-16,1-3-2 15,4-3-1-15,2 0-3 16,3-1 0-16,6 1-3 16,2 3 1-16,5-1 1 15,4 3 1-15,1 5 3 16,2 2 0-16,-4 3 1 16,1 4 1-16,-7 0 2 15,-1 0 0-15,-5 2 2 16,-3-2 0-16,-3 1 0 15,-5 1 0-15,-3-1 0 16,-3 0 0-16,-2-2-1 16,-2-3-1-16,2-3 0 0,-1-1-1 15,2-5-1-15,2 1-1 16,4-2-1-16,3 0-2 16,6 1-3-16,2 0 0 15,7-1-1-15,0 0 0 16,7 0-1-16,-3-2-48 15,-1 2-113-15,0 0-72 16,-1 8 129-16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0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9346,'2'3'782,"0"0"-1,0-1 1,0 0 0,1 1-1,-1-1 1,1 0 0,0 0 0,-1 0-1,1-1 1,5 3 0,2 1-101,20 4 0,-17-5-104,1 1-326,3-1-44,-1 2-1,0 0 1,29 16 0,-41-20-186,0 1 0,0 0 0,0 0 0,0 0 0,-1 1 0,1-1 0,-1 1 0,0 0 0,0 0 0,0 0 0,-1 0 0,1 1 0,-1-1 0,0 1 0,0-1 0,-1 1 0,1 0 0,0 6 0,-1 3 226,0 0 0,-1 1 0,-1-1 0,0 1 0,-6 25 1,2-27 84,6-26-340,2 2-209,0-1 1,0 1 0,2-1-1,7-14 1,-10 21 174,0 1 0,1 0 0,0 0 1,-1 0-1,2 0 0,-1 0 0,0 1 0,1-1 1,0 1-1,-1 0 0,1 0 0,1 1 0,6-5 1,-9 6 69,0 1 1,-1-1-1,1 1 1,-1 0 0,1-1-1,0 1 1,0 0-1,-1 0 1,1 0 0,0 0-1,-1 0 1,1 0-1,0 1 1,-1-1 0,1 0-1,1 2 1,0-1 54,-1 0 1,1 1-1,-1-1 1,1 1-1,-1-1 1,0 1-1,0 0 1,4 4 0,1 3 266,-1 0 0,0 1 0,9 18 1,-13-23-270,20 53 922,-5-12-987,-16-44 18,7 12-1174,-8-13 1155,1-1 0,-1 1 0,0-1 0,0 0 0,1 1 0,-1-1 0,1 0 0,-1 1 0,0-1 0,1 0 0,-1 0 0,1 1 0,-1-1 0,1 0 0,-1 0 0,0 0 0,1 0 0,-1 1 0,1-1 0,-1 0 0,1 0 0,-1 0 0,1 0 0,-1 0-1,1 0 1,-1 0 0,1 0 0,-1 0 0,1-1 0,-1 1 0,1 0 0,10-7 401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8042,'-3'-6'1327,"2"3"495,1 4-92,7 19 1682,-5-8-2658,0 0 0,-1 0 0,-1 0 0,0 15-1,-8 49 740,2-20-990,5-44-435,-1 2-8,1 1 0,1-1-1,0 1 1,4 24 0,2-24-24,-5-14-34,-1-1-1,0 1 0,1-1 0,-1 1 0,0-1 0,1 1 0,-1-1 0,0 1 0,1-1 1,-1 0-1,1 1 0,-1-1 0,1 0 0,-1 1 0,1-1 0,-1 0 0,1 0 0,0 1 1,-1-1-1,2 0 0,-2-1-20,1-1 0,0 0 0,-1 1 0,1-1 0,-1 1 0,1-1 1,-1 0-1,0 1 0,0-1 0,0 0 0,0 0 0,0-1 0,1-9-23,-1 11 40,1-8-35,0 0 1,1 0-1,0-1 0,4-11 1,-5 19 35,0 0 0,0 0-1,0-1 1,0 1 0,0 0 0,1 0 0,-1 0 0,1 0 0,-1 0-1,1 1 1,0-1 0,-1 0 0,1 1 0,0-1 0,0 1 0,0 0-1,0-1 1,1 1 0,-1 0 0,0 0 0,0 0 0,1 1 0,-1-1 0,5 0-1,-2 1 21,0 0 0,0 0-1,0 0 1,-1 1-1,1 0 1,0 0-1,0 0 1,-1 1-1,1-1 1,-1 1 0,1 0-1,-1 1 1,0-1-1,0 1 1,0 0-1,0 0 1,4 4 0,-5-5 16,-1 1 1,1 0 0,-1-1 0,0 1-1,-1 0 1,1 0 0,0 0 0,-1 0-1,1 0 1,-1 0 0,0 1 0,0-1 0,0 0-1,-1 1 1,1-1 0,-1 1 0,0-1-1,0 0 1,0 1 0,0-1 0,-1 1-1,1-1 1,-1 0 0,-2 7 0,1-5 51,0-1 0,-1 1 1,1 0-1,-1-1 0,0 0 1,-1 0-1,1 0 1,-1 0-1,0 0 0,1-1 1,-2 1-1,1-1 0,0 0 1,-5 2-1,5-3-114,0 0 0,0 0 0,0 0 0,0-1-1,-1 1 1,1-1 0,0 0 0,0-1 0,-1 1-1,1-1 1,-1 0 0,1 0 0,0 0 0,-1 0 0,1-1-1,0 0 1,-6-1 0,7 1-214,1-1 0,-1 1 0,0-1 0,1 1 0,-1-1 0,1 0 0,-1 0 1,1 0-1,0 0 0,-2-3 0,3 3-11,0 1 0,0 0 1,0-1-1,0 1 0,0-1 0,0 1 1,0-1-1,1 1 0,-1-1 1,1 1-1,-1-1 0,1 0 0,0 1 1,0-1-1,0 0 0,0 1 1,0-1-1,0 0 0,0 1 0,1-3 1,-1 3 85,0 1 1,0-1 0,1 0-1,-1 1 1,0-1-1,1 1 1,-1-1 0,1 0-1,-1 1 1,1-1-1,-1 1 1,1-1-1,-1 1 1,1-1 0,-1 1-1,1 0 1,0-1-1,-1 1 1,1 0 0,0-1-1,-1 1 1,1 0-1,0 0 1,-1 0 0,1 0-1,0-1 1,-1 1-1,1 0 1,0 0-1,0 0 1,0 1 0,12-1-1285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6129,'15'4'932,"-7"-1"-263,0-1-1,0-1 1,0 1-1,0-1 1,0 0 0,9-1-1,-2 0 396,102-7 3984,-109 6-4915,-1 0 0,0-1-1,0 0 1,0 0 0,0-1-1,0 1 1,0-2 0,-1 1 0,13-9-1,-15 9-134,0 0-1,-1-1 0,1 1 1,-1-1-1,1 0 0,-1 0 1,0 0-1,-1 0 0,1 0 1,-1-1-1,0 1 0,0-1 0,0 0 1,0 0-1,0-7 0,-1 10 16,-1 1-1,0 0 0,0 0 0,0 0 0,0-1 0,0 1 0,0 0 0,0-1 0,0 1 1,0 0-1,-1 0 0,1 0 0,0-1 0,-1 1 0,1 0 0,-1 0 0,1 0 0,-1 0 1,0 0-1,0 0 0,1 0 0,-1 0 0,0 0 0,0 0 0,0 0 0,0 0 0,0 1 0,0-1 1,0 0-1,0 1 0,0-1 0,-2 0 0,1 1 43,1-1 0,-1 1-1,1 0 1,-1 0 0,1-1 0,-1 1-1,0 1 1,1-1 0,-1 0 0,1 0-1,-1 0 1,1 1 0,-1-1 0,1 1-1,-1-1 1,1 1 0,-1 0 0,1 0-1,-1-1 1,1 1 0,0 0 0,0 0-1,0 0 1,-1 1 0,0 1-1,-2 2 117,1 0 0,-1 0 0,2 1 0,-1 0 0,0 0 0,1 0-1,0 0 1,1 0 0,-1 0 0,1 0 0,0 0 0,1 1 0,-1-1-1,1 0 1,0 1 0,1-1 0,1 7 0,-2-11-173,1 0 0,-1 0 0,1 0 0,0 0 0,0 0 0,0 0 0,0-1 1,0 1-1,0 0 0,0 0 0,1-1 0,-1 1 0,1-1 0,-1 1 0,1-1 0,0 0 0,-1 0 0,4 2 1,0 0-122,-1-1 1,1-1-1,-1 1 1,1-1-1,0 0 1,0 0-1,7 1 1,29-1-285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6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10266,'-4'0'4361,"3"6"-2288,0 7-889,-6 9-112,2 22-216,-2 10-144,2 9-392,5 0-152,5-7-103,6-8-25,2-15-105,-1-12-327,1-13-776,-1-9-3345,4-22 3073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14131,'4'-2'5017,"12"4"-4177,-1-2-400,10 4-152,3 0-40,11 0-151,6 0 15,-1 2-641,0 1-663,-12 1 776</inkml:trace>
  <inkml:trace contextRef="#ctx0" brushRef="#br0" timeOffset="1">421 114 11186,'-3'16'4233,"-1"8"-2944,3 1-137,-2 4-296,2 1-136,1-4-416,1-2-128,-1-11-504,2-5-440,-1-10-1480,0-8 1383</inkml:trace>
  <inkml:trace contextRef="#ctx0" brushRef="#br0" timeOffset="2">377 7 8866,'3'-6'3945,"5"6"-2009,0 4-928,4 9-920,-3 0 208,-5 13-296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7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51 221 12315,'3'0'565,"-1"0"-1,1 0 1,0-1 0,0 1 0,0-1 0,-1 0 0,4-1 0,-2 0-256,0 0 1,0 0-1,7-6 1,-1 0-1052,19-21-1,-17 16 690,-6 7-117,0 0-1,-1-1 1,0 1 0,0-1-1,0-1 1,3-7 0,-7 12 304,1 0 1,-1 0 0,0 0 0,-1 0 0,1 1-1,0-1 1,-1 0 0,0 0 0,0 0-1,0 0 1,0-1 0,0 1 0,-1 0-1,1 0 1,-1 1 0,1-1 0,-1 0 0,0 0-1,-1 0 1,-1-3 0,2 3 21,-1 0-1,0 1 1,0-1 0,0 1 0,0 0-1,0-1 1,0 1 0,-1 0-1,-4-3 1,6 5-106,0-1 0,-1 0-1,1 1 1,0-1 0,-1 1 0,1-1 0,-1 1-1,1 0 1,-1 0 0,1-1 0,-1 1-1,1 0 1,-1 0 0,1 1 0,-1-1-1,1 0 1,-1 0 0,1 1 0,-1-1-1,1 1 1,-1-1 0,-1 2 0,-1 1-25,1-1 1,-1 1-1,1 0 1,-1 0 0,1 0-1,0 0 1,0 1-1,1-1 1,-1 1-1,1 0 1,0 0-1,-3 6 1,0 2-8,0 0 1,1 1-1,-2 15 0,1-2 159,1 1-1,2-1 1,0 1-1,2-1 1,4 41-1,-1-56-101,0 0 1,0-1-1,1 1 0,0-1 1,1 0-1,0 0 0,0-1 1,9 11-1,8 16 103,-19-30-132,0 0-1,0 0 0,-1 1 1,0-1-1,3 14 0,-5-18-26,0-1-1,1 1 1,-1 0-1,0 0 1,0 0-1,0-1 1,0 1-1,0 0 1,0 0-1,-1 0 1,1-1-1,0 1 0,-1 0 1,0 0-1,1-1 1,-1 1-1,0 0 1,0-1-1,0 1 1,0-1-1,0 1 1,0-1-1,0 0 1,-1 1-1,-2 1 0,2-2-38,-1 0 0,1 0-1,0 0 1,-1-1 0,1 1-1,-1-1 1,0 0 0,1 1-1,-1-1 1,1 0 0,-1-1-1,1 1 1,-1 0-1,0-1 1,1 1 0,-1-1-1,1 0 1,0 0 0,-1 0-1,1 0 1,0 0 0,-4-3-1,0 0-323,-1 0-1,1-1 0,0 0 1,0 0-1,1-1 0,-7-7 1,7 5 68,0 0 0,-4-9-1,8 16 268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10482,'2'4'542,"6"9"2996,10 23 0,-16-31-3304,0 0-1,-1-1 0,0 1 0,0 0 0,0 0 0,0 0 0,-1 0 0,1 0 0,-2 6 0,-2 7-84,0-1 0,-2-1 1,0 1-1,-14 31 0,11-29 11,-18 40 399,8-20 95,-18 63 1,34-93-710,8-18-314,4-6 150,5-6 57,32-31 0,-42 46 175,1 0 0,1 1 0,-1 0 0,1 1 0,0-1 0,0 1 1,0 0-1,0 1 0,15-5 0,-20 7 14,0 1 0,0-1 0,0 1 0,0 0 0,0 0 1,0 0-1,0 0 0,0 0 0,0 0 0,0 0 0,0 0 0,0 1 0,0-1 1,0 1-1,0 0 0,0 0 0,0-1 0,-1 1 0,1 0 0,0 0 1,-1 1-1,1-1 0,0 0 0,-1 1 0,1-1 0,-1 0 0,0 1 0,0 0 1,1-1-1,-1 1 0,0 0 0,0 0 0,-1-1 0,2 4 0,1 2 120,-1 1-1,0-1 0,-1 1 1,0-1-1,0 1 1,0 0-1,-1 12 0,-1-9 17,-1 0-1,-3 16 1,-1-1-473,5-17-1021,5-19-1251,1-16 1760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8722,'-17'15'5217,"17"1"-168,-3 9-3113,-8 16-1415,3 14-257,-4 10-136,0-1-40,12-8-32,0-3-16,2-13-24,3-8-128,6-16-568,-1-12-401,6-11 2018,3-13-1034</inkml:trace>
  <inkml:trace contextRef="#ctx0" brushRef="#br0" timeOffset="1">0 175 13315,'14'-2'4913,"-1"2"-3913,3 0-536,9-1-1408,3 0 720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0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7874,'5'9'3264,"6"-10"-2127,-2-2-905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2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29 3753,'0'-2'393,"0"0"0,-1 1 1,1-1-1,0 1 0,-1-1 0,1 1 1,-1-1-1,0 1 0,1 0 0,-1-1 1,0 1-1,-1-2 0,2 3-255,-1-1 1,1 1-1,0-1 0,-1 1 0,1-1 1,-1 1-1,1-1 0,-1 1 0,1 0 0,-1-1 1,1 1-1,-1 0 0,0-1 0,1 1 1,-1 0-1,1 0 0,-1-1 0,0 1 1,1 0-1,-1 0 0,0 0 0,1 0 0,-1 0 1,0 0-1,1 0 0,-1 0 0,0 0 1,1 0-1,-2 1 0,1-1-73,1 1 1,-1-1-1,1 0 0,0 1 1,-1-1-1,1 0 0,-1 1 0,1-1 1,0 1-1,-1-1 0,1 1 1,0-1-1,-1 1 0,1-1 1,0 1-1,0-1 0,0 1 0,0-1 1,-1 1-1,1 0 0,0-1 1,0 1-1,0-1 0,0 1 0,0 0 1,4 20 574,-3-13-396,5 29 570,1 63-1,-9 40-204,0 19-179,20 72 53,-3-48-182,9 73-16,-17-190-613,-6-65-1825,0-5 838,2-9-178,9-20 136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2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38 146 8962,'-3'1'696,"0"-1"0,0 0 0,0 0 1,0 0-1,-3 0 0,5 0-590,0 0 1,0 0 0,0 0-1,1-1 1,-1 1 0,0 0-1,0 0 1,1 0 0,-1-1-1,0 1 1,1 0-1,-1-1 1,0 1 0,1-1-1,-1 1 1,0-1 0,1 1-1,-1-1 1,1 1-1,-1-1 1,1 0 0,-1-1-1,6 2 2147,86-9-1938,-45 4-193,98-15 191,-4 1-95,-2 7 71,208-14 22,179-13 16,-223 32-198,39 30-54,-153-8-22,13-6-1,-51-4 0,-50 8 19,-38-4 62,-65-9 342,9 0-498,25 2-87,-24-1 108,10 0-3,1 1 0,19 6 1,-27-6 2,4 1 18,0 1 0,0 0 0,-1 1-1,14 7 1,-27-12-15,10 4 15,-10-4-14,0 0 0,0 0 0,1 0 0,-1 0 0,0 0 0,0-1 0,1 1 0,-1 0 0,0 0 0,0 0 0,0 0 0,1 0 0,-1-1 0,0 1 0,0 0 0,0 0 0,0 0 0,1 0 0,-1-1 0,0 1 0,0 0 0,0 0 0,0-1 0,0 1 0,0 0 0,0 0 0,0 0 0,0-1 0,1 1 0,-1 0 0,0 0 0,0-1 0,0 1 0,0 0 0,-1 0 0,1-1 0,0 1 0,0 0 0,0-1 0,0 1 8,0 0 4,0 0 4,0 0 6,0 0 8,0 0 20,0 0 59,-40 3 1191,27-2-1272,1 0 1,-13-2-1,24 1-28,0 0 1,0 0-1,0 0 1,0 0-1,0 0 0,1 0 1,-1 0-1,0 0 0,0 0 1,0 0-1,0 0 1,0 1-1,0-1 0,1 0 1,-1 1-1,0-1 0,0 0 1,0 1-1,1-1 1,-1 1-1,0-1 0,1 1 1,-1 0-1,0-1 0,1 1 1,-1 0-1,0 0-22,2 7 3,15 101 31,-11-48 26,-4 93-1,-2-16 18,12 40 44,35 179-1,-43-337-333,12 58 741,-12-64-1310,2 0 1,-1 0-1,9 17 0,-16-38-902,-3-11 788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62 181 11851,'3'0'618,"-1"1"1,1-1-1,0 0 1,0 1-1,0-1 1,0-1-1,0 1 1,-1 0-1,1-1 1,0 1-1,0-1 1,4-2-1,-3 1-365,0 0 0,0 0 0,0 0 0,-1-1 0,1 1 0,-1-1 0,6-6 0,-5 5-250,-1 0 0,1 0 0,-1-1 0,0 1 0,-1-1 0,1 0 0,-1 0 0,0 0 0,0 0 0,0 0 0,-1 0 0,0-1 0,1-7 0,-2 10 7,0 0-1,-1-1 1,1 1 0,0 0 0,-1 0 0,0-1 0,0 1 0,0 0-1,0 0 1,-1 0 0,1 0 0,-1 0 0,0 1 0,0-1 0,0 0-1,0 1 1,0-1 0,0 1 0,-1 0 0,1 0 0,-1 0 0,1 0 0,-1 0-1,0 1 1,0-1 0,0 1 0,0-1 0,0 1 0,0 0 0,0 0-1,-1 1 1,1-1 0,0 1 0,0-1 0,-1 1 0,1 0 0,-7 1-1,6 0 42,0-1-1,0 1 1,0 0-1,0 0 1,0 1-1,1-1 1,-1 1-1,0 0 0,1 0 1,-1 0-1,1 1 1,-1-1-1,1 1 1,0 0-1,0 0 1,1 0-1,-1 0 1,0 0-1,1 0 0,0 1 1,0-1-1,0 1 1,0 0-1,0 0 1,1-1-1,0 1 1,0 0-1,0 0 0,0 0 1,0 1-1,1-1 1,0 0-1,0 0 1,1 8-1,-1-6-14,1 0 0,0 1 0,0-1 0,1 0 0,0 0 0,0 0 0,0 0 0,4 5 0,-5-8-64,2 0-1,-1 0 1,0 0 0,0-1-1,1 1 1,-1-1 0,1 0-1,0 0 1,0 0 0,0 0 0,0 0-1,0-1 1,0 1 0,0-1-1,1 0 1,5 2 0,11 1-639,0 0 1,0-2-1,1 0 1,28-1-1,-32-2-553,-1-1-1,0 0 1,1-1-1,-1 0 1,0-2-1,16-6 1,1-4-730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24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121 107 6073,'-98'4'8357,"96"-4"-8178,1 0 1,-1 0 0,0 0 0,1 0-1,-1 0 1,0-1 0,1 1-1,-1 0 1,1-1 0,-1 0 0,-1 0-1,3 1-164,-1 0 1,1 0-1,0 0 0,0 0 1,0 0-1,0 0 0,0-1 0,0 1 1,0 0-1,0 0 0,0 0 1,0 0-1,0 0 0,0 0 0,0 0 1,0 0-1,0 0 0,0 0 1,0-1-1,0 1 0,0 0 0,0 0 1,0 0-1,0 0 0,0 0 1,0 0-1,0 0 0,0 0 0,0 0 1,0-1-1,0 1 0,0 0 0,0 0 1,0 0-1,0 0 0,0 0 1,0 0-1,0 0 0,0 0 0,0 0 1,0 0-1,0 0 0,0-1 1,0 1-1,0 0 0,0 0 0,1 0 1,-1 0-1,0 0 0,0 0 1,6-3 163,-5 2-112,15-5 53,0 0 0,1 0 0,0 2 0,0 0 0,30-3 0,93 2 151,-89 5-114,389-18 1054,105 14-536,-301 7-297,-143-3-208,52 1 88,513-2 469,-291-25-501,-335 22-222,-57-1-2394,-6 2 731,-8-1 727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2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88 9130,'0'-1'477,"0"1"0,0 0 1,0-1-1,0 1 0,-1-1 0,1 1 0,0 0 1,0-1-1,0 1 0,0 0 0,0-1 1,0 1-1,-1 0 0,1-1 0,0 1 0,0 0 1,-1-1-1,1 1 0,0 0 0,0 0 1,-1-1-1,1 1 0,-1 0-327,1-1 0,-1 1 0,0 0 0,1 0 0,-1 0 0,1-1 0,-1 1 0,0 0 0,1 0 0,-1 0 0,1 0 1,-1 0-1,-1 0 0,1 1-166,0-1 1,0 0 0,-1 1 0,1-1 0,0 1 0,0-1 0,0 1-1,-1-1 1,1 1 0,0 0 0,0 0 0,0-1 0,0 1 0,0 0-1,0 0 1,1 0 0,-2 2 0,-2 3 46,1 1 0,0-1 1,1 1-1,0 0 0,0 0 0,0 0 0,1 1 0,0-1 0,0 0 1,1 13-1,0-14-11,1 0 0,0 0 0,0 0 0,0 0 1,1 0-1,0 0 0,0-1 0,0 1 0,4 6 0,0-2 21,0-1 0,1 1 0,11 11 0,-14-17-31,0 0 0,0 0 0,0-1 0,1 0 0,-1 0 0,1 0 0,0 0 0,0-1 0,0 1 0,0-1 0,0 0 0,0-1 0,1 1 0,-1-1 0,1-1 0,-1 1 0,1 0 0,-1-1 0,1 0 0,10-2 0,-8 1-10,-1-1 1,1 0-1,-1 0 0,0-1 0,0 0 1,0 0-1,0-1 0,0 0 0,-1 0 0,1 0 1,-1-1-1,0 0 0,-1 0 0,8-9 1,-8 8-19,1-1 1,-2 0 0,1 0-1,-1-1 1,0 1 0,0-1 0,-1 0-1,2-9 1,-3 13 6,-1-1 0,-1 0-1,1 1 1,-1-1 0,0 0 0,0 0-1,0 1 1,0-1 0,-1 0 0,0 0-1,0 1 1,0-1 0,-1 1 0,1-1-1,-1 1 1,-3-5 0,1 2 9,-1 0 1,0 0-1,-1 1 1,1 0-1,-1 0 1,0 0-1,-8-5 1,-1 1 13,0 0 1,-21-10-1,29 16-6,1 1-1,-1 1 0,0-1 1,0 1-1,0 0 0,-1 1 1,-13-2-1,17 3-7,1 0 0,0 0-1,-1 1 1,1-1-1,-1 1 1,1 0 0,0-1-1,0 2 1,-1-1 0,1 0-1,0 1 1,0-1 0,0 1-1,0 0 1,1 0 0,-1 0-1,0 0 1,1 1 0,-3 2-1,1-1-14,1 1-1,0 0 0,0 0 1,0 0-1,1 0 0,0 1 1,-1-1-1,2 0 0,-1 1 1,-1 8-1,3-11-98,-1 1 0,1-1 0,0 0 0,0 1 0,0-1-1,0 1 1,1-1 0,-1 0 0,1 1 0,0-1 0,0 0 0,0 0-1,0 1 1,1-1 0,-1 0 0,1 0 0,0 0 0,4 4 0,-4-4-22,1-1 1,0 0 0,0 0-1,5 3 1,-8-5 122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2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7890,'-1'1'464,"0"1"1,0-1 0,0 0-1,0 1 1,0-1 0,0 1-1,1-1 1,-1 1 0,0-1 0,1 1-1,-1 3 1,1-2 451,0 1 0,0 0 0,0 0 0,2 4 0,-1 0-589,13 102 3165,-7-42-2790,24 104-116,-18-127-503,-9-35-63,-1 0-1,0 0 1,-1 0-1,0 0 1,0 14-1,-4-10-47,2-13 20,0-1 1,0 0-1,0 0 0,-1 0 1,1 1-1,0-1 0,0 0 1,0 0-1,0 1 0,0-1 1,0 0-1,-1 0 1,1 0-1,0 0 0,0 1 1,0-1-1,-1 0 0,1 0 1,0 0-1,0 0 0,0 0 1,-1 0-1,1 1 0,0-1 1,0 0-1,-1 0 0,1 0 1,0 0-1,0 0 1,-1 0-1,1 0 0,0 0 1,0 0-1,-1 0 0,1 0 1,0 0-1,0 0 0,-1 0 1,1-1-1,0 1 0,0 0 1,-1 0-1,1 0 1,0 0-1,0 0 0,0 0 1,-1-1-1,1 1 0,-1-1-42,1 0 0,-1 0 0,1 1 0,-1-1 0,1 0 0,-1 0 0,1 0 1,0 0-1,0 0 0,-1 0 0,1 0 0,0 0 0,0 0 0,0 0 0,0 0 0,0 0 0,0-1 0,0-3-95,1-13-196,1 0-1,0 0 1,5-18-1,-6 31 335,0 1 0,0 0-1,1 0 1,0-1-1,-1 1 1,1 0 0,0 0-1,1 0 1,-1 1 0,1-1-1,0 1 1,0-1-1,0 1 1,0 0 0,0 0-1,1 0 1,0 0-1,-1 1 1,1 0 0,0-1-1,0 1 1,0 1 0,0-1-1,1 1 1,7-3-1,-6 3 78,0 0 0,0 0 0,1 1 0,-1 0-1,0 0 1,0 0 0,0 1 0,10 1 0,-13-1 16,1 0 1,-1 0 0,0 0-1,0 1 1,0-1-1,-1 1 1,1 0 0,0-1-1,-1 1 1,1 0-1,-1 1 1,1-1 0,-1 0-1,0 1 1,0-1-1,0 1 1,0 0 0,1 4-1,0-2 17,-1 0-1,0 0 1,-1 0-1,1 0 1,-1 0 0,0 1-1,0-1 1,-1 0-1,0 1 1,0-1-1,0 1 1,0-1 0,-1 0-1,0 1 1,0-1-1,-1 0 1,-1 6 0,-1-3-41,1-1 1,-1 1 0,-1-1 0,1 0 0,-1 0 0,0-1 0,-1 0-1,1 0 1,-1 0 0,-10 7 0,14-11-87,-6 4 45,-17 11-1,23-16-167,-1 0-1,1 0 0,-1 0 1,1 0-1,-1 0 0,0-1 0,1 1 1,-1-1-1,0 1 0,1-1 0,-1 0 1,-3 0-1,6 0-30,-1-1-1,1 1 1,-1 0-1,1 0 1,-1 0-1,1 0 1,-1 0 0,0-1-1,1 1 1,-1 0-1,1 0 1,0-1 0,-1 1-1,1 0 1,-1-1-1,1 1 1,-1-1-1,1 1 1,0 0 0,-1-1-1,1 1 1,0-1-1,0 1 1,-1-1 0,1 1-1,0-1 1,0 1-1,0-1 1,-1 0-1,1 1 1,0-1 0,0 1-1,0-1 1,0 1-1,0-1 1,0 0 0,5-11-2259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187 284 10754,'4'2'678,"0"1"0,0 0 0,0 0 0,0 0 0,0 0 0,-1 0 0,0 1 0,1 0 0,-1 0 0,-1 0 0,1 0 0,-1 0 0,5 9 0,-1 2 335,-1 1 0,6 27 0,-7-17-236,3 43-1,-6-47-557,1 1-1,8 40 0,4-22-225,-9-26 56,0-1 0,-1 1 0,3 17 0,-7-27-172,1-1 0,-1 1 0,0 0 0,-1 0 0,1-1 1,-1 1-1,0 0 0,0-1 0,0 1 0,0-1 0,-1 1 0,0-1 0,0 0 0,-4 6 0,6-9 19,-1 0 0,1 0-1,-1 0 1,1-1 0,-1 1 0,0 0-1,1 0 1,-1-1 0,0 1-1,0-1 1,1 1 0,-1-1-1,0 1 1,0-1 0,0 1-1,0-1 1,0 1 0,0-1-1,0 0 1,0 0 0,0 0 0,0 1-1,0-1 1,0 0 0,0 0-1,1 0 1,-1-1 0,0 1-1,0 0 1,0 0 0,-1-1-1,-16-10-855</inkml:trace>
  <inkml:trace contextRef="#ctx0" brushRef="#br0" timeOffset="1">1 27 10034,'13'-20'4057,"4"16"-2401,2 2-399,-1 3-377,5 6-216,0 2-752,3 3-488,-6 10 344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2 132 11066,'0'1'340,"0"0"0,-1 0 1,1 0-1,0 0 0,0 0 0,0 0 0,0 0 0,0 0 0,0 0 0,0 0 0,0 0 0,0 0 0,0 0 0,1 0 0,-1 0 0,0 0 0,1 0 0,-1 0 0,1 1 0,0-1-203,0 0 0,0 0 0,0-1-1,0 1 1,1 0 0,-1 0 0,0-1 0,0 1-1,1-1 1,-1 1 0,0-1 0,0 1-1,1-1 1,1 0 0,3 1-2,1 0 0,-1-1 0,0 0 1,1-1-1,-1 1 0,0-1 0,1 0 0,-1-1 1,0 0-1,0 0 0,0 0 0,0 0 0,0-1 1,8-5-1,-6 3-138,0-1 0,0 0 0,0 0 0,-1-1 0,0 1 0,0-2 0,0 1 1,8-14-1,-14 19-10,1 0 1,-1-1-1,0 1 1,0-1-1,0 1 1,0-1-1,-1 1 1,1-1-1,-1 0 1,1 1-1,-1-1 1,0 0-1,0-3 1,0 5 6,-1 0 1,1-1 0,0 1 0,-1 0 0,1-1-1,-1 1 1,1 0 0,-1 0 0,0-1-1,1 1 1,-1 0 0,0 0 0,0 0 0,0 0-1,0 0 1,0 0 0,0 0 0,0 0-1,0 1 1,0-1 0,-1 0 0,1 1-1,0-1 1,0 0 0,-1 1 0,-1-1 0,-1 0 11,0 1 0,0-1 1,1 1-1,-1 0 0,0 0 1,1 0-1,-1 1 0,0-1 1,0 1-1,1 0 0,-1 0 1,1 0-1,-1 1 0,1-1 1,-1 1-1,1 0 0,0 0 1,0 0-1,0 0 0,-5 5 0,3-3 40,0 1-1,1 0 1,-1 0-1,1 1 0,0-1 1,0 1-1,1 0 1,0 0-1,0 0 0,-3 11 1,4-12-15,1 0 1,0-1-1,0 1 1,0 0-1,1 0 1,0 0-1,0 0 1,0 0-1,1 0 1,1 8-1,-1-10-54,0 0 1,0 0-1,0 0 0,1 0 0,-1-1 0,1 1 1,0 0-1,0-1 0,0 0 0,0 1 0,0-1 1,0 0-1,1 0 0,-1 0 0,1 0 0,-1-1 1,1 1-1,4 1 0,-1 0-296,0-1 1,0 0-1,0 0 0,0-1 0,1 0 1,-1 0-1,0 0 0,7-1 0,24-4-710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78 169 9554,'-15'9'4713,"-1"7"-1856,2 6-713,-1 6-271,4 0-697,5 2-328,6-6-488,1-2-144,10-1-160,1-3-32,8-5-392,3-5-344,5-9-1081,4-6-599,0-13 1448</inkml:trace>
  <inkml:trace contextRef="#ctx0" brushRef="#br0" timeOffset="1">273 1 10026,'-1'17'4841,"2"6"-1664,-3 17-1489,-1 8-63,2 14-577,-5 6-280,13-1-328,1-9-128,8-14-152,4-11-64,3-13-336,-1-8-344,1-10-1208,-3-5 1712,-3-22-344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12859,'4'2'1174,"26"8"4395,1-2-4067,-22-6-1423,0-1 0,0 0-1,0 0 1,0-1 0,10 0 0,37-8 116,11 0-100,-58 7-87,0 1-1,1 0 1,-1 1 0,0 0-1,11 3 1,-16-3 18,0 0 0,0 1 0,-1-1 1,1 1-1,0 0 0,-1 0 0,1 0 0,-1 1 1,0-1-1,0 1 0,0 0 0,0 0 0,0 0 1,0 0-1,-1 0 0,0 1 0,1-1 0,-1 1 1,-1 0-1,1-1 0,0 1 0,-1 0 1,2 7-1,0 3 302,-1 0 0,-1 0 1,0 1-1,0-1 1,-4 22-1,2-31-384,-1-4-460,-3-11-1249,-1-7-554,-1-5 899</inkml:trace>
  <inkml:trace contextRef="#ctx0" brushRef="#br0" timeOffset="0.99">314 1 9562,'4'2'4233,"4"2"-1913,3 4-151,1 10-497,1-1-359,0 4-681,5 1-264,2-5-232,2-1-344,1-7-1337,-3-1-1055,-5-4 1472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7386,'32'38'3723,"-30"-36"-3321,-1 0-1,0-1 1,0 1 0,0 0-1,0 0 1,0 0 0,0 0-1,0 0 1,-1 0 0,1 2-1,1 4 1105,0-3-633,3 8 1706,11 22-1,-15-32-2395,1 0 0,0 0 0,0 0 0,0-1 1,0 1-1,0-1 0,1 1 0,-1-1 0,1 0 1,-1 0-1,1 0 0,6 3 0,-9-5-163,1 1 0,0-1-1,0 0 1,0 1 0,0-1 0,0 0-1,0 0 1,-1 0 0,1 0 0,0 0-1,0 0 1,0 0 0,0 0 0,0 0-1,0-1 1,0 1 0,-1 0 0,1 0-1,0-1 1,1 0 0,-1 0-15,1 0 1,-1 0-1,1 0 1,-1 0-1,0-1 1,1 1-1,-1-1 0,0 1 1,1-3-1,2-3-137,-1 0-1,0 0 0,3-12 1,-5 18 104,42-158-8610,-36 143 7316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112 130 11851,'-26'13'5504,"19"-9"-3833,0 0 0,-15 5 1,25-20 794,10-13-2365,19-25-50,-30 44-46,1 0 0,-1 0 0,0 0 1,0 0-1,1-7 0,-2 10-4,-1 0 0,1 0 0,-1-1 0,0 1-1,0 0 1,0 0 0,0 0 0,-1 0 0,1 0 0,-1 0 0,1 0-1,-2-3 1,2 4-1,-1 0-1,1 1 0,-1-1 1,1 1-1,-1-1 0,1 1 1,-1-1-1,1 1 1,-1-1-1,1 1 0,-1-1 1,0 1-1,1 0 0,-1-1 1,0 1-1,1 0 0,-1 0 1,0 0-1,0-1 0,1 1 1,-1 0-1,0 0 1,1 0-1,-1 0 0,0 0 1,-1 0-1,-20 6-32,18-5 42,0 1 0,-1 0 0,1 0 0,0 1 0,1-1 1,-1 1-1,0 0 0,1 0 0,-1 0 0,1 0 0,0 1 0,0-1 1,1 1-1,-1 0 0,1 0 0,-1 0 0,1 0 0,0 0 0,1 0 1,-1 0-1,1 1 0,0-1 0,0 1 0,0-1 0,1 1 0,-1 0 1,1 5-1,1 0 74,0 0 0,0 0 1,1 0-1,0 0 0,1-1 1,0 1-1,0-1 1,7 13-1,-8-18-96,1 1 1,-1-1-1,1 0 0,0 0 1,1 0-1,-1-1 0,1 1 1,0-1-1,-1 1 0,2-1 1,-1 0-1,0-1 0,0 1 0,1-1 1,0 0-1,-1 0 0,1 0 1,5 1-1,-3-2-300,0 0 1,-1-1-1,1 1 0,0-1 1,0 0-1,-1-1 0,1 0 0,0 0 1,-1 0-1,1-1 0,11-4 0,33-20-1194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222 173 8242,'-10'-45'4807,"8"34"-3923,0 0-1,-8-19 0,9 24-556,-2 1-1,1 0 1,0 0 0,-1 0-1,0 0 1,0 0-1,-1 1 1,1-1-1,-1 1 1,0 0 0,-5-4-1,7 6-233,0 1 0,-1-1 0,1 1-1,-1 0 1,1-1 0,-1 1 0,0 0 0,0 0 0,1 1-1,-1-1 1,0 1 0,0-1 0,0 1 0,1 0 0,-1 0-1,0 0 1,0 0 0,0 1 0,0-1 0,1 1-1,-1 0 1,0 0 0,-4 1 0,3 1-34,-1-1 0,1 1 0,0 0 0,0 0 0,0 0 0,1 1 0,-1-1 0,1 1 0,-1 0 0,1 0 0,0 0 0,1 0 0,-1 1 0,-3 7 0,1 1 9,1-1-1,0 1 0,0 0 0,-2 22 1,1 10 56,3 0 0,1 0 0,2 0 0,7 46 0,1-35 64,2-1 1,35 101-1,-22-93-1412,-20-55 809,-1 0 0,2 11 1,-5-18 360,0 0-1,0 0 1,0 0 0,0 0 0,0 1 0,0-1 0,0 0-1,0 0 1,0 0 0,-1 0 0,1 0 0,0 0 0,-1 0 0,0 1-1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14 6329,'-2'-2'577,"0"1"0,-1-1-1,1 1 1,0 0 0,-1 0 0,1 0-1,-1 0 1,1 0 0,-1 0-1,1 1 1,-1-1 0,1 1 0,-1-1-1,0 1 1,-4 0 0,4 1-256,0 0 1,1 0 0,-1-1 0,0 2 0,0-1 0,1 0 0,-1 0-1,1 1 1,-1 0 0,1-1 0,0 1 0,0 0 0,-1 0-1,-1 3 1,-1 1 61,0 0 0,0 1-1,1 0 1,-1 0-1,2 0 1,-1 0 0,1 0-1,0 1 1,-2 8-1,4-11-306,0-1 0,0 1 0,0 0-1,1 0 1,-1 0 0,1 0-1,0 0 1,1 0 0,-1 0 0,1 0-1,0 0 1,1-1 0,-1 1-1,1 0 1,-1 0 0,4 4-1,-4-7-65,0 0-1,1-1 1,-1 1-1,1 0 1,-1 0-1,1 0 1,0-1-1,-1 1 1,1-1-1,0 0 1,0 1-1,0-1 1,0 0-1,0 0 1,4 1-1,-3-1-16,0-1-1,1 1 0,-1-1 1,1 1-1,-1-1 0,1 0 1,-1-1-1,0 1 0,6-2 1,1 0-98,0-2 0,0 0 0,0 0 1,0 0-1,15-11 0,-7 2-119,-1-1 0,0 0 0,24-28 0,-40 41 227,0 0 1,-1 0 0,1 0-1,0 1 1,0-1-1,0 0 1,0 1 0,0-1-1,0 1 1,0-1 0,1 0-1,-2 1 2,0 0-1,0 0 1,1 0-1,-1 0 1,0 0-1,0 0 1,0 0-1,0 0 1,1 0-1,-1 1 1,0-1 0,0 0-1,0 0 1,0 0-1,0 0 1,1 0-1,-1 0 1,0 0-1,0 1 1,0-1-1,0 0 1,0 0-1,0 0 1,0 0 0,0 0-1,0 1 1,0-1-1,1 0 1,-1 0-1,0 0 1,0 0-1,0 1 1,0-1-1,0 0 1,0 0-1,0 0 1,0 0 0,0 1-1,-1-1 1,1 5 91,0-1 0,-1 1 0,-2 7 0,2-10-78,-1 3-45,1 1-1,0 0 1,0-1 0,0 1 0,0 0 0,1 0 0,0-1 0,0 1 0,1 0 0,0-1 0,0 1 0,0 0-1,0-1 1,1 1 0,4 9 0,-6-15-45,0 0 0,1 1 0,-1-1 0,0 0 0,0 1 0,0-1-1,1 0 1,-1 1 0,0-1 0,1 0 0,-1 0 0,0 1 0,1-1 0,-1 0 0,0 0-1,1 0 1,-1 0 0,0 1 0,1-1 0,-1 0 0,1 0 0,-1 0 0,0 0 0,1 0 0,-1 0-1,1 0 1,-1 0 0,0 0 0,1 0 0,-1 0 0,0 0 0,1 0 0,-1 0 0,1 0 0,-1-1-1,0 1 1,1 0 0,-1 0 0,0 0 0,1-1 0,-1 1 0,0 0 0,1 0 0,-1-1-1,9-11-999</inkml:trace>
  <inkml:trace contextRef="#ctx0" brushRef="#br0" timeOffset="1">420 104 11763,'5'17'4856,"13"26"0,-8-23-3717,1 0 0,16 22 0,-8-21-818,-18-21-315,-1 1-1,1-1 1,0 1 0,-1-1-1,1 1 1,0-1 0,0 1-1,-1-1 1,1 0-1,0 0 1,0 1 0,0-1-1,0 0-5,-1 0-1,0 0 0,0 0 0,1 0 1,-1 0-1,0-1 0,0 1 0,1 0 1,-1 0-1,0 0 0,0 0 0,0-1 0,1 1 1,-1 0-1,0 0 0,0 0 0,0-1 1,0 1-1,0 0 0,1 0 0,-1-1 1,0 1-1,0 0 0,0 0 0,0-1 1,0 1-1,0 0 0,0 0 0,0-1 0,0 1 1,0 0-1,0 0 0,0-1 0,0 1 1,0 0-1,0-1 0,0 1 0,-1-11-94,-1-1 0,0 1 0,0 0-1,-1 0 1,-6-13 0,1-1-79,0 2 11,-5-21-140,12 39 248,0 0 0,0-1 0,0 1 0,1 0 0,0 0 0,1-7 0,-1 11 0,0 0 0,0 0 0,0 0 0,1 0 0,-1 0 0,0 0 0,1 1 1,-1-1-1,1 0 0,-1 0 0,1 1 0,-1-1 0,1 0 0,0 1 0,-1-1 0,1 0 0,0 1 0,-1-1 0,1 1 0,0-1 0,0 1 0,0-1 0,-1 1 1,1 0-1,0-1 0,0 1 0,0 0 0,0 0 0,1 0 0,2-1-389,-1 1-1,1 0 1,0 0 0,0 0-1,-1 1 1,5 0 0,10 4-343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9658,'38'8'6646,"-20"-4"-5955,0-1 0,20 1 0,-7-4-340,0-2 0,0-1-1,52-13 1,-7 1-257,-13 8-45,-57 7-41,1 0 0,-1 0 0,1 1 0,-1-1 0,1 1 0,-1 1 0,10 2 0,-15-3 18,0-1 0,1 1 1,-1 0-1,0-1 0,1 1 0,-1 0 0,0 0 1,0-1-1,0 1 0,0 0 0,0 0 0,0 0 1,0 0-1,0 1 0,0-1 0,-1 0 0,1 0 1,0 0-1,-1 1 0,1-1 0,0 2 0,-1 1 242,0-1 0,0 1-1,0-1 1,0 1 0,0-1-1,-2 7 1,-1 17 1137,4-20-1153,-1 3-20,0 1-1,1 0 0,1-1 0,4 16 0,-6-23-234,1-1 0,0 0 1,0 0-1,0 0 0,0 0 0,1 0 0,-1 0 0,1 0 0,-1 0 1,1 0-1,2 2 0,-3-3-24,1 0 0,-1 0 0,1-1 0,-1 1 0,1 0 0,0-1 0,-1 1 0,1-1 0,-1 0 0,1 1 0,0-1 1,-1 0-1,1 0 0,0 0 0,0 0 0,-1 0 0,1-1 0,1 1 0,0-1-191,1 0 1,-1 0-1,0-1 0,0 1 0,0-1 1,-1 1-1,1-1 0,0 0 1,0 0-1,-1 0 0,0-1 1,1 1-1,-1 0 0,0-1 0,2-3 1,4-5-1731,-1-1 0,7-17 1,-9 20 472,22-45-5708,-7 19 6279,-19 33 1326,0 0-1,0 0 1,0 1 0,1-1-1,-1 0 1,1 1 0,2-3-1,-3 3-295,-1 1 0,0 0 0,1 0 0,-1 0 0,1-1 0,-1 1 0,0 0 0,1 0-1,-1 0 1,1 0 0,-1 0 0,0 0 0,1 0 0,-1 0 0,1 0 0,-1 0 0,0 0 0,1 0 0,-1 0 0,0 0-1,1 1 1,-1-1 0,1 0 0,-1 0 0,0 0 0,1 0 0,-1 1 0,0-1 0,1 0 0,-1 0 0,0 1 0,0-1-1,1 0 1,-1 1 0,0-1 0,0 0 0,1 1 0,-1-1 0,0 0 0,0 1 0,0-1 0,0 0 0,0 1-1,1-1 1,-1 1 0,0 0 0,3 9 1699,0 0 1,3 17-1,-4-14-474,7 19-1,-8-28-1248,0-1 0,1 0 0,-1 0 0,1 1 0,0-1 0,0 0 0,0 0 0,0-1 0,0 1 1,5 3-1,-7-5-159,1-1 1,-1 1 0,1-1 0,0 1 0,-1-1 0,1 0-1,0 1 1,0-1 0,-1 0 0,1 1 0,0-1 0,0 0-1,0 0 1,-1 0 0,1 1 0,0-1 0,0 0 0,0 0-1,0 0 1,-1 0 0,1-1 0,0 1 0,0 0 0,0 0-1,-1 0 1,1-1 0,0 1 0,1-1 0,0-1-497,1 0 1,-1 0-1,1 0 0,-1 0 1,0 0-1,2-4 0,10-11-1016</inkml:trace>
  <inkml:trace contextRef="#ctx0" brushRef="#br0" timeOffset="1">892 4 8202,'1'0'536,"0"1"-1,0 0 1,1 0 0,-1 0 0,0 0-1,0 0 1,0 0 0,-1 0 0,1 0-1,0 0 1,0 0 0,-1 1 0,1-1-1,0 0 1,-1 0 0,1 3 0,5 22 2617,-4-8-1197,-2 29-1,-1-20-1054,1-25-755,1-3-713,2-7-1400,0 1 1029,6-13 299,13-20 1,3-4 318,-25 43 335,0 0-1,0 1 1,1-1-1,-1 1 1,0-1-1,0 0 0,1 1 1,-1-1-1,1 1 1,-1-1-1,0 1 1,1-1-1,-1 1 0,1 0 1,-1-1-1,1 1 1,0-1-1,-1 1 1,1 0-1,-1 0 0,1-1 1,-1 1-1,1 0 1,0 0-1,0-1 1,0 2 28,0-1-1,-1 0 1,1 1 0,0-1 0,-1 1 0,1-1-1,-1 1 1,1-1 0,0 1 0,-1 0 0,1-1 0,-1 1-1,1-1 1,-1 1 0,0 0 0,1 0 0,-1-1 0,0 1-1,1 0 1,-1 0 0,0 1 0,9 36 1420,-7-28-1191,0 0 0,0-1-1,7 16 1,-8-23-334,0 1-1,1-1 1,-1 0 0,0 0-1,1-1 1,-1 1 0,1 0 0,0 0-1,0-1 1,0 1 0,0-1 0,3 3-1,-3-3-239,1 0 1,-1 0-1,0-1 0,0 1 0,0-1 1,1 1-1,-1-1 0,0 0 0,1 1 1,-1-1-1,0-1 0,1 1 0,3-1 0,27-9-1703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3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60 224 13683,'-14'6'5585,"-2"12"-3592,2 2-257,6 8-744,1-4-312,10 1-384,5-4-120,5-1-128,6-3-40,5-7-144,1-5-256,3-8-720,0-6-528,0-8 968</inkml:trace>
  <inkml:trace contextRef="#ctx0" brushRef="#br0" timeOffset="1">327 0 10674,'4'22'5313,"-5"8"-1712,-10 11-1576,2 10-241,3 13-744,-3-3-312,12-4-472,3-4-112,8-17-144,4-6-280,-6-18-712,-5-12-464,2-12 800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11058,'27'19'7340,"-19"-14"-6518,1-1 0,19 6 0,2-2-338,0-2 0,0-1 0,48 1 0,-70-5-476,0 0 1,0 0 0,0 0 0,0 1 0,0 0 0,-1 1 0,1 0 0,-1 0 0,11 6 0,-15-7-4,1 1-1,-1 0 1,1-1 0,-1 2-1,0-1 1,0 0 0,0 0-1,-1 1 1,1 0 0,-1-1 0,0 1-1,0 0 1,0 0 0,0 0-1,-1 0 1,0 1 0,0-1 0,1 8-1,1 41 268,-3-47-301,0-6-5,0 0 0,0 1-1,0-1 1,0 0 0,0 0 0,0 0 0,0 1-1,0-1 1,0 0 0,0 0 0,0 0 0,0 0-1,0 1 1,-1-1 0,1 0 0,0 0 0,0 0-1,0 1 1,0-1 0,0 0 0,0 0 0,0 0-1,0 0 1,-1 0 0,1 1 0,0-1 0,0 0-1,0 0 1,0 0 0,-1 0 0,0 1-378</inkml:trace>
  <inkml:trace contextRef="#ctx0" brushRef="#br0" timeOffset="1">369 0 12579,'4'10'5057,"2"-5"-3097,1 2-431,8 2-361,-2-2-384,4 3-552,3 2-512,-1-1-1400,-1 1 1175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58 7938,'7'31'8027,"0"15"-2976,-3-11-2741,-3-29-2043,0-1-1,1 1 1,-1-1-1,4 8 1,-4-11-244,-1-1 0,1 1 0,0-1 0,-1 0 1,1 0-1,0 1 0,0-1 0,0 0 0,0 0 1,0 0-1,0 0 0,0 0 0,0 0 0,1-1 1,-1 1-1,0 0 0,1 0 0,-1-1 0,0 1 0,1-1 1,-1 1-1,3-1 0,-1 0-77,0 0 0,0 0 0,-1-1 0,1 0 0,0 1 0,0-1 0,-1 0-1,1 0 1,-1-1 0,1 1 0,-1 0 0,1-1 0,-1 0 0,0 1 0,0-1 0,0 0 0,0 0 0,4-5 0,1-2-497,0 0 1,0-1 0,6-14-1,-10 20 288,-1-1 0,0 0 0,0 0 0,0 0 0,-1-1 0,0 1-1,0 0 1,0-1 0,0 1 0,-1-7 0,0 9 185,-1 1-1,1-1 1,-1 0-1,1 1 1,-1-1 0,0 0-1,0 1 1,0-1 0,0 1-1,0-1 1,-1 1-1,1 0 1,-1-1 0,0 1-1,1 0 1,-1 0 0,0 0-1,0 0 1,0 1-1,-1-1 1,1 1 0,-3-3-1,-4 0 209,-1 0 0,1 0 0,-1 1-1,0 0 1,0 1 0,0 0 0,0 0-1,0 1 1,-1 0 0,1 1 0,0 0-1,-1 1 1,-10 2 0,19-3-1,1 1 1,0-1 0,-1 1-1,1-1 1,0 1 0,-1 0 0,1-1-1,0 1 1,0 0 0,0 0-1,0 0 1,0 0 0,-2 2-1,3-3-94,0 0 0,0 1 0,0-1 0,-1 0 0,1 0 0,0 1 0,0-1 0,0 0 0,0 1 0,0-1 0,0 0 0,0 0 0,0 1 0,0-1 0,0 0 0,0 1 0,0-1 0,0 0 0,0 1 0,0-1 0,0 0 0,0 0 0,0 1 0,0-1 0,1 1 0,-1-1-23,1 1 0,0-1 0,-1 1 0,1-1 0,-1 1 0,1-1 0,0 0 0,-1 1 0,1-1 0,0 0 0,0 0 1,-1 1-1,1-1 0,1 0 0,5 1-9,-1-1 0,0 0 0,1-1 0,-1 1 0,0-1 0,1 0 0,-1-1 0,6-1 0,1-1-6,74-14-26,-71 16 30,-1 0 1,1 1 0,25 3-1,-36-2 2,0 1 0,0 0 0,-1 0 0,1 0 0,0 0 0,7 5 0,-9-5 3,-1 0-1,1 1 1,-1 0 0,0-1-1,1 1 1,-1 0-1,0 0 1,0 1 0,0-1-1,-1 0 1,1 1 0,0-1-1,0 3 1,1 2 79,-1 0 0,1 0 0,-2 0 0,1 0 0,-1 0 0,0 0 0,-1 0 0,0 12 0,-1-5 292,0 0-1,-1 0 1,-6 21-1,8-35-373,0 1-1,0-1 1,0 0 0,0 0-1,0 0 1,0 0 0,0 0-1,0 0 1,0 0-1,0 0 1,0 0 0,0 1-1,0-1 1,0 0-1,-1 0 1,1 0 0,0 0-1,0 0 1,0 0 0,0 0-1,0 0 1,0 0-1,0 0 1,0 0 0,0 0-1,0 0 1,0 0 0,-1 0-1,1 0 1,0 0-1,0 0 1,0 0 0,0 0-1,0 0 1,0 0-1,0 0 1,0 0 0,-1 0-1,1 0 1,0 0 0,0 0-1,0 0 1,0 0-1,0 0 1,0 0-18,-1 0 0,1 0 0,0-1 0,0 1 0,0 0 0,0-1 0,0 1 0,0 0 0,-1 0 0,1-1 0,0 1 0,0 0 0,0 0 0,0-1 1,0 1-1,0 0 0,0-1 0,0 1 0,0 0 0,0-1 0,0 1 0,0 0 0,1-1 0,2-9-67,1 0 1,0 0 0,0 0-1,1 0 1,1 1 0,11-16-1,-13 19 52,0 1 13,0-1 0,0 1 0,0 0 1,6-5-1,-9 9 23,1 0 0,-1 0 0,1 0 0,0 0 0,-1 0 0,1 0 0,0 0 0,0 1 0,0-1 0,-1 0 0,1 1 0,0 0 0,0-1 0,3 1 0,-4 0 17,0 0 1,0 1-1,1-1 0,-1 0 0,0 1 0,0-1 0,0 0 0,0 1 1,0 0-1,0-1 0,0 1 0,0-1 0,-1 1 0,1 0 0,0 0 0,0 0 1,0-1-1,-1 1 0,1 0 0,0 2 0,11 20 461,4 28 283,-13-37-766,1 0-1,1-1 1,9 19-1,2-10-172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13 4713,'19'-9'4271,"-18"8"-3905,0 1 0,0-1 1,0 1-1,0 0 1,0-1-1,1 1 1,-1 0-1,0 0 1,0 0-1,0 0 1,1 0-1,-1 0 1,0 0-1,2 1 0,-4 2 1519,-9 6-1160,0 0 0,-1-1-1,1 0 1,-15 8 0,5-4-380,-16 12-13,-71 50 190,94-64-402,0 2 0,0 0 0,2 0 0,-1 1 1,-14 22-1,24-32-77,-1 1 1,1 0 0,0-1-1,0 1 1,0 0-1,1 0 1,-1 1 0,1-1-1,0 0 1,0 0-1,1 1 1,-1-1 0,1 0-1,0 1 1,0-1 0,1 6-1,2-2 41,-1 0 0,2 0 0,-1-1 1,1 1-1,0-1 0,1 0 0,8 11 0,2-1 238,26 25 1,-28-31-124,1 0 1,0-1-1,18 10 0,47 20 481,-38-20-345,47 27 489,-85-45-775,0 0 0,0 0 0,0 0 1,0 0-1,0 1 0,0 0 0,0-1 0,3 7 0,-6-9-57,0 0-1,0 0 1,0 0 0,0 0 0,0 0 0,0 0 0,0 0 0,0 0-1,0 0 1,0 0 0,0 0 0,0 1 0,0-1 0,0 0-1,0 0 1,0 0 0,0 0 0,0 0 0,0 0 0,0 0 0,0 0-1,0 0 1,0 0 0,0 0 0,0 0 0,0 0 0,0 0-1,0 0 1,0 0 0,0 0 0,-1 0 0,1 0 0,0 0-1,0 0 1,0 0 0,0 0 0,0 0 0,0 0 0,0 0 0,0 0-1,0 0 1,0 0 0,0 0 0,0 0 0,0 0 0,0 0-1,0 0 1,0 0 0,0 0 0,-1 0 0,1 0 0,0 0 0,0 0-1,0 0 1,0 0 0,0 0 0,0 0 0,0 0 0,0 0-1,0 0 1,0 0 0,0 0 0,0 0 0,0 0 0,-8-2-2248,0 0 1345,-3 2 487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95 7362,'25'-21'3327,"-25"21"-3161,0-1 0,1 0 0,-1 1 0,1-1 0,-1 1 0,0-1 0,0 0 0,1 1 0,-1-1 0,0 0 0,0 1 0,0-1 0,0 0 0,0 0 0,0 1 0,0-1 0,0 0 1,0 1-1,0-1 0,0-1 0,-6-12 2419,4 11-2028,0 0-345,1 0-1,-1 1 0,0-1 1,-1 0-1,1 1 0,0-1 1,-1 1-1,1 0 0,-1-1 1,0 2-1,0-1 0,0 0 1,0 0-1,0 1 0,0-1 0,0 1 1,0 0-1,-1 0 0,1 1 1,0-1-1,-1 0 0,1 1 1,-5 0-1,2 0-124,0 0 0,0 1 0,0-1 0,0 1 0,1 1 0,-1-1 1,0 1-1,1 0 0,-1 0 0,1 1 0,0-1 0,0 1 0,-6 4 0,6-3-55,-1 1-1,1-1 0,0 1 1,1 0-1,-1 0 1,1 0-1,0 1 1,0 0-1,1 0 1,0 0-1,0 0 1,0 0-1,0 0 1,1 1-1,0-1 1,1 1-1,0 0 1,0 0-1,0-1 1,1 1-1,-1 0 1,2 0-1,-1 0 1,1-1-1,0 1 1,0 0-1,4 8 1,-3-10-19,0 1 0,1-1 0,0 1 0,0-1 0,1 0 0,-1 0 0,1 0 0,0-1 0,0 1 0,1-1 0,-1 0 0,1 0 0,0-1 0,0 1 0,0-1 0,1 0 0,-1-1 0,1 1 0,8 2 0,-3-2-253,-1-1 0,1 0 0,0 0 0,0-1 0,0-1 0,0 1 0,-1-2 0,1 0 0,0 0 0,14-4 0,11-6-602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12435,'3'2'5465,"-7"2"-2865,-7 6-967,-2 0-193,-7 5-656,4 1-296,-3 0-336,-1-2-288,-4-2-784,0-2-552,6-6-3681,-2-2 3440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8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 8258,'5'-3'4217,"-1"1"-1489,-4 5-455,-1-3-113,-2 4-567,-13 30-281,-19 52-656,14-32-208,0-3-240,4-5-72,3-13-88,6-6-200,0-8-792,6-5-480,-8-11 775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7210,'24'-6'4384,"-11"14"642,3 7-2490,-3 6-664,2 6-103,-3 3-625,4 5-280,4-2-472,-2-2-144,12-2-136,-8-6-32,6-7-24,0 2-184,-12-10-608,5 4-432,-6-4-1032,-4-2 71,3-5 1281</inkml:trace>
  <inkml:trace contextRef="#ctx0" brushRef="#br0" timeOffset="1">437 155 11426,'-1'-2'5098,"-1"1"-2738,1 0-848,0 1-159,1 0-585,13 0-168,22 0-304,39-3-112,-35-2-56,-7-2-232,-3 3-912,-8-1-657,-3 0 921</inkml:trace>
  <inkml:trace contextRef="#ctx0" brushRef="#br0" timeOffset="2">568 0 10402,'2'0'4681,"-2"0"-2152,6 7-857,-6-7-128,0 3-487,4 30-265,2 44-352,-2-26-80,1-5-96,7 0-64,6-12-96,-5-7-224,0-9-944,-3-7-96,8-12 536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32 8042,'0'0'44,"1"-2"512,0 1-1,-1 0 1,1-1 0,-1 1-1,1 0 1,-1-1 0,0 1 0,1 0-1,-1-3 1,0 4-322,0-1 1,-1 1-1,1-1 0,0 1 1,0-1-1,-1 0 0,1 1 1,0-1-1,-1 1 0,1-1 1,-1 1-1,1 0 0,0-1 1,-1 1-1,1-1 0,-1 1 0,1 0 1,-1-1-1,1 1 0,-1 0 1,0 0-1,1-1 0,-1 1 1,1 0-1,-1 0 0,0 0 1,-3-1 16,0-1 1,-1 2 0,1-1 0,0 0 0,0 1-1,0 0 1,-1 0 0,1 0 0,0 0 0,0 1-1,0-1 1,0 1 0,-1 0 0,1 1 0,-5 1-1,4 0-222,0 0 0,1 0 0,-1 0 0,1 0 0,0 1 0,0-1 0,0 1 0,0 0 0,1 0 1,0 1-1,-5 6 0,4-4-21,-1 0 0,1 0 0,1 0 0,-1 0 0,1 1 0,1 0 0,-1-1 0,1 1 0,1 0 0,-2 12 0,3-18-12,0-1 0,0 1 0,0-1 0,0 1 0,0-1 0,1 1 0,-1-1 0,0 0 1,1 1-1,-1-1 0,1 1 0,0-1 0,-1 0 0,1 1 0,0-1 0,0 0 1,0 0-1,0 0 0,0 1 0,2 1 0,-1-2-15,0 0 0,0-1 1,0 1-1,-1 0 0,1-1 0,0 1 0,0-1 1,1 1-1,-1-1 0,0 0 0,0 0 0,0 0 0,3 0 1,4-2-94,0 1 0,0-2 1,0 1-1,0-1 0,12-6 1,-10 4 5,5-3-38,28-9-1,-38 17 206,-6 4 21,-8 7 89,5-9-118,-4 9 149,0 0 0,0 0 0,1 0 0,0 1 0,1 0-1,0 0 1,1 1 0,-4 21 0,7-32-168,1 0-1,0 0 0,0 0 0,0-1 0,0 1 0,0 0 1,0 0-1,1 0 0,-1 0 0,0-1 0,1 1 1,0 0-1,-1-1 0,1 1 0,0 0 0,0-1 0,0 1 1,0-1-1,0 1 0,0-1 0,0 1 0,1-1 0,1 2 1,-1-2-16,1 1 1,-1-1-1,1 0 1,0 1-1,-1-1 1,1-1 0,0 1-1,0 0 1,0-1-1,0 1 1,-1-1-1,1 0 1,5 0 0,4-1-103,-1 0 1,0-1 0,0 0-1,0-1 1,19-8-1,-23 8-476,0 0 1,-1 0-1,12-10 0,-13 10-290,-1-1-1,0 1 1,-1-1 0,1 0 0,-1-1 0,4-4-1,6-17-1816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12107,'2'23'5105,"0"3"-3089,-2 5-504,4 10-687,0 4-233,5 3-144,2 3-88,3-7-152,1-8-56,-3-14-144,0-7-232,-4-12-696,1-5-537,2-14-1743,10-4 1991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39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11322,'-5'2'6990,"2"4"-4082,0 10-2394,2-9 545,-3 18 46,-2 31 0,6-46-1023,0 0 0,0 0-1,1 0 1,0-1 0,1 1-1,4 12 1,-6-20-78,1 1 0,0-1 0,0 0 0,0 0 0,1 0 0,-1 0 1,0 0-1,1 0 0,-1 0 0,1 0 0,0-1 0,0 1 0,-1 0 0,1-1 0,0 1 0,0-1 1,0 0-1,1 0 0,-1 0 0,0 0 0,0 0 0,1 0 0,-1-1 0,5 1 0,-3 0-38,-1-1-1,1 0 0,0-1 0,-1 1 0,1-1 0,0 0 0,-1 1 0,1-2 0,-1 1 0,1 0 0,-1-1 1,0 1-1,0-1 0,0 0 0,1 0 0,2-3 0,2-3-307,1 0 0,-2-1 0,14-18 0,15-33-1107,-29 48 1409,-1-1-1,0 0 1,-1 0-1,3-16 1,-8 26 556,-2 9 848,0 7-1212,1 0-1,1 1 1,2 17 0,0-13-39,1 15 96,2-1 0,1 0 0,15 42 0,-8-28-34,0-1-3,14 54 176,-24-84-257,-1 1 1,0-1 0,-1 1 0,-1 21 0,-1-33-56,1 0 0,-1 0 0,1 0 0,-1 0 0,-1 0 0,1 0 0,0-1 0,-1 1 0,0 0 0,0-1 0,-3 5 0,3-6-10,0 0-1,0 1 1,0-1 0,0 0 0,-1 0 0,1-1-1,-1 1 1,1 0 0,-1-1 0,0 0-1,1 0 1,-1 1 0,0-2 0,0 1-1,-5 1 1,-1-1-61,0-1-1,0 0 1,-1 0-1,1-1 1,0 0 0,0-1-1,0 0 1,0 0-1,0-1 1,0 0-1,0-1 1,1 0 0,-9-5-1,16 8-124,-1 0 0,1 0-1,-1 0 1,1 0 0,0 0-1,-1 0 1,1-1 0,0 1 0,0-1-1,0 1 1,0-1 0,0 1-1,0-1 1,0 1 0,1-1 0,-1 0-1,0-1 1,1 1-210,0 0 0,0 1 1,0-1-1,0 0 0,0 0 1,0 1-1,0-1 0,1 0 0,-1 0 1,1 1-1,-1-1 0,1 0 0,0 1 1,-1-1-1,1 1 0,0-1 0,0 1 1,2-2-1,15-16-2192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12619,'2'0'708,"-1"1"0,0 0 0,0 0 0,0 0 0,1 0 0,-1 0 0,2 2 0,6 11 1527,2 2-1134,5 0-763,1-1-1,0-1 0,1-1 0,0 0 1,1-1-1,0-2 0,1 1 0,36 11 1,-18-8-172,49 25 1,-82-36-132,0 0 0,0 0 0,0 0 1,-1 1-1,1-1 0,-1 1 0,8 8 0,-11-9 8,1-1 0,-1 0 0,0 0 0,0 1 0,0-1-1,0 1 1,0-1 0,0 1 0,0-1 0,-1 1 0,0-1 0,1 1 0,-1 0 0,0-1-1,0 1 1,0 0 0,-1-1 0,1 1 0,-1 2 0,-2 3 87,1-1-1,-1 1 1,-1-1 0,1 0-1,-1 0 1,-1-1 0,-8 13-1,-2-3 106,-26 24 0,22-24-397,0-1 0,-1-1 0,-27 14 0,45-27-19,1-1-1,-1 1 1,1 0 0,-1-1 0,1 1-1,-1-1 1,0 0 0,1 1 0,-1-1 0,0 0-1,1 0 1,-1 0 0,-1 0 0,3 0 179,-1 0 7,1 0 0,0 0 1,0 0-1,0 0 0,0 0 1,0 0-1,0 0 0,0 0 1,-1 0-1,1 0 1,0 0-1,0 0 0,0 0 1,0 0-1,0 0 0,0 0 1,0 0-1,-1 0 0,1 0 1,0 0-1,0 0 1,0 0-1,0 0 0,0 0 1,0 0-1,0 0 0,-1-1 1,1 1-1,0 0 0,0 0 1,0 0-1,0 0 1,0 0-1,0 0 0,0 0 1,0 0-1,0 0 0,0-1 1,0 1-1,0 0 0,0 0 1,0 0-1,0 0 1,0 0-1,0-1 0,4-7-21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2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10114,'0'-2'4081,"0"1"-2305,0 0-471,0-1-129,0 1-240,0 0-472,0-1-200,6-2-296,-4 3-520,6 0 392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9506,'20'4'3857,"-10"-4"-2201,2-1-400,0 0-207,-1-5-257,5 3-1160,0-3-2609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4 209 10058,'0'0'166,"0"0"0,-1 1 0,1-1-1,0 0 1,-1 0 0,1 1 0,0-1-1,0 0 1,0 1 0,-1-1 0,1 0 0,0 1-1,0-1 1,0 1 0,0-1 0,0 0 0,0 1-1,0-1 1,-1 1 0,1-1 0,0 0 0,0 1-1,1-1 1,-1 0 0,0 1 0,0-1 0,0 1-1,0-1 1,0 0 0,0 1 0,0-1 0,1 0-1,-1 1 1,0 0 0,1 0 42,1 0 0,-1-1 0,0 1-1,1 0 1,-1 0 0,0-1 0,1 1 0,2 0 0,0 0-114,1 0 0,-1 0 0,0-1 0,1 1 0,-1-1 0,1 0 0,-1 0 0,1-1 0,-1 1 0,0-1 0,1 0 0,-1 0 1,0-1-1,0 1 0,1-1 0,-1 0 0,-1 0 0,1-1 0,4-2 0,3-3-74,-1 0 1,1-1 0,-2 0-1,1 0 1,8-13-1,-13 16-15,0 0-1,-1 0 0,0-1 0,0 0 1,-1 0-1,0 0 0,4-13 1,-6 18-3,-1 0 1,1-1-1,-1 1 1,0 0-1,1-1 1,-1 1-1,0 0 1,0-1-1,-1 1 1,1 0-1,0-1 1,-1 1-1,0 0 1,1-1-1,-1 1 1,0 0-1,0 0 1,0 0-1,0 0 1,-1 0-1,1 0 1,0 0-1,-1 0 1,0 1-1,1-1 1,-1 0-1,0 1 1,0-1-1,-3-1 1,1 1 20,-1-1 1,0 1 0,0 0-1,0 0 1,0 1 0,0 0 0,0 0-1,0 0 1,0 0 0,0 1-1,-1 0 1,1 0 0,0 0-1,0 1 1,0-1 0,0 1 0,0 1-1,0-1 1,0 1 0,0 0-1,0 0 1,0 0 0,1 0-1,-1 1 1,1 0 0,0 0 0,0 0-1,0 1 1,0-1 0,0 1-1,1 0 1,-1 0 0,1 0 0,0 0-1,1 1 1,-1-1 0,1 1-1,0 0 1,-3 7 0,3-4 61,0 0-1,0 0 1,1 0 0,0 0 0,1 1 0,-1-1 0,1 0-1,1 1 1,0-1 0,0 0 0,1 0 0,3 11 0,-4-13-62,1-1 0,0 0 0,1 0 0,-1 1 0,1-1 0,0-1 0,1 1 0,-1 0 0,1-1 0,-1 0 0,1 0 0,1 0 0,-1 0 0,0-1 0,1 1 0,0-1 0,0 0 0,9 4 0,-8-5-132,0 0 0,-1-1 0,1 0 0,0 0 0,0 0 0,-1 0 0,1-1 0,0 0 0,0 0 0,0-1 0,0 1 0,0-1 0,0-1 0,-1 1 0,8-3 0,25-14-373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58 163 8674,'11'16'4065,"-11"4"-1305,8 5-671,-8 0-233,5 5-296,3-5-615,-5-15-313,-2-4-440,0-1-288,11 10-912,-2-13-633,-9-8 921</inkml:trace>
  <inkml:trace contextRef="#ctx0" brushRef="#br0" timeOffset="1">1 7 9538,'20'-7'4177,"-7"10"-1985,-8 2-519,9 6-529,-9 1-328,2-3-432,7 2-408,4-3-1384,4-1-3401,8-3 3161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8818,'-3'26'4433,"-2"6"-1665,-2 15-679,1 11-185,0 5-751,5-5-297,6-7-504,5-10-128,7-16-120,3-6-32,1-11-392,0-8-392,-3-9-1337,-2-5 1273</inkml:trace>
  <inkml:trace contextRef="#ctx0" brushRef="#br0" timeOffset="1">5 130 10738,'-5'-2'4441,"8"2"-2488,-3 3-409,0-3-504,0 0-224,17 5-440,14 2-159,33 2-490,-35-9-615,0-6-1800,0-1 1695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4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9778,'2'5'927,"1"0"0,-1 1 0,0-1 0,0 0 0,0 1 0,-1-1 0,0 1 0,1 10 0,-2 48 1226,-1-55-1760,-3 77 1217,-1 69-162,5-126-1278,3 1-1,0-1 0,9 37 1,-12-65-194,0-1 1,0 1 0,0-1-1,0 1 1,0 0-1,1-1 1,-1 1 0,0-1-1,0 1 1,0 0 0,1-1-1,-1 1 1,0-1 0,1 1-1,-1-1 1,0 1 0,1-1-1,-1 1 1,1-1 0,0 1-1,3-12-1046,4-10 1053,13-24-71,-20 42 91,0 1 0,1-1 1,-1 1-1,1-1 0,-1 1 0,1 0 1,0 0-1,0 0 0,0 0 0,0 0 1,0 0-1,1 0 0,-1 1 0,0-1 1,1 1-1,0 0 0,-1-1 0,6 0 1,-7 2 26,1-1 1,0 1 0,-1 0 0,1 1-1,0-1 1,-1 0 0,1 0 0,0 1-1,-1-1 1,1 1 0,-1-1 0,1 1-1,-1 0 1,1 0 0,-1-1 0,1 1-1,-1 0 1,0 0 0,1 1 0,-1-1-1,0 0 1,0 0 0,0 0 0,0 1-1,0-1 1,0 1 0,0-1 0,1 3-1,3 6 227,1 2 102,0-1-1,11 16 1,-14-24-313,-1 0 0,1 0 0,-1-1 0,1 1 0,0-1 0,0 1 0,0-1 0,0 0 0,0 0 0,0-1 0,1 1 0,-1-1 0,6 2 0,-1-1-43,0 0 0,1-1 0,-1 0-1,1-1 1,0 0 0,-1 0 0,1-1 0,-1 0 0,1 0 0,-1-1 0,16-5 0,-18 5-275,-1-1 0,1 1 1,-1-1-1,0 0 0,0-1 1,0 1-1,-1-1 1,1 0-1,-1 0 0,0 0 1,0-1-1,0 0 1,-1 1-1,1-1 0,-1-1 1,0 1-1,4-11 0,-6 12-58,0-1-1,0 1 1,0-1-1,-1 1 1,0-1-1,0 1 1,0-1-1,0 1 1,-1-1-1,1 1 1,-1-1-1,0 1 1,-1 0-1,-2-8 1,3 10 405,0 0 0,0 1 1,0-1-1,0 0 0,0 0 0,0 1 1,0-1-1,-1 1 0,1-1 1,0 1-1,-1-1 0,0 1 1,1 0-1,-1 0 0,0 0 1,1 0-1,-1 0 0,0 0 1,0 0-1,0 1 0,0-1 1,0 1-1,0-1 0,0 1 0,0 0 1,0 0-1,0 0 0,0 0 1,0 0-1,0 0 0,0 0 1,0 1-1,0-1 0,-3 2 1,3-1 94,0 0 1,0 0-1,0 0 1,1 0 0,-1 0-1,0 1 1,1-1-1,-1 0 1,1 1 0,-1-1-1,1 1 1,0 0-1,0-1 1,0 1 0,0 0-1,0 0 1,0 0-1,0 0 1,1 0 0,-1 0-1,1 0 1,-1 0-1,1 0 1,0 3 0,-1 3 137,1-1 0,0 1 0,0 0 1,1 0-1,1 9 0,0-11-198,-1-1-1,1 1 1,0-1-1,1 1 0,-1-1 1,1 0-1,0 0 1,0 0-1,1 0 1,6 7-1,-7-9-98,-1-1 1,0 0-1,1 1 0,0-1 0,-1 0 1,1-1-1,0 1 0,0 0 0,0-1 1,0 0-1,0 1 0,0-1 0,1 0 1,-1-1-1,0 1 0,0-1 1,1 1-1,-1-1 0,0 0 0,5-1 1,1-1-184,-1 0 0,0-1 0,0 0 0,0-1 0,0 0 0,0 0 0,-1-1 0,12-9 0,8-4-384,-26 17 550,0 0 0,0 0 0,1 1 0,-1-1 0,0 1 0,1-1 0,-1 1 0,0-1 0,1 1 0,-1 0 0,1 0 0,-1 0 0,0 0 0,1 0-1,-1 0 1,1 0 0,-1 0 0,1 0 0,-1 1 0,0-1 0,1 0 0,-1 1 0,0-1 0,1 1 0,-1 0 0,0-1 0,0 1 0,1 0 0,-1 0-1,0 0 1,0 0 0,0 0 0,1 2 0,4 3 106,-1 1 1,-1 0-1,1 1 0,5 12 0,-2-5 178,-6-11-198,8 15 357,-10-18-428,0-1 1,0 0 0,0 0-1,1 1 1,-1-1-1,0 0 1,0 0-1,0 1 1,0-1-1,0 0 1,0 0 0,0 1-1,0-1 1,0 0-1,-1 0 1,1 1-1,0-1 1,0 0-1,0 0 1,0 1 0,0-1-1,0 0 1,0 0-1,-1 0 1,1 1-1,0-1 4,-1 0-1,1 0 0,-1 0 0,1 1 0,-1-1 1,1 0-1,-1 0 0,1 0 0,-1 0 0,0 0 1,1 0-1,-1 0 0,1-1 0,-1 1 0,1 0 1,-1 0-1,0-1 0,-1 1-4,0-1 0,0 0 0,1 1 0,-1-1 0,0 0 0,0 0 0,1-1 0,-1 1 0,0 0 0,1 0 0,-1-1 0,1 1 0,0-1 0,0 1 0,-1-1 0,1 0 0,0 1 0,0-1 0,0 0 0,1 0 0,-1 0 0,0 0 0,1 1 0,-1-1 0,1 0 0,-1-3 0,1 1-47,0 0-1,0 0 1,1 0 0,-1 0-1,1 0 1,0 1 0,0-1-1,1 0 1,-1 0 0,1 1-1,-1-1 1,1 0 0,3-2-1,8-13-995,2 0 0,0 2 0,22-20-1,-2 8-16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4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34 5153,'1'-3'956,"0"-1"-1,0 1 1,0-1 0,0 1-1,0-1 1,1 1-1,-1 0 1,3-4 0,-12 11 4161,-2-2-3522,5-1-1556,0 0 0,0 1 0,0 0 0,0-1 0,-5 4 0,-24 15 295,-50 26 354,68-39-571,-46 24 276,55-27-328,0 0-1,0 0 1,1 1 0,0 0-1,0 1 1,-7 7 0,11-10-49,1-1 1,-1 0 0,1 1-1,0-1 1,0 0 0,0 1-1,0 0 1,0-1 0,1 1-1,-1 0 1,1-1 0,0 1-1,-1 0 1,1-1 0,0 1-1,1 0 1,-1 0-1,0-1 1,1 1 0,0 0-1,-1-1 1,1 1 0,0-1-1,1 1 1,0 2 0,2 2 19,0-1 0,0 1 0,1-1 0,0 1 0,0-1 0,0-1 0,9 8 0,1-1 99,1-1 1,32 17-1,39 11 344,-25-11 87,-26-16-6,-36-12-610,0 1-1,0-1 1,0 0-1,0 1 0,-1-1 1,1 0-1,0 0 0,0 1 1,-1-1-1,1 0 1,0 0-1,0 0 0,-1 1 1,1-1-1,0 0 1,0 0-1,-1 0 0,1 0 1,0 1-1,-1-1 0,1 0 1,0 0-1,-1 0 1,0 0-1,-3 0-4884,3-1 3634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1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8762,'-2'5'1287,"0"-1"0,1 1 0,-1-1 1,1 1-1,0 0 0,0 0 0,0 6 0,2 34 1424,0-29-1637,0-13-955,-1 0 0,0 1 0,1-1 1,0 0-1,0 1 0,0-1 1,0 0-1,0 0 0,1 0 1,2 5-1,-2-6-106,-1-1-1,0 1 1,1 0-1,-1-1 1,1 1 0,0-1-1,0 1 1,0-1-1,-1 0 1,1 0-1,0 0 1,0 0 0,0 0-1,1 0 1,-1-1-1,0 1 1,4 0 0,-3-1-59,-1 0 0,1 0 0,0 0 1,-1-1-1,1 1 0,-1-1 0,1 1 1,-1-1-1,0 0 0,1 0 1,-1 0-1,0 0 0,1 0 0,-1-1 1,0 1-1,0-1 0,0 1 0,0-1 1,2-2-1,4-5-391,-1 1 0,0-2 1,5-10-1,-11 19 401,39-75-1923,-38 75 2211,-2 6-6,-1 16 232,0-11-240,0 15 230,2 1 0,0 0-1,2 0 1,7 32 0,33 99 916,-14-55-582,-26-93-697,-1 1-1,0 0 1,-1 0-1,1 15 1,-2-22-86,0-1 0,0 1 1,-1-1-1,1 0 0,0 1 1,-1-1-1,1 0 0,-1 0 1,0 1-1,0-1 0,0 0 1,0 0-1,0 0 0,0 0 1,-1 0-1,1 0 0,-1 0 1,1 0-1,-1-1 0,0 1 1,0-1-1,1 1 0,-1-1 1,-3 2-1,1-2 1,0 1-1,0-1 1,0-1 0,0 1 0,0 0-1,0-1 1,0 0 0,0 0-1,0 0 1,0-1 0,-5 0 0,-2-2 18,0 1 1,-20-9-1,14 4-53,1-1-1,-20-12 0,30 17-89,0-2-1,0 1 1,1-1-1,0 1 1,-1-2-1,2 1 1,-1 0-1,-6-11 1,9 14-20,1 0 1,0 0-1,0-1 1,0 1-1,0-1 1,1 1-1,-1 0 1,1-1-1,-1 1 1,1-1 0,0 1-1,0-1 1,0-4-1,1 4-236,0 0 0,-1 0 0,1 0 0,1 0 0,-1 0 0,0 1 0,1-1 0,0 0 0,-1 0 0,1 1 0,5-5 0,32-30-1459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51 9754,'-1'-3'690,"-1"0"-1,1 0 1,0-1 0,-1 1 0,1 1-1,-1-1 1,0 0 0,0 0-1,0 1 1,0-1 0,-4-2-1,4 3-487,0 1 0,0-1-1,1 1 1,-1 0 0,0 0-1,0 0 1,-1 0 0,1 0-1,0 0 1,0 1 0,0-1-1,0 1 1,-1 0 0,1-1-1,0 1 1,0 0 0,-1 0-1,-1 1 1,-1 0-86,0 0 0,0 0-1,0 1 1,1 0 0,-1 0 0,1 0-1,-1 1 1,1 0 0,0-1 0,0 1-1,0 1 1,0-1 0,0 1 0,1-1-1,0 1 1,0 0 0,0 0 0,-4 7-1,4-6-86,1 1 0,-1-1-1,1 1 1,0 0 0,0 0 0,0 0-1,1 0 1,0 1 0,0-1-1,1 0 1,0 0 0,0 1-1,0-1 1,2 9 0,0-6-11,0-1 0,1 0 1,0 0-1,1 0 0,-1 0 0,1-1 1,1 1-1,0-1 0,7 10 0,-9-14-40,0 0-1,0 0 1,0-1-1,0 1 0,0 0 1,0-1-1,1 0 1,-1 0-1,1 0 0,-1 0 1,1-1-1,0 1 1,0-1-1,-1 0 0,1 0 1,0 0-1,0-1 1,0 0-1,0 1 0,0-1 1,8-1-1,-5-1-229,0 0-1,12-4 1,18-10-187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133 251 13123,'-12'9'5465,"0"5"-3321,2-1-79,-8 7-689,8 0-344,-2-3-479,-8-2-217,9-3-176,-4-4-232,5-3-809,7 2-527,4-7-1136,9-7 1447</inkml:trace>
  <inkml:trace contextRef="#ctx0" brushRef="#br0" timeOffset="1">555 1 12811,'7'4'5369,"-9"10"-3185,-11 9-151,-12 12-601,-3 2-424,-3 3-568,2-2-184,8-7-136,5-6-288,5-13-832,3-6-504,1-8-1385,-2-4 1713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10218,'3'-4'4433,"10"11"-1848,2 3-497,5 9-111,2 2-233,5 6-640,4 4-272,2-2-368,-1 1-103,-3-3-161,-1-4-80,-5-6-304,-5-5-353,-4-7-847,-4 1-600,-6-8 1176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 14011,'-19'-6'4885,"19"6"-4712,-1-1-1,1 1 1,-1 0 0,1 0-1,-1 0 1,1 0 0,-1 0-1,1 0 1,-1 0 0,0 0-1,1 0 1,-1 0 0,1 0-1,-1 1 1,1-1 0,-1 0-1,1 0 1,-1 1 0,1 2 1009,6 3 823,44 26-1810,-38-23-168,0-1 0,1 0 1,0-2-1,0 1 1,21 6-1,-16-6 4,84 30 89,-84-29-93,0 1 0,0 1 0,20 14 0,-35-22-3,0 0 0,-1 0 0,1 0 0,-1 0 0,0 1 0,1-1 0,-1 1 0,0-1 0,-1 1 0,1 0 1,0 0-1,-1 0 0,1 0 0,-1 0 0,0 0 0,0 0 0,0 0 0,-1 0 0,1 1 0,-1-1 0,0 0 1,1 1-1,-2-1 0,1 0 0,0 0 0,-1 1 0,1-1 0,-1 0 0,0 0 0,0 0 0,-3 6 0,-2 2 97,0 0 0,-1-1 0,-1 0-1,1 0 1,-19 16 0,8-10-20,0-1 0,-25 15 1,31-23-216,-22 11 1,29-16-543,-1 0-1,1 0 1,-1-1 0,1 1-1,-1-1 1,-10 0 0,16-1-331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79 2753,'-27'4'2436,"27"-4"-2228,-1 0 1,0-1-1,1 1 1,-1 0-1,1 0 0,-1-1 1,1 1-1,-1 0 1,0-1-1,1 1 0,-1-1 1,1 1-1,-1 0 0,1-1 1,0 1-1,-1-1 1,1 1-1,-1-1 0,1 0 1,0 1-1,-1-1 1,1 1-1,0-1 0,-1-1 403,-2-4 984,0 2-475,1 0 0,-1 0 0,0 0 0,-5-5 0,7 8-997,0 0-1,0 0 1,0 0-1,0 1 1,-1-1 0,1 0-1,0 1 1,0-1 0,-1 1-1,1-1 1,0 1-1,-1 0 1,1-1 0,0 1-1,-1 0 1,1 0 0,-1 0-1,1 0 1,0 0-1,-3 1 1,2-1-53,-1 1 0,0 0 1,0-1-1,1 1 0,-1 1 0,0-1 0,1 0 0,-1 1 1,1-1-1,0 1 0,-1 0 0,1 0 0,0 0 1,0 0-1,0 0 0,0 0 0,1 0 0,-1 1 0,0-1 1,1 1-1,0-1 0,0 1 0,-2 3 0,0 5 26,1-1 0,-1 1 0,1 1-1,0 15 1,2-26-88,-1 8 38,1 0 1,0 0-1,1 0 0,0 0 0,3 14 1,-3-20-37,0 0 0,0 0 0,0 0 0,0 0 0,0 0 0,1-1 0,-1 1 0,1 0 0,0-1 0,0 1 0,0-1 0,0 0 0,0 1 0,0-1 0,1 0 0,-1-1 0,1 1 0,0 0 0,4 2 0,-5-4-3,1 1 0,0 0 0,0-1 0,-1 0 0,1 0 0,0 0 0,0 0 0,0 0 0,0 0 0,-1-1 0,1 1 0,0-1-1,0 0 1,-1 0 0,5-1 0,-2-1-2,0 1 0,0-1-1,0 0 1,-1 0-1,1 0 1,6-7 0,-8 7-13,-1 0 1,1 0 0,-1 0-1,0-1 1,0 1 0,-1 0-1,1-1 1,0 0-1,-1 1 1,0-1 0,0 0-1,0 1 1,-1-1 0,1 0-1,-1 0 1,0 0 0,0-4-1,0 3-8,-1 0 1,0 0-1,0 0 0,0 1 0,-1-1 0,1 0 0,-1 1 0,0 0 0,-1-1 1,1 1-1,-1 0 0,-6-8 0,5 8 17,0-1 1,0 0-1,0-1 0,1 1 1,0 0-1,0-1 0,-4-10 1,6 14 5,-1-1-35,7 2-3,19 5 31,29 8 0,-28-5 5,-9-3 2,-5-1-6,0 0 1,0 0-1,14 7 0,-22-8 4,0 0 0,0 0 0,0 0 0,0 0 0,-1 0 0,1 0 0,0 1-1,-1-1 1,0 1 0,0 0 0,0 0 0,0 0 0,0 0 0,0 0 0,1 4 0,0 4 45,0 0 0,0 0 0,-1 0 0,0 15 0,0 35 398,-2-54-310,1-19-123,0 0 0,1 0 0,1 0-1,0 0 1,9-21 0,-7 19-7,-1 1 13,1-1 0,1 1 0,0 0 0,1 1 0,0-1 0,1 1 0,11-13 0,-15 21-141,0-1 1,1 1-1,0 0 0,-1 0 0,2 0 0,-1 1 1,0 0-1,1 0 0,-1 0 0,1 1 0,0 0 1,-1 0-1,1 0 0,0 1 0,1 0 0,-1 0 1,12 0-1,13 2-1363,3 4 561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26 8378,'5'-5'1677,"0"1"1,0-1-1,1 1 0,5-4 1,-14 9 3530,-2 1-5003,1-1 0,-1 1 0,1 0 0,-8 5 0,-23 18 29,-40 27 119,69-49-331,-23 14 83,-36 30 0,58-41-94,0 0 0,0 1-1,1-1 1,-1 1-1,2 1 1,-1-1 0,1 1-1,0 0 1,1 0 0,-4 10-1,4-9 12,2 0-1,-1 0 0,-1 16 0,3-21-11,1 0-1,0 0 1,0 1 0,0-1 0,1 0 0,0 0-1,-1 0 1,1 0 0,1 0 0,1 6-1,1-3 13,0-1-1,1 1 0,-1-1 0,1 0 0,0-1 0,1 1 1,-1-1-1,1 0 0,0 0 0,1-1 0,-1 1 0,10 3 1,10 5 239,52 16 1,-77-28-254,28 8 203,-2 0 146,-1 0-1,1 1 1,-2 2-1,28 17 1,-54-30-336,-7-3-4474,7 3 3539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1:5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91 8714,'5'-19'5381,"2"3"-3633,-6 12-1552,1 1 1,-1-1 0,0 1-1,0-1 1,0-4-1,-1 7-96,0-1 0,0 1 0,0 0 0,0 0 1,-1 0-1,1 0 0,0 0 0,-1 0 0,1 0 0,0 0 0,-1 0 0,0 1 0,1-1 0,-1 0 0,1 0 0,-1 0 0,0 0 0,0 1 0,1-1 0,-1 0 0,0 1 0,0-1 0,0 1 0,0-1 0,-2 0 0,1 0 149,-1-1-1,-1 1 0,1 0 0,0 1 0,0-1 0,-5 0 1,4 1-128,0 0 0,-1 1 0,1-1 1,-1 1-1,1 0 0,0 0 1,0 0-1,0 1 0,0 0 0,0-1 1,0 1-1,0 1 0,0-1 1,0 1-1,1-1 0,0 1 0,-1 0 1,-3 5-1,1-2-44,1 1 0,0-1 1,0 1-1,1 0 0,0 1 0,0-1 0,1 1 1,-5 13-1,7-15-43,-1 0 0,1 1 0,0-1 0,1 1 0,0-1 0,0 0 0,0 1 0,1-1 0,0 0 0,0 1 0,0-1 0,1 0 0,0 0 0,0 0 0,4 8 0,-3-10-18,-1 0 1,1 0-1,-1 0 0,1-1 0,0 1 0,0-1 0,1 0 1,-1 0-1,1 0 0,0 0 0,-1 0 0,1-1 0,1 0 1,-1 0-1,0 0 0,0 0 0,1-1 0,-1 1 1,1-1-1,-1 0 0,10 0 0,-3-1-243,1 0 0,0-1 0,0-1 0,-1 0 0,1-1 0,-1 0 0,0 0 0,17-9 0,-10 2-481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10658,'0'0'4393,"0"0"-2608,0 0-57,0 0-360,0 0-231,0 0-385,0 0-104,0 0-168,0 0-32,-2 8-80,-5 5-72,0 1-112,-51 38-56,25-40-576,-1 1-440,8-7-1064,3-2-4042,14 2 4162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7 9010,'7'-4'4265,"-3"2"-1657,-4 4-759,-1-2-57,-1 2-416,-3 32-279,-55 49-393,35-37-144,3-3-200,5-9-96,6-12-144,2 0-136,3-7-872,-1-3 280,-1-19 208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1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11210,'10'15'5065,"2"6"-2400,5 8-937,4 7-127,3-2-665,1-1-320,3-7-376,-1-4-88,1-2-56,-4-8-192,-8-2-688,4 1-528,-6-3-505,6 3 953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30 8626,'-61'-28'9677,"55"27"-7941,6 1-1711,0 0 1,0 0-1,0 0 0,0 0 0,0 0 0,0 0 1,1 0-1,-1 0 0,0 0 0,0 0 0,0 0 1,0 0-1,0 0 0,0 0 0,0 0 0,0 0 1,0 0-1,0 0 0,0 0 0,0 0 0,0 0 1,0 0-1,0 1 0,0-1 0,0 0 0,0 0 1,0 0-1,0 0 0,0 0 0,0 0 0,0 0 1,0 0-1,0 0 0,0 0 0,0 0 0,0 0 1,0 0-1,0 0 0,0 0 0,0 0 0,0 0 1,0 0-1,0 0 0,0 0 0,0 0 0,0 1 1,0-1-1,-1 0 0,1 0 0,0 0 0,0 0 1,0 0-1,0 0 0,0 0 0,0 0 0,0 0 1,0 0-1,0 0 0,0 0 0,0 0 451,5 0-172,36 4-84,46 8 0,-52-6-138,135 22 134,-148-23-145,31 10 1,-45-13-31,0 1-1,0 1 1,0 0 0,-1 0 0,0 0-1,14 11 1,-19-13-9,0 1 1,0-1-1,-1 1 1,1-1-1,0 1 0,-1 0 1,0-1-1,1 1 1,-1 0-1,0 0 0,-1 0 1,1 0-1,0 0 1,-1 0-1,0 0 0,1 0 1,-1 4-1,-1 7 149,0-1 0,-6 23-1,3-14-61,-2 11-34,1-2 108,-4 55 0,9-78-270,0 1 0,0 0 0,1 0-1,1-1 1,-1 1 0,1-1 0,1 1 0,-1-1 0,2 0 0,7 16 0,-11-24 25,5 7-1046,-5-7 1053,0 0 0,1 0 1,-1 0-1,0 0 1,0 0-1,0 0 1,1 0-1,-1 0 0,0 0 1,0 0-1,0 0 1,1 0-1,-1 0 1,0 0-1,0 0 0,0 0 1,1 0-1,-1 0 1,0 0-1,0 0 1,0 0-1,1 0 0,-1 0 1,0 0-1,0 0 1,0 0-1,0 0 1,1 0-1,-1-1 0,0 1 1,0 0-1,10-11-778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 14635,'-13'5'5593,"9"-2"-3968,4 1-265,4-2-392,-4-2-208,0 0-440,9 1-88,14 1-168,34-2-400,-33-9-824,4-1 760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59 7122,'-48'-13'4023,"45"12"-3473,0-1-1,0 1 1,0-1-1,0 1 1,0-1 0,1 0-1,-1 0 1,0-1 0,1 1-1,-4-5 1,5 5-303,-1 0 1,1 1-1,0-1 1,-1 1 0,1-1-1,-1 1 1,0 0-1,1 0 1,-1 0-1,0 0 1,0 0-1,0 0 1,0 0 0,0 0-1,0 1 1,-3-2-1,1 2-92,-1 0-1,1 0 1,0 1-1,-1-1 0,1 1 1,0 0-1,-1 0 1,1 1-1,0-1 0,-8 4 1,7-2-98,0 0 1,1 0-1,-1 0 0,0 0 1,1 1-1,0 0 1,0 0-1,-5 5 0,8-7-41,-1 0 0,1 0 0,0 1-1,0-1 1,0 0 0,0 1 0,0-1-1,0 1 1,0-1 0,1 1 0,-1-1-1,1 1 1,0-1 0,0 5 0,0-3-5,1-1 0,0 1 0,0 0 0,0-1 0,0 1 0,0-1 0,1 0 1,-1 1-1,4 3 0,0 0-5,0-1 1,0 1 0,0-2-1,1 1 1,0 0-1,0-1 1,1 0 0,12 7-1,-16-10-5,1-1 0,-1 1 0,1-1 0,0 0 0,-1 0 0,1 0 0,0-1 0,0 1 0,-1-1 0,1 0 0,7-1 1,-1 0 9,0-1 0,16-5 0,-17 4 16,-12 5-17,0 0 0,0 0 0,0 0 0,0 0 0,0 1 0,0-1 0,1 1 0,-3 2 0,-1 1 7,1 0 39,-1 0-1,1 0 0,0 0 1,0 1-1,1 0 0,-6 11 1,9-16-21,0 0 0,1 0 0,-1 0-1,0 0 1,1 0 0,-1 0 0,1 0 0,0 0 0,0 0 0,0 1 0,0-1 0,0 0 0,0 0 0,0 0 0,1 0 0,-1 0 0,1 0 0,-1 0 0,1 0 0,0 0 0,0 0 0,0 0 0,0 0 0,0 0 0,1 0 0,-1-1 0,0 1 0,1-1 0,1 3-1,-1-3-21,0 0 0,0 0 0,-1 0 0,1 0 0,0 0 0,0 0 0,0-1 0,0 1 0,0-1 0,0 1 0,1-1 0,-1 0 0,0 0 0,2 0-1,32-3 18,-33 2-29,94-22-4157,-76 17 1247,8-2 700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8530,'-9'44'10890,"-4"29"-6513,12-64-4195,0 1 0,1-1-1,0 1 1,1-1 0,2 16 0,-2-22-154,0 1 1,0 0-1,0-1 1,1 1-1,-1-1 0,1 0 1,0 1-1,0-1 0,0 0 1,0 0-1,1 0 1,-1 0-1,1-1 0,0 1 1,0-1-1,0 0 1,6 4-1,-5-4-28,-1 0 1,1 0 0,1-1-1,-1 0 1,0 0-1,0 0 1,0 0-1,1-1 1,-1 1 0,0-1-1,1 0 1,-1-1-1,0 1 1,1-1 0,4-1-1,-2 0-115,0 0 0,-1-1 0,1 0-1,-1 0 1,1-1 0,-1 1 0,0-1 0,0-1-1,-1 1 1,1-1 0,-1 0 0,0 0 0,6-9-1,-3 2-112,1-1 0,-2 0-1,1-1 1,-2 1-1,7-19 1,2-6 186,-12 33 306,-3 7-34,-1 9 74,-4 6-138,1-1 0,1 1 0,1 0 0,1 0 0,0 0-1,1 0 1,2 21 0,6 13-19,14 53 0,-21-99-134,5 17 25,21 102 264,-21-92 59,2 60 1,-8-84-251,0 0 0,0 0 0,-1 0 0,-2 13 1,2-19-85,0 1 1,0-1 0,1 0 0,-1 0-1,-1 0 1,1 0 0,0 0 0,0 0-1,-1 0 1,1 0 0,-1-1 0,1 1-1,-1-1 1,0 1 0,0-1 0,0 1-1,0-1 1,0 0 0,0 0 0,-4 2-1,-1-1-5,0-1 0,0 1 0,0-1 0,0 0 1,-1-1-1,1 0 0,0 0 0,0-1 0,-1 0 0,1 0 0,-9-3 0,4 1-222,0-1 1,1 0 0,-1-1 0,1 0 0,-20-14 0,27 17 21,1-1 1,0 0 0,-1 1-1,1-1 1,0-1 0,0 1 0,1 0-1,-4-6 1,5 7 37,0 0-1,0 1 1,0-1 0,1 0 0,-1 0-1,1 0 1,-1 0 0,1 0 0,0 0-1,0 0 1,0 0 0,0-1-1,0 1 1,0 0 0,0 0 0,1 0-1,-1 0 1,1 0 0,1-2 0,0-1-307,1 0 0,-1 0 0,7-7 1,16-18-536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11506,'6'9'5681,"1"6"-3411,1 2-1501,-3-10-507,0 0 1,0 0-1,1-1 1,0 1 0,1-1-1,-1-1 1,10 7-1,7 4-16,25 12-1,74 32 70,-12-6-169,-99-49-134,0 1 0,0 1 0,0 0 0,14 13 0,-22-17 6,0 0 0,0 0 0,-1 1 0,1-1 0,-1 1 0,0 0 0,0 0 0,0 0 0,0 0 0,0 0 0,-1 0 0,0 0 0,0 0 0,0 1 0,-1-1 0,1 6 0,-1-5 38,0 1 1,-1 0-1,1 0 1,-1-1 0,-1 1-1,1-1 1,-1 1-1,0-1 1,0 1 0,-1-1-1,1 0 1,-1 0-1,0 0 1,-1-1 0,1 1-1,-1-1 1,0 1-1,0-1 1,-9 6-1,-5 4 118,-1-2-1,0 0 1,-35 15-1,43-22-142,-7 4 8,-6 1-58,1 2 1,0 1 0,-22 16-1,31-16-633,9-4-281,5-9 879,0 0 0,0 0 0,0 0 0,0 1 0,0-1 0,0 0 0,0 0 0,0 0 0,0 0 0,0 1 0,0-1 0,0 0 0,0 0 0,0 0 0,0 1 0,0-1 0,0 0 1,0 0-1,1 0 0,-1 0 0,0 1 0,0-1 0,0 0 0,0 0 0,0 0 0,0 0 0,1 0 0,-1 0 0,0 1 0,0-1 0,0 0 0,0 0 0,1 0 0,-1 0 0,0 0 0,12 2-943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0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14 6865,'1'-10'3036,"-4"7"773,2 3-3225,-1 0 0,1 1 1,0-1-1,-1 1 1,1-1-1,0 1 1,-1-1-1,1 1 0,-1 1 1,-10 5-672,-9 3 786,-9 5-334,0 1 0,1 2 1,-41 31-1,60-41-330,3-2 12,0-1 1,0 2 0,1-1 0,0 0-1,0 1 1,0 0 0,1 1 0,-8 14-1,12-20-29,1 1 0,-1-1-1,1 0 1,0 1-1,0-1 1,0 0 0,0 1-1,0-1 1,0 0 0,1 1-1,-1-1 1,1 0-1,-1 0 1,1 1 0,0-1-1,0 0 1,0 0-1,0 0 1,3 3 0,3 5 96,0 0 0,13 13 1,-11-13 10,-5-5-61,4 5 145,1 0 0,0 0 0,1-1 0,0 0 0,22 15 1,-26-21-127,4 3 210,15 12-1,-22-16-235,0 0 0,-1 1 0,1-1 0,-1 1 0,1-1 0,-1 1-1,0 0 1,-1 0 0,4 6 0,-4-5-218,-2-4-240,-3-4-1651,3 3 1197,-1 0-148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1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21 10018,'-8'-5'1440,"-20"-10"3940,28 15-5299,0 0-1,-1 0 1,1 0-1,0 0 1,0 0-1,0-1 1,0 1-1,0 0 1,0 0-1,0 0 0,0 0 1,0 0-1,0 0 1,0 0-1,-1 0 1,1 0-1,0 0 1,0 0-1,0 0 1,0 0-1,0 0 1,0 0-1,0 0 1,0 0-1,0 0 1,-1 0-1,1 0 0,0 0 1,0 0-1,0 0 1,0 0-1,0 1 1,0-1-1,0 0 1,0 0-1,0 0 1,0 0-1,0 0 1,0 0-1,-1 0 1,1 0-1,0 0 1,0 0-1,0 0 1,0 0-1,0 0 0,0 1 1,0-1-1,0 0 1,0 0-1,0 0 1,0 0-1,0 1 7,1-1-1,-1 0 1,1 1-1,-1-1 1,0 0-1,1 0 1,-1 1-1,1-1 1,-1 0-1,1 0 0,-1 0 1,1 1-1,-1-1 1,1 0-1,-1 0 1,1 0-1,-1 0 1,2 0-1,5 1-37,0 1 0,-1 0 0,1 0 0,0 0 0,-1 1 0,1 0 0,-1 1 0,8 4 0,11 6 48,-12-9-35,1 0 1,-1-1 0,1-1 0,0 0 0,21 1 0,-9 0 16,-9-2-11,-1 1 0,0 1 0,24 9 0,-38-13-60,-1 1 0,0-1 0,1 1 1,-1 0-1,0-1 0,0 1 0,0 0 1,0 0-1,1 0 0,-1 0 0,0 0 1,-1 0-1,1 0 0,0 0 0,1 3 1,-2-3 11,1 0 0,-1 0 0,0 0 0,0 0 0,1 0 0,-1 0 0,0 0 1,0 0-1,0 0 0,0 0 0,-1 0 0,1 1 0,0-1 0,0 0 1,-1 2-1,-1 1 48,-1-1 0,1 1 0,0 0 0,-1-1 0,0 1 0,0-1 0,0 0 1,-4 3-1,-11 8 85,-1 0-1,0-2 1,-1 0 0,-22 8 0,15-6-476,-35 22 0,50-26-1332,12-7-203,7-3-236,9-3 540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 9386,'-5'9'4593,"-10"2"-1600,-7 5-1241,-5 2-32,-3 1-535,-1 1-169,-1-5-400,0-3-144,2-2-216,0 0-88,4-2-528,-1-3-360,14-3-984,5 1-649,22-11 1473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12 10450,'-5'-9'4279,"5"9"-4190,0 0 0,0 0 1,0 0-1,0 0 0,0 0 0,0 0 1,0 0-1,0 0 0,0 0 0,0 0 1,0 0-1,0 0 0,0-1 0,0 1 1,0 0-1,0 0 0,0 0 0,0 0 1,0 0-1,0 0 0,1 0 0,-1 0 1,0 0-1,0 0 0,0 0 0,0 0 1,0 0-1,0 0 0,0 0 0,0 0 1,0 0-1,0-1 0,0 1 0,0 0 1,0 0-1,0 0 0,0 0 0,0 0 1,0 0-1,0 0 0,0 0 0,-1 0 0,1 0 1,0 0-1,0 0 0,0 0 0,0 0 1,0 0-1,0 0 0,0-1 0,0 1 1,0 0-1,0 0 0,2 0 12,0 1-1,0-1 0,0 0 1,0 1-1,0-1 1,0 1-1,0 0 1,1 0-1,12 5 46,88 25 513,-92-27-588,0 0 0,0 1 1,0 0-1,-1 1 1,0 0-1,0 1 0,0 0 1,-1 0-1,0 1 0,0 0 1,-1 1-1,0 0 1,-1 0-1,9 14 0,-15-23-46,-1 1 0,0 0 0,1-1-1,-1 1 1,0 0 0,0-1 0,1 1-1,-1 0 1,0-1 0,0 1-1,0 0 1,0 0 0,0-1 0,0 1-1,0 0 1,0 0 0,0-1 0,0 1-1,0 0 1,-1 0 0,1-1-1,0 2 1,-1 0 40,0-1-1,0 1 1,-1-1-1,1 1 1,0-1 0,0 1-1,-1-1 1,-2 2-1,-3 3 141,-1-2 0,1 1 0,-11 4 0,-157 57 1021,43-17-2197,129-48 612,0 0 0,1 0 0,-1 1-1,0-1 1,-4 5 0,7-6 278,0 0 0,0 0-1,-1 0 1,1 0 0,0 0-1,0 1 1,0-1 0,0 0-1,0 0 1,0 0 0,0 0 0,-1 1-1,1-1 1,0 0 0,0 0-1,0 0 1,0 0 0,0 1 0,0-1-1,0 0 1,0 0 0,0 0-1,0 0 1,0 1 0,0-1-1,0 0 1,0 0 0,0 0 0,0 0-1,0 1 1,0-1 0,1 0-1,-1 1-204,1-1 0,-1 0 0,1 1 0,-1-1 0,1 0 0,-1 0 1,1 1-1,0-1 0,-1 0 0,1 0 0,0 0 0,-1 0 0,1 0 0,0 0 0,21 2-2480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8634,'-24'16'4513,"8"-5"-544,-8 5-2281,2 0-64,-4-2-391,-7-4-337,-1-4-576,4 0-136,4-4-472,8 5-376,11-4-1161,6-2-135,1-4 1088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37 8482,'0'-1'388,"0"-1"0,0 1 0,-1-1 1,1 1-1,0-1 0,0 1 0,-1-1 0,1 1 0,-1-1 1,1 1-1,-1-1 0,0 1 0,1 0 0,-1 0 1,0-1-1,0 1 0,0 0 0,-2-2 0,2 2-129,-1 0 0,1 0 0,-1 0 0,0 0 0,1 1-1,-1-1 1,0 0 0,0 1 0,1-1 0,-1 1 0,0 0 0,0 0-1,-3-1 1,1 2-86,0-1 0,0 0 0,0 1 0,0 0 0,0 0 0,0 0 0,0 1 0,0-1-1,0 1 1,1 0 0,-1 0 0,1 0 0,-6 4 0,7-3-129,-1-1 1,1 1-1,-1 0 0,1 0 1,0 0-1,0 0 0,0 0 0,1 0 1,-1 0-1,1 1 0,-1-1 1,1 1-1,0-1 0,1 1 1,-1-1-1,1 1 0,-1 0 1,1-1-1,0 1 0,0 0 0,1-1 1,-1 1-1,2 4 0,0 0-5,0 0 0,1 0-1,1 0 1,-1 0 0,1-1-1,0 1 1,1-1-1,0 0 1,6 6 0,-8-9-22,0-1-1,1 0 1,0 0 0,0 0 0,0 0 0,0-1 0,0 1-1,0-1 1,1 0 0,-1 0 0,1-1 0,9 3 0,3-1-45,0-1-1,22 0 1,-22-1-122,-11-1-439,1 1 1,-1-2 0,1 1-1,-1-1 1,0 0 0,1 0 0,9-3-1,4-6-772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9906,'0'-1'4449,"0"1"-2232,15 0-537,6 4-96,12 3-520,11-1-271,1 1-457,-3-3-120,2-4-112,-12 0-56,-3 1-640,3 3-553,-18 4 689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11570,'43'20'4721,"-42"-19"-2664,2-1-265,-6 3-271,2-3-257,-1 0-608,0 3-200,-23 16-288,-34 37-64,39-40-248,3-6-376,10-6-1024,6-4-649,6-4 1265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 10122,'-10'-4'4761,"4"2"-1248,-5 2-1969,-2 6-55,-7 11-281,-8 10-304,-2 13-464,-2 5-104,5 3-144,5 0-40,10-11-96,6-8-16,4-12-312,2-10-440,3-8-1200,-2-6 639,-1 6 529</inkml:trace>
  <inkml:trace contextRef="#ctx0" brushRef="#br0" timeOffset="1">1 80 8106,'2'-1'4137,"-2"4"-505,8 3-1447,8 6-593,-4 3 73,11 4-345,-6-1-304,9 5-360,1-2-144,4 6-232,1 1-80,-11-6-112,-2 0-24,-6-11 16,-2-1-288,-2-5-944,-4-1-520,3-13 880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1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12011,'-4'-4'2134,"1"-1"644,3 5-2717,0 0 1,0 0-1,0 0 0,0 0 0,0 0 1,0 0-1,0 0 0,0 0 0,0 0 1,0 0-1,0 0 0,0 0 0,0 0 1,0 0-1,0-1 0,0 1 1,0 0-1,0 0 0,0 0 0,0 0 1,0 0-1,0 0 0,0 0 0,0 0 1,0 0-1,0 0 0,0 0 0,0 0 1,0 0-1,0 0 0,0 0 1,0 0-1,1 0 0,-1 0 0,0 0 1,0-1-1,0 1 0,0 0 0,0 0 1,0 0-1,0 0 0,0 0 0,0 0 1,0 0-1,0 0 0,0 0 1,0 0-1,0 0 0,0 0 0,0 0 1,0 0-1,0 0 0,1 0 0,-1 0 1,0 0-1,0 0 0,0 0 0,0 0 1,1 0 869,2 2-391,25 14-191,69 36 45,-71-41-327,169 85 180,-191-94-240,2 1 5,0 1 1,-1-1-1,0 1 0,9 8 1,-13-11 6,0 0 1,0 0-1,0 0 1,0 0-1,0 0 0,-1 1 1,1-1-1,0 0 1,-1 1-1,1-1 0,-1 0 1,0 1-1,1-1 1,-1 0-1,0 1 0,0-1 1,0 1-1,0-1 1,0 0-1,0 1 0,0-1 1,0 1-1,0-1 1,-1 0-1,1 1 1,-1-1-1,0 2 0,-2 2 92,1-1-1,-1 1 0,0-1 1,-1 0-1,1 0 0,-7 5 1,-27 21 550,24-20-478,-4 3 49,-64 53 496,68-55-908,-1 0 0,-1-1 0,0-1 0,-20 11 0,24-16-752,7-1-2259,8-5 375,2-2 1668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210 407 6137,'0'0'237,"0"1"0,-1-1 0,1 0 0,0 0 0,0 1 0,0-1 0,0 0 0,0 0 0,0 1 0,0-1 0,0 0 0,0 0 0,0 1 0,-1-1 0,1 0 1,0 0-1,0 0 0,0 1 0,-1-1 0,1 0 0,0 0 0,0 0 0,0 0 0,-1 0 0,1 1 0,0-1 0,0 0 0,0 0 0,-1 0 0,1 0 0,-2-8 7316,1 2-7752,0 0 309,0 0-1,0 0 1,-1 0-1,0 1 1,0-1-1,-1 1 1,1-1-1,-1 1 1,-5-7-1,6 9-56,-1-1 12,-1 0 0,0 0 0,0 0 0,0 0 0,0 1 0,0-1 0,-1 1 0,0 0 0,0 1 0,0-1 0,0 1 0,0 0 0,0 0 0,-9-2 0,10 3-39,-1 0 0,0 0 0,0 0 1,1 1-1,-1 0 0,-8 0 0,11 0-25,0 1 1,0-1 0,0 1 0,0-1-1,0 1 1,0 0 0,0-1-1,0 1 1,0 0 0,0 0-1,1 1 1,-1-1 0,0 0-1,1 1 1,-1-1 0,1 1 0,-1-1-1,0 2 1,-1 3-5,0-1 0,0 1 0,0-1 1,1 1-1,0 0 0,0 0 0,1 0 0,-1 0 0,1 0 0,1 1 0,-1-1 1,1 0-1,0 0 0,2 10 0,-1-9 7,0 0-1,0 0 1,1-1 0,0 1 0,1 0-1,0-1 1,0 1 0,0-1-1,0 0 1,1 0 0,0 0 0,7 8-1,-9-13-1,-1 1 0,1-1-1,-1 1 1,1-1-1,0 1 1,-1-1 0,1 0-1,0 0 1,0 1-1,0-1 1,0-1 0,0 1-1,0 0 1,0 0-1,0-1 1,0 1 0,0-1-1,1 0 1,-1 0-1,0 0 1,0 0 0,0 0-1,1 0 1,-1 0-1,0-1 1,0 1 0,0-1-1,0 1 1,0-1 0,0 0-1,0 0 1,0 0-1,0 0 1,0 0 0,0-1-1,-1 1 1,1 0-1,2-3 1,5-5-44,-1-1 0,1 0-1,-2 0 1,1 0 0,-1-1 0,6-12-1,1-6-257,13-40 0,-14 29-38,14-70 1,-22 83 344,-2 0 0,-1 0 0,-2-44 0,-2 61 57,0 8-7,-1 7 62,0 7-34,0 1-1,1-1 1,0 1-1,0 0 1,2 12 0,5 70 329,-2-68-256,2-1 0,0 1 1,10 26-1,-12-44-115,0 0 0,1-1-1,0 1 1,0-1 0,1 1 0,0-1 0,1-1-1,0 1 1,0-1 0,1 0 0,-1 0-1,11 7 1,-12-11-179,0-1 0,0 1 0,0-1 0,1 1 0,-1-1-1,1-1 1,0 1 0,-1-1 0,1 0 0,0-1 0,0 1 0,0-1 0,0 0-1,-1 0 1,1-1 0,0 0 0,0 0 0,0 0 0,-1-1 0,1 0 0,-1 0-1,1 0 1,-1-1 0,0 0 0,0 0 0,0 0 0,8-7 0,-7 4-151,0 0 0,0 0 0,0 0 0,-1-1 0,1 0 0,4-10 1,-8 12 336,0 1 0,0-1 0,0 0 1,-1 1-1,1-1 0,-1 0 0,0 0 0,-1 0 1,1 0-1,-1 0 0,0 0 0,-1-7 1,1 9 92,-1 1 0,1 0 0,1-1 0,-1 1 0,0-1 1,0 1-1,1 0 0,0-1 0,-1 1 0,1 0 0,0 0 1,0 0-1,0-1 0,0 1 0,1 0 0,-1 0 0,2-2 1,1-2 118,-3 5-216,0 0 0,-1 0 1,1-1-1,-1 1 0,1 0 0,-1 0 1,0 0-1,1 0 0,-1-1 0,0 1 1,0 0-1,0 0 0,0-1 0,0 1 1,0 0-1,0 0 0,0 0 0,-1-1 1,1 1-1,0 0 0,-1 0 0,1 0 1,-1 0-1,1-1 0,-1 1 0,0 0 1,1 0-1,-1 0 0,0 0 0,0 0 1,0 1-1,1-1 0,-1 0 0,-2-1 1,2 1-5,-1 0 1,0 0 0,1 0 0,-1 0-1,0 0 1,0 0 0,1 1 0,-1-1-1,0 1 1,0-1 0,0 1 0,0 0-1,0 0 1,0-1 0,1 1 0,-1 1-1,0-1 1,0 0 0,0 0 0,0 1-1,0-1 1,-3 2 0,1 0-16,0 1-1,0 0 1,0 0 0,0 0-1,0 0 1,1 0 0,0 1-1,0-1 1,0 1 0,0 0-1,0 0 1,1 0 0,-1 0-1,1 1 1,0-1 0,1 1-1,-1-1 1,1 1 0,0 0 0,0-1-1,-1 7 1,2-6-23,0 1 0,-1-1-1,2 1 1,-1 0 0,1-1 0,0 1 0,0-1 0,0 0 0,1 1-1,0-1 1,0 0 0,0 0 0,1 0 0,-1 0 0,1 0-1,1-1 1,-1 1 0,5 4 0,-2-3-82,0 0 0,0-1 1,1 0-1,0 0 0,0-1 0,0 0 1,1 0-1,12 5 0,-14-8-313,-1 1 0,1-1 0,-1 0 0,1 0 0,0-1 0,-1 1 0,1-1 0,0-1 0,0 1 0,-1-1 1,1 0-1,-1 0 0,11-4 0,-4 0-395,18-12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8330,'0'0'269,"-1"0"0,0 0 0,1 0 1,-1 0-1,1 0 0,-1 0 0,1 1 0,-1-1 1,1 0-1,-1 0 0,1 1 0,-1-1 1,1 0-1,-1 1 0,1-1 0,-1 0 0,1 1 1,0-1-1,-1 1 0,1-1 0,0 0 0,-1 1 1,1-1-1,0 1 0,0-1 0,-1 1 1,1-1-1,0 1 0,0-1 0,0 2 0,-3 19 2165,3-16-1916,-2 145 3870,4-120-4152,1-1 1,1 1-1,9 29 0,-1-15-130,2 0 0,31 65-1,-41-102-149,-3-4-49,0-1 0,0 0 0,0 0 0,0 0 1,0 0-1,0-1 0,0 1 0,1 0 1,-1 0-1,1-1 0,0 1 0,2 1 0,-4-3 39,0 0 0,0 0-1,0 0 1,0 0 0,1 1 0,-1-1-1,0 0 1,0 0 0,0 0-1,0 0 1,0 0 0,1 0-1,-1 0 1,0 0 0,0 0-1,0 0 1,0-1 0,0 1-1,1 0 1,-1 0 0,0 0-1,0 0 1,0 0 0,0 0-1,0 0 1,0 0 0,1 0-1,-1 0 1,0 0 0,0 0-1,0-1 1,0 1 0,0 0-1,0 0 1,0 0 0,0 0-1,0 0 1,1 0 0,-1-1-1,0 1 1,0 0 0,0 0-1,0 0 1,0 0 0,0 0-1,0-1 1,0 1 0,0 0-1,0 0 1,0 0 0,0-1-1,0-9-1373,0 8 960,-1-22-1313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8946,'5'-3'1190,"-1"1"0,1 0 0,0 1 0,0-1 0,0 1 0,10-2 0,-9 3-633,-1-1-1,0 1 1,0 1-1,1-1 1,-1 1-1,9 2 1,-10-2-432,0 0 0,0 1-1,0-1 1,0 1 0,-1 0 0,1 0 0,-1 1 0,1-1 0,-1 1 0,0-1 0,0 1-1,0 0 1,0 0 0,-1 0 0,1 1 0,-1-1 0,0 1 0,0-1 0,0 1 0,2 6-1,-3-5-71,0 0 0,0 0 0,-1 0 0,1 0-1,-1 0 1,0 0 0,-1 0 0,1 0 0,-1 0-1,0 0 1,0 0 0,-1 0 0,1 0 0,-1 0-1,0-1 1,-3 6 0,-2 2-44,0-1 1,0 0-1,-1 0 0,-1-1 1,-9 10-1,16-18-44,-2 3-373,-1-1 0,1 0 0,-1 0 0,0 0 0,1 0 0,-2-1 0,-9 5 0,5-4-2036,3 1 995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0 377 6641,'47'-15'5473,"-23"8"-2777,39-17 1,-56 21-2497,-1 0 0,1-1 0,-1 0 0,0 0 0,0-1 0,0 0 0,-1 0 0,1 0 0,-1-1 0,5-6 0,-8 9-158,0-1 1,0 0-1,0 1 0,-1-1 1,1 0-1,-1 0 0,0 0 1,0 0-1,0 0 1,-1 0-1,1 0 0,-1 0 1,0 0-1,-1-5 0,1 7-21,0 1 0,-1-1 0,1 0 0,0 1 0,-1-1 0,0 0 0,1 1 0,-1-1 0,0 1 0,0 0 0,0-1 0,0 1 0,0-1 0,0 1 0,0 0 0,-1 0 0,1 0 0,0 0 0,-1 0 0,1 0 0,0 0 0,-1 0 0,1 0 0,-1 1 0,0-1 0,1 1 0,-1-1 0,0 1 0,1 0 0,-1-1 0,0 1 0,1 0 0,-1 0 0,0 0 0,1 0 0,-3 1 0,1-1 28,0 1-1,0-1 0,0 1 1,0 0-1,0 0 0,1 0 1,-1 0-1,0 1 0,1-1 1,-1 1-1,1-1 1,-1 1-1,1 0 0,0 0 1,0 0-1,-1 0 0,2 0 1,-1 1-1,0-1 0,0 1 1,1-1-1,-1 1 1,1 0-1,0-1 0,-2 5 1,1 1 46,0-1 0,0 1 0,1 0 0,0-1 0,0 1 0,0 0 0,1 0 0,2 14 0,-1-15-48,0-1 1,1 1 0,0 0 0,0 0-1,0-1 1,1 0 0,3 7 0,-4-10-39,0-1 0,0 1 1,0 0-1,0-1 0,0 1 1,0-1-1,0 0 1,1 0-1,0 0 0,-1 0 1,1 0-1,0 0 0,0-1 1,-1 1-1,1-1 1,1 0-1,3 1 0,-2-1-63,0 0 0,0 0 0,1 0 0,8-1 0,-12-1-153,1 1 0,0-1 0,0 1 0,-1-1 0,1 0 0,0 0 0,-1 0 0,1-1 0,-1 1 0,3-2 0,-1 0-295,0-1-1,0 1 1,-1 0-1,1-1 1,-1 0-1,0 0 1,0 0-1,4-7 1,0-4-1293,8-20 1,-10 20 978,12-21 0,-16 35 1009,0-1 0,0 1 0,0-1 0,-1 1 1,1 0-1,1-1 0,-1 1 0,0 0 0,0 0 0,0-1 1,1 1-1,-1 0 0,0 1 0,1-1 0,-1 0 0,1 0 1,-1 0-1,3 0 0,-3 1-82,-1 0-1,1 0 1,-1 1 0,1-1 0,-1 0 0,1 0-1,-1 0 1,0 1 0,1-1 0,-1 0-1,0 1 1,1-1 0,-1 0 0,0 1 0,1-1-1,-1 0 1,0 1 0,1-1 0,-1 1 0,0-1-1,0 0 1,0 1 0,1-1 0,-1 1-1,0-1 1,0 1 0,0-1 0,0 1 0,2 15 1493,-1 49 1770,-1-58-2918,1 0 0,2 12 0,1-7-795,-4-12 277,0 0 0,0 0 0,0 0-1,0 0 1,0 0 0,0 0 0,0 0 0,0-1-1,0 1 1,0 0 0,0 0 0,0 0 0,0 0-1,0 0 1,0 0 0,0 0 0,0 0 0,0 0-1,0 0 1,0 0 0,0 0 0,0 0-1,0-1 1,1 1 0,-1 0 0,0 0 0,0 0-1,0 0 1,0 0 0,0 0 0,0 0 0,0 0-1,0 0 1,0 0 0,0 0 0,0 0 0,0 0-1,1 0 1,-1 0 0,0 0 0,0 0-1,0 0 1,0 0 0,0 0 0,0 0 0,0 0-1,0 0 1,0 0 0,0 0 0,1 0 0,-1 0-1,0 0 1,0 0 0,0 0 0,0 1 0,0-1-1,0 0 1,0 0 0,0 0 0,0 0 0,0 0-1,0 0 1,5-14-463,0-1 0,12-21 0,-15 32 445,1-2 7,0 1 1,0-1-1,1 1 0,7-9 1,-9 12 108,-1 1 0,1-1 1,0 1-1,-1-1 1,1 1-1,0 0 1,0 0-1,0 0 0,0 0 1,0 0-1,0 0 1,0 1-1,0-1 0,3 0 1,-4 1 30,0 0 0,0 1 1,1-1-1,-1 0 0,0 0 1,0 1-1,0-1 0,0 0 1,0 1-1,0-1 0,0 1 1,0 0-1,0-1 0,0 1 1,0 0-1,0-1 0,0 1 1,0 0-1,0 0 0,-1 0 1,2 2-1,2 2 387,0 1 0,4 10-1,-3-5 11,-2-6-312,1 0 0,-1 0 1,1 0-1,0 0 0,0-1 0,0 1 1,1-1-1,4 4 0,-6-7-140,0 1 0,0 0 0,0 0 0,0-1 0,0 0 0,0 1 0,0-1 1,0-1-1,1 1 0,-1 0 0,0-1 0,1 1 0,-1-1 0,0 0 0,1 0 0,4-1 0,8-3-826,0 0 0,0-1 0,0-1 0,20-11 0,-31 14 567,1 0 1,-1 0 0,0-1 0,0 1 0,-1-1 0,1 0 0,-1 0 0,1-1 0,-1 0-1,-1 1 1,6-10 0,-7 11 282,-1 1-1,0-1 0,0 1 1,0-1-1,0 1 0,0-1 1,-1 0-1,1 0 1,-1 1-1,0-1 0,0 0 1,0 0-1,0 1 0,0-1 1,-1 0-1,1 0 0,-1 1 1,0-1-1,0 0 1,0 1-1,0-1 0,0 1 1,0-1-1,-1 1 0,1 0 1,-1-1-1,-2-2 0,1 2 170,0-1 0,-1 1 0,1 0 0,-1 0 0,1 1 0,-1-1 0,-6-2 0,9 4-123,-1 0 0,1 1 0,-1-1 0,1 1 1,0-1-1,-1 1 0,1 0 0,-1-1 0,0 1 0,1 0 1,-1 0-1,1 0 0,-1 0 0,1 1 0,-1-1 0,1 0 1,-1 0-1,1 1 0,-1-1 0,1 1 0,0 0 0,-1-1 0,1 1 1,0 0-1,-3 2 0,0 0 67,1 1-1,-1 0 1,1 1 0,0-1-1,0 0 1,0 1 0,1 0 0,-1-1-1,1 1 1,-2 7 0,1-2 20,1 1 0,0 0 0,0-1 1,1 13-1,1-19-134,0 0 1,0 0 0,0 0-1,1 0 1,0 0 0,0-1-1,0 1 1,0 0 0,0 0-1,1-1 1,0 1-1,0-1 1,2 4 0,-3-5-31,1 0 0,-1-1 0,0 1 0,1-1 1,-1 0-1,1 1 0,0-1 0,-1 0 0,1 0 1,0 0-1,0 0 0,0 0 0,0 0 0,0-1 0,0 1 1,0-1-1,0 1 0,0-1 0,0 0 0,0 1 1,0-1-1,0 0 0,0-1 0,0 1 0,1 0 1,-1-1-1,2 0 0,1 0-82,0-1 1,1 0-1,-1 0 1,0-1-1,0 0 1,0 0-1,-1 0 1,1 0-1,-1-1 1,0 1-1,0-1 1,0 0-1,0-1 1,-1 1-1,1-1 1,-1 1-1,0-1 1,-1 0-1,3-6 1,2-8-462,0 0 1,-1-1 0,5-38 0,-2-37 80,-5 36 636,-3 44 187,-2 11 60,0 5-119,-4 6 193,3 0-342,-1 0 0,1-1 0,1 1 0,-1 1 0,1-1 0,1 0 0,-1 0 0,1 0-1,1 9 1,-1-1-17,0-4-76,0 28 301,6 46-1,-5-74-420,1-1-1,0 1 1,1-1 0,0 0 0,1 0-1,0 0 1,0 0 0,1-1-1,8 13 1,-12-21 40,0 1-113,1 1 0,0-1 0,0 0 0,0 0-1,0 0 1,4 3 0,-4-4 39,1 1 1,0-1-1,0 0 0,0 0 1,6 1-1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7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 13299,'-1'-1'560,"-1"1"-1,1 0 1,0-1 0,0 1 0,-1 0-1,1 0 1,0 0 0,-1 0 0,1 0 0,0 0-1,-1 0 1,-1 1 0,0 0-122,0 0 1,1 0-1,-1 0 1,1 0 0,-4 3-1,-2 2-9,1 0-1,-11 10 1,18-16-353,-9 9 80,1-1 1,1 1-1,-1 0 0,2 1 0,-9 13 0,13-18-144,0-1-1,0 0 0,1 0 1,0 1-1,-1-1 1,2 1-1,-1-1 0,0 1 1,1-1-1,0 1 1,0 0-1,0-1 1,0 1-1,1-1 0,0 1 1,2 7-1,-1-7-8,1 0 1,-1 0-1,0 0 0,1 0 1,0-1-1,0 0 0,1 1 0,-1-1 1,1 0-1,0-1 0,0 1 0,0-1 1,8 5-1,3 1 63,0-1 0,31 11 0,-36-15-3,-2 1 97,-9-2 219,-12 4 389,7-4-687,-5 1-248,0 0 0,0-1 1,0 0-1,-1-1 0,1 0 0,-1-1 0,-13 1 0,0-5-1538,23 3 1546,0-1 1,0 0-1,0 0 0,0 1 1,1-1-1,-4-3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11594,'0'0'6363,"-1"-1"-4187,-3 5-472,-4 19-748,6-15-814,0-3-75,0 0 1,1 1-1,0-1 1,0 1-1,0-1 1,1 1-1,-1 0 1,1-1-1,1 1 1,-1-1 0,2 9-1,0-10-39,-1 0 0,1 0 0,0 0 1,0-1-1,1 1 0,-1 0 0,1-1 0,-1 1 0,1-1 0,0 0 0,0 0 0,1 0 0,-1-1 1,1 1-1,-1-1 0,1 0 0,0 1 0,0-2 0,7 4 0,-3-3-16,-1 0 1,1 0-1,0-1 0,-1 1 0,1-2 0,0 1 1,0-1-1,0-1 0,0 1 0,8-3 0,-13 3-74,1-1 0,-1 0-1,0-1 1,0 1-1,0 0 1,0-1 0,0 0-1,0 1 1,0-1 0,0 0-1,-1-1 1,1 1 0,-1 0-1,1-1 1,-1 0-1,0 1 1,0-1 0,0 0-1,0 0 1,-1 0 0,1 0-1,-1 0 1,0 0 0,1-5-1,-1 5-1,0-1 0,-1 1 0,0 0 0,1-1-1,-1 1 1,0 0 0,-1-1 0,1 1 0,-1 0 0,1 0-1,-1-1 1,0 1 0,0 0 0,0 0 0,-1 0 0,1 0-1,-1 0 1,0 0 0,0 0 0,0 1 0,0-1 0,0 1-1,0-1 1,-1 1 0,-2-2 0,-2-2 83,-1 1 0,0-1 0,-1 2 0,1-1 0,-1 1 0,0 1 0,0-1 0,0 2-1,-1-1 1,1 1 0,-1 0 0,1 1 0,-15 0 0,14 3 314,10-1-329,0-1 1,0 0-1,-1 0 0,1 0 1,0 0-1,0 0 1,0 0-1,0 0 0,0 0 1,0 1-1,0-1 0,0 0 1,0 0-1,0 0 1,0 0-1,0 0 0,0 0 1,0 0-1,0 1 0,0-1 1,0 0-1,0 0 1,0 0-1,0 0 0,0 0 1,0 0-1,0 0 0,0 1 1,1-1-1,-1 0 1,0 0-1,0 0 0,0 0 1,0 0-1,0 0 0,0 0 1,0 0-1,0 0 1,0 1-1,16 7 80,0-4-77,0 0 0,1-1-1,-1-1 1,1-1 0,-1 0 0,23-2-1,38 2 9,-72-1 2,0 1 0,0 0 0,1 0 0,-1 1 0,0-1 0,0 1 0,-1 0 0,1 1 0,0-1 0,-1 1 1,1 0-1,5 5 0,-8-7 28,0 1 0,-1 0 0,1-1 0,-1 1 0,1 0 0,-1 0 0,0 0 0,0 0-1,0 0 1,0 0 0,0 1 0,0-1 0,-1 0 0,1 0 0,-1 1 0,1-1 0,-1 0 0,0 0 0,0 1 0,0-1 0,0 1 0,0-1 0,-1 0 0,1 0 0,-1 1 0,1-1 0,-1 0 0,0 0 0,0 0 0,-1 3 0,-6 8 241,7-11-225,-1 0 0,1 0 0,-1 0 0,1 0 0,0 1 0,0-1 0,0 1 0,0 3 0,1-10-160,1 1 1,0-1-1,-1 1 1,2-1-1,-1 1 1,0 0-1,1 0 0,-1-1 1,4-3-1,-2 1 60,2-2-6,-1 0-1,1 0 1,1 0-1,0 0 1,0 1-1,9-9 1,-11 12 41,1 0 1,0 1-1,0-1 1,0 1-1,8-5 1,-12 8 20,0-1 0,0 1 0,1-1 0,-1 1 0,0-1 0,0 1 0,1 0 0,-1 0 0,0-1 0,1 1 0,-1 0 0,0 0 0,1 0 0,-1 0 0,0 1 1,1-1-1,-1 0 0,0 1 0,0-1 0,1 0 0,-1 1 0,0 0 0,0-1 0,0 1 0,0 0 0,0-1 0,1 1 0,-1 0 0,-1 0 0,1 0 0,0 0 0,1 1 0,2 5 146,-1-1-1,0 1 1,0 0-1,-1 0 0,0 0 1,0 0-1,0 0 1,0 10-1,-1-8-92,1 0 0,0 0-1,0-1 1,1 1 0,4 9 0,-6-16-26,-1-1 1,1 1-1,0-1 0,0 0 1,0 1-1,0-1 0,0 0 1,0 0-1,1 0 0,-1 0 1,0 0-1,1 0 0,-1 0 1,0 0-1,4 0 0,6-2 382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5 10626,'4'-5'6148,"-8"6"-3518,-9 7-749,-6 7-864,-41 37 135,4-2-783,-12 11-94,66-58-264,0-1 0,0 0 0,0 1 0,0-1-1,1 1 1,-1-1 0,1 1 0,-1 0-1,1 0 1,-2 5 0,3-6-5,0 0 0,0 0-1,0 0 1,0-1 0,0 1 0,0 0 0,0 0 0,0 0-1,1 0 1,-1 0 0,1 0 0,0 0 0,-1-1 0,1 1 0,0 0-1,0-1 1,0 1 0,2 2 0,2 2 34,0-1-1,1 1 1,0-1 0,0 0-1,0-1 1,0 0 0,13 7-1,0-2 277,31 10 0,-39-16-19,21 4-1,-24-6-155,1 1 0,-1 0 0,11 4 0,-17-5-127,-1-1-18,-1 0 1,0 0-1,1 0 1,-1 0-1,1 1 1,-1-1-1,1 0 1,-1 0-1,0 0 1,1 1-1,-1-1 1,1 0-1,-1 0 1,0 1-1,1-1 1,-1 0-1,0 1 0,1-1 1,-1 0-1,0 1 1,0-1-1,1 0 1,-1 1-1,0-1 1,0 1-1,0-1-66,0 0 0,0 1 0,0-1 0,0 0-1,0 0 1,0 0 0,0 0 0,0 0 0,0 0-1,-1 0 1,1 0 0,0 1 0,0-1 0,0 0-1,0 0 1,0 0 0,-1 0 0,1 0 0,0 0 0,0 0-1,0 0 1,0 0 0,0 0 0,-1 0 0,1 0-1,0 0 1,0 0 0,0 0 0,0 0 0,-1 0-1,1 0-255,-1 0-603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9666,'11'6'4209,"3"1"-1929,1-1-407,9 4-369,-4-2-312,4-2-567,1 0-257,5-4-208,5-2-424,7-5 200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63 10090,'1'0'271,"0"0"0,1 0-1,-1-1 1,0 1 0,1 0 0,-1-1-1,0 1 1,0-1 0,1 1-1,-1-1 1,0 0 0,0 1 0,0-1-1,0 0 1,0 0 0,0 0 0,1-1-1,-2 1-111,1 0 0,-1 0 0,0 0 0,0 0 0,0 0 0,0 0 0,0 0 1,0 0-1,0 0 0,0 0 0,0 0 0,0 0 0,0 0 0,-1 0 0,1 0 0,0 0 0,-1 0 0,1 0 0,-1 0 0,1 0 0,-1 1 0,0-1 0,-1-1 0,1-1 56,-1 1-1,0 0 1,0 0-1,-1 0 1,1 0-1,0 0 1,-1 1-1,1-1 1,-1 1 0,1-1-1,-1 1 1,0 0-1,0 0 1,1 0-1,-1 1 1,0-1-1,0 1 1,0-1 0,0 1-1,0 0 1,-5 0-1,3 1-117,0-1-1,0 1 1,1 0-1,-1 0 1,0 0-1,0 1 1,0 0-1,1-1 1,-1 2-1,1-1 1,0 1-1,-5 3 1,4-3-67,1 1 1,0 1-1,0-1 1,1 1-1,-1-1 1,1 1 0,0 0-1,0 0 1,1 1-1,-1-1 1,1 1-1,0-1 1,1 1-1,-1-1 1,1 1 0,0 0-1,1 0 1,-1 0-1,2 10 1,-1-12-53,1 0-1,-1 1 1,1-1 0,0 0 0,1 0 0,-1 1 0,1-1 0,-1 0 0,1 0-1,0-1 1,1 1 0,-1 0 0,1-1 0,0 1 0,-1-1 0,2 0-1,-1 0 1,0 0 0,0 0 0,1-1 0,0 1 0,-1-1 0,1 0-1,0 0 1,0 0 0,8 2 0,-5-2 105,0-1 0,0 1 0,0-1 0,1-1 0,-1 1 0,0-1 0,15-2 0,19-8 315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2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8682,'-6'19'5305,"1"-9"232,-6 2-3400,-2 6-193,-3-3-728,-4 1-336,-1 0-511,1 0-113,0-5-696,4 2-497,7-9-1119,9 0-1937,17 0 2633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30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9058,'19'27'8312,"-7"1"-4512,-8-15-2803,-1 1 1,2 20-1,-4-23-713,1-1 0,0 0 0,1 0 0,0 0 0,7 16 0,-8-23-262,0 1-1,0-1 1,0 0 0,0 1 0,1-1 0,-1 0-1,1 0 1,0-1 0,-1 1 0,1 0 0,1-1 0,-1 0-1,0 0 1,0 0 0,1 0 0,-1 0 0,1-1-1,6 3 1,-5-3-132,1 0 0,-1-1 0,1 1 0,-1-1 0,1 0 0,-1-1 0,1 1 0,-1-1 0,1 0 0,-1 0 0,0-1 0,1 0 0,-1 0 0,0 0 0,0 0 0,0-1 0,0 0 0,-1 0 0,1 0 0,-1 0 0,0-1 0,0 0 0,0 0 0,0 0 0,-1 0 0,0-1 0,1 1 0,-2-1 0,1 0 0,0 0 0,2-9 0,-2 6-2,-1 0 0,0 0 0,1-12 0,-3 17 158,0 0-1,1 0 1,-1 0-1,-1-1 1,1 1-1,0 0 1,-1 0-1,0 0 1,1 0-1,-1 0 1,-3-5-1,4 8-15,0 0 0,0-1 0,0 1 0,-1 0 0,1 0-1,0 0 1,0 0 0,0 0 0,0 0 0,-1 0 0,1-1 0,0 1-1,0 0 1,0 0 0,0 0 0,-1 0 0,1 0 0,0 0 0,0 0 0,0 0-1,0 0 1,-1 0 0,1 0 0,0 0 0,0 0 0,0 0 0,-1 0 0,1 0-1,0 1 1,0-1 0,0 0 0,0 0 0,-1 0 0,1 0 0,0 0-1,0 0 1,0 0 0,0 0 0,0 1 0,-1-1 0,1 0 0,0 0 0,0 0-1,0 0 1,0 0 0,0 1 0,0-1 0,0 0 0,0 0 0,0 0-1,0 1 1,0-1 0,0 0 0,0 0 0,0 0 0,0 0 0,0 1 0,-3 18 221,-1 24 1,2-21-142,1 33 246,2 0 0,14 92 0,0 28 254,-14-161-551,-1 4 46,-2 18 0,2-32-77,-1 1 0,1-1 1,-2 1-1,1-1 0,0 1 0,-1-1 0,0 0 0,-4 8 1,6-12-24,-1 1 0,1-1 0,-1 1 0,1-1 1,0 1-1,-1-1 0,1 0 0,-1 1 0,1-1 1,-1 0-1,0 0 0,1 1 0,-1-1 1,1 0-1,-1 0 0,1 0 0,-1 0 0,0 1 1,1-1-1,-1 0 0,0 0 0,1 0 1,-1 0-1,1-1 0,-1 1 0,0 0 0,1 0 1,-1 0-1,-18-9 80,11 4-260,-1-1 1,0 0 0,1 0 0,0-1 0,-7-8-1,12 12-185,0-1-1,0 1 1,0-1-1,1 0 1,-1 0-1,1 0 1,0 0-1,0 0 0,1-1 1,-1 1-1,1 0 1,0-1-1,0 1 1,0-7-1,3-12-942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2:3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9586,'-1'0'423,"-1"0"-1,1 0 1,0-1 0,0 1 0,0 0-1,0 0 1,-1 0 0,1 1-1,0-1 1,0 0 0,0 0 0,-2 1-1,3-1-307,0 0 0,0 1 0,-1-1 0,1 0 0,0 0 0,0 0-1,0 0 1,0 0 0,0 1 0,0-1 0,0 0 0,0 0 0,0 0 0,0 1 0,0-1-1,0 0 1,0 0 0,0 0 0,0 1 0,0-1 0,0 0 0,0 0 0,0 0-1,0 0 1,0 1 0,0-1 0,0 0 0,0 0 0,7 11 1664,15 13 103,36 31 0,-26-29-1686,1-1 0,41 23 0,-40-29-153,-19-12-19,-1 1 1,18 13 0,-30-19-15,0 0 0,0-1-1,0 1 1,0 0-1,0 0 1,-1 0 0,1 0-1,-1 0 1,3 5 0,-4-6 5,1 1 0,-1-1 1,0 1-1,1-1 1,-1 1-1,0 0 1,0-1-1,0 1 1,0-1-1,0 1 0,0 0 1,0-1-1,-1 1 1,1-1-1,0 1 1,-2 2-1,0 0 34,0 0 0,-1-1-1,1 1 1,-1-1 0,1 0 0,-1 0-1,0 0 1,-1 0 0,1 0 0,0-1-1,-6 4 1,-3 0 59,0 1 0,-17 5-1,-19 9 11,29-13-1161,1 0 1,-29 8-1,34-11-864,12-5 1856,1 0-1,0 0 1,0 1 0,0-1-1,-1 0 1,1 1 0,0-1-1,0 0 1,0 1-1,0-1 1,-1 0 0,1 1-1,0-1 1,0 0 0,0 1-1,0-1 1,0 1-1,0-1 1,0 0 0,0 1-1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1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 4137,'-4'-9'8732,"4"9"-8411,0-1 1,0 0 0,0 1-1,0-1 1,0 1-1,0-1 1,-1 1-1,1-1 1,0 1 0,0-1-1,-1 1 1,1-1-1,0 1 1,-1 0-1,1-1 1,-1 1 0,1-1-1,-1 1 1,0 0 810,1 7-589,18 97 443,-16-95-920,2 9 54,1 0 0,0 0 1,2 0-1,0-1 0,13 24 0,-17-35-107,1 0 0,0 0 0,0-1 0,1 1 0,0-1 0,0 0 0,0-1 0,0 1 0,1-1 0,0 0 0,0 0 0,0-1 0,0 0 0,0 0 0,1 0 0,9 2 0,-14-4-22,-1 0 1,1-1 0,0 0-1,0 1 1,0-1-1,0 0 1,0 0 0,0 0-1,0 0 1,0 0 0,-1 0-1,1-1 1,0 1 0,0-1-1,0 1 1,0-1 0,-1 0-1,1 1 1,0-1 0,0 0-1,-1 0 1,1 0 0,-1 0-1,1-1 1,-1 1 0,1 0-1,-1-1 1,0 1 0,0-1-1,0 1 1,2-4 0,3-10-133,0 0-1,-2 0 1,0 0 0,3-20 0,-7 34 139,3-11-69,-1 4 49,-1-1 0,1 1 0,-1-1 0,-1 0 0,0-11 0,3 39 106,11 71 499,-10-69-227,2 0-1,9 26 1,-13-44-305,-1 0 1,1 1 0,0-1 0,-1 0-1,1-1 1,1 1 0,-1 0 0,0 0 0,1-1-1,-1 0 1,1 1 0,0-1 0,0 0-1,0 0 1,0-1 0,0 1 0,0 0 0,0-1-1,1 0 1,5 2 0,-6-3-41,0 1-1,0-1 1,0 0 0,-1 0 0,1 0-1,0-1 1,0 1 0,0-1 0,-1 1-1,1-1 1,0 0 0,-1 0 0,1 0 0,0 0-1,-1 0 1,1-1 0,-1 1 0,0-1-1,1 0 1,-1 0 0,0 0 0,0 0-1,0 0 1,-1 0 0,4-4 0,1-5 3,0 0 0,-1 0 0,0-1 0,-1 1 1,0-1-1,0 0 0,2-23 0,-4 21-218,-1-1 0,0 1 0,-1-1 0,-1 1 0,0 0 0,-5-21 0,5 30-166,1 4 189,0 0 0,-1 0-1,1 0 1,0 0 0,0 0 0,-1 0-1,1 0 1,0 0 0,-1 1-1,1-1 1,-1 0 0,1 0-1,-1 0 1,1 1 0,-2-2 0,0 1-945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1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13291,'2'2'454,"1"-1"0,-1 1 0,1 0 0,-1-1 1,0 1-1,0 0 0,0 1 0,0-1 0,3 4 0,-4-4-253,0 1-1,0-1 0,-1 1 1,1-1-1,0 1 0,-1 0 1,0-1-1,0 1 0,1 0 1,-2-1-1,1 5 0,-7 69 2154,-3 47-821,10-107-1489,1 0 0,0 0-1,1 0 1,1 0 0,6 22-1,-8-33-42,1-1 0,-1 0-1,1 0 1,0-1 0,0 1-1,0 0 1,0 0 0,1-1-1,-1 0 1,1 1 0,4 3-1,-6-7-3,0 1 1,0-1-1,-1 1 0,1-1 0,0 1 0,0-1 1,0 0-1,0 0 0,0 1 0,0-1 0,-1 0 1,1 0-1,0 0 0,0 0 0,0 0 1,0 0-1,0 0 0,0 0 0,0 0 0,0 0 1,1-1-1,20-11 18,-10 5 25,-1 2 48,-1 0 0,1 1 0,0 0 0,0 1 0,0 0 0,0 1 0,1 0 0,-1 1 0,1 0 0,-1 1 0,1 0 0,12 2 0,-20-1-266,-1 0 0,1 0 1,-1 0-1,0 1 0,1-1 0,-1 1 1,0 0-1,0 0 0,0 0 0,4 4 1,0-1-514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19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13011,'-38'17'6091,"30"-13"-5237,0 1 1,-9 7 0,12-9-704,0 1 1,1 0-1,0 1 0,0-1 1,0 1-1,0 0 0,1 0 1,0 0-1,0 0 1,0 0-1,-2 8 0,3-6-111,0-1 0,1 1 0,0 0-1,0 0 1,0 0 0,1 0 0,0 0-1,0 0 1,1 0 0,0 0 0,0 0-1,0 0 1,1 0 0,0 0 0,1-1-1,-1 1 1,1-1 0,1 0 0,-1 0-1,1 0 1,0 0 0,0-1 0,9 9-1,-8-8-33,1-1 1,-1 0-1,1 0 0,0-1 0,0 1 0,1-1 0,0-1 1,-1 1-1,1-1 0,0 0 0,1-1 0,-1 0 0,0 0 1,1 0-1,-1-1 0,1 0 0,-1-1 0,1 1 0,-1-1 1,1-1-1,13-2 0,-15 2-8,0-1-1,0 0 1,0-1 0,0 1 0,0-1 0,-1 0-1,1-1 1,-1 1 0,0-1 0,0 0-1,0 0 1,7-9 0,-9 9 5,0 0 0,0 1 0,-1-1 1,0 0-1,0 0 0,0-1 0,0 1 0,-1 0 0,0-1 0,0 1 1,0 0-1,0-1 0,-1 1 0,1-1 0,-1 0 0,0 1 0,-1-1 0,-1-7 1,1 6 12,-1 0 1,0 0 0,-1 0-1,1 1 1,-1-1-1,0 0 1,-1 1 0,1 0-1,-1 0 1,0 0 0,-6-6-1,-1 2 29,0 0 0,0 0 0,-23-13-1,27 18-35,1 1 0,0 0-1,-1 0 1,1 1 0,-1-1 0,0 2-1,0-1 1,-9 0 0,12 1-50,0 1 0,0 0 0,0 1 0,0-1 0,1 1 0,-1-1 0,0 1 0,0 0 0,1 1 0,-1-1 0,0 1 0,1-1 0,0 1 0,-1 0 0,1 0 0,-5 4 0,7-5-67,0 0-1,0-1 1,0 1 0,1 0 0,-1 0 0,0 0 0,0 0 0,0 0 0,1 0 0,-1 0 0,0 0 0,1 0 0,-1 0 0,1 0 0,-1 0 0,1 0 0,0 0 0,0 0 0,-1 0 0,1 1 0,0-1 0,0 0 0,0 2 0,4 6-882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11626,'-16'16'6856,"4"2"-4151,8-7-2234,-7 20 0,7-19 420,-9 32-264,2 0 0,2 0 0,-5 58 0,13-92-588,1 1 1,0-1-1,1 0 0,0 1 1,1-1-1,0 0 0,0 0 0,1 0 1,5 12-1,-5-16-37,-1-1 0,1 0 1,0 0-1,0-1 0,1 1 0,-1 0 0,1-1 1,0 0-1,0 0 0,1 0 0,-1-1 0,1 1 1,-1-1-1,1 0 0,0-1 0,1 1 0,-1-1 1,7 2-1,-5-2-67,1 0 0,0-1 0,-1 0 0,1 0 0,0-1 0,0 0 0,0 0 0,-1-1 1,1 0-1,0-1 0,7-1 0,-9 1-231,0 0 0,-1 0 1,1-1-1,-1 1 0,0-1 0,0 0 1,0-1-1,0 1 0,0-1 1,-1 0-1,0 0 0,0-1 1,0 1-1,0-1 0,4-6 0,5-19-1224</inkml:trace>
  <inkml:trace contextRef="#ctx0" brushRef="#br0" timeOffset="1">69 309 8202,'-2'0'547,"-13"-1"3871,15 1-4358,0 0 1,0 0-1,0 0 0,0 0 1,0 0-1,0 0 0,-1-1 0,1 1 1,0 0-1,0 0 0,0 0 1,0 0-1,0 0 0,0 0 0,0 0 1,0 0-1,0 0 0,0 0 1,0 0-1,-1-1 0,1 1 0,0 0 1,0 0-1,0 0 0,0 0 1,0 0-1,0 0 0,0 0 1,0-1-1,0 1 0,0 0 0,0 0 1,0 0-1,0 0 0,0 0 1,6-7 2434,-3 6-2247,-1-1-1,1 1 1,0 0-1,0-1 1,0 2 0,-1-1-1,1 0 1,0 0-1,0 1 1,4-1-1,11-1 330,146-39 960,-162 41-1531,5-2 9,1 1 0,0-1 0,-1 2 0,12-1 0,-18 1-13,1 0 1,-1 0 0,0 0-1,1 0 1,-1 0-1,0 0 1,1 1-1,-1-1 1,0 1 0,1-1-1,-1 1 1,0-1-1,0 1 1,0 0-1,1-1 1,-1 1 0,0 0-1,0 0 1,0 0-1,0 0 1,-1 0-1,1 0 1,0 0 0,0 0-1,0 0 1,-1 1-1,1-1 1,-1 0-1,1 0 1,-1 1 0,1-1-1,-1 0 1,1 3-1,-1 4 58,-1 0-1,0 0 0,0 0 0,0 0 1,-1 0-1,-3 9 0,-2 8 217,4-8 24,0 0 1,1-1-1,0 32 1,2-40-229,1 0 0,0 0 0,0 0 0,1 0 0,0 0 0,0-1 1,0 1-1,1-1 0,1 1 0,4 8 0,-7-15-98,0 0 0,-1 0 0,1 0 1,0 0-1,0 0 0,0 0 0,0 0 0,-1-1 0,3 2 0,-3-2-16,0 0 0,1 0-1,-1 0 1,1 0-1,-1 1 1,0-1 0,1 0-1,-1 0 1,1 0 0,-1 0-1,0-1 1,1 1-1,-1 0 1,1 0 0,-1 0-1,0 0 1,1 0 0,-1 0-1,0-1 1,1 1-1,-1 0 1,0 0 0,1 0-1,-1-1 1,0 1 0,0 0-1,1 0 1,-1-1-1,0 1 1,0 0 0,1-1-1,-1 1 1,0 0 0,0-1-1,1 0 1,6-13-549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10410,'-1'2'593,"0"-1"0,0 1 1,1-1-1,-1 1 0,1-1 0,-1 1 0,1 0 0,-1-1 0,1 3 0,0 3 316,0-1 0,2 13 0,-1-9-51,-1-9-785,11 79 2701,-9-66-2492,2 0 1,0-1 0,9 23 0,-12-33-254,1 0-1,-1 0 1,1 0 0,0 0 0,1 0 0,-1 0 0,0 0 0,4 2-1,-5-4-29,0 0-1,0 0 1,0-1-1,0 1 0,0 0 1,1-1-1,-1 1 1,0-1-1,0 1 0,0-1 1,0 0-1,1 0 0,-1 1 1,0-1-1,0 0 1,1 0-1,-1 0 0,0 0 1,0 0-1,1-1 1,-1 1-1,0 0 0,0-1 1,0 1-1,1 0 0,0-2 1,3-1-36,-1 0 1,1 0-1,-1-1 0,0 1 1,0-1-1,0 0 1,0-1-1,-1 1 1,0-1-1,5-7 0,-3 2-16,0 0 1,0-1-1,-1 1 0,3-15 0,-7 25 54,0 0-1,0 0 1,0 0 0,0 0-1,0-1 1,0 1-1,0 0 1,0 0 0,0 0-1,0 0 1,0 0 0,0 0-1,1 0 1,-1 0-1,0 0 1,0-1 0,0 1-1,0 0 1,0 0 0,0 0-1,0 0 1,0 0-1,0 0 1,0 0 0,0 0-1,0 0 1,0 0 0,0 0-1,1 0 1,-1-1-1,0 1 1,0 0 0,0 0-1,0 0 1,0 0 0,0 0-1,0 0 1,0 0-1,0 0 1,1 0 0,-1 0-1,0 0 1,0 0 0,4 11 199,0 6-62,1 0 1,14 32-1,-17-45-87,1 1 0,0-1 1,-1 1-1,1-1 0,1 0 1,-1 0-1,0 0 0,1 0 1,0-1-1,0 1 0,0-1 1,7 4-1,-9-6-31,0 0-1,0 0 1,0 0 0,1 0-1,-1 0 1,0-1 0,1 1-1,-1-1 1,0 0 0,1 1-1,-1-1 1,1 0-1,-1 0 1,0 0 0,1-1-1,-1 1 1,0-1 0,1 1-1,-1-1 1,0 0 0,1 0-1,-1 0 1,0 0 0,0 0-1,0 0 1,3-3-1,2-2-8,0-1 0,-1 0 0,0 0 0,0 0-1,0-1 1,4-8 0,1-4-88,11-28 0,-19 40-240,0 0 1,-1 1-1,0-1 0,-1 0 1,1-1-1,-2 1 1,1-14-1,-1 3-472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10914,'19'2'6619,"-2"-3"-3683,-14 1-2765,0-1 0,-1 1 0,1-1 0,0 0 0,0 0-1,0 0 1,-1 0 0,1-1 0,4-3 0,-1 1-101,-1 0 0,0-1 0,0 0 0,0 0 0,-1 0 0,0-1 0,0 1 0,4-9 0,-5 10-61,-1 0 1,0 0 0,-1 0-1,1-1 1,-1 1 0,0-1 0,0 1-1,0-1 1,-1 1 0,1-1-1,-1 1 1,0-1 0,-1-5 0,1 8-4,-1 1 0,1-1 1,0 1-1,-1-1 0,0 1 0,1 0 1,-1-1-1,0 1 0,1 0 1,-1 0-1,0-1 0,0 1 1,0 0-1,0 0 0,0 0 1,0 0-1,-1 0 0,1 0 1,0 1-1,0-1 0,-1 0 0,1 0 1,-1 1-1,1-1 0,0 1 1,-1 0-1,1-1 0,-1 1 1,1 0-1,-1 0 0,1 0 1,-1 0-1,1 0 0,-1 0 1,1 0-1,-1 0 0,1 1 1,0-1-1,-1 0 0,1 1 0,-1 0 1,1-1-1,0 1 0,-1 0 1,1-1-1,0 1 0,0 0 1,-2 2-1,-3 2 94,1 1 1,0 0-1,0 0 0,0 0 0,1 0 1,0 1-1,0 0 0,1-1 1,0 2-1,0-1 0,0 0 1,1 0-1,0 1 0,1-1 0,0 1 1,0 0-1,0-1 0,1 13 1,1-16-59,-1 0 1,0 0-1,1 0 1,0 0-1,0 0 0,0 0 1,1-1-1,-1 1 1,1 0-1,0-1 1,0 1-1,0-1 1,0 1-1,1-1 1,-1 0-1,1 0 1,0 0-1,0 0 0,0-1 1,0 1-1,1-1 1,-1 0-1,0 0 1,1 0-1,0 0 1,-1-1-1,1 1 1,0-1-1,0 0 1,5 1-1,-2-1-161,0-1 0,-1 1-1,1-1 1,0-1 0,11-1 0,34-10-504,-40 9 619,40-9-300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10034,'3'0'2644,"-2"-1"-2396,-1 1-1,0 0 1,0 0 0,1 0-1,-1 0 1,0 0 0,1 0 0,-1 0-1,0 0 1,1 0 0,-1 0-1,0 0 1,1 0 0,-1 0 0,0 0-1,1 0 1,-1 0 0,0 0-1,1 0 1,-1 0 0,1 1 44,-1 0 0,1 0 0,-1-1 0,0 1 0,0 0 0,1 0 0,-1 0 0,0-1 0,0 1 0,0 0 0,0 0 0,0 0-1,0 0 1,0 1 0,0 23 427,0 11-3,6 51 1,-4-71-615,1-1 0,1 1 0,0-1 1,1 0-1,13 25 0,-17-37-98,1 0 0,-1 0 1,1-1-1,0 1 0,0-1 0,0 1 0,0-1 1,0 0-1,0 0 0,1 0 0,-1 0 0,1 0 1,-1-1-1,6 3 0,-5-3-13,-1 0-1,0-1 0,0 1 1,1-1-1,-1 0 1,0 1-1,0-1 1,1 0-1,-1-1 1,0 1-1,1 0 1,-1-1-1,0 1 0,0-1 1,1 0-1,-1 1 1,0-1-1,0 0 1,0 0-1,3-2 1,2-3-104,-1 1 0,1-1 1,-1 0-1,0 0 0,-1-1 0,1 0 1,-1 0-1,-1 0 0,7-13 1,-2 0-183,0 0 0,9-36 1,-14 39 307,0 0 0,-1-1 1,1-34-1,-9 76 602,2 7-420,1 0 0,2 1 1,1-1-1,1 1 0,2-1 1,8 35-1,62 181 415,-41-148-215,-31-93-366,16 56 234,-16-53-190,0 1 0,-1 0 1,0-1-1,0 13 0,-1-20-48,-1 0 1,1 0 0,0 0 0,0 0 0,-1 0-1,1 0 1,-1-1 0,1 1 0,-1 0-1,0 0 1,0 0 0,0-1 0,0 1 0,0-1-1,0 1 1,0-1 0,0 1 0,-3 1-1,3-2 8,-1 0 0,-1 1 0,1-1-1,0 0 1,0-1 0,0 1-1,0 0 1,-1-1 0,1 1-1,0-1 1,-1 1 0,-3-1 0,-6-1 53,1 0 1,0-1 0,0 0 0,-20-7 0,30 8-87,-27-8 38,1-1 1,-34-18-1,50 23-191,1-1 0,0 0 0,1-1 0,-1-1 0,1 1 0,0-1-1,1-1 1,-11-12 0,18 19 44,0 1-1,0-1 0,0 0 1,-1 0-1,2 1 0,-1-1 1,0 0-1,0 0 0,0 0 1,1 0-1,-1 0 1,1 0-1,0 0 0,0 0 1,0 0-1,0-1 0,0 1 1,0 0-1,0 0 0,0 0 1,1 0-1,-1 0 0,1 0 1,0 0-1,-1 0 0,1 0 1,0 1-1,0-1 0,0 0 1,1 0-1,-1 1 0,0-1 1,1 1-1,-1-1 1,3-1-1,26-22-678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7082,'-5'1'11207,"3"3"-7082,1 7-5544,0 0 2523,-10 158 89,12-154-1124,1-12-246,-1-11-649,3-10 669,1 1 0,0-1 0,10-23 0,-12 36 146,0 0 0,-1-1-1,2 1 1,-1 0 0,1 0 0,-1 1 0,1-1-1,7-5 1,-9 8 31,0 0 0,1 1-1,-1-1 1,1 0 0,-1 1-1,1 0 1,-1 0-1,1 0 1,0 0 0,0 0-1,0 0 1,-1 0 0,1 1-1,0 0 1,0 0 0,6 0-1,-7 0 19,0 1 0,-1-1 0,1 1 0,0 0 0,0-1 0,-1 1 0,1 0 0,-1 0 0,1 0 0,-1 1 0,1-1 0,-1 0-1,1 1 1,-1-1 0,0 0 0,0 1 0,0 0 0,0-1 0,0 1 0,0-1 0,0 1 0,0 0 0,-1 0 0,1 0 0,0 3 0,1 5 110,0 1 1,0 0 0,-1 13 0,0-16-104,0 11 65,-1-13-79,0-1-1,0 1 0,1 0 1,-1-1-1,1 1 0,1-1 0,-1 1 1,3 5-1,-2-11-37,2-5-29,1-7-18,-5 12 52,1-3-2,0 1 1,0-1-1,0 1 1,0 0 0,0 0-1,1 0 1,2-3-1,29-35-19,-7 12 21,-22 23 27,0 1-1,0 0 1,7-4 0,-10 7-13,0 0 1,1 0 0,-1 0 0,1 1-1,-1-1 1,1 0 0,2 0-1,-4 1-7,1 0 1,-1 0-1,1 0 0,-1 0 0,1 0 0,0 0 0,-1 0 0,1 0 0,-1 0 0,1 0 0,-1 1 0,1-1 1,-1 0-1,1 0 0,-1 0 0,0 1 0,1-1 0,-1 0 0,1 1 0,-1-1 0,1 0 0,0 1 1,0 1 115,1 1 0,-1-1 0,0 0 1,0 0-1,0 1 0,0-1 1,0 1-1,0-1 0,-1 1 1,1 3-1,1 29 428,-1-13-285,0-11-236,-1-4 86,1 1-1,0-1 1,4 14 0,-4-19-155,-1 0-1,1 0 1,0 0 0,0-1-1,0 1 1,0 0-1,0-1 1,0 1 0,1 0-1,-1-1 1,0 0 0,1 1-1,-1-1 1,1 0-1,0 1 1,-1-1 0,1 0-1,0 0 1,2 1 0,-3-2-98,0 0 0,0 0 0,0 0 0,-1 0 1,1 0-1,0 1 0,0-2 0,0 1 0,-1 0 1,1 0-1,0 0 0,0 0 0,0 0 0,-1-1 1,1 1-1,0 0 0,0-1 0,0 1 0,-1 0 0,1-1 1,0 1-1,-1-1 0,1 1 0,1-2 0,10-9-1231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36 10298,'-2'42'8878,"1"-22"-6354,2 27 0,-1-45-2429,0 0 0,1 1 1,-1-1-1,1 0 0,0 0 0,0 1 1,0-1-1,0 0 0,0 0 1,0 0-1,0 0 0,1 0 0,-1 0 1,1-1-1,-1 1 0,3 2 0,-2-3-79,-1 0 0,1 0 0,-1 0 0,1-1 0,-1 1 0,1 0-1,0-1 1,-1 1 0,1-1 0,0 1 0,0-1 0,-1 0 0,1 0 0,0 0-1,0 0 1,-1 0 0,1 0 0,0 0 0,0 0 0,0-1 0,-1 1-1,4-2 1,-1 0-21,0 0 0,0 0-1,0-1 1,0 0 0,0 0 0,0 0-1,-1 0 1,0 0 0,1-1 0,-1 1-1,-1-1 1,1 0 0,3-6 0,-4 7 2,0-1 0,-1 1 1,1-1-1,-1 0 0,0 1 1,0-1-1,0 0 0,0 0 1,-1 0-1,1 0 0,-1 0 1,0 0-1,0 1 1,-1-1-1,1 0 0,-3-7 1,1 6-3,1 1 1,-2 0 0,1 0 0,0 0-1,-1 0 1,0 0 0,0 0-1,0 1 1,0-1 0,-1 1 0,1 0-1,-1 0 1,0 0 0,-5-3 0,7 5 3,-1 0 0,1 0 0,0 0 0,0 0 0,-1 0 0,1 0 0,0 1 0,-1-1 0,1 1 0,-1 0 0,1 0 0,-1 0 0,1 0 0,-1 0 0,1 0 0,0 1 0,-1-1 0,1 1 0,-1 0 0,1-1 0,0 1 0,0 0 0,-1 1 0,1-1 0,0 0 0,0 0 0,0 1 0,0-1 0,-2 3 0,2-1-19,-1 0 1,1 0-1,0 0 0,0 0 0,0 0 1,0 0-1,1 1 0,-1-1 0,1 1 1,0-1-1,0 1 0,0 0 0,-1 6 0,2-8-103,0-1 0,0 1 0,0 0 0,0-1 0,0 1 0,1-1 0,-1 1-1,0-1 1,1 1 0,-1-1 0,1 1 0,0-1 0,-1 1 0,1-1 0,0 0-1,0 1 1,0-1 0,0 0 0,0 0 0,0 0 0,0 0 0,1 0-1,-1 0 1,0 0 0,0 0 0,1 0 0,-1 0 0,1-1 0,-1 1 0,1-1-1,-1 1 1,1-1 0,-1 1 0,4-1 0,16 1-2075,4-6 886</inkml:trace>
  <inkml:trace contextRef="#ctx0" brushRef="#br0" timeOffset="1">332 17 11090,'4'8'1945,"0"-1"-1,-1 1 0,4 12 0,5 25 2310,-10-34-3707,0 1 1,1-1-1,1 0 0,0 0 1,0 0-1,9 14 0,-12-24-536,-1 0 0,1 0 0,-1 0 0,1 0 0,0-1 0,-1 1 0,1 0 0,0 0-1,0 0 1,0-1 0,-1 1 0,1 0 0,0-1 0,0 1 0,0 0 0,0-1 0,0 1 0,0-1-1,0 0 1,0 1 0,1-1 0,-1 0 0,0 0 0,0 0 0,0 0 0,0 0 0,0 0 0,0 0-1,1 0 1,-1 0 0,0 0 0,0 0 0,0-1 0,0 1 0,0-1 0,0 1 0,0-1-1,0 1 1,0-1 0,1 0 0,3-3-15,0 0 0,0 0 0,0 0 0,0-1 0,-1 1 0,7-10 0,-2 0-81,12-21-1,-18 26-262,1 0 0,-1 0 0,3-14 0,-4 14-615,0 0 0,1 0 0,4-10 1,5 3-175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9002,'1'1'512,"1"0"0,-1 0 0,1 0 0,0 0 1,-1-1-1,1 1 0,0 0 0,0-1 0,-1 1 0,1-1 0,0 0 0,0 1 0,0-1 1,-1 0-1,1 0 0,3-1 0,-2 1-121,1-1 0,-1 0 0,0 0 0,0 0-1,0-1 1,0 1 0,0-1 0,4-3 0,2-2-90,-1 0 0,0 0 0,-1-1-1,11-13 1,-14 15-274,-1 1 0,1-1 0,-1 0 0,0 0 0,-1 0 0,1 0 0,-1-1 0,1-6 0,-2 10-17,-1 1 0,0-1 0,1 1 0,-1-1 0,0 0 0,-1 1 0,1-1 0,0 1 0,-1-1-1,0-2 1,0 3 1,0 1 0,1-1 0,-1 1-1,0-1 1,0 1 0,0-1 0,0 1-1,0 0 1,0 0 0,-1-1 0,1 1-1,0 0 1,-1 0 0,1 0-1,-1 0 1,-2-1 0,2 1 24,-1 1 0,0-1 0,1 0 0,-1 1 1,1-1-1,-1 1 0,0 0 0,1 0 0,-1 0 0,0 0 0,1 1 0,-1-1 0,0 1 0,1-1 1,-1 1-1,1 0 0,-1 0 0,1 0 0,0 0 0,-1 1 0,1-1 0,0 1 0,-3 2 1,1-1 90,0 1 0,0-1 0,0 1 0,1 0 0,0 0 1,0 1-1,0-1 0,1 0 0,-1 1 0,1 0 0,-3 7 0,3-3 33,0 0-1,1 1 1,0-1-1,0 0 1,1 1-1,0-1 1,1 0-1,0 1 1,3 9-1,-3-12-109,1 0 0,0 0-1,0-1 1,1 1 0,0-1 0,0 1 0,0-1 0,1 0-1,0 0 1,0-1 0,1 1 0,8 8 0,-9-11-81,0-1 1,0 1 0,0-1-1,0 0 1,1 0 0,-1 0 0,0-1-1,1 1 1,-1-1 0,1 0-1,0 0 1,8 0 0,-1-1-200,0-1 1,1 0-1,-1-1 1,12-3 0,48-16-319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9898,'-2'0'4505,"1"17"-1536,0 13-825,-9 22-495,2 10-209,2 5-672,0 0-248,8-14-320,4-6-96,6-17-272,4-6-416,2-12-1064,-2-8 1192,-4-1-65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4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10050,'-1'1'378,"0"-1"0,-1 0 0,1 1 0,0-1 0,0 1 0,0 0 1,0-1-1,0 1 0,1 0 0,-1 0 0,-1 1 0,2-2-295,0 0-1,0 0 1,0 0 0,0 0 0,0 0-1,0 1 1,0-1 0,0 0 0,0 0 0,0 0-1,0 0 1,0 0 0,0 1 0,0-1-1,0 0 1,0 0 0,0 0 0,1 0-1,-1 0 1,0 1 0,0-1 0,0 0 0,0 0-1,0 0 1,0 0 0,0 0 0,1 0-1,-1 0 1,0 0 0,0 1 0,11 3 1523,13 2-550,1-1 1,36 3-1,51-5-725,-85-3-305,-4-1-14,24 3-1,-41-2-11,-1 1-1,1 0 0,-1 0 0,1 1 1,-1-1-1,0 1 0,0 0 0,0 1 1,9 4-1,-11-4 0,0-1 1,-1 1-1,1 0 0,-1 0 1,1-1-1,-1 2 0,0-1 1,0 0-1,0 0 0,0 1 1,1 4-1,2 5 10,4 26 1,-7-26 15,7 21 1,-6-25-12,0-1 0,1 1-1,0-1 1,0 0-1,1 0 1,7 9-1,-11-16-12,0-1 1,-1 1-1,1 0 0,0-1 0,0 1 1,0-1-1,0 1 0,-1-1 0,1 1 0,0-1 1,0 1-1,0-1 0,0 0 0,0 0 1,0 1-1,0-1 0,0 0 0,0 0 1,0 0-1,0 0 0,0 0 0,0 0 0,0 0 1,0-1-1,0 1 0,2-1 0,0 0 1,0-1-1,1 0 0,-1 0 1,0 0-1,4-3 0,-7 5-1,7-6 3,-1 1-1,-1-1 1,1-1-1,-1 1 0,0-1 1,0 1-1,0-1 0,-1-1 1,-1 1-1,1 0 1,2-10-1,-4 13 11,-1 0-1,0 0 1,0 0 0,0 0 0,-1 0 0,1 0-1,-1 0 1,0 0 0,0 0 0,-1 0 0,1 0-1,-1 0 1,0 0 0,0 0 0,0 0-1,-1 0 1,1 0 0,-1 1 0,0-1 0,0 1-1,0-1 1,0 1 0,-1 0 0,-4-5 0,3 4 10,0 1 0,0-1 0,-1 1 0,0 0 0,1 1 0,-1-1 0,0 1 0,0 0-1,-1 0 1,1 0 0,0 1 0,-1 0 0,1 0 0,0 0 0,-10 1 0,8 0-38,-1 1 0,0-1 0,0 2 0,1-1 0,-1 1 0,1 1-1,-1-1 1,1 1 0,0 0 0,-10 6 0,15-7-41,-1 0-1,0 0 1,1 0-1,0 0 1,-1 0 0,-3 5-1,-6 16-168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11242,'0'4'4705,"-7"12"-2736,-2 6-185,-8 20-423,-6 6-329,1 2-464,-2 3-184,8-11-224,4-5-72,6-12-288,4-9-416,2-12-1113,0-7-887,0-10 1536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8434,'0'4'4377,"3"0"-929,6 11-1551,6 6-65,5 11-391,4 4-241,4 0-456,-2-4-168,2-3-232,-2-2-104,-3-6-512,3-1-560,-5-9-568,2 1 760</inkml:trace>
  <inkml:trace contextRef="#ctx0" brushRef="#br0" timeOffset="1">336 181 12635,'18'8'5609,"2"-1"-2680,9-7-1441,1 5-8,-2 1-592,0-5-272,-5 0-343,7-1-121,0 0-593,-3 0-591,-2 6-1304,-5-4 1376</inkml:trace>
  <inkml:trace contextRef="#ctx0" brushRef="#br0" timeOffset="2">548 1 12963,'0'13'5385,"4"7"-3041,-4 8-439,0 10-401,-2 6-448,-2-1-640,9 5-183,10-3-121,2-8-409,10-5-967,-2-11-576,8-10 936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48 11642,'0'-2'489,"0"0"0,0 0 0,0 0 0,0 0 0,-1 0 0,1 0 0,-1 0 0,1 0 0,-1 0 0,0 1-1,0-1 1,0 0 0,0 0 0,0 1 0,-2-4 0,1 4-246,1-1 0,-1 1 0,0 0 0,0 0 0,1 0 0,-1 0 0,0 0 0,0 0-1,0 0 1,0 0 0,0 1 0,-4-2 0,1 2-142,1 0-1,0 0 1,-1 0 0,1 0-1,-1 0 1,1 1-1,0 0 1,-1 0 0,1 0-1,0 0 1,0 1 0,0 0-1,-8 4 1,5-1-70,1 0-1,0 0 1,-1 1 0,2 0 0,-1 0-1,1 1 1,0-1 0,0 1-1,-5 11 1,8-15-28,1 0 1,0 0-1,0 0 0,0 0 1,0 1-1,0-1 0,1 0 0,0 0 1,-1 1-1,1-1 0,1 6 1,-1-6-3,1-1 0,-1 0 0,1 0 0,0 0 1,0 0-1,0 0 0,0 0 0,0 0 0,1 0 1,-1 0-1,1-1 0,-1 1 0,1 0 0,-1-1 1,1 1-1,0-1 0,0 0 0,0 1 0,2 0 1,1 1-9,-1-1 1,1 0-1,1 1 1,-1-2 0,0 1-1,0-1 1,1 1-1,-1-1 1,8 0 0,-9-1-13,0 0 0,1-1 0,-1 1 0,0-1 1,0 0-1,0 0 0,0 0 0,0-1 1,-1 1-1,1-1 0,0 0 0,-1 0 1,5-3-1,-1 2-78,-6 7 5,-1-2 91,0-1-1,-1 0 1,1 0-1,0 1 1,-1-1-1,1 0 0,-1 0 1,0 0-1,-1 3 1,-2 1 34,0 0 6,-1 1-1,1 0 1,-6 12-1,10-17-13,-1 1 0,0-1-1,1 1 1,-1-1 0,1 1-1,0-1 1,0 1-1,-1-1 1,1 1 0,0 0-1,0-1 1,0 1 0,0-1-1,1 1 1,-1-1 0,0 1-1,1 0 1,-1-1-1,1 0 1,-1 1 0,1-1-1,0 1 1,1 1 0,-1-1 12,1-1 0,-1 0 0,1 0-1,-1 0 1,1 0 0,-1 0 0,1 0 0,0 0 0,-1 0 0,1-1 0,0 1 0,0-1 0,3 1 0,25 2 216,-5-6-388,-19 2 318,-1 0-1,1 0 1,-1 1-1,9 0 1,14 4 320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12523,'-4'28'7241,"1"0"-3832,2-12-2839,0 0 0,1 0-1,3 20 1,-3-31-540,1-1 0,0 1 0,1-1 1,-1 0-1,1 1 0,-1-1 0,1 0 0,1 0 0,-1 0 0,1 0 0,-1 0 0,1-1 0,0 1 1,4 3-1,-4-5-58,-1 0 0,0-1-1,1 1 1,-1-1 0,1 1 0,-1-1 0,1 0 0,0 0 0,-1 0 0,1 0 0,0-1 0,0 1-1,0-1 1,0 1 0,-1-1 0,1 0 0,0 0 0,0-1 0,0 1 0,0 0 0,0-1 0,-1 0-1,6-1 1,-1-2-191,0 1 0,0-1 0,0 0 0,0-1 0,-1 1 0,1-1 0,-1 0 0,-1-1 0,1 0 0,9-12 0,-10 10 116,0 0-1,0 0 1,0-1-1,-1 1 1,0-1-1,-1 0 1,0 0-1,3-18 1,-6 23 446,-2 7-18,-3 11 130,0 4-116,1 1 0,1 0 1,1 0-1,0 0 1,1 0-1,4 36 1,24 115 566,-4-72-465,5 24 245,-27-118-653,0 0 1,-1 0 0,1 1 0,-1-1 0,0 0 0,-1 1 0,1-1 0,-1 0 0,-2 7 0,3-9-17,-2 1 1,1-1 0,0 0-1,0 1 1,-1-1 0,1 0-1,-1 0 1,0 0 0,0 0-1,0 0 1,0 0 0,0-1-1,0 1 1,-3 1 0,-3 2 15,0 0 0,-1-1 0,1 0 1,-1 0-1,0-1 0,0 0 1,-16 2-1,0 1-13,1-1-151,0 0-1,-1-1 1,0-2-1,1 0 0,-36-3 1,51-1-75,0 1-1,0-1 1,0 0-1,0-1 1,0 0 0,0-1-1,-9-5 1,15 8 80,0-1 0,0 0 0,0 0 0,0 0 0,1 0 0,-1 0 1,1-1-1,-1 1 0,1-1 0,0 0 0,0 1 0,0-1 0,1 0 0,-1 0 0,0 0 0,1 0 0,0-1 1,0 1-1,0 0 0,0-1 0,0-3 0,1 1 8,1 0 0,0 0 1,0 0-1,0 0 0,1 1 1,2-8-1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32 8586,'0'-1'657,"-1"1"0,0 0 0,0-1 0,1 1 0,-1-1 0,0 1 1,1-1-1,-1 0 0,1 1 0,-1-1 0,0-1 0,-8-6 1723,3 5-2045,0 1 1,1 0 0,-1 0-1,0 0 1,0 1-1,0 0 1,0 0 0,0 0-1,0 1 1,0 0-1,0 0 1,0 1 0,-11 1-1,4 2-261,0-1 0,0 1 0,0 1 0,1 0 0,-15 9 0,22-11-55,0 0-1,0 0 1,1 0 0,0 1-1,-1 0 1,1-1 0,0 2-1,1-1 1,-7 9-1,8-9-7,0 0-1,0-1 0,1 1 0,-1 0 0,1 0 0,0 0 0,0 1 0,1-1 1,-1 0-1,1 0 0,0 0 0,0 1 0,1 7 0,0-5 4,1 0 0,0 0-1,0 0 1,1-1 0,0 1-1,0-1 1,0 1 0,1-1-1,0 0 1,0-1 0,1 1 0,-1-1-1,1 1 1,0-2 0,11 9-1,5 2 325,2 0 0,44 20-1,-52-27-74,-6-2 57,-9-6-312,0 0 0,0 0 1,0 0-1,0 1 0,0-1 1,0 0-1,0 0 0,0 0 0,0 0 1,0 0-1,0 0 0,0 0 1,0 0-1,0 1 0,0-1 1,0 0-1,0 0 0,0 0 1,0 0-1,0 0 0,0 0 0,0 0 1,0 1-1,0-1 0,0 0 1,0 0-1,0 0 0,0 0 1,0 0-1,0 0 0,0 0 1,0 0-1,0 1 0,0-1 0,-1 0 1,1 0-1,0 0 0,0 0 1,0 0-1,0 0 0,0 0 1,0 0-1,-3 1 36,1-1 0,0 1 0,0-1 0,-1 1 0,1-1 0,0 0-1,-4 0 1,-81 4-432,27 7-3240,47-9 1350,9-3 1068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13323,'0'-4'5417,"-3"6"-3345,10 2-487,-7-4-553,11 1-272,22 4-384,31 5-168,-24-6-144,4-2-24,3 0-344,3 2-304,-12 1-848,-3 0-657,-17 4 1305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9402,'5'3'894,"0"0"-1,-1 1 1,1 0-1,-1 0 1,1 0-1,-1 1 1,-1-1-1,1 1 1,0 0-1,-1 0 1,3 7-1,-5-10-716,1 1 1,-1 0-1,1-1 0,0 1 0,0-1 0,0 0 0,0 1 0,0-1 0,0 0 0,0 0 1,1 0-1,-1-1 0,1 1 0,0-1 0,-1 1 0,1-1 0,3 1 0,-2-1-102,0 0 0,0 0 0,1 0 0,-1-1 0,0 0-1,1 0 1,-1 0 0,0 0 0,1-1 0,-1 0-1,5-1 1,-3 0-88,-1 1 0,1-2 0,-1 1 0,0 0 0,0-1 0,0 0 0,0 0 0,5-6 0,-7 6 24,0 1 0,0-1 0,0 0 0,-1 0 0,0 0 0,0-1 0,0 1 0,0 0 0,0-1 0,0 0 0,-1 1 0,2-6 0,-3 7-4,0 0 0,1 0 0,-1 0 0,0 0-1,0 0 1,0 0 0,-1 0 0,1 0 0,0 0 0,-1 0 0,0 0 0,1 0 0,-1 0 0,-1-2 0,0 0 3,0 1 0,0 0 0,-1 0 0,1 0 0,-1 0 0,0 1 0,-4-4 0,2 2 3,-1 0 0,0 0-1,0 1 1,0 0-1,-1 0 1,1 1 0,-14-4-1,14 5-9,1 0-1,-1 0 0,0 1 1,1 0-1,-1 1 1,0-1-1,1 1 1,-7 1-1,9-1-80,1-1 0,-1 1 0,1 0 0,0 0 0,-1 0 0,1 0 0,0 1 0,0-1 0,0 0 0,0 1 0,0 0 0,0-1 0,0 1 0,1 0 0,-1 0 0,0 0 0,1 0 0,0 0 0,-1 0 0,-1 5 0,3-6-7,0 0 0,-1 1-1,1-1 1,0 0 0,0 1 0,0-1 0,0 1 0,0-1 0,0 0-1,0 1 1,1-1 0,-1 2 0,10 18-661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12307,'14'15'4993,"-9"19"-3073,-1 13-128,-8 21-367,-1 1-321,9-1-552,9-8-224,10-18-240,3-6-64,2-16-568,-4-8-480,-7-19 2432,3-4-1424</inkml:trace>
  <inkml:trace contextRef="#ctx0" brushRef="#br0" timeOffset="1">0 170 11138,'2'3'5097,"3"-2"-2296,11 5-1089,5 0-71,12-2-697,3 2-344,4-5-528,-6-1-496,-4-3-1312,-3-2-881,6-7 1481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8490,'-2'57'9406,"-2"-1"-5886,-2 52-1211,6-64-1511,11 73-1,-11-117-798,0 1-10,0 0-1,0-1 0,0 1 0,0 0 1,0 0-1,0 0 0,1-1 1,-1 1-1,0 0 0,0 0 0,1-1 1,-1 1-1,1 0 0,-1 0 0,1-1 1,-1 1-1,1 0 0,1-11-970,-1-20-201,-1 26 1115,0-1 0,0 0-1,0 0 1,0 1-1,1-1 1,0 0 0,0 1-1,0-1 1,2-4-1,-3 8 78,1 1-1,-1-1 1,1 0-1,-1 1 1,1-1-1,0 0 1,-1 1-1,1-1 1,-1 1-1,1-1 1,0 1-1,0-1 1,-1 1-1,1 0 0,0-1 1,0 1-1,0 0 1,-1 0-1,1 0 1,0-1-1,0 1 1,0 0-1,0 0 1,0 0-1,-1 0 1,1 0-1,0 1 1,0-1-1,0 0 0,0 0 1,1 1-1,3 1 144,0 0-1,0 0 1,8 5-1,-10-5-71,11 6 286,1 0 1,0-1 0,0-1-1,23 6 1,-29-10-284,-1 0 0,1-1-1,0 0 1,0 0 0,0-1-1,-1-1 1,1 1 0,0-1-1,0-1 1,10-2 0,-1-2-56,0 0 0,-1-2 1,0 0-1,0 0 0,-1-2 0,0 0 1,0-1-1,21-20 0,-35 30-27,0-1 0,-1 0 1,1 0-1,-1 0 0,1 0 0,-1 0 0,0-1 0,1 1 0,-1 0 0,0-1 0,-1 1 1,1 0-1,0-1 0,0-2 0,-1 3-1,0 0 1,0 0 0,0 0-1,-1 0 1,1 0-1,0 0 1,-1-1 0,0 2-1,1-1 1,-1 0-1,0 0 1,0 0 0,0 0-1,-1-2 1,-1 1-1,0-1 0,0 1-1,0 0 1,-1 0 0,1 0 0,-1 1 0,0-1 0,1 1 0,-1 0 0,0 0-1,0 0 1,0 1 0,-1-1 0,-7-1 0,8 2 4,-1 1 0,1-1 1,-1 1-1,1 0 0,-1 1 1,0-1-1,1 1 0,-1-1 0,1 1 1,-1 1-1,1-1 0,0 1 0,0-1 1,-1 1-1,1 1 0,0-1 0,-5 5 1,6-5 15,0 1-1,0-1 1,0 1 0,1 0 0,-1 0-1,1 0 1,0 0 0,0 0 0,0 1 0,1-1-1,-1 1 1,1-1 0,-1 1 0,1 0 0,0-1-1,1 1 1,-1 0 0,1 0 0,-1-1-1,1 1 1,1 7 0,-1-10-2,0 0 0,0 1 0,1-1-1,-1 0 1,0 1 0,1-1 0,-1 0 0,1 0 0,-1 1-1,1-1 1,-1 0 0,1 0 0,0 0 0,0 0 0,0 0 0,0 0-1,-1 0 1,1 0 0,1 0 0,0 1 0,0-1-7,-1-1 1,1 1-1,0 0 1,0-1-1,0 1 1,-1-1-1,1 0 1,0 0-1,0 0 1,0 0-1,0 0 0,3 0 1,4-2-5,0-1 0,0 0-1,0 0 1,13-7 0,-15 7-4,28-12 12,-32 14-11,-1 1-1,0-1 0,0 1 1,0-1-1,1 1 0,-1 0 1,0 0-1,0 0 0,1 0 1,-1 0-1,0 1 0,0-1 1,4 2-1,-5-2 1,0 1-1,1-1 1,-1 1-1,0 0 1,0 0 0,0-1-1,0 1 1,0 0-1,-1 0 1,1 0-1,0 0 1,0 0-1,0 0 1,-1 0 0,1 0-1,0 2 1,3 4 8,50 86 10,-53-92-102,-1 0 0,1 1 0,0-1 0,1 0 0,-1 1 0,0-1 0,0 0 0,0 0 0,1 0 0,-1 0 0,1 0-1,-1 0 1,1 0 0,-1-1 0,4 2 0,-3-2-76,0 1-1,1-1 1,-1 0-1,0 0 1,1 0-1,-1 0 1,0-1-1,1 1 1,-1-1-1,0 1 0,0-1 1,3-1-1,35-18-879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2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11891,'1'23'5305,"-9"32"-2129,0 8-1007,5 14-553,5-1-408,12-12-759,12-7-193,12-22-360,2-9-513,4-24-1119,-7-8-568,-5-14 1271</inkml:trace>
  <inkml:trace contextRef="#ctx0" brushRef="#br0" timeOffset="1">39 190 12195,'-18'-1'5545,"8"-1"-2593,0 2-711,9 0-857,1-2-512,16-1-544,7-2-176,21-1-544,4-2-488,13 3 544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3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4 10826,'0'-1'238,"0"1"0,0 0 0,0 0 0,0 0 0,0-1 0,0 1 0,-1 0 0,1 0 0,0 0 0,0 0 0,0-1 0,0 1 0,-1 0 0,1 0 0,0 0 0,0 0 0,0 0 0,0 0 0,-1-1 0,1 1 0,0 0 0,0 0 0,0 0 0,-1 0 0,1 0 0,0 0 0,0 0 0,-1 0 0,-9 1 2393,-11 7-1769,19-7-249,-274 137 1900,274-137-2511,-6 4 7,0-1-1,0 1 1,1 0-1,0 1 1,-9 7-1,14-11-5,1 0 0,-1 0 0,1 0 1,0 0-1,-1 0 0,1 0 0,0 0 0,0 0 1,0 1-1,1-1 0,-1 0 0,0 1 0,1-1 0,0 0 1,-1 1-1,1-1 0,0 0 0,0 1 0,0-1 1,1 1-1,-1-1 0,1 0 0,-1 1 0,1-1 0,1 4 1,3 4 64,0-1 0,0 1 0,1-1 0,0 0 0,1 0 1,0-1-1,1 0 0,10 10 0,5 1 456,46 31-1,-6-11 217,-25-17-41,39 31 0,-74-51-669,-2-1-6,1 1 0,0-1 1,-1 0-1,1 1 0,-1-1 0,0 1 1,2 2-1,-18-9-1674,-12-3 1713</inkml:trace>
  <inkml:trace contextRef="#ctx0" brushRef="#br0" timeOffset="1">729 295 8450,'0'-2'882,"-1"1"0,0-1 0,1 0 1,0 0-1,-1 0 0,1 1 0,0-3 0,0-15 2645,0 16-3148,1-1 1,-1 0-1,-1 0 1,1 0-1,0 0 1,-2-4-1,1 6-301,1 0 1,-1 0-1,0-1 1,-1 1-1,1 0 1,0 0-1,0 0 1,-1 0-1,0 0 1,1 0-1,-1 0 1,0 1-1,0-1 1,0 1-1,0-1 0,0 1 1,0 0-1,0-1 1,0 1-1,0 0 1,-1 1-1,1-1 1,0 0-1,-4 0 1,3 1-35,-1 0 1,1-1-1,-1 1 0,1 1 1,-1-1-1,1 1 1,-1-1-1,1 1 0,-1 0 1,1 0-1,0 0 1,-1 1-1,1-1 0,0 1 1,0 0-1,-4 3 1,1 0-22,0 0 0,1 0 0,0 1 0,0-1 1,1 1-1,-1 0 0,1 1 0,1-1 1,-1 1-1,1 0 0,0 0 0,-2 8 0,3-7-15,0 1 0,0-1 0,1 1 0,0 0 0,0 0-1,1 0 1,0 0 0,1 0 0,3 17 0,-3-22-19,1 0 1,-1 0 0,1 0-1,0 0 1,0 0 0,0 0 0,0-1-1,1 1 1,-1-1 0,1 1-1,4 3 1,-2-2 18,1-1 1,-1 0-1,1 0 1,0 0-1,0-1 0,10 4 1,-4-2-685,0-1 0,23 4 0,21-2-5707,-28-6 3867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3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11634,'4'11'5426,"1"5"-2250,-5-2-1151,-5 5-105,-11 2-704,-8-1-383,1 6-513,-6 0-80,3-5-832,8-3-569,-3-9 1825,15-1-992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3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14603,'-7'12'5617,"-13"12"-4000,4 6-209,-8 13-336,2 3-320,-1 2-472,-6-3-120,9-10-144,1-4-8,9-14-656,2-2-512,1-7-1080,0-2 1231</inkml:trace>
  <inkml:trace contextRef="#ctx0" brushRef="#br0" timeOffset="1">1 86 10682,'8'0'5193,"4"4"-1992,9 6-1096,2 6-161,6 8-616,5 6-304,4 2-463,-5 1-169,1-3-240,-6-2-24,-5-1-736,2-3-545,-2-5 2458,10 5-1449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3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11 136 14995,'-11'5'5793,"11"3"-4016,6-5-353,11 5-400,4-4-231,10-4-417,3 4-152,0-9-120,-1-1-392,-5 0-1089,-4 0-503,-7 5 984</inkml:trace>
  <inkml:trace contextRef="#ctx0" brushRef="#br0" timeOffset="1">151 0 8922,'-2'15'5177,"5"6"112,1 14-3216,1 6-113,-2 7-568,1-2-375,0-3-585,-1-8-168,6-5-120,-1-7-336,5-11-1049,3 0-519,5-15 904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3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41 7410,'-4'-4'1744,"0"1"0,0 0 0,0-1 0,-1 1 0,0 1 1,-6-4-1,4 3-1028,1 1-1,-1-1 1,0 1 0,-9-1 0,4 2-621,0 0 0,0 1 0,0 0 0,0 1 0,-19 3 0,26-3-77,-1 1-1,1-1 1,0 1 0,0 0 0,0 0 0,0 1 0,0-1 0,-8 7 0,10-7-15,1 0 0,-1 0 0,1 0 0,0 1 0,0-1 0,0 1 0,0-1 0,1 1 0,-1 0 0,1-1 1,-1 1-1,1 0 0,0 0 0,0 0 0,0 0 0,0 6 0,0-3 1,1 0 0,0-1 0,0 1 0,0 0 0,1 0 0,0 0 0,0-1 0,0 1 0,1 0 0,0-1 0,0 1 0,0-1 0,1 0 0,0 0 0,0 0 0,3 5 0,-2-6-2,-1-1 0,1 1 0,0-1 0,0 0-1,0 0 1,0 0 0,0 0 0,1-1 0,-1 1-1,1-1 1,0 0 0,-1-1 0,1 1 0,0-1 0,0 0-1,0 0 1,0 0 0,7-1 0,-1 0-8,0-1 0,16-4 0,-16 3 26,21-1 0,-31 4 66,-5 2-32,-6 4 22,6-5-33,-5 4 116,0 0 0,0 1-1,-7 8 1,13-13-74,1 1 0,-1-1-1,1 1 1,0 0 0,0 0 0,0 0-1,1 0 1,-1 0 0,1 0 0,-1 0 0,1 0-1,0 1 1,-1 6 0,2-9-58,0 1-1,0-1 1,0 1 0,0-1 0,0 1-1,0-1 1,1 1 0,-1-1 0,1 1-1,-1-1 1,1 1 0,-1-1 0,1 1-1,0-1 1,0 0 0,-1 0 0,1 1-1,2 1 1,-1-2-11,0 1 0,0 0 0,0-1 0,0 0-1,0 1 1,1-1 0,-1 0 0,0 0 0,1-1 0,3 2 0,-1-1-88,1 0-1,-1-1 1,0 1 0,0-1 0,0 0 0,0-1 0,0 1 0,0-1 0,0 0-1,0 0 1,6-3 0,11-8-120,1 0-23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3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36 4009,'-6'-4'8710,"2"4"-4739,-2 13-2758,5-10-1053,-3 13 157,0-1 1,1 0 0,0 1 0,0 25 0,3-31-180,0 0 0,1 0 0,0 0 0,0 0 0,1 0 0,1 0 0,0 0 0,6 16 0,-7-23-116,-1 0 1,0 0 0,1 0-1,-1 0 1,1 0 0,0-1-1,0 1 1,4 4 0,-5-7-23,0 1 0,-1 0 0,1-1 0,0 1 0,0-1 0,0 1 0,0-1 0,0 0 1,0 1-1,0-1 0,0 0 0,0 0 0,0 0 0,0 1 0,0-1 0,0 0 0,0 0 0,0-1 0,0 1 1,0 0-1,0 0 0,0 0 0,0-1 0,0 1 0,0 0 0,0-1 0,0 1 0,0-1 0,-1 1 0,3-2 1,3-2-71,0-1 1,-1 0 0,1 0 0,-1-1 0,0 1 0,0-1 0,-1 0-1,5-8 1,0-1-180,-1-1 0,7-22 0,-10 23 179,0 0 0,-2-1 0,0 1 0,-1-1 0,1-30 0,-3 42 109,0 0 1,0 0-1,0 0 1,-2-6 0,2 10-21,0-1 0,0 1 1,0-1-1,-1 0 1,1 1-1,0-1 1,0 1-1,0-1 1,-1 1-1,1-1 0,0 1 1,-1-1-1,1 1 1,0-1-1,-1 1 1,1-1-1,-1 1 0,1 0 1,-1-1-1,1 1 1,-1 0-1,1-1 1,-1 1-1,1 0 1,-1 0-1,1-1 0,-1 1 1,1 0-1,-1 0 1,0 0-1,1 0 1,-1 0-1,1 0 0,-1 0 1,0 0-1,0 0 19,0 1 1,0-1-1,0 1 0,-1-1 0,2 1 0,-1 0 0,0-1 0,0 1 0,0 0 1,0 0-1,0 0 0,0-1 0,1 1 0,-1 0 0,0 0 0,1 0 0,-1 0 1,1 0-1,-1 1 0,1 0 0,-2 2 75,-1 1-24,1 1 0,0 0 0,0 0 0,0 0-1,1 0 1,0 0 0,0 0 0,0 1 0,1-1 0,1 12 0,1 4 159,11 38 1,-6-27-126,-2-1-51,-2-1 1,0 43-1,1 13-7,1 102 49,-6-174-77,0-1 1,0 0-1,-2 0 1,0 0-1,0 0 1,-10 25-1,12-38 3,0 1 1,0 0-1,0 0 0,-1 0 0,1-1 0,0 1 0,-1-1 0,1 1 0,-1-1 0,1 1 0,-1-1 0,0 0 1,1 0-1,-1 0 0,0 0 0,-4 2 0,3-2 21,-1-1 0,1 1 0,-1 0 0,0-1 0,0 0 1,1 0-1,-1 0 0,-6-1 0,-4-2 41,1 0 1,0-1-1,-24-11 1,12 4-200,0-1 0,-29-20 0,54 32 72,-1 0 1,0-1-1,0 1 0,1-1 0,-1 1 0,0-1 1,1 0-1,-1 1 0,0-1 0,1 1 0,-1-1 1,1 0-1,-1 0 0,1 1 0,-1-1 0,1 0 1,-1 0-1,1 0 0,0 1 0,0-1 0,-1 0 1,1 0-1,0 0 0,0 0 0,0 0 0,0 0 1,0 1-1,0-1 0,0 0 0,0 0 0,1-1 1,0-1-97,1 1 1,-1 0 0,1-1-1,0 1 1,0 0 0,0 0 0,0 0-1,1 0 1,3-2 0,24-16-3045,63-31 1,-38 26 1427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1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5785,'4'-20'1290,"4"-14"3666,-6 33 615,0 6-4512,1 17-1127,-3-20 92,3 18 271,-1 0 1,-1 1-1,-3 22 1,-4 37 492,5 139 0,3-209-1253,-2-10 413,0 0 0,1 0 0,-1 0 0,0 0 1,0 0-1,0 1 0,0-1 0,0 0 0,0 0 0,0 0 1,0 0-1,0 0 0,1 0 0,-1 0 0,0 0 0,0 0 1,0 0-1,0 0 0,0 0 0,0 0 0,0 0 0,1 0 1,-1 0-1,0 0 0,0 0 0,0 0 0,0 0 1,0 0-1,0 0 0,0 0 0,0 0 0,1 0 0,-1-1 1,0 1-1,0 0 0,0 0 0,0 0 0,0 0 0,0 0 1,0 0-1,0 0 0,0 0 0,2-2-509,-1 0-1,0 0 1,0 0-1,0 0 1,0 0 0,1-4-1,7-23-1306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25 301 7570,'-12'10'3848,"6"-6"-839,-1-2-584,11 0-361,5-1-312,10-1-559,4 0-225,3-5-360,3-1-152,7 2-232,-2 0-72,-2 4-192,-4 2-320,-8 0-1120,-3 2 3480,-8-1-1888</inkml:trace>
  <inkml:trace contextRef="#ctx0" brushRef="#br0" timeOffset="1">71 1 11266,'-4'6'4657,"4"9"-2432,-6 3-617,6 18-167,2 8-145,3 10-352,7 4-152,3 5-208,-2-1-80,-3-6-168,-4-7-95,-1-14-137,2-9-48,1-11-617,6-3-455,-2-15-720,2-7 904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38 8306,'-25'-16'1837,"-5"-4"2890,29 19-2959,0 5 2805,22 250-1631,-14-171-2531,3 0 1,37 143-1,-45-215-165,4 7-2068,-6-18 1788,0 0 0,0 0 0,0 0 1,0 0-1,0 0 0,0 0 0,0 0 1,0 0-1,0 0 0,0 0 0,0 0 1,0 0-1,0 0 0,0 0 1,0 0-1,0 0 0,0 0 0,0 0 1,0-1-1,0 1 0,0 0 0,0 0 1,0 0-1,0 0 0,1 0 0,-1 0 1,0 0-1,0 0 0,0 0 0,0 0 1,0 0-1,0 0 0,0 0 0,0 0 1,0 0-1,0 0 0,0 0 0,0 0 1,0 0-1,0 0 0,0 0 0,0 0 1,0 0-1,0 0 0,0 0 0,0 0 1,0 0-1,0-13-1685,-3-17 523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7666,'-3'-9'2742,"3"8"-2637,0 1-1,0 0 1,0 0 0,0-1 0,1 1 0,-1 0 0,0 0-1,0 0 1,0-1 0,0 1 0,0 0 0,0 0 0,0 0-1,1-1 1,-1 1 0,0 0 0,0 0 0,0 0 0,0 0-1,1 0 1,-1-1 0,0 1 0,0 0 0,1 0 0,1 0 295,0-1 1,0 1 0,1 0-1,-1 0 1,0 0 0,0 0-1,5 1 1,19 5 717,1 1-1,-1 0 1,0 2-1,43 22 1,-58-26-918,-1 1 0,0 0 0,-1 1 0,0 0 0,0 0 0,16 17 0,-23-21-158,1 0 1,-1 0-1,1 0 1,-1 1-1,0-1 1,-1 0-1,1 1 1,0 0-1,-1-1 1,0 1-1,0 0 1,0 0 0,0-1-1,-1 1 1,1 0-1,-1 0 1,0 0-1,0 0 1,0 0-1,-1 0 1,1-1-1,-1 1 1,-3 7 0,2-4-8,-2-1 1,1 0-1,-1 0 1,0 0 0,0-1-1,0 1 1,-1-1 0,0 0-1,0 0 1,0-1 0,-1 1-1,0-1 1,-11 6 0,8-6-190,0 0 1,0 0-1,0-1 1,0 0 0,-1 0-1,0-1 1,1-1-1,-1 1 1,-12-1 0,-22 0-2796,35-1 2094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70 156 8786,'2'1'4665,"-4"1"-776,2-1-1873,0-1-103,0 0-521,0 16-352,0 19-448,7 42-144,-3-33-216,-6-10-80,9-6-304,-11-13-424,3-10-1224,6-5 2592,-10-6-1032</inkml:trace>
  <inkml:trace contextRef="#ctx0" brushRef="#br0" timeOffset="1">1 0 11482,'11'3'4585,"1"1"-3112,4 3-113,4 6-528,-3 0-304,8 3-704,4-1-616,5-4-2024,8 3 1831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6561,'-21'5'8225,"-5"2"-4540,4 2-1401,-35 19 1,56-27-2242,0 0 1,0-1 0,0 1 0,0 0 0,0 0 0,0-1 0,0 1-1,1 0 1,-1 0 0,0 0 0,0 0 0,1 0 0,-1 0-1,1 0 1,-1 0 0,1 0 0,-1 0 0,1 1 0,-1-1 0,1 2-1,0-2-19,0 1-1,0-1 0,0 1 1,1-1-1,-1 1 0,0 0 1,1-1-1,0 1 0,-1-1 0,1 0 1,0 1-1,-1-1 0,3 3 1,3 2-17,0 1 0,0-1 0,0 0 0,12 8 0,-13-10 44,28 19 19,-21-15 25,0 0 0,11 11 0,-22-17-63,1-1-1,0 1 1,-1 0 0,0 0-1,1 0 1,-1 0 0,0 0-1,0 0 1,0 0 0,0 0-1,0 1 1,0-1 0,0 3-1,-1-4-3,0 1 0,0-1-1,0 1 1,0-1-1,0 0 1,0 1-1,-1-1 1,1 0-1,-1 1 1,1-1-1,-1 0 1,1 1 0,-1-1-1,1 0 1,-1 0-1,0 0 1,0 1-1,0-1 1,0 0-1,0 0 1,0 0 0,0 0-1,0-1 1,-1 2-1,-4 2 50,0-1 0,0 1 0,-1-1-1,-12 4 1,15-6-240,0 0 0,0 0 0,0 0-1,-1-1 1,1 1 0,0-1 0,0 0-1,-1 0 1,-4-1 0,-4-4-1253,6-4 521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9650,'0'-1'2485,"-5"-8"2240,5 9-4634,0 0 1,0 0-1,0 0 0,0 0 1,0 0-1,0 0 1,0-1-1,0 1 0,0 0 1,0 0-1,0 0 1,0 0-1,0 0 0,0 0 1,-1-1-1,1 1 0,0 0 1,0 0-1,0 0 1,0 0-1,0 0 0,0 0 1,0 0-1,0 0 1,-1 0-1,1-1 0,0 1 1,0 0-1,0 0 0,0 0 1,0 0-1,0 0 1,-1 0-1,1 0 0,0 0 1,0 0-1,0 0 1,0 0-1,0 0 0,-1 0 1,1 0-1,0 0 0,0 0 1,0 0-1,0 0 1,0 0-1,0 1 0,-1-1 1,1 0-1,0 0 1,0 0-1,0 0 0,0 0 1,0 0-1,-3 5 60,1 0 1,1 1-1,-1-1 0,1 0 0,0 1 1,0-1-1,0 1 0,1 9 1,-2 15 123,1 1 0,7 53 0,9 6 77,2 15-94,-15-97-224,-1-8-130,1-6-281,2-15 223,6-22 1,-5 25 101,-1 2 6,1 0 1,7-15-1,-10 27 45,0 0-1,0-1 1,1 1 0,0 0-1,0 0 1,0 0-1,0 1 1,1-1 0,6-5-1,-8 8 11,0-1 0,0 1 0,0 0 0,0 0 0,0 0-1,0 0 1,0 0 0,0 1 0,1-1 0,-1 1 0,0-1-1,0 1 1,1 0 0,-1 0 0,0 0 0,0 0 0,1 0-1,-1 0 1,0 1 0,0-1 0,4 2 0,-3-1 36,-1 0 0,1 1 0,-1-1 0,0 1 0,1 0 0,-1-1 0,0 1 0,0 0 0,0 0 0,0 1 0,0-1 1,-1 0-1,1 1 0,0-1 0,-1 1 0,0-1 0,1 4 0,1-1 6,-2 1 1,1-1-1,0 1 0,-1 0 0,0-1 1,-1 1-1,1 0 0,-1 0 1,0 0-1,0-1 0,-1 1 0,0 0 1,0 0-1,0-1 0,-1 1 0,0-1 1,0 1-1,0-1 0,-1 0 1,1 0-1,-1 0 0,0 0 0,-1 0 1,1-1-1,-1 1 0,0-1 1,0 0-1,-1 0 0,1 0 0,-1-1 1,0 0-1,-6 4 0,7-5-195,0-1 0,0 1 0,0-1 0,-1 0 0,1 0 0,-6 1 0,-14-1-3726,22-1 2600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9858,'2'18'5754,"-5"11"-1828,1 1-1829,2-12-1559,1 0 1,1 0-1,0 0 0,1 0 0,6 20 0,-7-35-532,-1 1-1,1-1 1,-1 0-1,1 1 1,0-1 0,0 0-1,0 0 1,1 0-1,-1-1 1,1 1-1,-1-1 1,1 1 0,0-1-1,0 0 1,0 0-1,0 0 1,0 0 0,1-1-1,-1 1 1,1-1-1,-1 0 1,1 0-1,-1 0 1,1 0 0,-1-1-1,1 1 1,0-1-1,-1 0 1,1 0 0,0-1-1,-1 1 1,1-1-1,0 1 1,-1-1 0,1 0-1,-1-1 1,0 1-1,1 0 1,-1-1-1,0 0 1,5-3 0,-5 3-27,-1 0 0,0 1-1,0-1 1,0 0 0,0 0 0,0 0 0,-1 0 0,1-1 0,0 1 0,-1 0 0,0-1 0,0 1 0,0-1-1,0 1 1,0-1 0,0 0 0,0 1 0,-1-1 0,1 0 0,-1 1 0,0-1 0,0-3 0,-1 2-23,1-1 0,-1 1 1,0 0-1,-1 0 0,1 0 1,-1 0-1,0 0 0,0 1 1,0-1-1,0 0 0,-1 1 1,1-1-1,-7-5 0,3 3 30,-1 1-1,0-1 1,0 1-1,0 1 1,-1-1-1,0 1 1,0 0-1,0 1 1,0 0-1,-1 1 1,1-1-1,-1 1 1,1 1-1,-1 0 1,-14 0-1,23 1-15,-1 0-1,1 0 0,0 0 1,-1 0-1,1 0 0,-1 0 1,1 0-1,0 0 1,-1 0-1,1 1 0,-1-1 1,1 0-1,0 0 0,-1 0 1,1 1-1,0-1 0,-1 0 1,1 1-1,0-1 0,0 0 1,-1 0-1,1 1 0,0-1 1,0 1-1,0-1 0,-1 0 1,1 1-1,0-1 0,0 0 1,0 1-1,0-1 0,0 1 1,0-1-1,0 0 0,0 1 1,0-1-1,0 1 1,0-1-1,0 0 0,0 1 1,0-1-1,0 1 0,0-1 1,0 0-1,1 2 0,-1-1-140,1 0 0,-1 0 0,1 0 0,-1 0 0,1 0 0,0 0-1,-1 0 1,1 0 0,0 0 0,0-1 0,0 1 0,0 0 0,0 0 0,0-1-1,0 1 1,0 0 0,0-1 0,0 1 0,0-1 0,1 1 0,28 4-928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11066,'-2'44'7815,"1"-30"-6540,0 0 0,1 0 0,2 19 0,-1-31-1236,-1 0-1,1 0 1,-1 0-1,1 0 0,0-1 1,-1 1-1,1 0 1,0 0-1,0-1 1,0 1-1,1-1 1,-1 1-1,0-1 1,0 1-1,1-1 1,-1 0-1,1 0 0,-1 1 1,1-1-1,0 0 1,-1-1-1,1 1 1,0 0-1,0 0 1,3 0-1,-2 0-45,0-1 0,-1 1 0,1-1-1,0 0 1,0 0 0,0 0 0,-1 0 0,1-1 0,0 1-1,0-1 1,-1 0 0,1 0 0,0 0 0,-1 0 0,1 0-1,-1 0 1,5-3 0,4-6-187,0 0 0,0-1 0,-1 0 0,10-14 0,-10 12-64,0 1 0,1 0 0,17-15 0,-28 27 261,0 1 0,0-1 0,-1 0-1,1 0 1,0 0 0,0 0 0,0 0 0,0 0-1,0 0 1,1 0 0,-1 0 0,0 1 0,0-1-1,0 0 1,0 0 0,0 0 0,0 0 0,0 0-1,0 0 1,0 0 0,0 0 0,0 0 0,0 0-1,0 1 1,0-1 0,0 0 0,0 0-1,0 0 1,0 0 0,1 0 0,-1 0 0,0 0-1,0 0 1,0 0 0,0 0 0,0 0 0,0 0-1,0 0 1,0 0 0,0 0 0,1 0 0,-1 0-1,0 0 1,0 0 0,0 0 0,0 0 0,0 0-1,0 0 1,0 0 0,0 0 0,0 0 0,1 0-1,-1 0 1,0 0 0,0 0 0,0 0 0,0 0-1,0 0 1,0 0 0,0 0 0,0 0-1,0-1 1,0 1 0,0 0 0,0 0 0,0 0-1,1 0 1,-1 0 0,-2 13 247,-1 8 182,3-12-216,1 0 0,1 0 0,-1 0 0,2 0 0,2 10 0,-1-9-107,1 0 1,0 0-1,0 0 0,1 0 0,9 11 0,-15-21-169,0 0-1,1 1 1,-1-1-1,0 0 1,0 0-1,0 0 0,0 0 1,1 1-1,-1-1 1,0 0-1,0 0 1,0 0-1,1 0 1,-1 0-1,0 1 1,0-1-1,0 0 1,1 0-1,-1 0 1,0 0-1,0 0 1,1 0-1,-1 0 1,0 0-1,0 0 0,1 0 1,-1 0-1,0 0 1,0 0-1,1 0 1,-1 0-1,0 0 1,0 0-1,0 0 1,1-1-1,-1 1 1,7-8-769,-5 5 608,11-12-465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9466,'2'3'1235,"1"1"-1,-1-1 1,0 1 0,0 0-1,0 0 1,1 5-1,3 6 869,-3-7-1415,0-1 1,-1 1-1,0 0 1,-1 0-1,0 1 1,0-1-1,0 11 1,-1-17-660,0 1-1,0-1 1,-1 0 0,1 0 0,0 0-1,-1 0 1,1 0 0,-1 0 0,0 0 0,0 0-1,0-1 1,0 1 0,-1 3 0,3-9-2520,1-2 2429,0 0 1,1 0-1,4-8 1,0 3 61,-2 2 19,0 0 0,1 0 0,0 1 0,9-10 0,-14 17 11,-1 0 0,1 1 0,0-1 0,0 0 0,-1 1 0,1-1 0,0 1 0,0-1 1,0 1-1,0-1 0,0 1 0,0-1 0,0 1 0,0 0 0,0-1 0,0 1 0,0 0 0,2 0 1,-3 0 6,1 0 1,0 1 0,0-1 0,-1 0 0,1 1 0,0-1 0,0 0 0,-1 1 0,1-1 0,0 1-1,-1-1 1,1 1 0,-1 0 0,1-1 0,0 1 0,-1 0 0,1-1 0,-1 2 0,3 4 201,0 0 1,-1 0 0,1 1 0,1 11 0,-1-5-95,-1-9-142,-1 0-1,0-1 1,1 1-1,0 0 1,0 0-1,0-1 1,5 6-1,-5-7-165,0 0 0,0 0 0,0 0-1,0-1 1,1 1 0,-1-1 0,0 0 0,1 1-1,0-1 1,-1 0 0,1 0 0,4 0-1,18 4-1508,4-1 527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186 218 7138,'-3'-6'1205,"0"1"1,0 0-1,-1 0 1,1 0 0,-1 0-1,-1 1 1,-4-5 0,7 7-899,0 0 1,-1 1 0,1-1 0,-1 1-1,0 0 1,1 0 0,-1-1 0,0 2-1,0-1 1,1 0 0,-1 1 0,0-1-1,0 1 1,0 0 0,0 0 0,0 0-1,-3 1 1,0-1-162,1 1-1,-1 0 1,1 1-1,-1-1 1,1 1 0,0 0-1,0 1 1,0-1-1,0 1 1,1 0 0,-1 0-1,-5 5 1,7-6-113,1 1 0,-1 0 0,1 0-1,0 1 1,-1-1 0,1 0 0,1 1 0,-1-1 0,0 1 0,1 0 0,0-1 0,0 1 0,0 0-1,0 0 1,1 0 0,-1 0 0,1 0 0,0 5 0,1-4-24,-1 0 0,1 0 0,0 0 0,0-1 0,1 1 0,-1 0 0,1-1 0,0 1 0,0-1 0,1 0 0,-1 0 0,1 0 0,5 6 0,-6-8-12,-1-1 0,1 1 1,-1-1-1,1 1 0,0-1 0,0 0 0,0 0 1,0 0-1,0 0 0,0 0 0,0 0 1,0 0-1,0-1 0,0 1 0,1-1 1,-1 0-1,0 1 0,0-1 0,0 0 1,1 0-1,-1-1 0,0 1 0,0 0 1,0-1-1,1 1 0,-1-1 0,0 0 0,0 0 1,0 0-1,0 0 0,0 0 0,2-1 1,-1-1-44,0 1 0,1-1 1,-1 0-1,0 0 0,0 0 0,-1 0 1,1 0-1,-1-1 0,1 1 1,-1-1-1,2-5 0,2-6-444,8-28 0,-3 5-162,-3 19 411,-2-1-1,0 0 0,-1-1 1,3-32-1,-8 49 259,0-1 0,0 0 0,-1 0 0,0 0 0,0 0 0,0 1 0,0-1 0,-1 0 0,1 1 0,-5-8 0,6 12 11,0-1 1,-1 0 0,1 1 0,0-1-1,-1 1 1,1-1 0,-1 0-1,1 1 1,-1-1 0,1 1 0,-1-1-1,1 1 1,-1 0 0,1-1-1,-1 1 1,0-1 0,0 1-11,1 0-1,0 0 1,0 0 0,-1 0-1,1 0 1,0 0 0,-1 0 0,1 0-1,0 0 1,0 1 0,-1-1-1,1 0 1,0 0 0,0 0 0,-1 0-1,1 0 1,0 1 0,0-1-1,0 0 1,-1 0 0,1 0-1,0 1 1,0-1 0,0 0 0,0 0-1,-1 1 1,0 1 95,0 1 1,0-1-1,0 1 1,0 0-1,-1 3 1,-4 23 291,1 0-1,1 0 1,1 1 0,2-1 0,1 1 0,1-1 0,7 39 0,-7-62-371,0-1-1,1 1 1,0-1-1,0 0 1,0 0-1,1 0 1,-1 0 0,6 7-1,-6-10-51,0 1-1,0-1 1,0 0-1,0 0 0,0 0 1,1 0-1,-1-1 1,1 1-1,-1-1 1,1 1-1,-1-1 0,1 0 1,0 0-1,0 0 1,0 0-1,0-1 1,5 2-1,-3-2-198,0 0 1,0-1-1,0 1 1,0-1-1,0 0 0,0-1 1,8-2-1,32-16-2243,-11 0 1379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0 294 8674,'1'1'452,"-1"0"-1,0 1 1,1-1 0,-1 0-1,0 0 1,1 0 0,-1 0-1,1 0 1,0 0 0,-1 0 0,1 0-1,0-1 1,0 1 0,-1 0-1,3 1 1,18 9 1219,-14-8-1447,-1-1-1,0 0 1,0 0 0,9 1 0,-14-3-177,1 0-1,-1 0 1,1-1 0,0 1 0,-1-1 0,1 1 0,-1-1 0,1 1 0,-1-1 0,1 0 0,-1 0 0,0 0 0,1 0-1,-1 0 1,0 0 0,0 0 0,0 0 0,0 0 0,0 0 0,0-1 0,0 1 0,0-1 0,1-1 0,0-1 35,1 0-7,0-1 1,0 0 0,-1 0-1,0 0 1,0-1-1,0 1 1,0 0 0,-1-1-1,0 1 1,0-1-1,0-6 1,-1 10-19,0 0 1,0-1 0,0 1-1,-1-1 1,1 1-1,-1 0 1,1-1-1,-1 1 1,0 0-1,0 0 1,0-1-1,0 1 1,0 0-1,-1 0 1,1 0-1,-1 0 1,1 1-1,-1-1 1,0 0 0,1 1-1,-1-1 1,0 1-1,0-1 1,0 1-1,0 0 1,0 0-1,-5-2 1,5 2-1,1 1 1,-1-1-1,1 1 1,-1 0 0,0-1-1,1 1 1,-1 0-1,1 0 1,-1 0-1,0 0 1,1 0-1,-1 0 1,0 1 0,1-1-1,-1 1 1,0-1-1,1 1 1,-3 1-1,1-1-8,1 1 0,0 0 1,0-1-1,0 1 0,0 0 0,1 0 0,-1 0 0,0 0 0,1 1 0,-3 3 0,1 1 25,0 0 0,1 1-1,0-1 1,0 0 0,0 1 0,1-1-1,-1 13 1,2-15-45,0 1 0,1-1 1,-1 1-1,1 0 0,1-1 0,-1 1 0,1-1 0,-1 0 1,2 1-1,3 7 0,-4-10-69,0 0-1,0 0 1,0 0-1,1-1 1,-1 1-1,1-1 1,-1 1-1,1-1 1,0 0-1,0 0 1,0 0-1,0-1 1,0 1-1,0-1 1,1 1-1,-1-1 1,0 0-1,7 1 1,-2-1-323,1-1 0,0 0-1,-1 0 1,1-1 0,12-2 0,43-13-2144,-59 15 2253,14-5-689,-1 0 1,0-1-1,0 0 0,-1-2 0,0 0 1,0-1-1,-1 0 0,-1-1 0,1-1 1,13-15-1,-27 25 1026,-1 1 1,1-1-1,-1 0 0,1 0 1,-1 0-1,0 1 0,0-1 1,0 0-1,0-1 1,0 1-1,0 0 0,0 0 1,-1 0-1,1-5 0,-1 6 74,0 0 0,0-1 0,-1 1-1,1 0 1,0-1 0,-1 1 0,1 0-1,-1-1 1,0 1 0,1 0 0,-1 0-1,0 0 1,0 0 0,0 0 0,0 0-1,0 0 1,0 0 0,0 0 0,0 0-1,0 0 1,0 1 0,0-1 0,-1 0-1,0 0 1,-3-1 436,0 0 0,1 0 0,-1 0-1,0 0 1,-8-1 0,12 3-431,-1 0-1,0 0 1,1 0 0,-1 0-1,0 0 1,0 0-1,1 0 1,-1 0 0,0 1-1,1-1 1,-1 1-1,0-1 1,1 1-1,-1-1 1,1 1 0,-1 0-1,1 0 1,-1 0-1,1 0 1,0 0 0,-2 2-1,-1 2 181,0 1-1,1 0 1,-1-1 0,1 2-1,1-1 1,-4 10 0,-1 3 195,5-14-431,0 0 1,1 0 0,-1 0-1,1 0 1,0 1 0,1-1-1,-1 0 1,2 11 0,-1-12-87,0 0 1,1-1 0,0 1 0,0-1 0,0 1 0,0-1-1,1 1 1,-1-1 0,1 0 0,0 0 0,0 0 0,0 0-1,0 0 1,4 3 0,-6-6-23,0 0 0,1 1 0,-1-1 0,1 0 0,-1 1 0,0-1 0,1 0 0,-1 0 0,1 1 0,-1-1 0,1 0 0,-1 0 0,1 0 0,-1 0 0,1 0 0,0 0 0,-1 1 0,1-1 0,-1 0 0,1-1 0,-1 1 0,1 0 0,-1 0 0,1 0 0,-1 0 0,1 0 0,-1 0 0,1-1 0,-1 1 0,1 0 0,-1 0 0,1-1 0,14-14-197,-10 10 93,2-4-161,0 0 0,0 0-1,0-1 1,-1 0-1,-1 0 1,8-20 0,-6 11-192,-1 0 0,0-1 1,2-22-1,-6 24 247,0-1-1,-1-23 1,-2 33 222,0-1 0,0 0 0,-1 1 0,0-1 0,-6-16 0,1 14 349,7 12-343,0 0 0,0 0 0,0 0 0,0-1-1,0 1 1,0 0 0,-1 0 0,1 0 0,0 0 0,0 0 0,0-1-1,0 1 1,-1 0 0,1 0 0,0 0 0,0 0 0,0 0 0,-1 0 0,1 0-1,0 0 1,0 0 0,0 0 0,-1 0 0,1 0 0,0 0 0,0 0-1,0 0 1,-1 0 0,1 0 0,0 0 0,0 0 0,0 0 0,-1 0-1,1 0 1,0 0 0,0 0 0,0 0 0,-1 1 0,1-1 0,0 0 0,0 0-1,0 0 1,0 0 0,-1 0 0,1 1 0,0-1 0,0 0 0,0 0-1,0 0 1,0 0 0,0 1 0,-3 5 250,1 1 1,0 0-1,1-1 0,0 1 1,0 0-1,0 8 0,0 12 209,2-1 0,0 1 0,11 50-1,-8-58-387,2-1-1,1 0 1,0 0-1,1 0 1,1-1-1,20 29 1,-25-39-48,1-1 1,0 0-1,0 1 0,0-2 1,1 1-1,0-1 1,0 1-1,0-2 0,1 1 1,0-1-1,0 0 1,0 0-1,0-1 0,14 5 1,19 1 376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50 8338,'3'-3'4041,"-5"2"-602,2 1-3250,-1 0 0,1 0-1,0 1 1,-1-1 0,1 0 0,0 0-1,-1 1 1,1-1 0,0 0 0,-1 1-1,1-1 1,0 0 0,-1 1 0,1-1 0,0 0-1,0 1 1,0-1 0,-1 0 0,1 1-1,0-1 1,0 1 0,-3 13 739,0 1 0,1-1-1,1 20 1,-1-6-461,1-14-320,1 0 1,0 0-1,1 1 0,1-1 0,0 0 0,1 0 1,5 14-1,-6-21-117,0-1 0,1 0 0,0 1 0,0-1 0,1 0 0,-1 0-1,1-1 1,1 1 0,-1-1 0,1 0 0,0 0 0,0-1 0,0 1 0,1-1 0,0 0 0,9 5 0,-11-7-20,-1-1 0,1 1 0,0-1-1,-1 0 1,1 0 0,0-1 0,0 1 0,0-1-1,0 1 1,0-1 0,-1 0 0,1-1 0,7 0-1,-8 0-4,0 0 0,0 0 0,0-1 0,0 1 0,0-1 0,0 1 0,0-1 0,-1 0 0,1 0 0,0 0 0,-1-1 0,0 1 0,1-1 0,-1 1 0,0-1 0,3-5 0,-1-1 0,0 0 0,0 0 1,0-1-1,-1 1 0,-1-1 1,0 0-1,0 0 0,-1 0 0,0 0 1,-1 0-1,0 0 0,0 0 1,-1-1-1,-1 1 0,0 1 1,0-1-1,-5-14 0,3 14 8,1 0 0,-2 0 0,0 0-1,0 0 1,0 1 0,-1 0-1,-1 0 1,0 0 0,0 1 0,0 0-1,-1 1 1,0-1 0,-1 2-1,0-1 1,0 1 0,-11-6 0,15 10-14,0 0 0,-1 0 0,1 0 0,0 1 0,-1 0 0,1 0 0,-1 0 0,1 1 0,-1-1 0,1 2 0,-1-1 0,1 0 0,-1 1 0,-7 2 0,10-2-95,0 0-1,0 0 1,0 1-1,0-1 1,0 1-1,0-1 0,1 1 1,-1 0-1,1 0 1,-1 0-1,1 0 1,0 1-1,0-1 1,0 1-1,0-1 1,0 1-1,0 0 0,1-1 1,0 1-1,-1 0 1,1 0-1,0 0 1,0 0-1,0 1 1,0 4-1,0 14 176,1 2-126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 12219,'0'-1'5161,"0"1"-2841,-4 3-823,3-3-57,0 0-528,-9 2-352,-24 17-344,-37 31-40,31-39-664,9-2-488,9-9 616,9-5-144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 9586,'-11'-10'3885,"11"10"-3835,0 0 0,0 0 0,0 0 0,0 0 1,0 0-1,0 0 0,0 0 0,0 0 0,0 0 0,-1 0 0,1 0 1,0 0-1,0 0 0,0-1 0,0 1 0,0 0 0,0 0 0,0 0 1,0 0-1,0 0 0,0 0 0,0 0 0,-1 0 0,1 0 0,0 0 0,0 0 1,0 0-1,0 0 0,0 0 0,0 1 0,0-1 0,0 0 0,0 0 1,0 0-1,-1 0 0,1 0 0,0 0 0,0 0 0,0 0 0,0 0 1,0 0-1,0 0 0,0 0 0,0 0 0,0 0 0,0 0 0,0 0 1,0 1-1,0-1 0,0 0 0,0 0 0,0 0 0,0 0 0,0 0 0,0 0 1,0 0-1,0 0 0,0 0 0,0 1 0,0 6 1158,1-5-776,9 142 4718,-8-91-4591,3-1 0,15 79 1,-19-128-603,2 12 211,-4-12-426,-4-6-690,4-2 539,1-2 335,0-1-1,1 0 1,0 1 0,0-1 0,0 0-1,5-10 1,-5 14 49,0 0 16,0 1 0,1-1 1,0 1-1,0-1 1,0 1-1,0 0 1,0-1-1,1 1 1,-1 0-1,1 0 1,0 1-1,0-1 1,0 1-1,0-1 1,0 1-1,1 0 1,-1 0-1,1 0 1,-1 1-1,1-1 0,0 1 1,-1 0-1,8-1 1,-9 1 60,1 1 0,-1 0 1,0 0-1,1 0 0,-1 0 0,1 0 0,-1 0 1,1 0-1,-1 1 0,0 0 0,1-1 0,-1 1 1,0 0-1,0 0 0,1 0 0,-1 0 0,0 0 1,0 1-1,0-1 0,0 1 0,-1-1 0,1 1 1,0 0-1,-1 0 0,1 0 0,-1 0 1,1 0-1,-1 0 0,0 0 0,0 0 0,0 0 1,0 0-1,0 1 0,-1-1 0,1 0 0,0 5 1,0-2 69,-1 1 0,0 0 0,0 0 0,0-1 0,0 1 0,-1 0 0,0 0 0,0-1 0,-1 1 0,0-1 0,0 1 0,0-1 0,-5 9 1,4-10-99,1 0 0,-1 0 1,0 0-1,0 0 1,-1-1-1,1 1 1,-1-1-1,1 0 1,-1 0-1,0-1 0,-1 1 1,1-1-1,0 1 1,-1-1-1,1-1 1,-9 3-1,-41 5-258,35-7-559,1 1 0,-22 7 1,30-6-545,9-1 813,5-1 287,20 0-43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11642,'-3'29'7490,"2"-24"-6666,0 1 0,1-1-1,-1 1 1,1 6-1,1-10-761,-1 1 1,1-1-1,-1 0 0,1 0 0,0 0 0,-1 1 0,1-1 0,0 0 1,1 0-1,-1 0 0,0-1 0,1 1 0,-1 0 0,2 2 1,-1-3-62,-1 1 0,1-1 1,0 0-1,-1 1 1,1-1-1,0 0 1,0 0-1,0 0 1,-1 0-1,1 0 1,0-1-1,0 1 1,0-1-1,0 1 1,1-1-1,-1 1 1,0-1-1,0 0 1,0 0-1,0 0 1,0-1-1,0 1 1,0 0-1,0-1 1,0 1-1,0-1 1,0 0-1,0 1 0,0-1 1,0 0-1,0 0 1,0-1-1,-1 1 1,1 0-1,1-2 1,6-7-136,-1-1 1,0 1-1,0-2 1,10-21-1,6-9-30,-24 42 167,0-1 0,1 1 0,-1-1 0,0 1 0,1 0 0,-1-1 0,0 1 1,0-1-1,1 1 0,-1-1 0,0 1 0,0-1 0,0 1 0,1-1 0,-1 1 0,0-1 0,0 1 1,0-1-1,0 1 0,0-1 0,0 1 0,0-1 0,-1 0 0,1 1 8,0 0 1,-1 1-1,1-1 0,-1 0 0,1 1 1,0-1-1,-1 0 0,1 1 0,0-1 1,-1 0-1,1 1 0,0-1 1,0 1-1,-1-1 0,1 1 0,0-1 1,0 0-1,0 1 0,-1-1 0,1 1 1,0-1-1,0 2 0,-1 4 89,0 0 1,0 0-1,0 1 1,1-1-1,0 10 1,6 35 411,-2-24-219,3 22 210,3-1-1,1 0 1,27 69-1,-32-100-426,-3-11-45,-1-1 0,1 1 0,-1 0 0,-1 0 1,1 0-1,-1 0 0,0 0 0,-1 1 0,1 7 0,-2-12-22,1-1 0,0 0 1,-1 0-1,1 1 0,-1-1 1,1 0-1,-1 0 0,1 0 0,-1 0 1,0 0-1,0 1 0,1-1 1,-1-1-1,0 1 0,0 0 1,0 0-1,0 0 0,0 0 0,0-1 1,0 1-1,0 0 0,-1-1 1,1 1-1,0-1 0,0 1 0,0-1 1,-1 0-1,1 1 0,0-1 1,-3 0-1,-3 0 22,1 1 1,-1-1-1,0-1 1,-12-2-1,6 1 12,0-1 0,-21-8-1,29 9-71,0 0 0,0-1-1,1 1 1,-1-1 0,0 0-1,1 0 1,0-1 0,-1 1-1,-4-7 1,8 8-62,0 1-1,0-1 1,0 0 0,0 0-1,0 1 1,0-1 0,1 0-1,-1 0 1,1 0 0,-1 0-1,1 0 1,0 0 0,0 0-1,0 0 1,0 0 0,0-3-1,1 0-286,0 0-1,1 0 1,-1 0-1,1 0 1,4-8-1,0 3-129,10-14-1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8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22 6281,'64'36'3867,"-64"-36"-3645,1 1 1,-1-1-1,1 0 1,-1 0-1,1 1 1,-1-1-1,1 0 1,-1 0-1,1 0 1,-1 0-1,1 0 1,-1 0-1,1 0 1,-1 0-1,1 0 1,-1 0-1,1 0 1,0 0-1,0 0-139,-1 0 0,0 0 0,0-1 0,0 1 0,0 0 0,1 0 0,-1-1 0,0 1 0,0 0 0,0 0 0,0-1-1,0 1 1,0 0 0,0 0 0,0-1 0,0 1 0,0 0 0,0 0 0,0-1 0,0 1 0,0 0 0,0 0 0,0-1-1,0 1 1,-5-15 2037,4 13-1863,-1-1 0,0 1 1,0 0-1,0-1 0,0 1 0,0 0 1,0 0-1,-1 0 0,1 1 0,-1-1 0,1 0 1,-5-1-1,1 1-54,1 0 1,-1 0-1,1 1 0,-1 0 1,0 0-1,-6 0 0,-2 1 25,-1 0 0,1 1 0,0 1 0,-22 5 0,28-5-124,-1 0 0,0 1 0,1 0 0,0 0 0,0 1 0,-9 5 1,15-7-86,0-1 0,0 0 0,0 1 1,1-1-1,-1 1 0,0 0 0,1-1 0,-1 1 1,1 0-1,0 0 0,-1 0 0,1 0 0,0 0 1,0 0-1,1 0 0,-1 1 0,0-1 1,1 0-1,-1 0 0,1 1 0,-1-1 0,1 0 1,0 1-1,0-1 0,0 0 0,1 1 1,-1-1-1,1 0 0,0 3 0,1 2 2,1-1 1,-1 0-1,1 0 0,1 0 0,-1-1 0,1 1 1,0-1-1,0 0 0,1 0 0,-1 0 1,1-1-1,0 1 0,8 4 0,7 4 95,1-1 0,29 13-1,-33-17-36,4 2 25,-14-7-56,0 0-1,-1 0 1,1 1 0,-1 0 0,1 0 0,-1 0 0,9 9 0,-14-12-32,0 0 1,0 0-1,-1 0 1,1 0-1,0 0 1,0 0-1,-1 0 1,1 0 0,-1 1-1,1-1 1,0 2-1,-1-3-10,0 1 1,0-1-1,0 1 0,-1-1 0,1 0 1,0 1-1,0-1 0,0 1 0,0-1 0,0 1 1,-1-1-1,1 0 0,0 1 0,0-1 1,-1 1-1,1-1 0,0 0 0,-1 1 1,1-1-1,0 0 0,-1 0 0,1 1 0,-1-1 1,1 0-1,0 0 0,-1 0 0,1 1 1,-1-1-1,1 0 0,0 0 0,-1 0 1,1 0-1,-1 0 0,1 0 0,-2 0 1,-13 2-362,0-2 0,0 0 1,-1 0-1,-19-4 0,34 3 289,-2 1-261,1 0-1,-1 0 0,0-1 0,1 1 0,0-1 1,-1 0-1,1 0 0,-1 0 0,-1-1 0,3 2 267,1-1-1,0 1 1,0 0-1,0 0 1,0 0 0,0 0-1,0 0 1,0 0-1,0-1 1,-1 1-1,1 0 1,0 0-1,0 0 1,0 0-1,0 0 1,0 0-1,0-1 1,0 1-1,0 0 1,0 0-1,0 0 1,0 0-1,0-1 1,0 1-1,0 0 1,0 0-1,0 0 1,0 0-1,0 0 1,0-1-1,0 1 1,0 0-1,1 0 1,-1 0-1,0 0 1,0 0-1,0 0 1,0-1-1,0 1 1,0 0-1,0 0 1,6-5-1123,-4 4 799,5-3-140,0 1 0,1-1-1,0 1 1,0 1 0,0-1 0,0 1 0,14-1 0,-8 0 620,22-5 1,18-16 1263,-46 21-989,0-1 0,-1 1 0,0-1 0,0-1 0,0 0 0,0 1 0,7-9 0,-10 8-204,0 1 0,0 0-1,-1-1 1,0 1 0,0-1-1,0 0 1,-1 0 0,0 0 0,0 0-1,0-1 1,2-8 0,-4 12-87,1 0 0,-1 0 0,0-1 0,0 1-1,0 0 1,0 0 0,0-1 0,0 1 0,-1 0 0,1 0 0,-1 0 0,0-1 0,0 1 0,1 0 0,-1 0 0,0 0 0,-1 0 0,1 0 0,0 1 0,-1-1 0,1 0 0,-1 0 0,1 1 0,-1-1-1,0 1 1,1 0 0,-1-1 0,0 1 0,-4-2 0,5 3-47,1 0-1,-1-1 0,1 1 1,-1 0-1,1 0 0,-1 0 1,1-1-1,-1 1 0,1 0 1,-1 0-1,0 0 0,1 0 1,-1 0-1,1 0 0,-1 0 1,1 0-1,-1 1 0,1-1 1,-1 0-1,0 0 0,1 0 1,-1 0-1,1 1 0,-1-1 1,1 0-1,0 1 0,-1-1 1,1 0-1,-1 1 0,1-1 1,-1 1-1,1-1 0,0 0 1,-1 1-1,1-1 0,0 1 1,0-1-1,-1 2 1,0 1 99,-1 1 0,1-1 0,0 1 0,0 7 0,0-4 12,-2 8 214,-2 26 0,5-36-320,0 0 0,0 1 0,1-1 0,-1 0 0,1 1 0,0-1 0,1 0 0,2 7 0,-3-10-52,0 0 0,0 0 0,0-1 0,0 1 0,0 0 0,1-1 0,-1 1 0,1-1 1,-1 1-1,1-1 0,0 0 0,-1 0 0,1 0 0,0 0 0,0 0 0,0 0 0,0 0 1,0 0-1,0-1 0,0 1 0,0-1 0,0 0 0,0 1 0,0-1 0,0 0 1,2 0-1,2-1 4,-1 1 1,1-1 0,-1 0-1,0 0 1,1-1 0,-1 0-1,0 0 1,9-4 0,22-15 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11755,'-3'30'5425,"-2"10"-2577,-3 13-887,1 7-81,6-2-792,2-2-328,11-13-487,4-10-161,7-10-328,4-6-329,3-13-887,-1-4-624,-2-8-2153,-8-5 2640</inkml:trace>
  <inkml:trace contextRef="#ctx0" brushRef="#br0" timeOffset="1">10 187 10882,'-10'0'4737,"10"-2"-2328,6 2-417,6 0-471,1-1-289,9 0-536,5-1-248,4-2-304,5 2-32,0-2-1056,1-4 184,-8-6 336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13659,'-4'29'5673,"-3"15"-3424,3 8-265,3 6-712,-2 0-376,6-4-511,5-9-169,2-10-160,8-7-160,3-16-545,0-3-439,3-16-1336,-5-3 1720,-1-13 111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12283,'9'0'4460,"10"0"261,-9 0-4156,-1-1 1,15-2-1,-19 2-515,23-6 190,39-2 0,-59 8-235,0 0 0,-1 1-1,1 1 1,0-1 0,0 1 0,-1 1-1,1-1 1,0 1 0,-1 1 0,8 3-1,-10-4 33,0 1 0,-1 0-1,1 1 1,-1-1 0,0 1 0,0-1-1,0 1 1,-1 0 0,1 1-1,-1-1 1,0 1 0,-1-1-1,1 1 1,-1 0 0,3 8-1,2 7 356,-2-1-1,5 39 0,-3-16-295,-18-73-4624,2-2 3381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59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10274,'10'2'1798,"-1"0"-1,-1 1 0,11 5 1,-9-3-511,-1 0 0,12 9 0,-9-5-648,0 0 1,-1 1-1,-1 1 1,12 14 0,-18-20-590,-1 0 1,1 0-1,-1 0 1,-1 0-1,1 0 1,-1 1-1,0-1 0,0 1 1,-1 0-1,1-1 1,-1 1-1,-1 0 1,1 0-1,-1 0 1,0 0-1,0 0 1,-1 0-1,1-1 1,-1 1-1,-3 9 1,-2-3-84,6-12-19,0 0 0,0 0 0,0-1 0,0 1 0,0 0-1,0 0 1,0 0 0,0 0 0,-1-1 0,1 1 0,0 0-1,0 0 1,0 0 0,0 0 0,0 0 0,0-1 0,0 1 0,0 0-1,0 0 1,0 0 0,-1 0 0,1 0 0,0 0 0,0-1-1,0 1 1,0 0 0,0 0 0,-1 0 0,1 0 0,0 0 0,0 0-1,0 0 1,0 0 0,0 0 0,-1 0 0,1 0 0,0 0-1,0 0 1,0 0 0,0 0 0,-1 0 0,1 0 0,0 0-1,0 0 1,0 0 0,0 0 0,-1 0 0,1 0 0,0 0 0,0 0-1,0 0 1,0 0 0,0 1 0,-1-1 0,1 0 0,0 0-1,0 0 1,0 0 0,0 0 0,0 0 0,0 0 0,0 1-1,-1-1 1,1 0 0,0 0 0,0 0 0,0 0 0,0 1 0,0-1-1,0-1-32,0-1 0,0 1 1,0-1-1,0 1 0,0 0 0,0-1 0,0 1 0,1 0 0,-1-1 0,1 1 0,-1 0 0,1-1 0,-1 1 0,2-2 0,0-2-62,18-31-173,-18 34 378,-1 0 1,1 0-1,0 1 1,0-1-1,0 0 1,0 1-1,0-1 1,0 1-1,0 0 1,0 0-1,0-1 1,1 2-1,-1-1 1,0 0 0,1 0-1,-1 1 1,1-1-1,-1 1 1,1 0-1,-1 0 1,1 0-1,-1 0 1,0 0-1,1 0 1,-1 1-1,1-1 1,-1 1-1,1 0 1,-1-1-1,0 1 1,1 0 0,-1 1-1,0-1 1,0 0-1,0 1 1,0-1-1,0 1 1,0-1-1,0 1 1,-1 0-1,1 0 1,-1 0-1,3 3 1,-1 3 504,1 0 0,2 10-1,5 14 620,-10-30-1109,0 0-1,0 0 1,1 0 0,-1 0-1,0 0 1,1 0-1,-1 0 1,1-1-1,0 1 1,3 2 0,-4-3-58,0-1 1,1 1-1,-1-1 1,0 1-1,1-1 1,-1 1-1,0-1 1,1 0 0,-1 0-1,0 0 1,1 1-1,-1-1 1,1-1-1,-1 1 1,0 0-1,1 0 1,-1 0 0,1-1-1,-1 1 1,0-1-1,2 0 1,0-1-24,0 1-1,0-1 1,0 0 0,-1 0-1,1 0 1,-1 0 0,4-5 0,0 1-67,-1-1-1,-1 0 1,1-1 0,-1 1 0,0-1 0,-1 0 0,1 0-1,-2 0 1,1 0 0,-1 0 0,0-1 0,-1 1 0,1-10-1,-2 18 84,0 0 0,0 0 0,0 0 0,0 0 0,0-1 0,0 1 0,0 0 0,0 0 0,-1 0 0,1 0-1,0 0 1,0 0 0,0 0 0,0-1 0,0 1 0,0 0 0,0 0 0,0 0 0,0 0 0,0 0 0,0 0-1,0 0 1,0 0 0,-1 0 0,1-1 0,0 1 0,0 0 0,0 0 0,0 0 0,0 0 0,0 0-1,0 0 1,-1 0 0,1 0 0,0 0 0,0 0 0,0 0 0,0 0 0,0 0 0,0 0 0,-1 0 0,1 0-1,0 0 1,0 0 0,0 0 0,0 0 0,0 0 0,0 0 0,0 0 0,-1 0 0,1 0 0,0 0-1,0 1 1,0-1 0,0 0 0,0 0 0,0 0 0,0 0 0,0 0 0,0 0 0,-1 0 0,1 0 0,0 0-1,0 1 1,0-1 0,0 0 0,0 0 0,0 0 0,0 0 0,-2 7 33,1-1 1,0 1-1,0-1 1,1 1-1,0 10 1,4 30 41,-4-46-76,3 18 58,1 0 1,1-1 0,11 26 0,-3-7 3,-4-9-24,33 107 107,-34-104-109,-1 0 0,3 43 0,-9-60-16,-1-1 0,0 0 0,-1 1-1,-3 16 1,4-26-12,-1 1 0,0-1 0,-1 0 0,1 0 0,-1 1-1,0-1 1,0-1 0,0 1 0,0 0 0,-1 0 0,0-1 0,1 1 0,-1-1 0,-1 0-1,1 0 1,-5 4 0,3-5-14,0 1 0,1-1 0,-1 0 0,0-1-1,0 1 1,0-1 0,0 0 0,0 0 0,0-1 0,0 0 0,0 0-1,0 0 1,-1 0 0,1-1 0,-5 0 0,7 0-84,1 1 0,-1-1 0,1 0-1,-1 0 1,1 0 0,-1 0 0,1 0 0,-1 0 0,1-1 0,0 1 0,0-1 0,0 0 0,0 1 0,0-1 0,0 0 0,0 0-1,1 0 1,-1 0 0,0-1 0,1 1 0,0 0 0,0-1 0,0 1 0,0-1 0,0 1 0,0-1 0,0 1 0,1-1-1,0 0 1,-1-3 0,1 2 157,1 1 0,-1-1-1,1 1 1,-1-1 0,1 1-1,0 0 1,1-1-1,1-2 1,19-37 140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78 4753,'0'0'2825,"1"-1"3219,6-7-3142,-5 6-2454,-1 1-228,0 0 0,0-1 1,-1 1-1,1 0 0,0-1 0,0 1 1,-1-1-1,1 1 0,-1-1 0,1 1 1,-1-1-1,0 1 0,1-1 0,-1 1 1,0-1-1,0 0 0,0 1 0,-1-3 1,1-1-9,0 3-102,0 0-1,0-1 1,-1 1-1,1 0 1,-1 0-1,0-4 0,0 5-67,1 0-1,-1 1 1,1-1-1,-1 0 1,1 0-1,-1 1 1,1-1-1,-1 0 0,0 1 1,1-1-1,-1 1 1,0-1-1,0 1 1,1-1-1,-1 1 1,0 0-1,0-1 0,0 1 1,0 0-1,1 0 1,-1-1-1,0 1 1,0 0-1,-1 0 1,-7 0 98,0 0 0,0 1 0,0 0 0,0 0 0,1 1 0,-1 0 0,1 1 0,-1-1 0,1 2 0,0-1 0,0 1 0,0 1 0,0-1 0,1 1 0,0 1 0,0-1 0,0 1 0,-10 12 0,14-14-119,1-1 1,-1 1-1,1-1 0,0 1 0,0 0 0,0 0 1,1 0-1,0 0 0,-1 0 0,1 1 0,1-1 1,-1 0-1,0 0 0,1 1 0,0-1 0,0 0 1,1 1-1,-1-1 0,2 6 0,0-4-8,0-1 0,1 1 0,-1-1 0,1 1 0,1-1 0,-1 0-1,1 0 1,-1 0 0,2-1 0,4 6 0,-2-4 3,0-1-1,0 0 1,1 0 0,0 0-1,-1-1 1,13 4 0,-2-2 9,0-1 1,0-1-1,0-1 1,0 0 0,0-1-1,21-1 1,-37-2 18,-6-1-24,-5-2 1,5 3-13,-1 0-1,1 1 1,0 0-1,0-1 1,-1 1-1,1 1 1,0-1-1,-1 1 1,1-1-1,0 1 1,0 0-1,0 1 1,0-1-1,0 1 1,0 0 0,0 0-1,0 0 1,1 0-1,-1 1 1,1-1-1,-1 1 1,1 0-1,0 0 1,0 0-1,0 1 1,-4 6-1,6-9 6,0 0 1,1 1-1,-1-1 0,0 1 1,1-1-1,-1 1 0,0 0 1,1-1-1,0 1 0,-1-1 0,1 1 1,0 0-1,0-1 0,0 1 1,0 0-1,0-1 0,0 1 1,1 0-1,-1-1 0,0 1 1,1 0-1,-1-1 0,1 1 0,0-1 1,-1 1-1,1-1 0,0 1 1,0-1-1,0 0 0,0 1 1,0-1-1,0 0 0,1 0 1,-1 0-1,0 0 0,1 0 0,-1 0 1,0 0-1,1 0 0,-1-1 1,1 1-1,0 0 0,-1-1 1,1 1-1,1-1 0,6 2-6,-1-1 1,0 0-1,1 0 0,-1-1 1,1 0-1,11-2 0,51-13-591,-49 9-3236,28-3-1,-28 9 1076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11939,'-3'2'4618,"-56"18"444,-44 18-3063,81-29-1772,2 0 0,-34 22 0,53-30-210,-5 2 65,1 1-1,0 0 0,0 0 1,-5 6-1,9-9-61,0 0-1,0 0 1,0 1 0,1-1-1,-1 0 1,0 0 0,1 0-1,-1 0 1,1 1 0,-1-1 0,1 0-1,0 1 1,-1-1 0,1 0-1,0 1 1,0-1 0,0 0-1,0 1 1,0-1 0,0 0 0,0 1-1,1-1 1,-1 0 0,0 0-1,1 1 1,0 1 0,3 3 55,-1-1 1,1 1-1,1-1 1,-1 0-1,1 0 1,0 0-1,0-1 1,11 8-1,-1-2 131,1-1 0,19 8 0,6 0 191,-25-12-151,0 2 0,20 11 0,-34-17-211,0 0 0,0 1-1,0-1 1,0 1 0,-1 0-1,1 0 1,2 3 0,-4-5-49,0 0 0,0 0 1,0 0-1,0 0 1,0 0-1,0 0 1,0 0-1,0 0 0,0 0 1,0 0-1,0 0 1,0 0-1,0 0 0,0 1 1,0-1-1,0 0 1,0 0-1,0 0 0,0 0 1,0 0-1,0 0 1,0 0-1,0 0 0,0 0 1,0 0-1,0 0 1,0 0-1,0 0 0,0 1 1,0-1-1,0 0 1,0 0-1,0 0 1,0 0-1,0 0 0,0 0 1,0 0-1,0 0 1,0 0-1,-1 0 0,1 0 1,0 0-1,0 0 1,0 0-1,0 0 0,0 0 1,-6 1-716,-5-1-647,-3 0 448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212 150 4297,'1'0'658,"1"-1"0,-1 1-1,0-1 1,0 0 0,0 1 0,0-1 0,0 0 0,-1 0 0,2-1-1,0 0-161,-1 1-1,0-1 0,0 0 0,-1 0 0,1 0 0,0 0 0,0-3 1,6-16 1287,-3 13-1314,-1 0 0,3-15 0,-6 21-393,1 0 0,-1 0 0,-1 1 0,1-1 0,0 0 0,0 0 0,-1 1 0,1-1 0,-1 0 0,1 1 0,-1-1 0,0 0 0,1 1 1,-1-1-1,0 1 0,0-1 0,0 1 0,0 0 0,-1-1 0,0 0 0,-2-1 66,1 0 0,0 0 0,-1 1 0,0-1 0,-7-3 0,5 4-75,0 1 0,0-1 0,1 1 0,-1 0-1,0 0 1,0 0 0,0 1 0,0 0 0,0 1 0,-1-1-1,2 1 1,-1 0 0,0 0 0,0 1 0,0 0-1,0 0 1,-9 5 0,8-4-46,0 1 0,0 0-1,1 1 1,-1-1 0,1 1 0,0 0 0,1 1-1,-1 0 1,1-1 0,0 2 0,0-1-1,1 1 1,-4 7 0,6-11-15,1 1-1,0-1 1,0 0 0,0 1-1,0-1 1,1 1 0,-1 0-1,1-1 1,0 1 0,0-1-1,0 1 1,0-1 0,1 1-1,0 0 1,0-1 0,0 0-1,0 1 1,0-1 0,0 1-1,1-1 1,0 0 0,0 0-1,-1 0 1,2 0 0,2 3-1,5 5 24,1 0 0,0-1 0,0-1 0,23 15 0,53 25 245,-3-1 410,-79-45-585,-1 0 0,1 1 0,-1 0 0,6 5 0,-10-9-79,1 1 1,-1-1 0,1 1 0,-1-1 0,1 1 0,-1-1-1,0 1 1,1 0 0,-1-1 0,0 1 0,1-1 0,-1 1-1,0 0 1,0-1 0,0 1 0,1 0 0,-1-1 0,0 1-1,0 0 1,0-1 0,0 1 0,0 0 0,0-1 0,0 1-1,-1 0 1,1-1 0,0 1 0,0 0 0,0-1 0,-1 1-1,1 0 1,0-1 0,-1 1 0,1-1 0,0 1 0,-1-1-1,1 1 1,-1-1 0,1 1 0,-1-1 0,1 1 0,-1-1-1,1 1 1,-1-1 0,0 0 0,1 1 0,-2-1 0,-8 4 99,0-1 1,0 0 0,0-1-1,-1 0 1,-12 1 0,4 0-276,16-3 103,-3 1-297,-1 0 0,0-1 0,-11 0 1,17 0 179,0 0 0,0 0 0,0 0 0,0 0 1,0 0-1,0 0 0,0-1 0,-1 1 0,1 0 0,1-1 1,-1 1-1,0-1 0,0 1 0,0-1 0,0 1 0,0-1 0,0 0 1,0 1-1,1-1 0,-1 0 0,0 0 0,1 0 0,-1 1 1,1-1-1,-1 0 0,0 0 0,1 0 0,0 0 0,-1 0 1,0-2-1,1 1-128,0 1 1,0 0-1,0 0 1,1 0-1,-1-1 1,0 1-1,0 0 1,1 0-1,-1 0 1,1-1-1,0 0 1,9-15-1802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2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43 7578,'43'22'3707,"-41"-21"-3459,-1-1 1,1 1-1,-1 0 0,1 0 0,-1 0 1,0 0-1,1 0 0,-1 0 1,0 0-1,0 1 0,0-1 0,0 0 1,0 1-1,0-1 0,0 1 1,0-1-1,0 1 0,-1-1 0,1 1 1,-1 0-1,1-1 0,-1 1 0,0 0 1,0-1-1,1 1 0,-1 0 1,0-1-1,0 1 0,-1 0 0,1 0 1,0-1-1,-1 1 0,0 2 1,-1 2 117,-1 0 0,-1 0 1,1-1-1,-1 1 1,1-1-1,-8 7 0,9-9-230,-13 14 611,-1 1-1,-33 26 0,41-38-656,0 0-1,1-1 1,-2 0 0,1 0-1,-1-1 1,1 0 0,-1-1-1,0 0 1,-18 4 0,24-7-96,1 0 0,0 1 1,-1-1-1,1 0 0,0 0 0,-1-1 1,1 1-1,0-1 0,-1 1 1,1-1-1,0 1 0,0-1 0,-1 0 1,1 0-1,0 0 0,0-1 1,0 1-1,0 0 0,1-1 0,-1 1 1,0-1-1,-2-2 0,2 1-19,1 1-1,-1-1 0,1 0 1,-1 0-1,1 0 1,0 0-1,0 0 0,0 0 1,0 0-1,1 0 1,-1 0-1,1 0 0,0 0 1,0-1-1,0 1 1,1-4-1,0 1 2,1-1 1,-1 1-1,1 0 0,0 0 1,1 0-1,0 0 1,0 0-1,0 1 0,0-1 1,1 1-1,0 0 0,0 0 1,7-6-1,-9 9 26,0 0 0,1 0 0,-1 0 0,0 1-1,1-1 1,-1 1 0,1-1 0,-1 1 0,1 0 0,0 0 0,-1 0-1,1 1 1,0-1 0,0 1 0,0-1 0,0 1 0,-1 0 0,1 0 0,0 0-1,0 1 1,0-1 0,0 1 0,-1-1 0,1 1 0,0 0 0,-1 0-1,1 0 1,0 0 0,-1 1 0,1-1 0,-1 1 0,4 2 0,6 7 115,19 20 1,-20-19-15,0-1 1,14 11-1,-13-14-54,0 0 0,1-1 0,0-1 0,0 0 0,1-1 1,-1 0-1,1-1 0,0 0 0,21 1 0,-32-4-45,1-1-1,-1 1 1,1-1 0,-1 0-1,0 0 1,1-1 0,-1 1 0,1-1-1,-1 0 1,0 0 0,1 0-1,-1 0 1,0 0 0,0-1 0,0 1-1,0-1 1,0 0 0,5-4 0,-2 1-28,0-1 1,-1 1 0,1-1 0,-1 0-1,-1 0 1,6-10 0,-7 12-10,-1-1 0,1 0 1,-1 1-1,-1-1 0,1 0 0,0 0 1,-1-1-1,0 1 0,-1 0 0,1-9 1,-1 8 9,-1-1 0,0 1-1,0 0 1,-1 0 0,0 0 0,0 0 0,0 0 0,-6-9 0,3 6 26,-1 0 0,0 0 0,-1 1-1,-10-11 1,15 17 9,0 0 0,-1 0 0,1 0 0,0 0 0,-1 1 0,1-1 0,-1 1 0,0-1 0,1 1 0,-1 0 0,0 0 0,0 0 0,0 0 0,0 1 0,0-1 0,0 1 0,0 0 0,0 0 0,0 0 0,0 0 0,0 0 0,0 1 0,0-1 0,0 1 0,0 0 0,1 0 0,-1 0 0,0 0 0,0 0 0,1 1 0,-4 1 0,-12 10 32,1 0 0,0 1 0,1 1-1,-16 20 1,28-32-229,1 1 0,-1 0 0,1 0 0,-3 7 0,3 0-5150,3-15 2975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 10634,'12'-2'4793,"-9"8"-2048,-7 3-1049,-6 1-23,-7 10-497,-4 0-376,-3-2-480,1 2-280,-1-10-752,2-2-552,6-6 712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5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11146,'2'13'2557,"0"0"0,-1 16 0,-1-8-1167,-6 38 0,-2-2-394,2 1 0,3 65 0,3-76-645,0-34-289,0-1 0,2 17 1,-2-29-75,0 0 1,0 0-1,0 1 1,0-1-1,0 0 0,0 0 1,0 1-1,0-1 1,0 0-1,0 0 1,1 1-1,-1-1 1,0 0-1,0 0 1,0 1-1,0-1 1,0 0-1,1 0 0,-1 1 1,0-1-1,0 0 1,0 0-1,0 0 1,1 0-1,-1 1 1,0-1-1,0 0 1,1 0-1,-1 0 1,0 0-1,0 0 0,1 0 1,-1 0-1,0 1 1,0-1-1,1 0 1,-1 0-1,0 0 1,0 0-1,1 0 1,-1 0-1,0 0 1,0 0-1,1 0 0,-1-1 1,0 1-1,0 0 1,1 0-1,-1 0 1,0 0-1,0 0 1,1 0-1,-1 0 1,0-1-1,0 1 1,0 0-1,1 0 0,-1 0 1,0-1-1,0 1 1,0 0-1,1 0 1,-1 0-1,0-1 1,0 1-1,0 0 1,0 0-1,0-1 1,5-14-55,1-1 0,1 1 1,0 1-1,13-20 0,-14 24 65,1 0-1,16-17 1,-19 24 13,-1 0 0,1-1 0,0 1 1,0 1-1,1-1 0,-1 0 0,0 1 1,7-3-1,-9 5 14,0 0 1,-1-1-1,1 1 0,0 0 1,-1 0-1,1-1 0,0 1 1,-1 1-1,1-1 1,0 0-1,-1 0 0,1 1 1,0-1-1,-1 0 0,1 1 1,-1 0-1,1-1 1,-1 1-1,1 0 0,-1 0 1,1 0-1,-1 0 0,0 0 1,1 0-1,-1 0 1,0 1-1,0-1 0,0 0 1,1 3-1,3 2 151,-1 1 1,-1 1-1,1-1 0,3 13 1,-2-3 65,-1 0 0,-1 1 0,3 32 0,-5-28-521,0-20 398,0 7-1719,0-8 1518,-1-1 0,0 0 0,0 0 1,0 0-1,0 1 0,0-1 0,1 0 0,-1 0 0,0 0 0,0 0 1,0 0-1,1 0 0,-1 1 0,0-1 0,0 0 0,0 0 0,1 0 0,-1 0 1,0 0-1,0 0 0,1 0 0,-1 0 0,0 0 0,0 0 0,0 0 1,1 0-1,-1 0 0,0 0 0,0 0 0,1 0 0,-1 0 0,0 0 0,0 0 1,0 0-1,1-1 0,-1 1 0,0 0 0,0 0 0,10-7-1070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88 177 9994,'24'19'4689,"-13"1"-1584,-4 0-729,1 5-511,-7 0-401,0-5-752,6 2-264,-7-12-656,-4-4-544,4-5-1456,3-4 1383</inkml:trace>
  <inkml:trace contextRef="#ctx0" brushRef="#br0" timeOffset="1">1 11 9450,'12'-11'4329,"2"11"-1504,-3 0-681,6 3-576,-1 1-335,1 1-657,10 3-576,-2-4-496,5 3 336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 11074,'-6'16'4969,"0"16"-2288,2 5-393,-2 16-447,1 6-497,4 3-664,1-3-256,5-11-320,6-7-48,3-18-408,5-9-384,2-6-1032,-2-9-929,-7-18 1673</inkml:trace>
  <inkml:trace contextRef="#ctx0" brushRef="#br0" timeOffset="1">1 202 13027,'4'4'5193,"9"1"-3377,2-1-287,11-1-281,5-2-416,5 0-488,5-1-64,3 2-816,-1-2-2345,-4-6 2033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10362,'2'-2'3948,"-4"3"-1120,-4 4-670,4-1-1811,0-1 0,0 1 0,1 0-1,-1 0 1,1 0 0,0 0 0,-1 8 0,0 30 601,1-32-718,1 14 185,0 0-1,1 0 1,6 29 0,-6-49-382,0 0 1,0-1-1,0 1 1,0-1-1,1 1 1,0-1-1,-1 0 1,1 0-1,0 1 1,3 2-1,-4-5-28,0 0-1,1 0 1,-1 0-1,0 0 0,0 0 1,0 0-1,1-1 1,-1 1-1,1 0 0,-1-1 1,0 1-1,1-1 1,-1 1-1,1-1 0,-1 0 1,1 0-1,0 1 1,-1-1-1,1 0 0,-1 0 1,1-1-1,-1 1 1,1 0-1,-1 0 0,3-2 1,5-1-33,0-1 0,-1-1 0,0 0 0,0 0 0,0 0 0,-1-1 0,0 0 0,0-1 0,0 1 0,8-13 0,-13 17 16,0-1 0,-1 1 0,1-1 0,-1 0 0,0 1 0,0-1 0,0 0 0,0 0 0,0 1 0,0-1 1,-1 0-1,0 0 0,1 0 0,-1 0 0,0 0 0,-1 0 0,1 0 0,0 0 0,-1 0 0,1 0 0,-1 1 0,-2-5 0,1 2 13,0 0-1,-1 0 1,0 1-1,0-1 1,0 1 0,-1 0-1,1 0 1,-1 0-1,0 0 1,0 1-1,-6-4 1,-2-2 53,-26-12 1,32 19-42,-1-1 1,1 1-1,-1 0 1,1 0 0,-1 1-1,-8-2 1,8 5-18,7 0-39,7 0-72,-2 0 113,111 18-24,-99-18 47,1 1-1,-1 1 1,32 10-1,-43-12-12,-1 0 0,-1 0 0,1 1 0,0 0 0,-1 0 0,1 0 0,-1 0-1,0 1 1,0-1 0,0 1 0,0 0 0,-1 0 0,0 1 0,1-1 0,-2 1-1,6 9 1,-6-8 29,0 0-1,0 1 1,-1-1-1,2 13 1,-2-16-20,-1 1 0,0-1 0,0 1 0,-1-1 0,1 0 0,-1 1 0,0-1 0,1 0 0,-1 0 0,-1 1 0,-1 3 0,3-7-16,0 0-1,0 0 1,0 0-1,0 1 0,0-1 1,0 0-1,0 0 1,0 0-1,0 0 1,0 0-1,0 0 1,0 0-1,-1 0 1,1 0-1,0 1 1,0-1-1,0 0 1,0 0-1,0 0 1,0 0-1,0 0 1,0 0-1,0 0 0,0 0 1,-1 0-1,1 0 1,0 0-1,0 0 1,0 0-1,0 0 1,0 0-1,0 0 1,0 0-1,0 0 1,-1 0-1,1 0 1,0 0-1,0 0 1,0 0-1,0 0 0,0 0 1,0 0-1,0 0 1,0 0-1,-1 0 1,1 0-1,0 0 1,0-1-15,0 0 1,-1 1-1,1-1 0,0 0 1,0 0-1,0 1 0,0-1 1,0 0-1,0 0 0,0 1 1,0-1-1,0-1 0,3-15-58,0 1 0,1 0-1,7-18 1,-7 25 59,0 0-1,0 0 1,1 0-1,1 1 1,-1-1-1,1 1 1,1 1-1,0-1 1,0 1 0,0 0-1,11-7 1,-16 12 22,0 0 0,1 1 0,-1 0 1,0-1-1,0 1 0,1 0 0,-1 0 0,0 0 1,1 1-1,-1-1 0,1 1 0,-1-1 0,1 1 1,0 0-1,4 0 0,-4 0 19,0 1 1,0 0-1,0 0 0,0 0 0,-1 0 1,1 1-1,0-1 0,-1 1 0,1-1 0,-1 1 1,1 0-1,-1 0 0,2 3 0,2 2 76,0 0-1,-1 0 0,0 0 0,0 1 1,-1 0-1,0 0 0,0 0 0,-1 0 1,0 1-1,-1-1 0,0 1 1,0 0-1,0 11 0,-1-19-108,3 32 276,-3-30-374,0 0 0,-1 0 0,1-1 0,0 1 0,1-1 1,-1 1-1,0-1 0,1 1 0,2 2 0,-4-5 66,0 0-1,0 0 1,0 0-1,0 1 1,0-1-1,0 0 1,1 0 0,-1 0-1,0 0 1,0 0-1,0 0 1,0 0-1,0 0 1,1 1-1,-1-1 1,0 0-1,0 0 1,0 0-1,0 0 1,1 0 0,-1 0-1,0 0 1,0 0-1,0 0 1,0 0-1,1 0 1,-1 0-1,0 0 1,0 0-1,0 0 1,0 0-1,1-1 1,6-4-734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5 219 11162,'-1'1'355,"1"-1"0,-1 1 0,1 0 0,-1 0 0,1-1 0,0 1 0,-1 0 0,1 0 0,0 0 0,0 0 0,0-1 0,0 1 0,-1 0 0,1 0 0,1 1 0,-1-1-189,0-1 0,1 1 0,-1-1 0,1 0 0,-1 1 0,1-1 0,-1 0 0,1 1 0,-1-1 0,1 0 0,-1 0 0,1 1 0,-1-1 0,1 0 0,-1 0 0,1 0 0,0 0 0,-1 0 0,1 0 0,-1 0 0,1 0 0,0 0 0,-1 0 0,1 0 0,0 0 0,5-1 105,-1 0 0,0 0 0,1 0 0,-1-1 1,0 0-1,0 0 0,0 0 0,0 0 0,-1-1 0,1 0 1,0 0-1,-1 0 0,0-1 0,0 1 0,6-8 0,-2 2-241,-1 0 0,0 0 0,-1-1 0,1 0 0,-2 0 0,5-13-1,-8 19-29,0-1 0,0 1-1,-1-1 1,0 0 0,0 0-1,0 1 1,-1-1 0,1 0-1,-1 0 1,-1-7-1,0 9-8,1 1 0,-1-1 1,0 1-1,0 0 0,0-1 0,0 1 0,0 0 0,0-1 0,-1 1 0,1 0 0,-1 0 0,1 0 0,-1 0 0,0 1 0,0-1 0,0 0 0,0 1 0,0-1 0,0 1 0,0 0 0,-3-2 0,0 2-5,1-1 1,-1 0-1,1 1 0,-1 0 1,0 0-1,0 0 0,0 1 1,1 0-1,-7 0 0,9 0 15,-1 0-1,1 0 0,0 1 1,-1-1-1,1 1 0,0-1 0,-1 1 1,1 0-1,0 0 0,0 0 0,0 0 1,0 0-1,0 0 0,0 1 1,0-1-1,1 1 0,-1-1 0,0 1 1,1 0-1,-1 0 0,-1 2 0,1 2 27,0-1-1,0 0 0,0 1 0,1-1 0,0 1 0,0 0 0,1-1 0,-1 1 1,1 0-1,0 0 0,1-1 0,-1 1 0,4 10 0,-1-1 99,1-1 0,1 0-1,1 0 1,7 15 0,-10-24-70,0 1-1,1-1 1,0 0-1,0 0 1,0 0-1,0-1 1,1 1-1,0-1 1,5 4-1,-2-3-127,0 0-1,1-1 1,-1 1-1,1-2 1,14 5 0,-4-4 17,0 0 0,0-1 1,0-1-1,1-1 0,26-1 1,11-4 63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97 6753,'-41'-66'3388,"26"44"-940,14 21-2125,1 0 0,-1 0 1,0 1-1,0-1 0,1 0 0,-1 1 0,0-1 1,0 1-1,0-1 0,0 1 0,-1-1 1,24 8 3027,10 4-2514,40 19 1,-47-19-781,80 41 89,-83-40-118,-2 0 0,35 29 0,-50-36-19,0-1 0,0 1 0,0 0 0,-1 0 0,0 1-1,0-1 1,0 1 0,-1 0 0,4 8 0,-6-10 9,1 0-1,-1 0 0,0 0 0,-1 0 1,1 0-1,-1 0 0,0 0 0,0 0 0,0 1 1,-1-1-1,1 0 0,-1 0 0,0 0 1,0 0-1,0 0 0,-4 7 0,-6 12 227,-2 0 0,-17 25-1,22-37-150,0-1 0,0-1 0,0 1 0,-2-1 0,1-1 0,-18 13 0,2-7 5,-32 14 0,11-7-214,39-17-991,12-4-1961,5-2 1715,14-1-140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 8098,'-23'-1'9763,"58"21"-6413,2-2-3578,-27-13 528,13 5-158,0-1 0,48 11 0,-23-7-46,-32-5-60,-15-8-28,-1 0-1,1 1 0,-1-1 1,0 0-1,1 1 0,-1-1 0,0 1 1,1-1-1,-1 1 0,0-1 1,1 1-1,-1-1 0,0 1 1,0-1-1,0 1 0,0-1 0,1 1 1,-1 0-1,-1 0 14,1 1 0,0-1 0,-1 0 1,1 0-1,-1 1 0,0-1 0,1 0 0,-1 0 1,0 0-1,0 0 0,1 0 0,-1 0 0,0 0 0,0 0 1,0 0-1,-1 0 0,1 0 0,0 0 0,-2 0 0,-20 13 387,-39 17 0,15-8-158,-52 29-207,83-46-237,11-5-1179,7-2-4253,26-6 3966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2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10282,'-21'14'4281,"-12"5"-2505,-6 1-223,-4 0-337,5-1-240,13-6-424,3 0-168,16-4-311,-1-6-73,7-3-713,5-1-591,-5-1 816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1 417 7530,'7'2'4241,"5"4"-929,-2-2-855,-8 0-329,7 5-559,-9-1-337,-1-1-592,7 5-296,-7-6-1120,1-3-680,12-7 847</inkml:trace>
  <inkml:trace contextRef="#ctx0" brushRef="#br0" timeOffset="1">263 0 11875,'-3'14'5233,"-1"11"-2521,-4 11-455,-2 20-721,-5 11-384,8 13-624,7 3-176,7-14-199,13-5-73,7-27-96,2-8-257,3-19-655,0-10-464,-6-8-2425,-3-19 2489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13 7978,'12'-11'3942,"-12"9"-1352,-4 3-13,-13 5 1640,3 1-4651,-43 26 1187,-79 58 0,79-50-647,43-32-69,10-7-13,0 0 0,0 1 0,1-1-1,-1 1 1,1 0 0,-1 0 0,1 0-1,0 1 1,0-1 0,-3 7 0,5-9-9,1 1 1,-1 0-1,1 0 1,0-1-1,0 1 0,0 0 1,0 0-1,0 0 1,0-1-1,0 1 1,1 0-1,-1 0 0,1-1 1,-1 1-1,1 0 1,0-1-1,0 1 1,-1-1-1,1 1 0,0-1 1,0 1-1,1-1 1,0 2-1,4 4 77,0 0-1,1-1 1,7 6-1,1 0 213,0-2 0,33 18 0,36 10 745,-23-11-217,-59-26-803,0-1 1,0 1 0,0 1 0,0-1 0,-1 0 0,1 0 0,0 1-1,-1-1 1,1 1 0,-1-1 0,0 1 0,1 0 0,0 1 0,-2-2-21,1 0-1,-1 0 1,0 0 0,1 0 0,-1 0 0,0 0 0,0 0 0,0 0 0,0 0 0,0 0 0,0 0 0,0 0 0,0 0 0,0 0 0,-1 0 0,1 0 0,0 0 0,0 0 0,-1-1 0,1 1-1,-1 0 1,1 0 0,-1 0 0,1 0 0,-1-1 0,0 1 0,1 0 0,-2 1 0,1-2-90,0 1 0,1 0 0,-1-1 0,0 1-1,0-1 1,1 1 0,-1-1 0,0 0 0,0 1 0,0-1 0,0 0-1,0 1 1,0-1 0,0 0 0,0 0 0,0 0 0,0 0 0,0 0 0,0 0-1,1 0 1,-1 0 0,0 0 0,0 0 0,0-1 0,0 1 0,0 0-1,0-1 1,0 1 0,0 0 0,0-1 0,1 1 0,-1-1 0,0 0 0,0 1-1,1-1 1,-1 1 0,0-1 0,1 0 0,-1 0 0,1 1 0,-1-1-1,0-1 1,-5-14-1028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38 10954,'-6'-5'6447,"-6"0"-5154,1 0-393,-33-14 601,40 18-1374,1 0-1,0 1 1,-1-1-1,1 1 1,-1 0-1,1 0 1,0 0 0,-1 0-1,1 0 1,-1 1-1,1 0 1,0 0-1,-1 0 1,-5 2-1,4 0-25,-1 0 1,1 0-1,0 0 0,0 1 0,0 0 0,-5 5 0,5-4-65,1 0 0,0 0 0,0 1-1,0-1 1,0 1 0,1 0 0,0 0 0,0 0 0,1 0-1,-1 1 1,2-1 0,-1 1 0,1-1 0,-1 1 0,2 0-1,-1-1 1,1 9 0,1-9-32,-1-1 0,1 1 0,0-1 0,0 0 0,1 1 1,0-1-1,0 0 0,0 0 0,0 0 0,1 0 0,0-1 0,0 1 0,0-1 0,1 1 0,-1-1 0,1 0 0,0-1 1,0 1-1,1-1 0,-1 1 0,6 2 0,-2-2-36,1 0 1,-1-1-1,1 0 0,0 0 0,0-1 1,0 0-1,0-1 0,16 1 1,8-1-1091,33-5 0,-58 3 825,32-2-565</inkml:trace>
  <inkml:trace contextRef="#ctx0" brushRef="#br0" timeOffset="1">500 223 8106,'4'3'4233,"-4"4"-417,0-3-1159,-1-4-649,0 0-295,-2 4-865,-9 13-384,-35 32-368,27-34-72,1-4-496,1-1-384,10-2-1129,3-1-983,8 3 1880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5 11178,'2'-5'4945,"-16"16"-2072,-8 7-1033,-14 18-559,-4 6-297,-3 7-560,5 1-184,10-7-192,8-7-48,12-14-256,4-7-256,5-11-880,-1 0-601,6-7 1201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6 253 9666,'-6'3'4401,"14"7"-1424,7 2-809,-1 7-303,6 5-209,4 4-592,4-2-232,4 4-304,-2-6-120,-3-2-191,0 1-97,-7-3-168,-3-2-353,-3-6-767,-5-1-488,-2-11-4738,-1 1 4386</inkml:trace>
  <inkml:trace contextRef="#ctx0" brushRef="#br0" timeOffset="1">567 21 9082,'-9'-5'1998,"-14"-6"3507,22 10-5082,-1 1-1,1-1 0,0 1 1,-1-1-1,1 1 1,-1-1-1,1 1 1,0 0-1,-1 0 0,1 0 1,-1 0-1,-2 0 1,4 0-365,0 1 0,0-1 1,0 0-1,0 0 0,0 0 1,0 1-1,0-1 0,0 0 0,0 0 1,0 1-1,0-1 0,0 0 1,0 0-1,0 0 0,0 1 1,0-1-1,0 0 0,0 0 1,0 0-1,0 1 0,1-1 1,-1 0-1,0 0 0,0 0 0,0 0 1,0 1-1,0-1 0,0 0 1,1 0-1,-1 0 0,0 0 1,0 0-1,0 1 0,0-1 1,1 0-1,-1 0 0,0 0 0,0 0 1,11 9 235,22 16-206,-12-9-54,1-1-1,0-1 0,38 18 1,37 10 35,-48-22-30,58 33 1,-100-49-34,-1 0 1,1 0-1,-1 1 1,-1 0-1,1 0 1,-1 0-1,0 1 1,0 0-1,6 9 0,-9-12 6,0 0-1,-1 0 0,0 0 0,0 0 0,0 0 0,0 0 1,0 1-1,-1-1 0,1 0 0,-1 0 0,0 1 1,0-1-1,0 0 0,0 1 0,-1-1 0,1 0 0,-1 1 1,0-1-1,0 0 0,0 0 0,0 0 0,-1 0 0,1 0 1,-3 3-1,-2 2 60,0 0 0,0 0 0,-1-1 0,0 0 0,0 0 0,-1 0 0,0-1 1,0-1-1,-15 9 0,-10 2 185,-45 17-1,40-18-202,-54 18-669,91-33 557,1 0 0,-1 0 0,1 0 0,-1 0 0,0 1 0,1-1 1,-1 0-1,1 0 0,-1 1 0,1-1 0,-1 0 0,0 0 1,1 1-1,0-1 0,-1 1 0,1-1 0,-1 1 0,1-1 1,-1 0-1,1 1 0,0-1 0,-1 1 0,1 0 0,0-1 0,-1 1 1,2 1 85,-1-1 0,1 0 1,0 0-1,-1 0 1,1 0-1,0 0 0,0 0 1,0 0-1,0 0 1,-1 0-1,1 0 1,3 1-1,16 15 350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3:4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15251,'3'8'5801,"-3"-1"-3832,-2-2-617,-2 3-192,-1-4-303,0-3-665,-1 1-456,1-4-993,-2 1 1729,3 10-736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8106,'1'-1'354,"-1"0"-1,1 0 1,0 0 0,0 1 0,0-1 0,0 0-1,0 1 1,0-1 0,0 1 0,0-1 0,0 1 0,0-1-1,0 1 1,1 0 0,-1 0 0,0-1 0,0 1 0,0 0-1,2 0 1,-2 1-91,1-1 1,0 0-1,-1 1 0,1 0 1,-1-1-1,0 1 0,1 0 0,-1-1 1,1 1-1,-1 0 0,0 0 0,2 2 1,1 2 160,0-1 0,0 1 0,0 0 0,-1 0 1,0 1-1,4 7 0,-3 1 32,0-1-1,0 1 1,-1-1 0,-1 1 0,1 18-1,-1-15-166,0 0-1,1 0 0,5 19 0,-6-66-602,0 14 204,0-1 0,0 1 1,2 0-1,0 1 0,1-1 0,0 1 1,1 0-1,1 0 0,0 0 0,12-15 1,-17 26 111,1 1 1,0 0 0,0 0-1,0 0 1,0 0 0,6-4-1,-8 6 9,0 0-1,0 1 0,0-1 1,0 1-1,0 0 0,0-1 1,0 1-1,0 0 0,0-1 1,0 1-1,0 0 0,0 0 1,0 0-1,0 0 0,0 0 1,0 0-1,0 0 0,0 0 0,0 0 1,0 1-1,0-1 0,0 0 1,-1 1-1,1-1 0,0 0 1,0 1-1,0-1 0,0 1 1,0 0-1,0-1 0,-1 1 1,1 0-1,0 0 0,2 2 63,-1 1-1,0-1 1,0 0 0,0 1-1,0 0 1,-1-1-1,1 1 1,0 5 0,7 35 504,-5-19-250,2 23 190,-3-20-259,-2-25-260,2-6-202,3-9-137,12-25 106,-13 26 205,1 1 0,6-23 1,-11 30 29,0 0 0,0 0 1,1 1-1,0-1 0,-1 0 1,1 1-1,3-4 0,-4 5 6,0-1 0,1 1 1,-1 0-1,0 0 0,0 0 0,0 0 0,1 1 0,-1-1 0,0 0 0,1 0 0,-1 1 0,1-1 0,-1 1 0,4-1 0,-5 1 7,1 0 0,-1 0 0,1 0-1,-1 1 1,1-1 0,-1 0 0,1 0-1,-1 1 1,1-1 0,-1 0 0,1 1-1,-1-1 1,1 1 0,-1-1 0,1 0-1,-1 1 1,0-1 0,1 1 0,-1-1 0,0 1-1,0-1 1,1 1 0,-1-1 0,0 1-1,0 0 1,0-1 0,1 1 0,2 17 294,-3-17-280,2 33 487,-3-24-397,2-1-1,-1 0 0,1 0 1,1 0-1,0 0 0,5 17 1,-6-25-152,-1 0 0,1 0 0,-1 0 1,1 0-1,0 0 0,-1 0 0,1 0 1,0 0-1,0 0 0,0 0 0,-1 0 1,1-1-1,0 1 0,0 0 0,0-1 0,2 2 1,-2-2-55,0 0 0,-1 0 0,1 0 0,0 0 0,-1 0 0,1 0 0,0 0 0,0 0 0,-1 0 0,1-1 0,0 1 0,-1 0 0,1 0 0,-1-1 0,1 1 0,0 0 0,-1-1 0,1 1 0,-1 0 0,1-1 0,-1 1 0,1-1 0,-1 1 0,1-1 0,-1 1 0,1-1 0,-1 1 0,0-1 0,1 0 0,-1 0 0,11-19-969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77 12251,'-5'44'7592,"4"-37"-6655,1 1 0,0 0 0,2 13-1,-2-18-850,1-1 0,-1 1-1,1 0 1,0 0 0,0-1-1,0 1 1,0-1-1,1 1 1,-1-1 0,1 1-1,-1-1 1,1 0 0,0 1-1,0-1 1,0 0-1,0 0 1,0-1 0,0 1-1,1 0 1,-1-1 0,1 1-1,-1-1 1,1 0-1,-1 0 1,1 0 0,0 0-1,-1 0 1,4 0 0,-1 0-64,0-1 0,0 1 0,0-1 1,0 0-1,0 0 0,0-1 0,0 1 1,0-1-1,0 0 0,0-1 0,0 1 1,5-3-1,-7 3-56,-1-1 0,1 1 0,0-1 0,-1 0-1,1 1 1,-1-1 0,0 0 0,0 0 0,1-1 0,-1 1 0,-1 0 0,1-1 0,0 1 0,0-1 0,-1 1 0,0-1 0,1 0 0,-1 0 0,0 0 0,0 0 0,0-3-1,-1 4-23,0-1 0,0 0 0,0 1-1,-1-1 1,1 0 0,-1 1-1,0-1 1,0 0 0,1 1 0,-2-1-1,1 1 1,0 0 0,0-1-1,-1 1 1,1 0 0,-1 0-1,0 0 1,0 0 0,0 0 0,-2-2-1,-6-4-87,0 0 0,0 1 0,-11-6 0,20 12 142,-53-28-163,46 25 223,0 0 0,0 1 1,0 1-1,-1-1 0,-9 0 1,59 14 326,37-2-363,19 3 4,-88-10-11,1 1 1,-1-1 0,0 2-1,16 7 1,-21-9 7,-1 0-1,0-1 1,0 1-1,0 1 1,0-1-1,-1 0 1,1 1 0,0-1-1,-1 1 1,0 0-1,0 0 1,0 0-1,0 0 1,0 0-1,2 7 1,-2-6 50,-1 1 1,0 0-1,-1 0 0,1-1 1,-1 1-1,0 0 0,0 0 1,0 0-1,-1-1 0,0 1 1,-2 9-1,1-10 33,1 1-1,0 0 0,0-1 1,0 1-1,0 7 0,1-11-81,0 0-1,-1 0 1,1 0-1,0 0 1,0 0-1,-1 0 1,1 0-1,0 0 1,-1-1-1,1 1 1,-1 0-1,1 0 1,-1 0-1,0 0 1,1 0 0,-1-1-1,0 1 1,1 0-1,-1-1 1,0 1-1,0 0 1,-1 0-1,2-1-15,-1 0 0,1 0 0,0 0-1,0 0 1,-1 0 0,1 0 0,0 0-1,-1 0 1,1 0 0,0 0 0,0 0 0,-1 0-1,1 0 1,0 0 0,-1 0 0,1 0 0,0 0-1,0 0 1,-1 0 0,1 0 0,0-1 0,-1 1-1,1 0 1,0 0 0,0 0 0,-1-1 0,1 0-6,-1 1 1,1-1 0,0 0 0,-1 0 0,1 1 0,0-1 0,-1 0 0,1 0 0,0 0 0,0 1 0,0-1 0,0 0 0,0 0 0,0-1 0,0-2-7,1 1 1,-1-1 0,1 0 0,0 1-1,2-7 1,3-10-62,-5 17 58,1-10-212,1 0 0,0 0 0,1 1 0,0-1 0,11-20 0,-9 22-444,1 0 1,15-16-1,-19 24 206,-1-1 0,1 1 1,1 0-1,-1 1 0,0-1 0,1 1 1,-1-1-1,1 1 0,0 0 1,0 0-1,7-2 0,8 4-1030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7074,'6'3'1659,"-1"1"1,1-1 0,0-1-1,12 5 1,-16-7-1446,0 0-1,0 1 1,1-1-1,-1 0 1,0 0 0,1 0-1,-1 0 1,0-1 0,0 1-1,1-1 1,-1 1-1,0-1 1,0 0 0,0 0-1,0 0 1,0 0 0,0 0-1,2-2 1,2-1-67,-1 0 1,0-1-1,0 1 0,0-1 1,-1-1-1,0 1 0,0-1 1,0 1-1,5-11 0,-8 13-128,1-1 0,-1 1 0,1-1 0,-1 1 0,0-1 0,0 0 0,-1 1-1,1-1 1,-1 0 0,0 1 0,0-1 0,0 0 0,0 1 0,-1-1 0,0 0-1,1 1 1,-1-1 0,0 0 0,-2-3 0,2 6 17,0-1 0,1 1 1,-1 0-1,0 0 0,0-1 0,0 1 0,0 0 1,0 0-1,0 0 0,0 0 0,0 0 0,0 0 1,-1 0-1,1 0 0,0 1 0,0-1 0,-1 0 1,1 1-1,-1-1 0,1 1 0,-1-1 0,1 1 1,0 0-1,-1 0 0,1 0 0,-1 0 0,1 0 1,-1 0-1,1 0 0,-1 0 0,1 0 1,-1 1-1,-1 0 0,0 0 73,0 0 0,-1 1 0,2-1 0,-1 1-1,0 0 1,0 0 0,0 0 0,1 0 0,-1 1 0,1-1 0,0 1 0,0-1 0,0 1 0,-2 4 0,-1 3 65,1 0 1,0 1-1,0 0 1,1-1-1,1 1 1,0 1-1,0-1 1,1 0-1,1 0 1,0 1-1,0-1 1,1 0-1,1 0 1,3 15-1,-4-22-139,0-1-1,0 0 0,1 1 0,-1-1 0,1 0 0,0 0 0,0 0 1,0 0-1,3 3 0,-4-4-56,1-1 0,0 1 0,-1-1-1,1 0 1,0 1 0,0-1 0,0 0 0,0 0 0,0 0 0,0-1-1,0 1 1,1 0 0,-1-1 0,0 1 0,0-1 0,4 0 0,3 0-217,0-1 0,0-1 0,0 1 0,-1-2-1,1 1 1,0-1 0,12-6 0,41-25-413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 8682,'-10'-16'4281,"8"20"-1033,-2 9-903,4 21-633,1 13-215,2 25-609,-3 5-272,-2-9-344,2-8-88,-1-21-200,1-15-320,11-16-1240,3-4-713,16-30 1297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7730,'1'-1'353,"0"1"0,-1-1 0,1 1 0,0-1 0,0 1 0,0-1 0,-1 1 0,1 0 0,0-1 0,0 1 0,0 0 0,0 0 0,-1-1 0,1 1 0,0 0 0,0 0 1,0 0-1,0 0 0,1 0 0,18 6 2725,-9-2-2563,21 4 470,0-2 1,1 0 0,53 0-1,-63-5-961,36 1-36,-52-2-6,0 1 0,0 1 1,0-1-1,0 1 0,-1 0 1,8 4-1,-10-4 13,-1 0 1,0 1-1,0-1 0,0 1 0,0-1 1,0 1-1,0 0 0,-1 0 0,1 0 0,-1 0 1,0 1-1,0-1 0,0 1 0,-1-1 1,1 1-1,-1 0 0,0-1 0,1 7 1,1 6 159,-1 0-1,0 1 1,-1 17 0,-1-16 204,0-7-91,1-6-71,-1 1 0,0-1 1,0 1-1,-2 10 0,2-16-199,0 0 0,0 0 0,0-1 0,0 1 0,0 0 0,0 0 0,-1 0 0,1 0 0,0 0 0,0 0 0,0 0 0,0 0 0,0 0 0,0 0-1,0 0 1,0 0 0,0 0 0,0 0 0,0 0 0,0 0 0,0 0 0,0 0 0,0 0 0,0 0 0,0 0 0,0 0 0,0 0 0,0 0 0,0 0 0,0 0 0,0 0 0,0 0 0,-1 0 0,1 0 0,0 0 0,0 0 0,0 0 0,0 0 0,0 0 0,0 0 0,0 0 0,0 0 0,0 0 0,0 0 0,0 0 0,0 0 0,0 0 0,0 0 0,0 0 0,0 0 0,0 1 0,0-1 0,0 0 0,0 0-1,0 0 1,0 0 0,0 0 0,0 0 0,0 0 0,0 0 0,0 0 0,0 0 0,0 0 0,0 0 0,0 0 0,-3-6-369,0-11-715,-10-95-6658,5 66 5854</inkml:trace>
  <inkml:trace contextRef="#ctx0" brushRef="#br0" timeOffset="1">330 19 4785,'-5'-18'3209,"5"17"544,4 8-1025,3 6-928,2 7-335,0 3-809,5-2-304,0-5-1128,6-2 592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12723,'-1'-1'5049,"10"1"-3353,-1 0-208,14 0-527,3 0-297,13-1-600,6 1-464,-1 1 264</inkml:trace>
  <inkml:trace contextRef="#ctx0" brushRef="#br0" timeOffset="1">615 230 13459,'-7'6'5441,"7"-3"-3473,-1 4-335,-3-7-793,2 0-448,1 0-1016,1-2-504,0 1 656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09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104 204 6409,'8'6'1134,"-5"-3"-427,0 0 0,0-1 0,0 0 0,1 0 0,-1 0 0,0 0 0,1 0 0,0-1 0,-1 1 1,7 0-1,-9-2-592,0 0 1,0 0-1,0 0 1,-1 0-1,1 0 1,0-1-1,0 1 0,0 0 1,-1 0-1,1-1 1,0 1-1,0-1 1,-1 1-1,1-1 1,0 1-1,-1-1 1,1 1-1,0-1 1,-1 0-1,1 1 1,-1-1-1,1 0 1,-1 0-1,1 1 1,-1-1-1,0 0 1,1 0-1,-1 0 1,0 1-1,0-1 1,1-1-1,0-5 59,1 1 0,0-14 0,-1 15-8,1-15 109,-2-42 0,0 55-225,-1-1 0,0 1 0,0-1 0,-1 1 0,0 0 0,0-1 0,-1 1 0,0 0 0,-4-6 0,6 12-21,0-1 0,0 1 1,0 0-1,0 0 0,0 0 1,0 0-1,0 0 0,-1 0 0,1 0 1,0 0-1,-1 0 0,1 1 1,0-1-1,-1 0 0,1 1 1,-1-1-1,1 1 0,-1 0 0,0-1 1,1 1-1,-1 0 0,1 0 1,-1 0-1,1 0 0,-3 1 1,2-1 13,-1 1 1,1-1-1,-1 1 1,1 0-1,0 0 1,-1 0-1,1 0 1,0 0-1,-1 1 1,1-1 0,0 1-1,0-1 1,0 1-1,-2 3 1,1-1 6,0 0 0,1 0 0,-1 1 0,1-1 1,0 1-1,1 0 0,-1 0 0,1 0 0,0-1 0,0 1 1,0 0-1,1 0 0,0 9 0,1 4 119,0-1-1,7 28 1,-2-18 31,2 0 0,12 28 0,26 48 543,-38-86-583,-4-9-53,-1 0 1,0 0-1,0 0 0,0 0 1,-1 1-1,0-1 0,-1 1 0,0 0 1,-1-1-1,1 1 0,-1 0 1,-1 0-1,0-1 0,-3 13 1,4-19-97,-1 0 1,0 0-1,1 0 1,-1 0-1,0 0 0,0 0 1,0-1-1,-1 1 1,1 0-1,0-1 1,-1 1-1,1-1 1,-1 1-1,1-1 1,-1 0-1,0 1 0,0-1 1,1 0-1,-1 0 1,0 0-1,0-1 1,0 1-1,0 0 1,0-1-1,0 1 1,0-1-1,-4 1 1,-1-1-163,0 0 1,0 0 0,0 0-1,0-1 1,0 0 0,0-1-1,-7-2 1,10 3-85,0 0-1,0-1 1,0 1-1,0-1 1,0 0 0,1-1-1,-1 1 1,1-1-1,-1 1 1,1-1-1,0 0 1,0 0 0,0 0-1,-4-7 1,3 2-123,0 1 1,-3-15-1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12715,'4'13'1541,"-2"-1"0,0 1 0,0-1 1,-1 1-1,-1 16 0,-9 64 693,3-43-1119,3-14-689,-1-10-169,2 0-1,3 50 1,-1-75-255,0 0 0,0 0 0,0 0 0,0 0 0,1 0 1,-1 0-1,0 0 0,1 0 0,-1 0 0,1 0 0,-1 0 0,1 0 0,-1-1 0,2 3 0,-2-3-10,0 0 0,1 0 0,-1 0-1,0 1 1,1-1 0,-1 0-1,0 0 1,1 0 0,-1 0 0,1 0-1,-1 0 1,0 0 0,1 0-1,-1 0 1,0 0 0,1 0 0,-1 0-1,1 0 1,-1 0 0,0 0 0,1 0-1,-1 0 1,0 0 0,1-1-1,-1 1 1,1 0 0,1-2-53,0 1 0,0-1 0,0 0 0,0 0 0,0 0 0,0 0 0,-1 0 0,4-5 0,10-22-294,11-16 143,-23 41 210,0 0-1,0-1 0,1 1 0,0 1 1,-1-1-1,1 0 0,6-3 0,-9 6 14,0 1 0,0-1 0,0 0 0,-1 1 0,1-1 0,0 1 0,1-1 0,-1 1 0,0-1 0,0 1 0,0 0 0,0 0 0,0-1 0,0 1 0,0 0 0,1 0-1,-1 0 1,0 0 0,0 0 0,0 0 0,0 1 0,0-1 0,0 0 0,1 1 0,-1-1 0,0 0 0,0 1 0,0-1 0,0 1 0,0 0 0,0-1 0,0 1 0,-1 0 0,1 0 0,0-1-1,0 1 1,0 0 0,-1 0 0,1 0 0,0 0 0,-1 0 0,1 0 0,0 2 0,1 3 133,1 1 1,-1 0-1,0 0 1,-1 0-1,2 9 1,-1 17 248,-1-22-593,0 0 1,4 20-1,-5-31 147,0 0 0,0 1-1,0-1 1,0 0 0,0 0-1,0 0 1,0 0 0,0 1-1,0-1 1,0 0 0,1 0-1,-1 0 1,0 0 0,0 1-1,0-1 1,0 0 0,0 0-1,0 0 1,0 0 0,1 0-1,-1 1 1,0-1 0,0 0 0,0 0-1,0 0 1,0 0 0,1 0-1,-1 0 1,0 0 0,0 0-1,0 0 1,1 1 0,4-9-1472,5-18 398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11330,'6'14'5025,"-8"25"-1960,5 7-1000,-3 17-449,0 3-416,4-6-736,-3-6-232,6-23-424,5-3-304,9-20-960,-2-9-737,11-11 1345</inkml:trace>
  <inkml:trace contextRef="#ctx0" brushRef="#br0" timeOffset="1">6 158 6201,'-3'-10'4065,"1"6"664,2 4-2008,9 0-841,3 2-215,12-2-633,3 0-368,-2-3-432,11-1-168,-6-1-240,17-1 128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135 166 5785,'1'-1'284,"-1"1"0,1-1 0,0 1 0,0-1 0,-1 1 0,1-1 0,-1 0 0,1 1 0,0-1-1,-1 0 1,1 1 0,-1-1 0,1 0 0,-1 0 0,0 0 0,1 1 0,-1-1 0,0 0 0,0 0 0,1-1 0,6-17 648,21-31 696,-26 46-1418,-1 1-1,1-1 0,-1 0 0,0 1 0,0-1 0,0 0 1,0 0-1,-1 0 0,0 0 0,0 0 0,0-5 0,0 8-126,0-1-1,0 1 0,-1 0 1,1 0-1,0-1 0,-1 1 1,1 0-1,-1 0 1,1-1-1,-1 1 0,0 0 1,1 0-1,-1 0 0,0 0 1,0 0-1,0 0 0,0 0 1,0 0-1,0 0 0,0 0 1,0 1-1,0-1 0,0 0 1,0 1-1,0-1 0,-1 1 1,1-1-1,0 1 0,0-1 1,-1 1-1,-1 0 0,-2 0 18,1 0-1,-1 1 0,1-1 0,-1 1 0,1 0 0,-1 1 0,1-1 0,0 1 0,-1 0 0,1 0 0,0 0 0,0 0 0,1 1 1,-1-1-1,-4 5 0,-1 1 36,0 1 0,0 0 1,1 0-1,-12 17 0,15-17-77,0 1 0,0-1 0,1 1 0,0 0 0,1 0 0,0 0 0,1 1 0,0-1 0,1 0 0,0 1 0,0 0 0,1-1 0,1 1 0,1 15 0,0-19-52,-1 0 1,1-1 0,0 1 0,0 0-1,1-1 1,0 1 0,0-1 0,1 0 0,0 0-1,4 6 1,-4-8-32,0 0 1,-1 0-1,2-1 0,-1 1 1,0-1-1,1 0 0,-1-1 1,1 1-1,0-1 0,0 1 1,0-2-1,0 1 0,0 0 0,8 0 1,-2-1-632,1 0 0,-1-1 1,1 0-1,-1-1 0,1-1 1,-1 1-1,1-2 0,-1 0 0,0 0 1,0-1-1,12-6 0,12-9-1025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66 6529,'-4'63'9989,"2"-41"-7714,1 37 0,1-58-2263,0 1 0,1-1 0,-1 0 0,0 0-1,0 0 1,0 0 0,1 0 0,-1 0-1,0 0 1,1 0 0,-1 0 0,1 0-1,0 0 1,-1 0 0,1 0 0,0 0 0,-1-1-1,1 1 1,0 0 0,0 0 0,0-1-1,0 1 1,-1 0 0,1-1 0,0 1-1,0-1 1,0 1 0,0-1 0,1 0 0,-1 1-1,0-1 1,0 0 0,0 0 0,0 0-1,0 0 1,0 0 0,0 0 0,0 0-1,1 0 1,-1 0 0,0 0 0,0-1 0,0 1-1,0 0 1,0-1 0,0 1 0,0-1-1,0 1 1,0-1 0,0 1 0,0-1-1,-1 0 1,1 0 0,0 1 0,0-1 0,1-2-1,0 0-142,-1 0 0,1-1-1,-1 0 1,1 1-1,-1-1 1,0 0-1,-1 0 1,1 1 0,-1-1-1,1 0 1,-1 0-1,0 0 1,-1 0 0,1 0-1,-1 1 1,1-1-1,-1 0 1,0 0 0,-1 1-1,1-1 1,-1 0-1,1 1 1,-1 0 0,0-1-1,0 1 1,-1 0-1,1 0 1,-1 0 0,-3-4-1,-6-2 117,1 1 1,-23-13-1,23 15 168,-1-1 0,2 0-1,-12-10 1,22 17-127,0-1 0,-1 1 1,1 0-1,-1-1 0,1 1 0,-1-1 0,1 1 0,0-1 1,-1 1-1,1-1 0,0 1 0,0-1 0,-1 1 1,1-1-1,0 0 0,0 1 0,0-1 0,0 1 1,0-1-1,0 0 0,0 1 0,0-1 0,0 1 0,0-1 1,0 1-1,0-1 0,0 0 0,0 1 0,0-1 1,1 1-1,-1-1 0,0 1 0,1-2 0,0 1 11,0 0-1,-1 0 1,1 0-1,0 0 0,0 0 1,0 1-1,0-1 0,1 0 1,-1 0-1,0 1 1,3-2-1,5 0 42,0 0 1,1 0-1,-1 1 0,1 0 1,0 1-1,16 1 1,0 0 21,-9-2 29,-1 2-1,0 0 0,1 1 1,-1 1-1,25 6 0,-36-7-61,0 0 0,0 1-1,-1-1 1,1 1 0,0-1 0,-1 1-1,0 1 1,0-1 0,4 5-1,-5-5-12,0 0 0,-1 0-1,0 1 1,0-1 0,0 1-1,0 0 1,0-1 0,-1 1-1,1 0 1,-1 0 0,0 0-1,-1 0 1,2 5 0,-2-4-4,1-1 1,-1 1 0,0-1 0,-1 1-1,1-1 1,-1 1 0,1-1-1,-1 0 1,-1 1 0,1-1-1,0 0 1,-1 1 0,0-1-1,0 0 1,-1 0 0,-2 4-1,1-4-10,1-6-80,3-10-168,2 6 117,0-1 0,0 1 0,0 0 0,1 0 0,0 1-1,0-1 1,0 0 0,1 1 0,8-10 0,-7 9 64,1 1 0,-1-1 0,1 1 0,1 0 0,-1 1 0,1 0 0,12-7 0,-17 10 44,0 0-1,0 1 0,0-1 0,0 0 1,-1 1-1,1-1 0,0 1 0,1 0 1,-1-1-1,0 1 0,0 0 1,0 0-1,0 1 0,0-1 0,0 0 1,0 1-1,0-1 0,0 1 0,0-1 1,0 1-1,-1 0 0,1 0 0,0 0 1,0 0-1,-1 0 0,1 0 0,0 1 1,-1-1-1,1 1 0,1 2 0,0 0 90,0 0 0,-1 0 0,0 0 0,0 1 0,0-1 0,-1 0 0,1 1-1,-1 0 1,0-1 0,0 1 0,-1 0 0,1 4 0,-1-2-94,1 0-1,0 0 1,0 0 0,0 0 0,1-1 0,2 8-1,-1-9-996,-3-15 381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 11034,'-3'-1'1063,"1"0"0,-1 0 0,0 1 0,0-1-1,0 1 1,-3-1 0,-16 4 2473,13 0-3103,0 0 0,1 1 0,-10 4 0,16-7-394,0 0 0,0 1-1,0-1 1,0 0 0,0 1 0,0-1-1,0 1 1,0 0 0,1 0-1,-1-1 1,1 1 0,-1 0-1,0 3 1,1-3-22,0-1 1,1 1-1,-1 0 0,1 0 0,0 0 0,0-1 0,-1 1 1,1 0-1,0 0 0,1 0 0,-1 0 0,0 0 0,0-1 1,1 1-1,-1 0 0,1 0 0,1 2 0,1 4 19,1 0 0,0 0 0,0 0 0,0 0 0,1-1 0,0 0 0,1 0 0,0 0-1,0-1 1,0 0 0,1 0 0,13 9 0,-10-9 45,-3-2 38,0 1-1,0 0 1,11 9-1,-17-13-86,0 0 0,0 0-1,0 1 1,0-1 0,0 0 0,0 0-1,0 0 1,-1 1 0,1-1 0,0 0-1,-1 1 1,1-1 0,-1 1 0,0-1 0,1 0-1,-1 1 1,0-1 0,0 1 0,0-1-1,0 1 1,0-1 0,0 1 0,0-1-1,0 1 1,-1-1 0,1 1 0,-1 1-1,-1 0 11,0 0-1,0 0 0,0 0 0,-1 0 0,1 0 1,-1 0-1,0-1 0,0 1 0,0-1 0,0 0 1,0 0-1,0 0 0,0 0 0,-7 2 0,4-2-150,0 0-1,1 0 0,-1-1 1,0 0-1,0 0 0,0 0 0,0-1 1,-9 0-1,14 0-17,-12-3-921,12 3 984,1-1 0,-1 1 0,1 0 1,0 0-1,-1-1 0,1 1 0,0 0 0,-1-1 0,1 1 0,0 0 0,-1-1 0,1 1 1,0-1-1,0 1 0,0 0 0,-1-1 0,1 1 0,0-1 0,0 1 0,0-1 0,0 1 1,0-1-1,0 1 0,0 0 0,0-1 0,0 1 0,0-1 0,0 1 0,0-1 0,0 0 1,10-26-936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12323,'0'26'5161,"-4"21"-3193,0 6-223,0 8-689,3-2-424,5-8-432,4-10-72,11-12-368,-1-8-408,4-14-1065,-4-4 2482,-12-22-953</inkml:trace>
  <inkml:trace contextRef="#ctx0" brushRef="#br0" timeOffset="1">2 199 7986,'0'0'287,"0"1"0,0-1 0,0 0 1,-1 0-1,1 1 0,0-1 0,0 0 0,0 0 1,0 1-1,0-1 0,-1 0 0,1 1 0,0-1 1,0 0-1,0 1 0,0-1 0,0 0 0,0 1 1,0-1-1,0 0 0,0 1 0,5 3 2267,13-2-1690,-14-2-318,18 0-187,1-2 0,-1 0 0,0-1-1,36-10 1,23-4-380,-68 15 37,0 1 1,0 0-1,0 1 1,17 2-1,-26-1-10,0-1-1,0 1 1,0 0 0,0 0-1,0 1 1,0-1 0,0 1-1,0 0 1,-1 0 0,1 0-1,0 0 1,-1 1 0,0 0-1,0-1 1,0 1 0,0 0-1,0 1 1,0-1 0,-1 0-1,0 1 1,3 4 0,-2-1 111,-1-1 1,1 1-1,-1 0 1,-1-1-1,0 1 1,0 0-1,0 0 1,0 0-1,-1 0 1,-1 0-1,-1 13 1,-7 43 2132,10-54-1706,0-9 625,-2-5-1075,-1-10-77,1 0 1,2-28-1,0 38-27,0 0 0,-1-1 1,2 1-1,-1 0 0,0 0 1,1 1-1,3-7 0,-1 2-86,0-1-428,1 0-1,0 1 0,1-1 0,0 1 0,0 0 0,1 1 0,0-1 0,1 1 0,0 1 0,9-8 0,12-2-666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95 10058,'7'4'3285,"-7"-4"-3220,0 0 0,0-1 0,0 1 0,1 0-1,-1 0 1,0 0 0,0 0 0,0 0 0,0 0 0,0 0 0,0 0 0,0 0-1,0 0 1,0 0 0,0 0 0,0 0 0,0 0 0,0 0 0,0 0 0,0-1-1,0 1 1,0 0 0,0 0 0,0 0 0,0 0 0,0 0 0,0 0 0,0 0-1,0 0 1,0 0 0,0 0 0,0-1 0,0 1 0,0 0 0,0 0 0,0 0-1,0 0 1,0 0 0,0 0 0,0 0 0,0 0 0,0 0 0,0 0 0,0 0-1,-9-16 3092,7 12-3225,-3-4 437,0-1-134,-1 0-1,0 1 1,-13-15-1,17 21-210,0 1 0,0-1 0,0 0-1,0 1 1,0-1 0,0 1 0,0 0 0,0 0-1,-1 0 1,1 0 0,0 0 0,-1 0-1,1 1 1,0-1 0,-1 1 0,1 0 0,-1-1-1,1 1 1,-1 0 0,1 1 0,-1-1-1,-2 1 1,3 0 11,0 0 0,0 0 0,0 0 0,0 0 0,0 0 0,0 1 0,0-1 0,0 1 0,0 0 0,0-1 0,1 1 0,-1 0 0,1 0 0,-1 0 0,1 0 0,0 0 0,0 1 0,-2 3 0,-1 5 168,1 0-1,-4 17 1,4-18-54,2-1-1,-1 1 1,1 0 0,1 0-1,-1-1 1,2 12 0,0-20-138,-1 0 1,0 0 0,0-1 0,0 1-1,0 0 1,1 0 0,-1-1-1,0 1 1,1 0 0,-1-1 0,0 1-1,1 0 1,-1-1 0,1 1 0,-1 0-1,1-1 1,0 1 0,-1-1-1,1 1 1,-1-1 0,1 0 0,0 1-1,0-1 1,-1 1 0,1-1-1,0 0 1,-1 0 0,1 1 0,0-1-1,0 0 1,0 0 0,-1 0 0,1 0-1,0 0 1,0 0 0,-1 0-1,1 0 1,0 0 0,0 0 0,0-1-1,-1 1 1,2-1 0,1 0-9,1 0 1,0-1 0,-1 0 0,0 0-1,1 0 1,4-4 0,12-10-17,25-16 1,-39 28 16,1 1 0,0-1 0,0 1 0,0 0 1,0 0-1,1 1 0,-1 0 0,10-1 0,-16 3 4,1 0 0,0 0 0,-1 0 0,1 0 0,0 0 0,0 0 0,-1 0 0,1 1 0,-1-1 0,1 1 0,0-1 0,-1 1 0,1 0 0,-1-1-1,1 1 1,-1 0 0,1 0 0,-1 0 0,0 0 0,1 0 0,-1 0 0,2 3 0,-2-2 9,0 0 0,0 0 1,0 0-1,0 0 0,0 1 0,0-1 0,-1 0 0,1 0 1,-1 1-1,1-1 0,-1 0 0,0 1 0,0-1 0,0 0 1,0 0-1,-1 4 0,-9 26 141,7-25-867,1 1 0,-3 14 0,5-22 607,0 0 0,0 0 0,0 0-1,0 0 1,0 0 0,0 0-1,0 0 1,-1 0 0,1 0-1,0 0 1,0 0 0,0 0-1,0 0 1,0 0 0,0 0-1,0 0 1,0 0 0,0 0 0,0 0-1,0 0 1,0 0 0,0 0-1,0 0 1,0 0 0,0 0-1,0 0 1,0 0 0,0 0-1,0 0 1,0 0 0,0 0 0,0 0-1,0 0 1,-1-1-445,-5-10-1768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65 187 8530,'-16'27'4313,"16"-4"-496,-6-1-1449,-4-6-704,0 0-255,-3-11-1105,9-1-504,4-7-880,-3-9-641,10-5 1105</inkml:trace>
  <inkml:trace contextRef="#ctx0" brushRef="#br0" timeOffset="1">1 1 6673,'12'11'6325,"3"12"-2889,-3-5-2116,-1-4-42,20 18 0,-20-21-562,0 1 1,12 16-1,-20-23-599,0 0 1,0-1-1,-1 1 0,1 0 0,-1 1 1,-1-1-1,1 0 0,-1 0 1,1 1-1,-1 8 0,0-5-23,-2 1 0,-1 10 0,1-13-80,1 0 0,-1 0 1,1 0-1,0 0 1,2 8-1,-2-14-21,0-1 0,0 0 0,0 0 0,0 0 0,0 1 0,0-1 0,0 0-1,0 0 1,0 0 0,0 1 0,0-1 0,0 0 0,1 0 0,-1 0 0,0 0 0,0 0 0,0 1 0,0-1 0,0 0-1,0 0 1,1 0 0,-1 0 0,0 0 0,0 0 0,0 0 0,0 1 0,1-1 0,-1 0 0,0 0 0,0 0-1,1 0 1,6-3-255,7-11-278,-13 12 476,29-34-867,-24 27 856,0 0-1,1 1 0,1-1 0,-1 1 0,1 1 0,15-11 0,-23 18 91,0-1 0,1 1-1,-1 0 1,1-1 0,-1 1 0,0 0-1,1 0 1,-1-1 0,1 1 0,-1 0 0,1 0-1,-1 0 1,1 0 0,-1 0 0,1 0 0,-1 0-1,0 0 1,1 0 0,-1 0 0,1 0 0,-1 0-1,1 0 1,-1 0 0,1 0 0,-1 0 0,1 0-1,-1 1 1,0-1 0,1 0 0,-1 0 0,1 1-1,-1-1 1,0 0 0,1 1 0,-1-1-1,0 0 1,1 1 0,-1-1 0,0 0 0,1 1-1,0 2 101,0-1 0,0 1 0,0-1 0,-1 1 0,2 5 0,-2-5-12,14 82 530,-13-83-761,1 6-681,-2-8 774,0 0-1,0 1 1,0-1 0,0 0 0,0 0 0,0 0-1,1 0 1,-1 0 0,0 0 0,0 0 0,0 1-1,0-1 1,0 0 0,1 0 0,-1 0 0,0 0-1,0 0 1,0 0 0,0 0 0,1 0 0,-1 0 0,0 0-1,0 0 1,0 0 0,0 0 0,1 0 0,-1 0-1,0 0 1,0 0 0,0 0 0,0 0 0,1 0-1,-1 0 1,0 0 0,0-1 0,0 1 0,0 0-1,0 0 1,1 0 0,-1 0 0,13-12-855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11066,'7'30'4777,"-14"17"-2208,-10 18-1305,10 8 56,-1 0-399,4-9-297,8-12-384,3-9-288,-3-17-952,11 2-73,-17-23 481</inkml:trace>
  <inkml:trace contextRef="#ctx0" brushRef="#br0" timeOffset="1">0 208 11698,'8'7'4730,"6"-2"-2298,7 3-952,12 5-47,4 1-217,-2-5-664,0-2-216,-9-7-720,2-4-536,3-6 576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15 597 9554,'-3'7'3771,"-2"3"379,5-10-4071,0 0 1,0 1 0,0-1 0,0 0 0,0 0 0,0 0 0,0 0 0,0 0-1,0 0 1,0 0 0,-1 1 0,1-1 0,0 0 0,0 0 0,0 0-1,0 0 1,0 0 0,0 0 0,0 0 0,-1 0 0,1 0 0,0 0-1,0 0 1,0 0 0,0 0 0,0 0 0,0 0 0,-1 0 0,1 0 0,0 0-1,0 0 1,0 0 0,0 0 0,0 0 0,0 0 0,-1 0 0,1 0-1,0 0 1,0 0 0,0 0 0,0 0 0,0 0 0,0 0 0,-1 0 0,1 0-1,0-1 1,0 1 0,0 0 0,0 0 0,0 0 0,0 0 0,0 0-1,0-1 1,-2-4 704,3-23-402,36-347-10,-37 371-372,4-25 6,2 0 0,0 1 0,19-52 0,-24 78-6,0 0 1,0-1-1,0 1 1,0 0-1,0-1 1,0 1-1,1 0 1,-1 0-1,1 0 1,0 0-1,0 0 1,-1 1-1,1-1 1,0 0-1,0 1 1,3-2-1,-4 3 1,-1 0-1,1-1 1,0 1 0,0 0 0,-1 0-1,1 0 1,0 0 0,-1 0 0,1 0-1,0 0 1,0 0 0,-1 0 0,1 1-1,0-1 1,-1 0 0,1 0-1,0 1 1,-1-1 0,1 0 0,0 1-1,-1-1 1,1 1 0,-1-1 0,1 1-1,0 0 1,11 16 63,-11-15-55,6 12 54,-1 0 0,0 0 0,-1 1-1,-1 0 1,0 0 0,2 19 0,2 10 101,48 168 475,-17-68-406,-33-123-547,1 0-1,0 0 0,14 24 0,-19-42 4,4 10-819,-6-12 1052,1-1 0,-1 0 1,0 0-1,0 1 0,0-1 1,0 0-1,0 1 1,0-1-1,0 0 0,0 1 1,0-1-1,1 0 1,-1 1-1,0-1 0,-1 0 1,1 1-1,0-1 1,0 0-1,0 0 0,0 1 1,0-1-1,0 0 1,0 1-1,0-1 0,0 0 1,-1 0-1,1 1 0,0-1 1,-1 1-1,-7-3-1086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 6129,'-3'-2'2697,"2"1"-1193,-1 0-792,1-1-136,0 1-231,-1 0-177,1-1-104,0 2 16,-1 0 32,1 0 16,0 0 24,-1 0-8,1 0-440,0 0-512,-1 0 503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4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 10522,'-6'-8'3853,"-1"-2"-71,21 18-1844,74 62-87,-19-12-1192,84 57 250,165 133-14,-185-128-683,141 118 87,0-7 40,-262-220-401,90 73 392,-88-74-557,1 0-1,0-1 1,1-1 0,0 0 0,21 7 0,-30-14-1237,-12-7 529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5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2076 1 7434,'-1'0'3740,"-5"2"-2481,-93 40 3962,-45 34-3013,30-14-1276,-76 34-260,-232 123-315,396-205-353,-379 219 78,13 27 62,161-63-1039,201-166-131,29-29 798,-1 0 1,0 0-1,1 1 1,-1-1-1,1 0 0,0 1 1,-1-1-1,1 1 0,-1 5 1,2-8 182,0 0 0,0 1 0,0-1 0,0 0 0,0 0 0,0 0 1,0 0-1,0 1 0,0-1 0,0 0 0,0 0 0,0 0 0,0 0 0,0 1 0,0-1 0,0 0 0,0 0 1,0 0-1,0 0 0,0 1 0,0-1 0,1 0 0,-1 0 0,0 0 0,0 0 0,0 0 0,0 0 1,1 1-1,6-1-1172,21-5-285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789 1 6457,'1'0'121,"-1"0"0,0 1-1,1-1 1,-1 0 0,0 1-1,0-1 1,1 0 0,-1 1-1,0-1 1,0 1 0,0-1-1,1 0 1,-1 1 0,0-1-1,0 1 1,0-1 0,0 1-1,0-1 1,0 0 0,0 1-1,0-1 1,0 1 0,0-1-1,0 1 1,0-1 0,0 0-1,0 1 1,0-1 0,-1 1-1,-6 20 520,2-8-177,-34 114 2316,11-44-1409,14-39-811,-99 331 2584,-62 221-916,23-82-1556,59-205-405,-23-9-424,99-270-496,17-29 616,0-1 0,0 1 0,-1-1 0,1 1 0,0-1-1,0 1 1,-1-1 0,1 1 0,0-1 0,-1 0 0,1 1 0,-1-1 0,1 0-1,0 1 1,-1-1 0,1 0 0,-1 0 0,1 1 0,-1-1 0,1 0 0,-1 0-1,1 0 1,-1 0 0,1 1 0,-1-1 0,1 0 0,-1 0 0,0 0 0,1 0-1,-1 0 1,1 0 0,-1-1 0,1 1 0,-1 0 0,1 0 0,-1 0 0,1 0-1,-1-1 1,1 1 0,-1 0 0,1 0 0,-1-1 0,1 1 0,0 0-1,-1-1 1,1 1 0,0-1 0,-1 1 0,1 0 0,0-1 0,-1 1 0,1-1-1,0 1 1,0-1 0,-1 0 0,-9-25-526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39 5545,'8'1'992,"1"-1"-1,13-1 0,-20 0-686,0 1 0,0-1 0,0 0 0,-1 0-1,1 0 1,0 0 0,-1-1 0,1 1 0,-1 0 0,1-1 0,-1 1-1,0-1 1,1 1 0,1-4 0,3-3 1298,4-2 4220,-13 13-5369,0 3-267,1-2-147,1-1 0,-1 0 0,0 0 0,0 0 0,-1 0 0,-2 3 0,-33 30 76,34-33-98,-1 0-1,1 0 1,0 0-1,-8 3 1,10-5-12,-1 0 1,1 0-1,0 0 0,0 1 1,0-1-1,0 1 1,-3 2-1,10-8-41,1 0 0,-1 1 0,1 0 1,0 0-1,0 0 0,0 1 0,0-1 0,1 2 0,7-3 1,-14 4 33,2 0 1,-1-1 0,1 1 0,-1 0 0,1 0 1,-1-1-1,1 1 0,0 0 0,-1 0 1,1 0-1,-1 1 0,1-1 0,-1 0 1,1 1-1,-1-1 0,1 1 0,-1-1 0,1 1 1,-1 0-1,1-1 0,0 2 0,2 0 5,-4-2 1,1 1 0,0-1 0,-1 1 0,1-1-1,-1 0 1,1 1 0,0-1 0,-1 1 0,1-1 0,-1 1 0,0-1 0,1 1 0,-1 0 0,1-1 0,-1 1 0,0-1 0,1 1-1,-1 0 1,0-1 0,0 1 0,1 0 0,-1 0 0,0 1 0,0-1 20,0 0-1,-1 0 1,1 0 0,0 0 0,-1 0-1,1 0 1,-1 0 0,1 0 0,-1 0 0,1 0-1,-1 0 1,0 0 0,-1 1 0,-3 3 179,0-1 1,0 0 0,-12 7 0,15-9-170,0-1 0,-1 1 1,0-1-1,1 0 1,-1 0-1,0 0 1,1 0-1,-1-1 1,0 1-1,0-1 1,0 1-1,0-1 1,0 0-1,-4-1 0,5 1-42,0-1 0,1 1 0,-1-1-1,0 0 1,1 1 0,-1-1-1,0 0 1,1 0 0,-1 0-1,1 0 1,0-1 0,-1 1 0,1 0-1,0-1 1,0 1 0,-1 0-1,1-1 1,0 1 0,1-1-1,-1 0 1,0 1 0,0-1 0,1 0-1,-1-2 1,0 0-27,0 1 0,1-1 0,-1 0 0,1 0 0,0 0 0,1 1 0,-1-1 0,1 0 0,-1 0 1,1 0-1,0 1 0,1-1 0,-1 1 0,0-1 0,1 1 0,0-1 0,0 1 0,0 0 0,0 0 0,1 0 0,-1 0 0,1 0 0,0 0 0,-1 1 0,1-1 0,1 1 1,-1 0-1,0 0 0,5-2 0,-7 3 32,1 1 1,-1-1 0,1 1-1,-1-1 1,1 1 0,-1 0-1,1-1 1,0 1 0,-1 0-1,1 0 1,-1 0 0,1 0-1,0 1 1,-1-1 0,1 0-1,-1 1 1,1-1-1,-1 1 1,1-1 0,-1 1-1,1 0 1,-1 0 0,1-1-1,-1 1 1,0 0 0,0 0-1,1 0 1,-1 1 0,0-1-1,0 0 1,0 0 0,0 1-1,0-1 1,-1 0 0,2 3-1,0 0 57,0 1 0,0 0 0,-1-1 0,1 1 0,-1 0 0,0 0 0,0 0 0,-1 0 0,0 0 0,0 7 0,-1-5 106,0-1 1,0 1 0,-1-1-1,0 0 1,-5 12 0,7-17-132,-1 0 0,1 0 0,-1 0 0,1 0 0,-1 0 0,0 0 0,1 0 0,-1 0 0,0-1 0,0 1 0,0 0 1,0 0-1,0-1 0,0 1 0,0-1 0,0 1 0,-1 0 0,1-1-15,0 0-1,0 0 1,0 0-1,0 0 1,0-1 0,0 1-1,0 0 1,0-1-1,0 1 1,0 0 0,0-1-1,0 1 1,0-1-1,0 0 1,0 1 0,0-1-1,1 1 1,-1-1-1,0 0 1,0 0 0,1 0-1,-1 1 1,0-3-1,-1 1-6,1 0-1,0-1 0,-1 1 0,1-1 1,0 0-1,0 1 0,0-1 0,1 0 1,-1 0-1,0-4 0,1-32-14,0 34 5,0-1 0,1 0 0,0 1-1,0 0 1,3-9 0,-4 12 0,1 0-1,-1 0 1,1 1 0,0-1 0,0 0 0,0 1 0,0-1-1,0 1 1,0-1 0,0 1 0,0 0 0,1-1-1,-1 1 1,0 0 0,1 0 0,2-2 0,-4 3-1,1 0 1,-1-1-1,0 1 1,1 0-1,-1 0 1,0 0-1,1 0 1,-1 0-1,0 0 0,1 0 1,-1 0-1,1 0 1,-1 0-1,0 0 1,1 0-1,-1 0 1,0 0-1,1 1 1,-1-1-1,0 0 1,0 0-1,1 0 1,-1 0-1,0 1 1,1-1-1,-1 0 1,0 0-1,0 0 1,1 1-1,-1-1 1,0 0-1,0 1 1,0-1-1,1 1 1,4 13-16,-3-5 9,14 21-246,-12-24-3862,-4-8 3069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291 171 4849,'0'0'2681,"0"0"-214,0 0-173,-1 1 7027,-8 1-8208,1-2-956,-1 0 1,1-1-1,-1 1 0,1-2 1,-1 1-1,1-1 0,-9-4 1,11 4-91,1 0 0,0-1 0,0 0 0,0 0-1,0 0 1,0 0 0,0-1 0,1 0 0,-5-5 0,-9-7 115,-109-89 626,121 100-664,8 9-131,7 6-220,-1-4-268,-7-5 59,1 0 0,-1 0 1,0 0-1,1 0 0,-1 1 1,0-1-1,0 0 0,2 3 1,-2-1-414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27 6345,'0'0'313,"0"-1"-1,-1 0 0,1 1 0,0-1 0,-1 1 1,1-1-1,0 0 0,-1 1 0,1-1 1,-1 1-1,1-1 0,-1 1 0,1 0 1,-1-1-1,1 1 0,-1-1 0,1 1 0,-1 0 1,0 0-1,1-1 0,-1 1 0,0 0 1,0 0-1,-21-6 1279,16 4-643,6 2-946,-12-3 1300,-19-2 1,26 5-1106,0 0-1,0 0 1,0 0-1,0 1 1,0-1 0,1 1-1,-8 2 1,11-2-177,-15 4 401,-19 10 1,32-14-355,-1 1 0,1 0 1,0 0-1,-1 0 0,1 0 0,0 1 0,0-1 0,1 1 0,-1 0 1,1-1-1,-1 1 0,-1 4 0,3-5-25,0 0 0,1 0 0,-1 0 0,1 0 0,0 0 0,-1 0 0,1 0 0,0 0 0,0 0 0,0 1 0,1 2 1,7 25 274,-6-24-248,3 9 101,-1 0 1,-1 1-1,0 0 1,-1 0-1,1 18 1,-3-27-130,-1-3-6,1 0 0,0 0 0,1 0 0,-1 0 0,1 0 0,-1 0 0,1 0 0,2 4 0,-3-12-3086,0 3 2286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1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95 108 5673,'-4'-8'860,"1"0"1,0-1-1,1 1 0,-2-10 0,4 17-754,-1 0 0,1 0 0,0 0 0,0 0 0,0 0-1,0 0 1,0 0 0,0 0 0,0 0 0,0 0 0,1 0 0,-1 0-1,0 0 1,1 0 0,-1 0 0,0 0 0,1 0 0,-1 0 0,1 0 0,0 1-1,1-3 1,0 0 312,0 0-116,0 1 0,0-1 0,1 1 0,-1-1 0,1 1-1,-1 0 1,1 0 0,3-2 0,-4 3-173,0 0 1,0 0-1,-1 0 0,1 1 1,0-1-1,0 0 0,0 1 1,0-1-1,0 1 1,0 0-1,0 0 0,0 0 1,0 0-1,3 0 0,-4 0-97,-1 0-1,1 1 1,-1-1-1,1 0 1,0 0-1,-1 0 0,1 1 1,-1-1-1,0 0 1,1 1-1,-1-1 1,1 0-1,-1 1 0,1-1 1,-1 1-1,0-1 1,1 1-1,-1-1 1,0 1-1,1-1 1,-1 1-1,0-1 0,0 1 1,0-1-1,1 1 1,-1-1-1,0 1 1,0 0-1,0-1 0,0 1 1,0-1-1,0 1 1,0-1-1,0 1 1,0 0-1,0-1 1,-1 1-1,1-1 0,0 1 1,0-1-1,0 1 1,-1-1-1,1 2 1,-2 1 60,0 1 1,0-1 0,0 1-1,0-1 1,-3 3-1,-22 24 384,24-27-424,0-1 1,0 1 0,0-1 0,-1 1 0,1-1-1,-1 0 1,-6 3 0,9-5-44,0 0 0,0 0 0,0 0 0,0 0 0,0 0 0,0 0-1,0 0 1,0-1 0,0 1 0,0 0 0,0 0 0,0-1 0,0 1 0,1-1 0,-1 1 0,0-1 0,0 1 0,0-1 0,1 1 0,-1-1-1,0 0 1,0 1 0,1-1 0,-1 0 0,1 0 0,-1 1 0,1-1 0,-1 0 0,1 0 0,-1 0 0,1 0 0,0 0 0,-1 0 0,1 0-1,0 0 1,0 1 0,0-1 0,0 0 0,0 0 0,0 0 0,0 0 0,0 0 0,0 0 0,0 0 0,1 0 0,-1 0 0,0 0-1,1-1 1,2-1 2,-1 1 0,0 0 0,1-1 0,0 1-1,0 1 1,0-1 0,-1 0 0,1 1 0,1-1-1,-1 1 1,0 0 0,0 0 0,7-1 0,-6 1 12,-1 1 1,1-1-1,0 1 1,0 0-1,0 0 1,0 0-1,0 0 1,-1 1-1,1-1 1,0 1-1,7 2 1,-11-2-12,1-1 0,-1 0 0,1 0 0,-1 1 0,1-1 0,-1 0 0,1 1 0,-1-1 0,1 0 0,-1 1 0,1-1 0,-1 1 0,0-1 0,1 1 0,-1-1 0,0 1 0,1-1 0,-1 1 0,0-1 0,0 1 0,0 0 0,1-1 0,-1 1 0,0-1 0,0 1 0,0 0 1,0 0-1,0 0 18,-1 1 0,1-1 0,0 0 0,-1 0 0,1 0 0,-1 1 0,0-1 0,1 0 0,-1 0 0,0 0 0,0 0 1,-1 1-1,-1 1 54,-1 1 0,1-1 0,-1-1 0,0 1 0,0 0 0,-5 2 0,5-4-49,1 0 0,-1 0-1,1 0 1,-1-1 0,1 0 0,-1 1 0,1-1-1,-1 0 1,1-1 0,-1 1 0,1-1-1,-1 1 1,1-1 0,-1 0 0,1 0 0,0-1-1,-4-1 1,2 1-12,-1-2-1,1 1 1,-1 0 0,1-1-1,0 0 1,1 0-1,-1-1 1,-5-6 0,9 10-24,1 1 0,-1-1 0,1 1 0,-1-1 0,1 0 0,0 1 0,-1-1 1,1 1-1,0-1 0,-1 0 0,1 1 0,0-1 0,0 0 0,-1 1 0,1-1 0,0 0 0,0 1 1,0-1-1,0 0 0,0 0 0,0 1 0,0-1 0,0 0 0,0 1 0,1-2 0,-1 1-1,1 1 0,0-1-1,-1 1 1,1-1-1,0 1 1,-1-1 0,1 1-1,0-1 1,-1 1-1,1 0 1,0-1 0,0 1-1,0 0 1,0 0-1,-1-1 1,1 1-1,1 0 1,6 0-11,-1 0-1,1 0 1,10 2-1,-16-2 16,14 2 6,0 0 0,-1 2-1,1 0 1,-1 0 0,17 9 0,-30-13 0,0 1 0,0 0 0,-1 0 0,1 0 0,0 0 0,-1 1 0,1-1 1,-1 0-1,2 3 0,-2-4-2,-1 1 0,0-1 1,0 1-1,1-1 0,-1 1 0,0 0 1,0-1-1,0 1 0,1-1 0,-1 1 1,0 0-1,0-1 0,0 1 0,0-1 1,0 1-1,0 0 0,0-1 0,-1 1 1,1-1-1,0 1 0,0-1 0,0 1 1,-1 0-1,1-1 0,0 1 0,0-1 1,-1 1-1,1-1 0,0 1 0,-1-1 1,1 0-1,-1 1 0,1-1 0,-2 1 1,0 1 10,-1 0 1,1 0-1,-1-1 1,0 1-1,0-1 1,0 0-1,0 1 1,0-1 0,0-1-1,0 1 1,0 0-1,0-1 1,-1 0-1,1 0 1,0 0-1,0 0 1,0 0-1,-6-1 1,4 0-4,0 0 0,0-1 0,1 1 0,-1-1-1,0 0 1,0 0 0,1 0 0,0-1 0,-1 1 0,1-1 0,-4-4 0,6 5-12,0 0 0,0-1 0,0 1-1,0-1 1,-2-4 0,4 6-3,0 1-1,-1-1 1,1 1 0,0-1-1,0 1 1,-1-1-1,1 1 1,0-1-1,0 0 1,0 1 0,0-1-1,-1 1 1,1-1-1,0 1 1,0-1-1,0 0 1,0 1 0,0-1-1,1 1 1,-1-1-1,0 1 1,0-1-1,0 1 1,0-1 0,1 0-1,-1 1 1,0-1-1,1 1 1,-1-1-1,0 1 1,1 0 0,-1-1-1,0 1 1,1-1-1,-1 1 1,1-1-1,4 0 1,-1 0 0,1 0 0,-1 0 0,1 0 0,-1 1 0,1 0 0,0 0-1,-1 0 1,1 1 0,-1-1 0,1 1 0,5 2 0,-9-3 6,0 0 0,-1 0-1,1 0 1,0 1 0,-1-1 0,1 0 0,-1 0 0,1 1 0,0-1 0,-1 1 0,1-1 0,-1 0-1,1 1 1,-1-1 0,1 1 0,-1-1 0,0 1 0,1-1 0,-1 1 0,1 0 0,-1-1 0,0 1-1,0-1 1,1 1 0,-1 0 0,0-1 0,0 1 0,0 0 0,0-1 0,0 1 0,0 0 0,0 0-1,0 0 13,0 0 0,-1 0 0,1 1 0,-1-1 0,1 0 0,-1 0 0,1 0 0,-1 0 0,0-1-1,1 1 1,-1 0 0,0 0 0,0 0 0,0 0 0,0-1 0,0 1 0,1 0 0,-3 0 0,-2 1 37,0 1 0,0-1 0,0-1 0,-6 3 0,9-4-42,0 0 0,0 1 0,0-1 0,0 0 0,0 0 0,-4-1 0,6 1-9,-1 0 0,0 0-1,1 0 1,-1-1 0,1 1 0,-1 0-1,0 0 1,1-1 0,-1 1-1,1 0 1,-1-1 0,1 1 0,-1-1-1,1 1 1,-1-1 0,1 1 0,0 0-1,-1-1 1,1 0 0,0 1 0,-1-1-1,1 0-27,0 1 0,0-1 0,-1 0 0,1 1 0,0-1 0,0 1-1,0-1 1,0 1 0,0-1 0,1 0 0,-1 1 0,0-1 0,0 1-1,0-1 1,0 1 0,1-1 0,-1 1 0,0-1 0,0 1 0,1-1 0,-1 1-1,0-1 1,2 0 0,10-9-1584,2 6 921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92 8282,'-10'-28'4111,"1"0"-2520,8 24-1188,-4-22 2569,5 21-1076,3 12-369,8 31-481,-1 1 1,7 72 0,-10-56-690,32 181 254,-22-161-624,27 80 0,-41-146-117,-2-7 11,-1 0-1,1 0 0,0 0 1,0 0-1,0 0 1,0 0-1,0 0 0,0 0 1,0 0-1,2 1 0,-3-3 96,0 0-1,0 0 0,0 0 0,0 0 1,0 0-1,0 0 0,0 0 0,0 0 1,0 0-1,0 0 0,0 0 0,0 0 1,0 0-1,0-1 0,0 1 0,0 0 0,0 0 1,0 0-1,0 0 0,0 0 0,0 0 1,0 0-1,0 0 0,0 0 0,0 0 1,0 0-1,0 0 0,0 0 0,0 0 1,0 0-1,0-1 0,0 1 0,1 0 1,-1 0-1,0 0 0,0 0 0,0 0 1,0 0-1,0 0 0,0 0 0,0 0 1,0 0-1,0 0 0,0 0 0,0 0 1,0 0-1,0 0 0,0 0 0,1 0 1,-1 0-1,0 0 0,0 0 0,0 0 1,0 0-1,0 0 0,0 0 0,0 0 1,0 0-1,0 0 0,0 0 0,0 0 1,0 0-1,1 0 0,-2-10-1880,0 0 0,-3-17 0,-4-15 237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9322,'3'-2'694,"0"0"-1,0 0 1,1 0 0,-1 1-1,1-1 1,-1 1 0,1 0 0,-1 0-1,1 0 1,0 1 0,5-1-1,7 0 539,20 1-1,-35 0-1145,9 1 153,1 0-1,-1 0 1,0 1 0,0 1 0,0-1-1,0 1 1,-1 1 0,1 0-1,12 8 1,-18-10-183,1 1-1,-1 0 1,0 1-1,0-1 1,0 1-1,0 0 1,-1 0-1,1 0 0,-1 0 1,0 0-1,-1 1 1,1 0-1,-1-1 1,1 1-1,-1 0 1,-1 0-1,1 0 1,-1 0-1,1 10 1,-1-9-20,-2 0 1,1-1 0,-1 1-1,0 0 1,0 0 0,0-1-1,-1 1 1,0-1 0,0 1-1,0-1 1,-1 0-1,1 0 1,-2 0 0,1 0-1,0 0 1,-1-1 0,0 1-1,-7 5 1,7-6-281,0 0 1,-1 0-1,0-1 1,1 1-1,-2-1 1,1 0-1,0-1 1,0 1-1,-1-1 1,1 0 0,-1-1-1,0 1 1,0-1-1,0 0 1,1 0-1,-1-1 1,0 0-1,-8 0 1,-6-6-2553,5-3 1249</inkml:trace>
  <inkml:trace contextRef="#ctx0" brushRef="#br0" timeOffset="1">300 37 7017,'5'2'902,"1"1"-1,-2 0 0,1 0 0,0 1 0,-1 0 0,8 6 0,-7-4-346,-1-1 0,0 1 0,0 0 0,0 1 0,-1-1 0,1 1 0,-2-1 0,4 10 0,-2-2 118,-1 0 1,-1 0 0,2 21-1,-2 44 651,-2-65-1137,0 26 421,0-40-607,0 0 0,0 0 0,1 0 0,-1 0 0,0 0 0,0 1 1,0-1-1,0 0 0,0 0 0,0 0 0,0 0 0,0 1 0,0-1 0,0 0 0,0 0 0,0 0 0,0 0 0,0 0 1,0 1-1,0-1 0,-1 0 0,1 0 0,0 0 0,0 0 0,0 0 0,0 1 0,0-1 0,0 0 0,0 0 0,0 0 1,0 0-1,-1 0 0,1 0 0,0 0 0,0 0 0,0 1 0,0-1 0,0 0 0,0 0 0,-1 0 0,1 0 0,0 0 1,0 0-1,0 0 0,0 0 0,-1 0 0,1 0 0,0 0 0,0 0 0,0 0 0,0 0 0,0 0 0,-1 0 1,-5-6 6,4 0-17,1 1 1,-1-1-1,1 0 0,0-9 1,1 6-1,1 1 0,0-1 0,0 1 0,1-1 0,0 1 0,3-9 0,3-12 0,-3 8 2,1-8-8,1 1 0,18-43 0,-23 66-43,0 1 0,1-1 0,0 1 0,-1 0-1,2 0 1,-1 1 0,0-1 0,4-3 0,-5 5-186,1 1-1,-1-1 1,0 1 0,1-1-1,-1 1 1,0 0-1,1 0 1,0 0 0,-1 0-1,1 0 1,-1 0-1,1 1 1,0-1 0,0 1-1,4 0 1,13 2-1088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2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10026,'0'-1'4849,"3"-1"-1856,11-3-1017,8 1-263,8-2-633,6-5-312,6 4-432,-3-1-312,-1 8-824,-4 0-688,13 10 847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 6665,'28'8'3573,"-28"-8"-3516,0 0-1,0 0 1,0 0-1,0 0 1,0 0-1,0 0 1,1 0 0,-1 0-1,0 0 1,0 0-1,0 0 1,0 0-1,0 0 1,0 0-1,0 0 1,1 0-1,-1 0 1,0 0 0,0 0-1,0 0 1,0 0-1,0 0 1,0 0-1,0 0 1,0 0-1,1-1 1,-1 1-1,0 0 1,0 0 0,0 0-1,0 0 1,0 0-1,0 0 1,0 0-1,0 0 1,0 0-1,0-1 1,0 1-1,0 0 1,0 0 0,0 0-1,0 0 1,0 0-1,-2-7 2006,-8-4 1155,9 10-3092,0 1 0,0-1-1,0 1 1,1 0 0,-1-1-1,0 1 1,0 0-1,0-1 1,0 1 0,0 0-1,0 0 1,0 0 0,0 0-1,0 0 1,1 0 0,-1 0-1,0 0 1,0 0 0,0 0-1,-2 1 1,2 0-16,-1 0 1,0 0-1,1 0 0,-1 0 1,1 0-1,-1 0 0,1 0 1,-1 1-1,-1 2 0,-1 1 40,0 1-1,1-1 0,-1 1 1,-4 12-1,5-8-29,0 0 0,0 0-1,1 0 1,0 0 0,1 0 0,0 0 0,1 1-1,1 17 1,0-23-81,0 0 0,0 0-1,0-1 1,0 1 0,1 0 0,0-1-1,0 1 1,5 7 0,-5-9-25,1 0 0,-1 0 0,0-1 0,1 1 1,0-1-1,0 1 0,-1-1 0,1 0 0,1 0 0,-1-1 0,0 1 0,0-1 0,5 2 0,-3-1-5,0-1-1,1-1 0,-1 1 0,0-1 0,0 0 0,0 0 0,0 0 0,0-1 0,0 0 0,0 0 0,0 0 0,0 0 0,8-4 0,-8 3-5,0-1 0,0 1 0,-1-1 0,1 0 0,-1 0 0,1 0-1,-1 0 1,-1-1 0,1 0 0,0 0 0,-1 0 0,0 0 0,5-7 0,-6 5 4,1 0 1,0 0-1,-1-1 0,-1 1 1,1-1-1,-1 1 0,0-1 1,0 1-1,-1-1 0,0 0 1,0 1-1,0-1 0,-1 0 1,0 1-1,0-1 0,-4-8 1,4 11 0,-1-1-1,0 1 1,0-1 0,0 1-1,-1 0 1,0 0 0,0 0 0,0 1-1,0-1 1,0 0 0,-1 1 0,1 0-1,-1 0 1,0 0 0,0 0-1,0 1 1,0 0 0,-1 0 0,1 0-1,0 0 1,-1 0 0,0 1 0,-6-1-1,7 1-74,0 1 0,0 0-1,0 0 1,0 0-1,0 0 1,0 1 0,0-1-1,1 1 1,-1 0 0,0 0-1,0 0 1,1 1 0,-1 0-1,-5 3 1,6-4-102,1 1-1,0-1 1,1 1-1,-1 0 1,0-1-1,0 1 1,1 0 0,-1 0-1,1 0 1,-1 0-1,1 1 1,0-1-1,0 0 1,0 0-1,0 1 1,1-1 0,-1 1-1,0-1 1,1 1-1,0-1 1,-1 1-1,1-1 1,1 5-1,4 10-786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10 5201,'-10'-7'11157,"-1"5"-8496,9 2-2624,0 1 0,-1-1 0,1 1 0,0 0 0,0-1 0,0 1-1,1 0 1,-1 0 0,0 0 0,0 1 0,0-1 0,1 0 0,-2 2 0,-2 1 85,0 0 0,1 0 1,0 0-1,0 1 0,0-1 0,0 1 0,1 0 0,0 0 0,0 1 0,0-1 1,0 0-1,1 1 0,-3 11 0,3-7 53,1 1 1,0-1-1,0 1 1,1-1-1,1 1 1,-1-1-1,2 0 1,-1 1-1,6 16 1,-5-22-175,0 0 0,0 0 0,0 0 1,1 0-1,0 0 0,0-1 1,0 1-1,0-1 0,1 0 0,-1 0 1,1 0-1,0-1 0,0 1 1,1-1-1,-1 0 0,1 0 0,-1-1 1,1 1-1,0-1 0,6 2 1,-5-2-181,0-1 0,0 0 0,1 0 1,-1 0-1,0-1 0,1 0 1,-1 0-1,0-1 0,1 0 1,9-2-1,30-12-583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8626,'1'4'1797,"1"2"420,-2-1 2051,6-1-620,-2-3-3526,0 0-1,0 0 1,0 0 0,1-1-1,-1 0 1,0 1-1,0-1 1,0-1-1,0 1 1,0-1-1,1 1 1,-1-1 0,6-2-1,-6 1-91,-1 0 1,0 0-1,1 0 1,-1-1-1,0 1 0,0-1 1,-1 0-1,1 1 0,0-1 1,-1 0-1,0-1 1,0 1-1,0 0 0,2-4 1,-1 1-3,9-14 42,12-28 1,-20 38-57,0 0 1,-1 0 0,0-1 0,3-20 0,-5 28-12,-1 1 0,0 0 0,0 0 1,0-1-1,0 1 0,-1 0 0,1 0 0,-1-1 0,1 1 1,-1 0-1,0 0 0,0 0 0,0 0 0,0 0 0,0 0 1,0 0-1,-2-2 0,1 2 1,1 1-1,-1 0 1,1 0 0,-1 0-1,1 0 1,-1 0-1,1 0 1,-1 1 0,0-1-1,1 0 1,-1 1 0,0-1-1,0 1 1,0 0 0,1 0-1,-1 0 1,0-1 0,0 2-1,0-1 1,0 0 0,-3 1-1,0 0 6,0 1-1,-1 0 1,1 0-1,0 0 1,0 1-1,0 0 1,1 0 0,-1 0-1,0 1 1,1-1-1,0 1 1,0 0-1,-6 8 1,4-4 5,0 0 0,1 0 0,0 0 0,1 1 0,0-1 0,0 1 0,-3 13 0,5-14 12,0 1 0,1 0 0,0 0 0,0 0 1,1 0-1,0 0 0,1 0 0,0 0 0,0-1 0,4 17 0,-3-21-70,-1 1 0,1-1 0,0 1 0,1-1 0,-1 0 0,1 0 0,-1 0 0,1 0 0,0 0 0,1-1 0,-1 1 0,1-1 0,-1 0 0,1 0 0,0 0 0,0 0 0,1-1 0,-1 0 0,0 0 0,1 0 0,5 2 0,-3-2-258,0 0 0,0-1 1,12 1-1,-6-2-51,23-3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11330,'-4'0'939,"0"0"0,1 0 0,-1 1 0,0 0 0,1 0 0,-1 0 0,0 0 0,-5 3-1,5-2-480,1 0 0,-1 0 0,1 1 0,0-1 0,-1 1 0,2 0 0,-5 4-1,3-2-261,1 0-1,0 0 0,0 0 0,0 1 0,0-1 0,1 1 1,0-1-1,0 1 0,1 0 0,0 0 0,-1 8 1,1-11-174,1-1 1,1 1 0,-1 0 0,0 0 0,1 0-1,-1 0 1,1-1 0,0 1 0,0 0 0,0 0-1,0-1 1,1 1 0,-1-1 0,1 1 0,-1-1-1,1 0 1,0 0 0,0 1 0,0-1 0,0-1-1,4 4 1,4 2-5,0 0-1,1-1 0,17 8 1,-26-14-16,16 9 14,27 12 24,-40-18-33,-1 0 0,0-1 0,0 1 0,0 1 0,0-1 0,0 1 0,4 5 0,-7-7 1,0-1-1,0 1 1,0 0 0,0-1 0,-1 1-1,1 0 1,0 0 0,-1 0 0,1-1-1,-1 1 1,0 0 0,0 0 0,0 0-1,0 0 1,0 0 0,0 0 0,0 0-1,0 0 1,-1 0 0,1-1-1,-1 1 1,1 0 0,-1 0 0,0 0-1,0-1 1,0 1 0,-1 2 0,0-2-23,1 0 1,-1 0 0,0 0-1,1-1 1,-1 1 0,0 0 0,0-1-1,0 1 1,-1-1 0,1 0-1,0 1 1,0-1 0,-1 0-1,1 0 1,-1-1 0,1 1 0,-1 0-1,1-1 1,-5 1 0,2-1-358,0-1 1,-1 1 0,1-1 0,-5-1 0,9 2 307,0 0 1,0 0 0,1 0-1,-1-1 1,0 1-1,0 0 1,1 0-1,-1-1 1,0 1 0,1 0-1,-1-1 1,0 1-1,1-1 1,-1 1 0,1-1-1,-1 1 1,1-1-1,-1 1 1,1-1-1,-1 0 1,1 1 0,-1-1-1,1 0 1,0 1-1,-1-1 1,1 0 0,0 1-1,0-1 1,0 0-1,-1 0 1,1 1-1,0-1 1,0 0 0,0 0-1,0 0 1,0 0-1,8-15-338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 10602,'-1'-1'5788,"-7"1"-3033,1 2-1761,-1 1-1,0-1 0,1 1 0,-14 8 0,12-6-685,0 1-1,1 0 0,0 0 1,0 1-1,0 0 1,-9 12-1,15-17-271,1 0 1,-1 0-1,1 1 1,0-1-1,-1 1 1,1-1-1,0 1 1,0-1 0,1 1-1,-1-1 1,0 1-1,1 0 1,0 0-1,-1-1 1,1 4-1,1-2-26,-1-1 0,1 0 1,0 0-1,0 1 0,0-1 0,0 0 0,1 0 0,-1 0 0,1 0 1,-1-1-1,1 1 0,3 3 0,9 8-4,0 0-1,1-1 1,0-1-1,1-1 1,18 11-1,-12-8 42,37 31 0,-58-45-42,0 1 1,0 0 0,0 0-1,0 0 1,0 0 0,-1 0 0,1 0-1,0 0 1,0 0 0,-1 0-1,1 1 1,-1-1 0,1 0-1,-1 2 1,0-3 0,0 0 0,0 1 0,0-1 0,0 1 0,0-1 0,0 1 0,0-1 0,0 0 0,0 1 0,-1-1 1,1 1-1,0-1 0,0 0 0,0 1 0,-1-1 0,1 1 0,0-1 0,-1 0 0,1 1 0,0-1 0,-1 0 0,1 0 0,0 1 0,-1-1 0,1 0 0,-1 0 0,-2 2 9,0-1 0,0 0-1,-1-1 1,1 1-1,0-1 1,0 1 0,-1-1-1,-4 0 1,-2 0-555,-1-1 0,1 0 0,-1-1-1,1 0 1,0-1 0,0 0 0,0 0 0,0-1 0,-15-8 0,13 1-156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90 8562,'0'-1'453,"0"0"1,0 0-1,0 0 1,0 1-1,0-1 0,-1 0 1,1 0-1,0 0 1,-1 0-1,1 0 1,0 1-1,-1-1 0,0-1 1,-11-7 2297,8 7-2322,-1 0 0,0 0 0,1 1 0,-7-2 0,0 1-94,0 0 0,0 0 0,0 1 0,0 0 1,-1 1-1,-18 3 0,25-3-305,1 1 0,-1 0 1,1 1-1,0-1 0,-1 1 0,1 0 0,0 0 0,0 0 1,0 0-1,0 1 0,0 0 0,1 0 0,-1 0 0,1 0 1,0 0-1,0 1 0,0-1 0,0 1 0,-2 4 1,2-2-22,0 0 1,1-1 0,0 1 0,0 0 0,0 0 0,1 1 0,0-1-1,0 0 1,0 0 0,1 1 0,0-1 0,1 0 0,-1 0-1,1 1 1,0-1 0,0 0 0,1 0 0,0 0 0,0 0 0,1 0-1,-1 0 1,1-1 0,0 1 0,1-1 0,-1 0 0,1 0 0,0 0-1,0-1 1,1 1 0,0-1 0,-1 0 0,1 0 0,1 0 0,-1-1-1,10 5 1,-4-4-155,0 0 0,1-1 0,-1 0 0,1-1-1,-1-1 1,16 1 0,-4-2-703,0-1 1,29-5-1,11-6-115</inkml:trace>
  <inkml:trace contextRef="#ctx0" brushRef="#br0" timeOffset="1">591 45 8530,'-3'-3'553,"1"0"-1,-1 0 1,1 1 0,-1-1 0,0 1-1,0-1 1,0 1 0,-1 0 0,1 1-1,0-1 1,-1 0 0,1 1 0,-1 0-1,1 0 1,-1 0 0,0 0 0,0 0-1,1 1 1,-1 0 0,0 0 0,0 0-1,-4 0 1,1 2-333,1-1 1,0 1-1,0 0 0,-1 0 0,1 1 1,0 0-1,1 0 0,-1 0 0,1 1 1,-1-1-1,1 2 0,0-1 0,0 0 1,1 1-1,-1 0 0,1 0 1,0 0-1,-4 7 0,3-3-168,1-1 0,-1 1 1,2 0-1,-1 0 0,1 1 0,0-1 1,1 1-1,0 0 0,1-1 0,0 1 1,0 15-1,1-21-54,1 0 0,-1 0 0,1 0 0,0 0 0,0 0 0,0 0 0,1 0 0,-1 0 0,1 0 0,4 6 0,-6-9-1,1 0-1,0 0 1,0 0-1,0 0 1,0 0-1,0-1 1,0 1-1,0 0 1,0 0-1,0-1 1,1 1-1,-1 0 1,0-1-1,0 1 1,3-1-1,-3 1 0,1-1-1,0 0 1,0-1-1,-1 1 0,1 0 1,0 0-1,-1-1 1,1 1-1,0-1 1,-1 1-1,1-1 0,-1 0 1,1 1-1,-1-1 1,3-2-1,9-6-93,0-1 0,0-1 0,-1-1-1,0 1 1,-1-2 0,0 0 0,10-17 0,-10 12-46,0 0 0,-2-1 0,0 0 0,-1-1 1,7-26-1,-11 31 221,-13 34 590,5 1-450,0 1 0,1 0 0,1 0 0,1 0 0,1 1 0,3 21 0,-3-40-266,1 0 0,0 0 0,-1 0 0,1 0 0,0 0 0,0-1 0,1 1 0,1 4 0,-2-7-43,-1 1 1,0-1-1,1 1 0,-1 0 1,1-1-1,-1 1 0,1-1 1,-1 1-1,1-1 1,-1 0-1,1 1 0,0-1 1,-1 1-1,1-1 0,0 0 1,-1 0-1,1 1 1,0-1-1,-1 0 0,1 0 1,0 0-1,0 0 0,-1 0 1,1 0-1,0 0 1,-1 0-1,1 0 0,0 0 1,0 0-1,-1 0 0,1-1 1,0 1-1,-1 0 1,1 0-1,0-1 0,-1 1 1,1 0-1,-1-1 0,2 0 1,13-12-1229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9946,'1'2'501,"0"-1"1,0 1-1,0-1 0,0 1 0,0-1 1,0 1-1,0 0 0,-1-1 1,1 1-1,-1 0 0,1 0 0,-1 0 1,0 2-1,0 29 1645,-1-18-914,-11 154 4473,10-153-5504,4-28-567,0 0 0,1 0-1,1 0 1,5-14-1,1 4-239,14-26 0,5 3 258,-25 39 351,0 2 0,0-1 0,0 0 0,0 1 0,1 0 0,8-6 0,-12 10 27,0-1 1,0 0-1,0 0 1,0 1-1,0-1 1,0 1-1,0-1 0,1 1 1,-1 0-1,0-1 1,0 1-1,1 0 1,-1 0-1,0 0 1,1 0-1,-1 0 0,0 0 1,0 0-1,1 0 1,-1 0-1,0 1 1,0-1-1,1 1 1,-1-1-1,0 1 0,0-1 1,0 1-1,0 0 1,0-1-1,0 1 1,0 0-1,0 0 1,0 0-1,0 0 0,0 0 1,0 0-1,0 0 1,-1 0-1,1 0 1,0 0-1,0 2 1,1 2 102,0 0 1,0 0 0,-1 0 0,1 0 0,-1 0-1,0 0 1,-1 0 0,1 0 0,-1 7-1,-4 22 345,-1 12-280,5-42-379,0 0 0,0-1 1,1 1-1,-1 0 0,1 0 0,0-1 1,0 1-1,0-1 0,2 6 0,-2-9 101,-1 1 0,0-1 0,1 1 0,-1 0 0,1-1 0,-1 1-1,1-1 1,-1 1 0,1-1 0,-1 1 0,1-1 0,0 1 0,0 0 0,10 0-739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12683,'0'5'1188,"3"66"7421,-3-43-6766,-6 49 1,-4-9-895,15-83-1239,0-1 0,1 1 0,13-26 0,34-48-318,-51 85 610,1 0 0,0 0 0,0 1 0,0-1 0,0 1 0,1 0 0,-1 0 0,1 0 0,4-2 0,-6 4 12,-1 0 1,0 1-1,0-1 0,0 1 1,1 0-1,-1-1 0,0 1 1,1 0-1,-1 0 1,0 0-1,1 0 0,-1 0 1,0 0-1,1 0 1,-1 0-1,0 1 0,0-1 1,1 0-1,-1 1 1,0-1-1,0 1 0,1-1 1,-1 1-1,0 0 1,0-1-1,0 1 0,0 0 1,0 0-1,0 0 0,0 0 1,0 0-1,-1 0 1,1 0-1,0 0 0,0 0 1,0 2-1,2 2 95,0 0 0,-1 1 0,1 0 1,-1-1-1,0 1 0,1 8 0,5 39 477,-3-16-314,-4-30-251,-1-2-127,1-1-1,0 0 1,0 0-1,0 0 0,0 0 1,0 0-1,1 0 1,0 0-1,4 6 1,-6-9 67,1-1 1,-1 0 0,0 0 0,0 0 0,1 0-1,-1 0 1,0 0 0,1 1 0,-1-1-1,0 0 1,1 0 0,-1 0 0,0 0 0,1 0-1,-1 0 1,0 0 0,1 0 0,-1 0-1,0-1 1,1 1 0,-1 0 0,0 0 0,1 0-1,-1 0 1,0 0 0,1-1 0,-1 1-1,0 0 1,0 0 0,1 0 0,-1-1 0,0 1-1,0 0 1,1 0 0,-1-1 0,0 1-1,0 0 1,0-1 0,0 1 0,1 0 0,-1 0-1,0-1 1,0 0 0,6-17-297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48 245 11418,'-2'3'678,"0"0"0,1 0 0,-1 0-1,1 0 1,0 0 0,0 0-1,0 0 1,0 0 0,0 5-1,0 29 2547,1-29-2614,0-4-350,0 0-1,0 1 1,0-1 0,1 0 0,0 1 0,0-1 0,0 0 0,0 0 0,1 0-1,-1 0 1,1 0 0,0 0 0,0-1 0,4 6 0,-5-9-239,-1 1 0,1-1 0,0 1 1,-1-1-1,1 1 0,0-1 0,-1 1 0,1-1 1,0 1-1,0-1 0,-1 0 0,1 0 0,0 1 1,0-1-1,0 0 0,0 0 0,-1 0 0,1 0 1,0 0-1,0 0 0,1 0 0,0-1-7,0 0 1,1 1-1,-1-1 0,0 0 0,0 0 1,0 0-1,0 0 0,2-2 0,2-2-16,0 0 0,0-1 1,9-10-1,-11 11-13,-1 0 1,1 0 0,-1 0-1,0-1 1,0 1 0,-1-1-1,0 0 1,0 0 0,0 0-1,-1 0 1,2-11 0,-3 12-3,0 0 0,0 1 1,0-1-1,0 1 0,-1-1 0,0 0 1,0 1-1,0-1 0,-1 1 1,1 0-1,-1-1 0,0 1 0,0 0 1,-1 0-1,1 0 0,-4-4 1,5 7 15,-1-1 1,1 0 0,-1 1 0,1-1 0,-1 1-1,1-1 1,-1 1 0,0 0 0,0 0 0,0 0 0,1 0-1,-1 0 1,0 0 0,0 1 0,0-1 0,-1 1-1,1-1 1,0 1 0,0 0 0,0-1 0,0 1 0,0 0-1,0 1 1,0-1 0,-1 0 0,1 1 0,0-1-1,0 1 1,0-1 0,0 1 0,0 0 0,0 0 0,0 0-1,1 0 1,-1 0 0,0 1 0,1-1 0,-1 0-1,0 1 1,1-1 0,-1 1 0,1 0 0,-2 3 0,-7 10-267,1 2 0,0-1 0,-7 23 1,14-36 108,-3 14-840,5-16 875,-1 0 1,1 0-1,0-1 1,0 1-1,0 0 1,0 0-1,0-1 1,0 1-1,1 0 1,-1-1-1,0 1 1,0 0 0,0 0-1,1-1 1,-1 1-1,0-1 1,1 1-1,-1 0 1,1-1-1,-1 1 1,0-1-1,2 2 1,11 4-1380</inkml:trace>
  <inkml:trace contextRef="#ctx0" brushRef="#br0" timeOffset="1">298 1 10770,'-1'53'5545,"-3"4"-1120,-3 16-2696,3 7-313,5-3-688,6-10-328,9-19-304,4-12-168,5-23-744,2-9-488,2-27-480,-4-9 911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4:4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13411,'-24'6'5553,"6"0"-3232,9 5-329,9 0-648,5-1-376,18-5-591,5-2-209,13-6-488,7-2-353,12-3-303,10-1 480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3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34 7730,'-76'0'3736,"69"-4"-1143,3 3-369,7-1-423,-3 1-249,0 1-608,23-1-215,43-2-369,-28 2-144,-1-3-192,3-3-264,-7 3-1001,-1 0-727,-9 3 1136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8258,'0'-1'206,"0"1"0,1 0 1,-1 0-1,0 0 0,0 0 1,1-1-1,-1 1 0,0 0 1,0 0-1,1 0 0,-1 0 1,0 0-1,1 0 1,-1 0-1,0 0 0,1 0 1,-1 0-1,0 0 0,0 0 1,1 0-1,-1 0 0,0 0 1,1 0-1,-1 0 0,0 0 1,0 0-1,1 1 0,-1-1 1,0 0-1,1 0 0,-1 1 1,5 13 3184,36 158-1127,-34-146-2051,2-1 0,1 0-1,0 0 1,16 25-1,-22-45-183,-3-4-21,-1 1 0,1-1 0,0 0 0,-1 0-1,1 0 1,-1 0 0,1 1 0,-1-1 0,0 0-1,1 1 1,-1 1 0,-2-4 48,-7-9-25,2 0 0,-1-1 0,1 0 0,1-1 0,0 1 0,-7-22 0,9 24-33,1-1 0,1 1 0,0-1-1,0 1 1,1-1 0,0 0 0,0 1-1,2-16 1,0 17-4,0 1-1,1-1 1,0 1 0,0-1-1,1 1 1,0 0 0,0-1 0,0 2-1,1-1 1,0 0 0,7-7-1,-4 5-70,0 1-1,1 0 0,0 0 0,0 1 0,1-1 1,0 2-1,0-1 0,1 2 0,0-1 0,0 1 1,0 1-1,0-1 0,1 2 0,0 0 0,0 0 1,0 1-1,22-2 0,-17 4-397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7538,'5'2'930,"0"-1"0,1 1 0,0-1 1,-1-1-1,1 1 0,0-1 1,-1 0-1,10-1 0,-7 0-337,0 0 0,0-1-1,0-1 1,-1 1 0,12-6 0,-6 1-284,0-1 0,0 0 0,-1-1 0,0 0 0,-1-1 0,12-14 0,-15 16-249,-1 0-1,0 0 1,-1-1 0,0 0-1,0-1 1,-1 0 0,6-13-1,-10 19-49,0 1 0,0 0 0,0-1 0,0 1 0,-1-1 0,1 1 0,-1-1 1,0 1-1,0-1 0,0 1 0,-1-1 0,1 1 0,-1-1 0,0 1 0,1-1 0,-2 1 0,1 0 0,0 0 0,-1-1 0,1 1 0,-1 0 0,0 0 0,0 0 0,0 1 0,-1-1 0,-4-4 0,5 5-7,0 1 1,-1-1-1,1 1 0,-1-1 0,1 1 0,-1 0 1,0 0-1,0 0 0,1 0 0,-1 0 1,0 1-1,0-1 0,0 1 0,0 0 0,1 0 1,-1 0-1,0 0 0,0 1 0,0-1 1,0 1-1,0-1 0,1 1 0,-1 0 0,0 0 1,1 0-1,-1 1 0,-2 1 0,0-1-3,1 1-1,-1 0 1,1 0-1,-1 1 1,1-1-1,0 1 1,1 0-1,-1 0 0,1 1 1,0-1-1,0 1 1,0-1-1,-4 10 1,2 0 5,1 0-1,0 0 1,-2 19 0,5-25 16,0 1 0,1 0 1,0 0-1,1 0 0,-1 0 1,5 15-1,-4-20-10,0 0 0,1-1 0,-1 1 1,1 0-1,0-1 0,0 1 0,1-1 0,-1 0 1,1 0-1,-1 0 0,1 0 0,0 0 0,0 0 1,0-1-1,1 0 0,-1 1 0,6 1 1,-4-1-30,0-1 0,0 0 0,0-1 0,0 1 0,0-1 0,0 0 0,1 0 0,-1-1 0,0 1 0,1-1 0,-1 0 0,11-2 0,-1-2-661,1-1 1,23-10 0,6-5-64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12251,'0'22'5233,"3"13"-2977,-1 10-183,3 15-641,2 3-384,2 6-504,2 1-152,2-7-208,1-3-72,3-12-64,-1-13-32,-3-7-256,-1-9-304,-8-14-808,-2-3-456,-5-21-977,-4-5-880,-5-18 2417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9298,'12'-18'4297,"6"10"-1513,2 2-495,5 7-449,-1 6-223,4 7-553,0 8-216,-1 3-272,-2 7-120,-10 1-184,-9 2-56,-12-4-120,-9-1-16,-9-9-408,-1-6-352,-2-11-944,-3-6-769,7-6 1497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1 243 8306,'96'-8'4229,"-83"8"-3079,52-7 4474,-58 6-5103,1-1-1,-1 0 1,0 0 0,0-1-1,8-4 1,-10 4-414,0 0 0,0 0 0,0-1 0,0 0 0,-1 0 0,1 0 0,-1-1 0,0 1 0,0-1 0,-1 0 0,1 0 0,-1 0 0,0-1 0,-1 1 0,1-1 0,2-10 0,-4 11-96,1 0 0,-1 0 0,-1 0 0,1 0 1,-1 0-1,0 0 0,0 0 0,0 0 0,-1-1 1,0 1-1,0 0 0,0 0 0,-1 1 1,1-1-1,-1 0 0,0 0 0,-1 1 0,1-1 1,-6-6-1,6 9-12,1 0 0,-1 1 0,1-1 1,-1 1-1,0 0 0,1-1 0,-1 1 0,0 0 1,0 0-1,0 0 0,0 1 0,0-1 0,0 0 0,0 1 1,0-1-1,0 1 0,0 0 0,-1 0 0,1-1 1,0 1-1,0 1 0,0-1 0,0 0 0,0 0 0,-1 1 1,1 0-1,0-1 0,0 1 0,0 0 0,0 0 1,0 0-1,1 0 0,-1 0 0,0 0 0,0 1 0,1-1 1,-1 0-1,1 1 0,-1 0 0,1-1 0,0 1 1,-1 0-1,-1 3 0,1 0 1,-1 1-1,1 0 1,0 0 0,1 0 0,-1 0-1,1 0 1,0 0 0,1 0 0,-1 0-1,2 11 1,1 2 13,0 0 1,7 21-1,-7-31-7,0-1 0,1 1 0,0-1 0,1 1 0,7 13 0,-8-18-7,0 0 0,0 0-1,0-1 1,1 1 0,-1-1 0,1 0 0,-1 0 0,1 0 0,0 0 0,1 0 0,-1-1 0,9 4 0,-6-4-106,1 0 0,-1 0 0,1-1 0,0 1 0,0-2 0,0 1 0,-1-1 0,16-2 0,-9 0-523,0 0 0,0-2 1,-1 1-1,16-8 0,22-12-705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6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141 213 6897,'-3'-2'755,"1"1"0,0 0 0,0 0 0,-1-1 0,1 2-1,-1-1 1,1 0 0,-4 0 0,4 0-458,0 1 1,0 0-1,0 0 1,1 1 0,-1-1-1,0 0 1,0 1-1,0-1 1,0 1-1,0 0 1,0-1-1,1 1 1,-1 0-1,0 0 1,1 0 0,-1 0-1,1 1 1,-3 1-1,-4 5 220,0 0 1,0 1-1,1 0 0,0 1 0,0 0 0,1 0 1,1 0-1,-1 0 0,2 1 0,-4 12 0,6-18-429,1 0-1,0 0 1,0 1-1,1-1 1,0 0-1,0 0 1,0 8-1,1-12-81,-1 1 0,0 0 0,0 0-1,1-1 1,-1 1 0,1 0 0,0-1 0,-1 1-1,1-1 1,0 1 0,0 0 0,0-1 0,0 0-1,0 1 1,0-1 0,1 0 0,-1 0 0,0 1 0,1-1-1,-1 0 1,1 0 0,-1 0 0,1-1 0,-1 1-1,4 1 1,-2-1-18,0-1 0,1 1 0,-1-1 0,0 0 0,1 0 0,-1 0 0,0-1 0,0 1 0,1-1 0,-1 0 0,0 1 0,0-1 0,0-1 0,0 1 0,0 0 0,0-1 0,0 0 0,0 1 0,-1-1 0,5-4 0,1-2-73,0 0-1,0 0 1,-1 0 0,11-18-1,-4 5-160,15-33 0,-24 44 236,-1-1-1,0 1 1,0-1 0,-1 0-1,2-19 1,-5 22 146,-1 8 59,-2 14 90,2 14 233,4 41 0,-2-60-451,0 0-1,1-1 0,0 1 1,0-1-1,1 1 1,0-1-1,1 0 0,0 0 1,5 7-1,-8-12-115,1-1 1,-1 0-1,1 0 0,0 0 0,-1 0 1,1-1-1,0 1 0,0 0 0,0-1 1,1 1-1,-1-1 0,0 0 0,1 0 1,4 2-1,-5-3-101,1 1 0,0-1 0,0 0 0,0 0 0,0 0 0,0 0 0,0 0 0,0-1 0,0 1 0,-1-1 0,1 0 0,0 0 0,3-2 0,22-10-677</inkml:trace>
  <inkml:trace contextRef="#ctx0" brushRef="#br0" timeOffset="1">457 0 13507,'-5'27'5705,"5"21"-3280,3-7-433,1 0-616,4 42-471,8 6-585,8-15-136,2-33-248,5-11-360,-1-22-889,-7-14-647,-3-14 1112</inkml:trace>
  <inkml:trace contextRef="#ctx0" brushRef="#br0" timeOffset="2">346 138 10978,'0'-4'5498,"1"6"-1642,-1-1-1807,0-1-297,0 0-704,9 3-375,26 3-401,35 1-240,-18-15-1009,9-1 2602,-1 2-1513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52 10074,'0'-3'763,"-1"0"1,1 0-1,-1 0 0,0 0 0,0 1 1,0-1-1,-1 0 0,-1-3 0,2 4-452,-1 1 0,1-1 0,0 0 0,-1 1-1,1-1 1,-1 1 0,0 0 0,1-1 0,-1 1-1,-3-1 1,2 1-189,1 0-1,-1 0 1,0 0 0,0 1-1,0-1 1,0 1-1,0 0 1,0 0 0,1 0-1,-1 0 1,0 0 0,0 1-1,0-1 1,0 1-1,0 0 1,1 0 0,-1 0-1,-3 2 1,-1 0-53,1 0-1,0 1 1,0 0 0,0 0-1,0 0 1,1 1 0,0 0-1,0 0 1,0 1 0,0-1-1,1 1 1,0 0 0,0 0-1,1 0 1,0 1 0,0-1-1,0 1 1,1 0 0,-1-1-1,2 1 1,-2 8 0,1 0 1,1 0 0,1 0-1,0 0 1,4 28 0,18 60 154,-19-89-198,1 2 1,75 269 240,-59-238-132,-11-28-926,7 20-1,-16-39 742,0 0 1,0 0-1,0 1 1,0-1-1,1 0 0,-1 0 1,0 0-1,0 0 1,0 1-1,0-1 0,0 0 1,0 0-1,0 0 1,0 1-1,0-1 0,0 0 1,0 0-1,0 0 1,0 1-1,0-1 0,0 0 1,0 0-1,0 0 1,0 0-1,0 1 0,0-1 1,0 0-1,-1 0 1,1 0-1,0 1 0,-7-8-932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6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9170,'21'-3'4093,"24"0"0,12-2-1890,102-32-6,-138 31-2062,-16 4-110,0 1 0,0 0-1,1 0 1,-1 0 0,1 1-1,-1-1 1,8 2-1,-11-1-17,0 1-1,0-1 0,0 1 0,0-1 1,-1 1-1,1 0 0,0 0 0,0 0 1,-1 0-1,1 0 0,0 0 0,-1 0 0,1 0 1,-1 1-1,0-1 0,1 1 0,-1-1 1,0 1-1,0-1 0,0 1 0,0 0 1,0 0-1,1 2 0,1 6 123,-1 1 1,1 0-1,-2 0 1,1 0-1,-1 16 0,-1-12 151,1-1-1,1 1 1,3 14-1,-4-25-220,1 0 1,-1-1-1,0 1 0,1-1 1,0 1-1,0-1 0,0 1 1,0-1-1,0 0 0,1 0 1,-1 0-1,1 0 0,0-1 1,0 1-1,6 3 0,-8-4-50,1-1-1,0 0 0,0 0 1,0 0-1,0 0 0,0 0 0,0-1 1,0 1-1,0 0 0,0-1 1,1 0-1,-1 1 0,0-1 0,0 0 1,0 0-1,1 0 0,-1-1 1,0 1-1,0 0 0,0-1 0,0 1 1,0-1-1,0 0 0,0 0 1,0 0-1,0 0 0,2-1 0,2-3-72,-2 0-1,1 1 0,0-1 0,-1-1 1,0 1-1,0-1 0,0 1 1,-1-1-1,0 0 0,0 0 0,3-12 1,-3 7-213,0 0 1,0 0 0,-1 0-1,-1-1 1,0 1 0,-1-15-1,0 20 95,0-1 1,-1 1-1,-1-1 0,1 1 0,-1-1 0,0 1 1,0 0-1,0 0 0,-6-9 0,5 11 114,1 1-1,-1-1 0,1 1 0,-1 0 0,0 0 0,0 0 0,-1 0 1,1 1-1,0-1 0,-1 1 0,0 0 0,1 0 0,-1 0 1,0 1-1,-7-3 0,3 2 82,0 1 0,0 0 0,0 0 0,-1 0 0,1 1 0,0 1 0,0-1 0,0 1 0,0 1 0,0-1 0,0 1 0,-12 5 0,18-6 22,1-1-1,0 0 0,-1 1 0,1-1 1,0 1-1,0 0 0,0-1 0,-1 1 1,1 0-1,0 0 0,0-1 0,0 1 1,0 0-1,0 0 0,1 0 0,-1 0 1,0 1-1,0-1 0,1 0 1,-1 0-1,0 0 0,1 1 0,-1-1 1,1 0-1,0 0 0,-1 1 0,1-1 1,0 0-1,0 1 0,0-1 0,0 0 1,0 1-1,0-1 0,0 0 1,1 1-1,-1-1 0,0 0 0,1 3 1,0-2 8,0 1 1,0 0 0,0-1 0,1 0 0,-1 1 0,1-1 0,-1 0 0,1 1 0,0-1 0,0 0 0,0 0 0,0 0 0,0-1 0,0 1 0,0 0 0,1-1 0,-1 1 0,0-1 0,1 0 0,-1 0 0,6 1 0,1 1-4,1-1-1,-1 0 1,1-1-1,17 0 1,15-1 8,-16 0-6,32 3-1,-50-2-8,0 0 0,0 1 0,1 0-1,-1 0 1,0 1 0,-1 0 0,15 8 0,-14-6 95,0 1 1,12 11 0,-17-15-13,0 1 0,0 0-1,0 1 1,-1-1 0,1 0 0,-1 1-1,0 0 1,2 4 0,-4-7-101,0-1 1,0 0-1,0 0 1,0 0-1,1 0 1,-1 1-1,0-1 0,0 0 1,0 0-1,0 0 1,0 0-1,-1 1 1,1-1-1,0 0 1,0 0-1,0 0 0,0 0 1,0 1-1,0-1 1,0 0-1,0 0 1,0 0-1,0 0 1,0 1-1,0-1 1,-1 0-1,1 0 0,0 0 1,0 0-1,0 0 1,0 0-1,0 0 1,-1 0-1,1 1 1,0-1-1,0 0 0,0 0 1,0 0-1,-1 0 1,1 0-1,0 0 1,0 0-1,0 0 1,0 0-1,-1 0 0,1 0 1,0 0-1,0 0 1,0 0-1,-1 0 1,1 0 8,-1 0 1,0-1-1,1 1 1,-1 0-1,1 0 1,-1 0-1,0-1 1,1 1-1,-1 0 1,1 0-1,-1-1 1,1 1-1,-1-1 1,1 1-1,-1 0 1,1-1-1,-1 1 1,0-2-1,-5-9-52,0-1-1,0 0 1,2 0-1,-1-1 1,1 0-1,-3-19 0,6 26-65,1 0 0,0-1-1,-1 1 1,2 0 0,-1 0-1,1 0 1,0 0 0,0 0-1,1 0 1,3-9 0,-4 11-158,1 0 0,0 0 0,0 1 0,0-1 0,1 1 0,-1-1 0,1 1 1,0 0-1,0 0 0,0 0 0,0 0 0,0 1 0,1-1 0,-1 1 0,5-2 1,-6 3-69,0 0 0,0 0 0,0 1 1,1-1-1,-1 0 0,0 1 0,0 0 0,3 0 1,-2 0 55,0 0 0,0 1 0,0 0 1,0-1-1,3 3 0,-6-3 262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43 259 10354,'0'0'207,"0"0"0,0 0 0,0 0 0,0 0 0,0 0 0,0 0 1,0 0-1,-1 0 0,1 0 0,0 0 0,0 0 0,0 0 0,0 0 0,0 0 0,0 0 0,0 0 0,0 0 0,0 0 0,0 0 0,0 0 0,0 0 0,0 0 0,-1 0 0,1 0 0,0 0 0,0 0 0,0 0 0,0 0 0,0 0 0,0 0 1,0 0-1,0 0 0,0 0 0,0 0 0,0 0 0,0 0 0,0-1 0,0 1 0,0 0 0,0 0 0,0 0 0,0 0 0,0 0 0,0 0 0,0 0 0,0 0 0,0 0 0,0 0 0,0 0 0,0 0 0,0 0 0,0-1 0,0 1 1,0 0-1,2-8 2220,11-17-2990,-5 10 606,-2 5-39,0 0-1,-1 0 0,-1-1 0,1 1 0,-2-1 1,5-16-1,-7 19-20,1-3-103,0 0 1,0 0-1,-1 0 1,-1-12-1,0 21 81,0-1 1,-1 1-1,1-1 0,-1 1 1,0-1-1,1 1 0,-1-1 1,0 1-1,-3-5 0,3 6 25,0 0-1,0-1 0,0 1 1,-1 0-1,1 0 1,0 0-1,0 0 0,-1 0 1,1 0-1,-1 1 1,1-1-1,-1 0 0,1 1 1,-1-1-1,1 1 1,-1-1-1,-1 1 0,1 0 21,0 0-1,0 0 1,0 0-1,0 0 1,0 0-1,0 1 1,0-1-1,0 0 0,1 1 1,-1 0-1,0-1 1,0 1-1,0 0 1,1 0-1,-1 0 1,0 0-1,1 1 0,-1-1 1,1 0-1,0 0 1,-1 1-1,1-1 1,0 1-1,0 0 1,0-1-1,-2 4 0,-1 3 72,0 0 0,1-1-1,0 1 1,1 0 0,-2 9-1,1-3 88,1 0 0,1-1-1,0 1 1,1 16 0,0-23-80,1 0 0,0 1 0,0-1-1,0 0 1,1-1 0,0 1 0,1 0 0,0 0 0,0-1 0,4 7 0,-6-11-57,1 1-1,0-1 1,0 0-1,0 0 1,0 0-1,1 0 1,-1 0-1,0 0 1,1 0-1,-1-1 1,1 0 0,0 1-1,-1-1 1,5 1-1,-3-1-71,0 0-1,1 0 1,-1-1-1,1 0 1,-1 0-1,1 0 1,-1 0-1,8-2 1,-1 0-331,0-2 1,-1 1-1,1-1 1,-1-1 0,0 0-1,16-10 1,14-13-513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12315,'6'61'8670,"-5"-45"-7516,2 0-1,0 0 1,9 25 0,-11-38-1039,0 0-1,1 1 1,-1-1-1,1 0 0,0 0 1,0 0-1,0 0 1,1-1-1,-1 1 1,0 0-1,1-1 1,0 0-1,0 1 1,5 2-1,-5-4-96,-1 0-1,0 0 1,1 0 0,-1-1-1,1 1 1,-1-1-1,1 1 1,0-1 0,-1 0-1,1 0 1,-1 0 0,1 0-1,-1-1 1,1 1-1,-1-1 1,1 0 0,-1 1-1,1-1 1,-1 0 0,5-3-1,-1 0-21,0 0 1,0-1-1,-1 1 0,1-2 0,-1 1 1,0 0-1,0-1 0,-1 0 0,5-8 1,0 0-77,-2 0 0,1-1 0,5-17 0,-10 23-573,-1 1 0,1-1 0,-1 0 0,-1 0 0,0 0 0,0-10 1,-2 2-215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3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7906,'-15'11'3921,"15"-7"-977,3-1-671,6-1-481,7 4-240,11-6-551,3 0-273,9-2-384,-2-2-112,0 6-344,-1 2-416,1 1-1561,1 4 1377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10658,'4'-1'722,"-1"0"0,1 0 0,-1 0 0,0-1 0,1 0 0,-1 0 0,0 0 0,0 0 0,0 0 0,2-3 0,-2 2-366,0 0 0,-1 0 1,0 0-1,1-1 0,-1 1 0,0-1 0,-1 1 0,2-5 0,1-5-197,-1 1 0,-1-1 0,0 0 0,0-21 0,-1 22 109,0-54-110,-1 60-141,0 0-1,-1 0 0,0 0 1,0 0-1,0 1 1,-1-1-1,1 0 1,-6-9-1,7 14-11,-1 1 0,1-1-1,0 1 1,-1-1-1,1 1 1,0-1 0,-1 1-1,1 0 1,0-1 0,-1 1-1,1-1 1,-1 1 0,1 0-1,-1 0 1,1-1-1,-1 1 1,1 0 0,-1 0-1,1-1 1,-1 1 0,1 0-1,-1 0 1,1 0-1,-1 0 1,1 0 0,-1 0-1,0 0 1,1 0 0,-1 0-1,1 0 1,-1 0 0,1 0-1,-1 0 1,1 0-1,-1 1 1,1-1 0,-1 0-1,1 0 1,-2 1 0,1 0 25,-1 0-1,1 1 1,-1-1 0,1 1 0,-1-1 0,1 1 0,0-1 0,-2 4 0,-1 2 92,1 0 0,0 0 0,1 0 1,-1 0-1,1 1 0,1-1 0,0 1 0,-1 11 0,1-4 162,2-1 1,-1 0-1,6 23 1,-5-31-210,0-1 1,0 1 0,1-1 0,0 0 0,0 1-1,1-1 1,0 0 0,5 7 0,-7-10-74,0-1 0,1 1 0,-1-1 0,1 1 0,-1-1 0,1 0-1,-1 1 1,1-1 0,0 0 0,-1 0 0,1 0 0,0 0 0,0-1 0,0 1 0,0-1 0,0 1 0,0-1 0,0 1 0,0-1 0,0 0 0,0 0 0,0 0 0,0 0 0,0 0-1,0-1 1,3 0 0,2-1-112,-1-1 0,0 0 0,1 0 0,-1 0 0,7-6 0,-6 4-35,35-28-893,-32 25 782,0 0 0,0 1 0,0 0 0,17-9 0,-26 16 266,1-1 0,-1 0 1,0 1-1,1-1 0,-1 1 0,1-1 1,-1 1-1,1-1 0,0 1 0,-1 0 0,1 0 1,-1 0-1,1 0 0,-1 0 0,1 0 0,-1 1 1,1-1-1,-1 0 0,1 1 0,-1-1 1,1 1-1,-1 0 0,1-1 0,-1 1 0,0 0 1,1 0-1,-1 0 0,0 0 0,0 0 0,0 0 1,0 0-1,0 0 0,0 1 0,0-1 1,0 0-1,0 1 0,0-1 0,-1 0 0,1 1 1,-1-1-1,1 1 0,-1-1 0,1 3 0,1 5 294,-1-1 0,0 0 0,-1 0-1,0 1 1,0-1 0,-1 0 0,-1 9-1,2-17-282,0 0-1,0 1 1,0-1-1,0 0 1,0 0-1,0 1 1,0-1-1,0 0 1,0 0-1,0 0 1,0 1-1,0-1 1,0 0-1,0 0 1,0 0-1,0 1 0,0-1 1,0 0-1,-1 0 1,1 0-1,0 1 1,0-1-1,0 0 1,0 0-1,0 0 1,-1 0-1,1 1 1,0-1-1,0 0 1,0 0-1,0 0 1,-1 0-1,1 0 1,0 0-1,0 0 1,0 0-1,-1 0 1,1 0-1,0 1 1,0-1-1,-1 0 1,1 0-1,-8-9 334,-3-16-207,10 21-172,0-1 0,0 1 1,1 0-1,0-1 0,-1 1 1,1-1-1,1 1 0,-1-1 1,1 1-1,-1-1 0,1 1 0,1 0 1,-1-1-1,1 1 0,-1 0 1,1 0-1,0 0 0,1 0 0,3-6 1,5-4-781,1 1-1,0 0 1,23-18 0,-33 30 672,36-33-1644,9-3 789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8538,'1'35'6898,"3"15"-4198,-1-7-1232,0 0-760,2-1 0,2 1 0,1-1 0,3 0 0,1-1 0,19 44 0,-25-74-630,10 29 67,-26-59-685,7 8 347,0-1 0,0 0 1,1 0-1,1 0 1,0-19-1,1 24 149,0 0-1,1 0 1,0 0-1,0 0 0,1 0 1,-1 0-1,2 0 1,-1 0-1,1 1 0,6-11 1,-7 14 57,0 0 0,0 0 0,1 0 0,0 1 0,-1-1 0,1 1 0,0 0 0,0 0 1,0 0-1,0 0 0,1 0 0,-1 1 0,0-1 0,1 1 0,-1 0 0,1 0 0,0 0 0,4 0 0,-3 1 62,0-1-1,0 1 1,0 1-1,0-1 0,0 1 1,0-1-1,0 2 1,-1-1-1,1 0 1,0 1-1,0 0 1,4 3-1,-7-4-19,0 0 0,0 0-1,0 1 1,0-1 0,0 1-1,-1-1 1,1 1 0,0 0 0,-1 0-1,0 0 1,1 0 0,-1 0 0,0 0-1,0 0 1,0 0 0,0 0-1,0 0 1,-1 1 0,1-1 0,-1 0-1,1 5 1,-1-1 66,0-1-1,-1 1 0,1-1 1,-1 1-1,-1-1 0,1 1 1,-4 8-1,-1 1 56,2-3-17,-1 0 0,-7 12 0,10-20-154,-1 0 0,0 0 1,0 0-1,0-1 0,0 1 0,0-1 1,-1 0-1,1 0 0,-7 4 1,3-4-221,1 0 1,-1 0 0,1 0-1,-1-1 1,0 0 0,-8 1-1,9-2-603,0 0-1,0-1 1,0 0-1,-7 0 1,3-2-423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8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9914,'14'-3'2033,"-1"-1"0,1 0-1,20-9 1,-27 10-1640,0-1 0,0 0 0,-1 0-1,0-1 1,0 1 0,0-1 0,0-1 0,5-7 0,-6 7-299,0 0-1,0-1 1,-1 1 0,0-1 0,-1 0 0,1 0 0,3-12 0,-7 16-86,1 0 1,0 0-1,-1 0 0,1 0 1,-1-1-1,0 1 0,0 0 1,0 0-1,-1 0 0,1 0 1,-1-1-1,0 1 0,0 0 1,0 0-1,0 0 0,0 0 1,0 0-1,-1 1 0,0-1 1,1 0-1,-4-2 0,2 1-4,0 1-1,-1 0 0,1-1 0,-1 2 0,0-1 0,0 0 0,0 1 0,0 0 0,-1 0 0,1 0 0,-6-2 0,8 4-1,0-1 0,0 1 0,0-1 0,0 1 0,0 0 0,-1 0 0,1 0 0,0 0 0,0 0 0,0 0 0,0 0 0,0 1 0,0-1 0,0 1 0,0 0 0,0 0 0,0-1 0,0 1 0,1 0 0,-1 0 0,0 1 0,1-1 0,-1 0 0,0 1 0,1-1 0,0 1 0,-1-1 0,-1 3 0,1 1 43,-1-1 0,1 1-1,0 0 1,1-1 0,-1 1 0,1 0-1,0 0 1,0 0 0,0 0-1,1 1 1,0-1 0,0 0 0,0 0-1,2 9 1,0-1 94,1-1 0,0 0 0,1-1 1,0 1-1,7 12 0,-6-15-77,0 1 0,1-1 0,-1-1 1,2 1-1,-1-1 0,1 0 0,9 8 0,-10-12-187,-1 0 1,1 0-1,0 0 0,0-1 0,0 1 0,0-2 0,1 1 0,-1-1 1,1 0-1,-1 0 0,1-1 0,7 1 0,32 0-1423,3-3 542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18 7642,'-9'-4'2065,"0"1"0,1 0 0,-15-3 0,20 5-1630,-1 1-1,0-1 0,0 1 0,0 0 0,0 0 0,1 1 1,-1-1-1,0 1 0,0 0 0,0 0 0,-5 2 1,1 1-91,-1 0 0,0 0 1,1 1-1,0 0 0,0 1 1,1 0-1,-1 0 1,1 0-1,0 1 0,1 0 1,0 1-1,-11 15 0,15-18-308,1 0-1,-1 1 1,0-1-1,1 1 0,0-1 1,1 1-1,-1-1 0,1 1 1,0-1-1,0 1 0,1-1 1,-1 1-1,1-1 0,1 1 1,-1-1-1,1 0 0,0 0 1,0 1-1,3 4 1,-2-3-42,1-1 1,0 0 0,0 0-1,0 0 1,0 0 0,1-1 0,0 1-1,0-1 1,1-1 0,-1 1 0,1-1-1,0 0 1,0 0 0,11 4 0,-11-6-20,1 0 0,-1 0 1,1-1-1,0 0 0,0-1 1,-1 0-1,1 0 0,0 0 1,0-1-1,-1 0 0,12-3 1,0-1-124,-1-1 1,1 0-1,16-10 1,-12 5-276,-1-1 0,-1-1 0,32-26-1,-42 30 174,0-1-1,0 0 1,-1 0-1,0-1 1,-1 0-1,0-1 1,10-20-1,-16 29 232,-1-1 0,1 1-1,-1-1 1,0 0 0,0 1-1,0-1 1,-1 0-1,1 1 1,-1-1 0,0-6-1,0 9 36,-1-1 0,1 1-1,0 0 1,-1-1-1,1 1 1,-1 0-1,1-1 1,-1 1 0,0 0-1,0 0 1,0-1-1,1 1 1,-1 0 0,0 0-1,0 0 1,0 0-1,-1 0 1,1 1 0,0-1-1,0 0 1,0 0-1,-1 1 1,1-1-1,0 1 1,-1-1 0,1 1-1,0-1 1,-1 1-1,-1 0 1,-3-1 141,0 1-1,1 0 1,-1 0 0,0 0-1,1 1 1,-1 0 0,0 0-1,1 0 1,-1 1 0,1 0-1,0 0 1,-1 0 0,1 0-1,0 1 1,0 0 0,1 0-1,-8 7 1,7-6 25,0 0 0,0 1 0,1 0 1,-1 0-1,1 0 0,0 0 0,1 1 0,-1 0 0,1 0 0,0 0 0,1 0 1,-1 0-1,1 0 0,-2 13 0,3-17-160,1 0 0,0 0 0,0 0 1,0 0-1,0 0 0,0 0 0,0 0 0,1 0 1,-1 0-1,1-1 0,-1 1 0,1 0 0,0 0 1,0 0-1,0-1 0,0 1 0,0 0 0,0-1 1,0 1-1,0-1 0,1 1 0,-1-1 0,0 1 0,1-1 1,-1 0-1,4 2 0,-3-2-27,0 0 1,1 0-1,-1-1 1,1 1-1,-1 0 1,1-1-1,-1 0 0,1 1 1,-1-1-1,1 0 1,-1 0-1,1-1 0,-1 1 1,1 0-1,-1-1 1,1 0-1,-1 1 0,1-1 1,-1 0-1,4-2 1,-1 0-43,0 0 0,0-1 1,0 1-1,-1-1 1,1 0-1,-1 0 0,4-6 1,3-4-149,9-17 1,8-10 10,-28 41 188,0-1 0,0 1 0,0 0 0,0 0 0,1 0 0,-1 0 0,0 0 0,0 0 0,0 0 0,0 0 0,0 0 0,0 0 0,0-1 0,0 1 0,0 0 0,0 0 0,1 0 0,-1 0 0,0 0 0,0 0 0,0 0 0,0 0 0,0 0 0,0 0 0,0 0 0,1 0 0,-1 0 0,0 0 0,0 0 0,0 0 0,0 0 0,0 0 0,0 0 0,1 0 0,-1 0 0,0 0 0,0 0 0,0 0-1,0 0 1,0 1 0,0-1 0,0 0 0,0 0 0,1 0 0,2 7 168,2 18 135,-3-16-189,0 4-5,2 1-1,-1-1 1,2 1-1,0-1 1,10 20-1,-14-32-165,-1-1 1,0 1-1,1 0 0,-1-1 1,1 1-1,-1 0 0,1-1 1,-1 1-1,1-1 0,-1 1 1,1-1-1,0 1 0,-1-1 1,1 0-1,0 1 0,0-1 1,-1 0-1,1 1 0,0-1 1,-1 0-1,1 0 0,0 0 1,0 0-1,0 0 0,-1 0 1,1 0-1,0 0 0,0 0 1,-1 0-1,1 0 0,0 0 1,0 0-1,-1-1 0,1 1 1,0 0-1,0-1 0,-1 1 1,1 0-1,0-1 0,0 0 1,4-3-575,-1 0 1,0 0 0,0 0-1,5-8 1,-5 8 313,20-28-1152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1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 11723,'-2'12'4323,"-4"18"0,4-22-3508,1 0 0,-1 0 0,1 0 0,0 11 0,2-10-34,-1-1-1,4 15 1,-3-21-679,0 1 1,-1-1-1,1 1 0,0-1 0,1 1 1,-1-1-1,0 0 0,1 1 0,-1-1 1,1 0-1,0 0 0,3 3 0,-4-5-101,-1 0 0,1 1 0,0-1 0,-1 0 0,1 1 0,0-1 0,0 0 0,-1 0 0,1 0 0,0 0-1,0 1 1,-1-1 0,1 0 0,0 0 0,0-1 0,0 1 0,-1 0 0,1 0 0,0 0 0,0 0 0,-1-1 0,1 1 0,0 0-1,-1-1 1,1 1 0,0 0 0,-1-1 0,1 1 0,0-1 0,-1 1 0,1-1 0,-1 0 0,1 1 0,0-2 0,4-3-181,-1-1 1,8-11-1,-8 10-6,7-10-324,0-1 1,-2 1-1,0-2 0,9-28 1,-17 45 495,-1 0 14,1 0 0,0 0 0,-1 0 0,1 0 0,-1 0 0,0-1-1,1 1 1,-1 0 0,0 0 0,-1-3 0,0 4 292,-1 5-35,-1 9 200,2 5 16,0 0 0,2 0 0,0 0 0,1 1 1,7 30-1,-8-45-412,1 0 1,-1 1 0,1-1-1,3 6 1,-4-9-78,0 0 0,-1 0 0,1 0 0,0 0 0,0 0 0,0 0 0,0 0 0,0 0 0,0 0 0,0 0 0,0-1 1,0 1-1,0 0 0,0-1 0,1 1 0,-1-1 0,0 0 0,0 1 0,1-1 0,-1 0 0,3 1 0,-2-2-148,1 1-1,-1 0 1,0-1 0,1 0-1,-1 1 1,1-1-1,-1 0 1,0 0 0,0-1-1,1 1 1,-1 0 0,0-1-1,2-1 1,5-5-1496,12-14-1,-12 12 452,24-25-898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0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13755,'-26'28'9404,"19"-19"-7470,-10 15 1,14-19-1792,1-1 1,0 0 0,-1 1-1,2 0 1,-1-1 0,0 1 0,1 0-1,0 0 1,0 0 0,1 0-1,-1 0 1,1 0 0,1 8 0,-1-10-131,1-1 0,-1 0 1,1 1-1,0-1 1,0 0-1,0 1 0,0-1 1,1 0-1,-1 0 1,0 0-1,1 0 1,0 0-1,2 3 0,4 1-25,-1 0 0,12 6-1,-12-8 8,0 1 0,10 9-1,-16-14-2,0 1 0,0 0 0,-1 0 0,1 0 1,0 0-1,-1 0 0,1 0 0,-1 0 0,1 0 0,-1 0 0,0 0 0,1 0 0,-1 0 0,1 2 0,-1-3-31,-1 1-1,1-1 0,0 1 1,0-1-1,0 0 1,0 1-1,0-1 1,0 1-1,-1-1 1,1 1-1,0-1 0,0 0 1,0 1-1,-1-1 1,1 0-1,0 1 1,-1-1-1,1 0 0,0 1 1,-1-1-1,1 0 1,0 1-1,-1-1 1,1 0-1,-1 0 0,1 0 1,0 1-1,-1-1 1,1 0-1,-1 0 1,1 0-1,-1 0 1,0 0-1,1 0-64,-1 0-1,1 0 1,0 0 0,-1 0-1,1 0 1,0-1 0,-1 1-1,1 0 1,0 0 0,0 0-1,-1 0 1,1-1-1,0 1 1,-1 0 0,1 0-1,0-1 1,0 1 0,0 0-1,-1 0 1,1-1 0,0 1-1,0 0 1,0-1 0,0 1-1,43-6 233,-35 5-105,-1 0-1,1 0 1,0-1-1,-1 0 1,1 0-1,9-5 1,-7 3 12,0-1 0,1 0 0,-2-1 0,1 0 1,-1 0-1,0-1 0,0 0 0,-1-1 0,0 0 0,0 0 0,-1-1 1,0 0-1,9-15 0,-15 21 5,1 1 1,-1-1-1,0 0 1,0 0 0,0 0-1,0 1 1,0-1-1,0 0 1,-1 0-1,1-4 1,-1 5-13,-1 1 1,1 0 0,0 0-1,0-1 1,0 1-1,-1 0 1,1 0 0,-1-1-1,1 1 1,-1 0 0,1 0-1,-1 0 1,0 0 0,1 0-1,-1 0 1,0 0-1,0 0 1,0 0 0,0 0-1,0 0 1,0 0 0,0 1-1,0-1 1,-2-1-1,2 2 2,-1-1 0,1 1 0,0-1 0,0 1-1,-1 0 1,1 0 0,0 0 0,-1-1-1,1 1 1,0 0 0,0 0 0,-1 1-1,1-1 1,0 0 0,-1 0 0,1 1 0,0-1-1,0 1 1,0-1 0,-1 1 0,1-1-1,0 1 1,0 0 0,0-1 0,0 1-1,0 0 1,0 0 0,-1 1 0,-1 1 25,1 0 0,0 0 0,0 0 0,0 0 1,0 0-1,1 0 0,-1 1 0,1-1 0,-2 5 0,1 0 27,1 0 0,-1 1-1,1-1 1,1 0 0,0 1-1,1 15 1,0-18-76,0 0 1,1 0 0,-1 0-1,1 0 1,0 0-1,1 0 1,-1-1 0,1 1-1,0-1 1,4 6 0,-6-10-88,1 1 1,-1-1 0,0 1 0,1-1-1,-1 1 1,1-1 0,0 0 0,-1 0-1,1 1 1,0-1 0,0 0 0,0-1-1,0 1 1,3 1 0,-1-2-223,1 1-1,0-1 1,0 0 0,-1 0 0,10-2-1,24-3-551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9506,'0'20'4489,"0"8"-1944,-6 9-697,1 7-88,1 4-631,3-2-337,6-3-504,4-6-144,7-10-424,4-11-400,4-16-785,-4-13 873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9370,'-11'9'4233,"11"-4"-1368,7 5-713,10 3-504,6 0-127,13 1-681,2-9-280,9-1-304,1-5-112,1-5-824,-3 4-456,-8-6-1417,0 1 1465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9010,'-1'3'813,"-1"-1"1,1 0-1,0 1 0,0-1 0,0 1 1,0 3-1,0 1 300,0 0 0,1 12 0,-1 4 500,-6 94 2530,1-8-2269,4-83-1704,-1 2-72,2 38 0,3-56-197,-2-10 91,0 0 0,0 0 1,0 0-1,0 0 1,0 0-1,0 0 0,0 0 1,0 0-1,0 0 0,0 0 1,1 1-1,-1-1 0,0 0 1,0 0-1,0 0 1,0 0-1,0 0 0,0 0 1,0 0-1,0 0 0,1 0 1,-1 0-1,0 0 0,0 0 1,0 0-1,0 0 1,0 0-1,0 0 0,0 0 1,1 0-1,-1 0 0,0 0 1,0 0-1,0 0 0,0 0 1,0 0-1,1-1-41,-1 0 0,1 1 1,0-1-1,-1 0 0,1 1 0,-1-1 0,0 0 0,1 1 1,-1-1-1,0 0 0,1 0 0,-1 1 0,0-1 0,0 0 1,0-1-1,3-13-430,0 0 0,0 0 0,1 0 0,8-16-1,-12 30 477,1 0-1,-1 0 1,1 0-1,0 0 1,-1 0-1,1 0 1,0 0-1,0 0 1,-1 0-1,1 0 1,0 0-1,0 0 1,0 1-1,0-1 1,1 0-1,-1 1 1,0-1-1,0 0 1,0 1-1,0 0 1,1-1-1,-1 1 1,0 0-1,0 0 1,2-1-1,-1 2 40,0-1 0,0 0 0,1 1 0,-1-1 0,0 1-1,0-1 1,0 1 0,0 0 0,0 0 0,0 0 0,0 0 0,0 1-1,1 0 1,12 10 377,-5-3-85,1 0 1,1-1-1,0-1 1,0 1-1,14 5 0,-17-10-252,1 1-1,-1-2 1,0 1-1,1-1 1,0 0-1,-1-1 1,1 0-1,0-1 1,0 0-1,0-1 1,-1 0-1,1 0 1,0-1-1,17-5 1,-16 3-64,0-1 1,0 0-1,-1 0 1,1-1 0,-1-1-1,10-8 1,-13 9-10,0 0 1,-1 0-1,0-1 1,0 0-1,0 0 1,-1 0 0,0-1-1,6-12 1,-9 17-3,-1 1 0,0 0 0,0-1 1,-1 1-1,1-1 0,0 1 1,-1-1-1,0 0 0,0 1 0,1-1 1,-1 1-1,-1-1 0,1 0 0,0 1 1,-1-1-1,1 1 0,-1-1 1,0 1-1,0-1 0,0 1 0,0-1 1,0 1-1,0 0 0,-1 0 0,1 0 1,-1 0-1,1 0 0,-1 0 0,0 0 1,0 0-1,0 0 0,0 1 1,0-1-1,0 1 0,-1 0 0,1-1 1,0 1-1,-1 0 0,1 0 0,-1 1 1,-2-2-1,0 1 2,0 0-1,0 0 1,0 1-1,0-1 1,0 1-1,0 0 1,0 0 0,0 1-1,0-1 1,0 1-1,0 0 1,0 1 0,0-1-1,1 1 1,-1 0-1,0 0 1,1 1-1,0-1 1,-1 1 0,-6 6-1,6-4 28,0-1 1,0 1-1,1 1 0,0-1 0,0 1 0,0 0 1,1-1-1,0 2 0,0-1 0,0 0 0,1 1 1,0-1-1,0 1 0,1-1 0,-1 9 0,1-8 4,0 0 0,1 0 0,0-1 0,0 1 0,1 0-1,1 8 1,-1-13-41,-1 0-1,1-1 0,0 1 0,-1 0 1,1-1-1,0 1 0,0-1 1,0 1-1,0-1 0,0 1 0,0-1 1,0 0-1,1 0 0,-1 1 1,1-1-1,-1 0 0,0 0 0,1 0 1,0 0-1,-1-1 0,1 1 1,-1 0-1,1-1 0,0 1 0,0-1 1,-1 0-1,1 1 0,0-1 1,2 0-1,2 0-116,-1 0 1,0-1 0,1 1-1,-1-1 1,1 0-1,7-3 1,31-15-1128,-37 16 992,14-8-814,31-21 0,-36 21 776,1 1-1,0 0 1,19-7 0,-35 16 307,0 0 1,1 1 0,-1-1 0,0 1 0,1 0 0,-1-1 0,1 1 0,-1 0 0,0 0 0,1 0-1,-1 0 1,1 0 0,-1 0 0,0 0 0,1 1 0,-1-1 0,1 0 0,1 2 0,-2-2 34,0 1 1,0 0 0,-1 0 0,1 0-1,0-1 1,0 1 0,0 0 0,-1 0-1,1 0 1,-1 0 0,1 0 0,-1 0-1,1 1 1,-1-1 0,1 0 0,-1 0-1,0 2 1,1 5 301,0 0 0,-1 0 0,0 0-1,-1 0 1,-2 9 0,2-7-22,-1 32 904,1-27-402,-2 20-1,2-33-590,0-3-118,1-5-10,7-37-35,-5 26-93,5-19 0,-5 31-59,-1 0-1,1-1 0,1 1 1,-1 0-1,0 0 1,1 1-1,6-9 1,-5 8-447,0 0 1,1 0-1,0 0 1,0 0-1,0 1 1,0 0-1,1 0 0,-1 1 1,1-1-1,0 1 1,9-3-1,15-1-713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38 264 10346,'0'-2'7181,"1"-2"-3458,4-14-2191,8-18-1309,-9 24-204,0 0 1,0 0-1,-1-1 0,-1 1 1,2-26-1,-3 29-31,-1 0 0,0 0-1,-1 0 1,-2-9 0,2 14-2,0 1-1,0-1 1,0 1-1,0 0 1,0 0 0,-1 0-1,0 0 1,1 0-1,-1 0 1,0 0-1,0 0 1,-1 1 0,-2-4-1,4 6 12,1-1-1,0 1 1,-1 0 0,1-1-1,-1 1 1,1 0 0,-1-1-1,1 1 1,-1 0 0,0 0-1,1 0 1,-1-1-1,1 1 1,-1 0 0,0 0-1,1 0 1,-1 0 0,1 0-1,-1 0 1,1 0-1,-1 0 1,0 0 0,1 0-1,-1 1 1,0-1 1,0 1 1,0-1-1,0 1 1,0 0-1,0-1 0,1 1 1,-1 0-1,0 0 1,1-1-1,-1 1 0,1 0 1,-2 2-1,0 1 15,0 1 0,0-1-1,1 1 1,-2 8 0,2-5 35,0 0 0,1 0 0,0 8 1,0-8 179,0 0 1,0-1 0,0 1-1,-3 8 1,3-16-210,0 0-1,0 1 1,0-1 0,0 0-1,0 0 1,0 0 0,0 0-1,0 0 1,0 0-1,0 0 1,0 0 0,0 0-1,0 0 1,0 1 0,0-1-1,0 0 1,0 0-1,0 0 1,0 0 0,0 0-1,0 0 1,0 0 0,-1 0-1,1 0 1,0 0-1,0 0 1,0 0 0,0 0-1,0 0 1,0 0 0,0 0-1,0 0 1,0 0-1,0 0 1,0 0 0,-1 0-1,1 0 1,0 0 0,0 0-1,0 0 1,0 0-1,0 0 1,0 0 0,0 0-1,0 0 1,0 0 0,0 0-1,-1 0 1,1 0-1,0 0 1,0 0 0,0 0-1,-5-1 656,5 1-664,0 1 0,-1-1 1,1 0-1,0 1 1,0-1-1,0 0 1,0 0-1,0 1 1,0-1-1,-1 0 1,1 1-1,0-1 1,0 0-1,0 1 1,0-1-1,0 0 1,0 1-1,0-1 1,0 0-1,0 0 1,0 1-1,1-1 1,-1 0-1,0 1 1,0 1 21,1 9 9,1 0 0,0 0-1,1-1 1,0 1 0,6 12-1,-8-18-37,1-1 0,0 0 0,1 1 0,-1-1 0,1 0 0,0-1 0,0 1 0,0 0 0,0-1 0,1 0 0,-1 1 0,1-2 0,0 1 0,0 0 0,0-1 0,0 1 0,0-1 0,1 0 0,5 1 0,-4-1-232,1-1-1,-1 0 1,1 0 0,-1-1-1,1 1 1,-1-2-1,1 1 1,-1-1 0,1 0-1,-1 0 1,1 0 0,10-5-1,26-12-4173,6-5 1988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3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20 10162,'0'0'163,"0"0"-1,0 0 0,0 0 1,-1 0-1,1 0 1,0 0-1,0 0 1,0 0-1,-1 0 1,1 0-1,0 0 0,0 0 1,0 0-1,-1 0 1,1 0-1,0 0 1,0 0-1,0 0 1,0 0-1,-1 0 0,1 0 1,0 0-1,0 0 1,0 0-1,0 1 1,-1-1-1,1 0 1,0 0-1,0 0 0,0 0 1,0 0-1,0 1 1,0-1-1,0 0 1,-1 0-1,1 0 1,0 0-1,0 1 0,0-1 1,0 0-1,-6 12 1177,3 0-556,-1 0-1,1 0 0,-2 25 1,1 39 367,4-65-1015,1 1 0,-1-1-1,2 1 1,0-1 0,4 15 0,-5-23-121,0 1 0,1-1-1,-1 0 1,1 1 0,-1-1-1,1 0 1,0 0 0,0 0 0,1 0-1,-1-1 1,0 1 0,1-1-1,0 1 1,-1-1 0,1 0-1,0 0 1,0 0 0,0 0 0,1-1-1,-1 1 1,5 0 0,-5-1-54,1 0 0,-1-1 1,1 0-1,0 0 0,-1 0 0,1 0 1,-1-1-1,1 1 0,0-1 1,-1 0-1,1 0 0,-1 0 1,0 0-1,1-1 0,-1 1 0,0-1 1,0 0-1,0 0 0,3-3 1,2-1-209,-1-1 1,0 0-1,0 0 1,-1 0-1,11-17 1,-6 7-173,-1-1 1,-1-1-1,10-25 1,-15 32 378,-1 1 0,0 0 0,0-1 0,-2 0 0,1 1 0,-2-1 0,0-14 0,0 22 57,0 1 1,-1-1-1,0 0 0,0 1 1,0-1-1,0 0 0,-3-3 1,4 7 1,0-1 0,0 0 1,-1 1-1,1-1 0,0 1 1,-1-1-1,1 1 0,0-1 1,-1 1-1,1 0 0,-1-1 1,1 1-1,0-1 0,-1 1 1,1 0-1,-1-1 0,0 1 1,1 0-1,-1 0 0,1-1 1,-1 1-1,1 0 0,-1 0 1,0 0-1,1 0 0,-1 0 1,1 0-1,-1 0 0,0 0 1,1 0-1,-1 0 0,1 0 0,-1 0 1,0 0-1,1 0 0,-1 0 1,1 1-1,-1-1 0,1 0 1,-1 1-1,1-1 0,-1 0 1,1 1-1,-1-1 0,1 0 1,-1 1-1,1-1 0,-1 1 1,1-1-1,-1 1 0,-2 3 106,0 0-1,0 0 0,1 0 0,0 0 1,-1 1-1,1-1 0,1 1 0,-1-1 1,0 1-1,1 0 0,-1 6 1,-1 10 289,0 28 0,3-10-28,1 0 0,9 50 1,22 78 266,-11-65-377,-16-80-165,-2 2 0,-1-1 0,0 36 0,-2-57-74,0 1-1,-1 0 0,1 0 0,0-1 0,-1 1 1,0-1-1,0 1 0,1 0 0,-2-1 0,1 1 1,0-1-1,0 0 0,-1 1 0,1-1 0,-3 3 1,2-4-1,0 1 1,0-1-1,-1 0 0,1 1 1,0-1-1,-1 0 1,1 0-1,0-1 1,-1 1-1,1 0 1,-1-1-1,0 0 1,1 1-1,-1-1 1,-4 0-1,-2-1 15,-1 0 0,0 0 0,1-1 0,-1 0 0,1-1 0,0 0 0,-1 0-1,1-1 1,1 0 0,-1-1 0,-11-7 0,14 8-62,1 0-1,-1 0 0,1-1 1,0 0-1,0 0 1,0 0-1,1 0 1,0-1-1,0 0 1,0 0-1,1 0 0,0 0 1,0-1-1,0 1 1,1-1-1,-3-11 1,5 16-85,0 0 1,0-1 0,0 1 0,0 0-1,0 0 1,0 0 0,1 0 0,-1-1-1,1 1 1,-1 0 0,1 0 0,0 0-1,0 0 1,0 0 0,0 0 0,0 1-1,0-1 1,1 0 0,-1 0 0,2-1-1,4-2-369,-1-1-1,1 1 1,0 0-1,9-4 0,30-15-355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242 172 9962,'-11'-24'7760,"-8"-8"-4693,1 2-1749,13 20-1161,-1-1-1,-1 1 0,1 1 0,-10-11 1,14 18-155,-1-1 1,1 1 0,0 0 0,0 0-1,-1 1 1,1-1 0,-1 0 0,0 1-1,1-1 1,-1 1 0,0 0 0,0 0-1,0 0 1,0 1 0,0-1-1,0 1 1,0-1 0,0 1 0,0 0-1,0 0 1,-6 1 0,6 0 1,-1 0 0,0 1 1,1-1-1,-1 1 0,1 0 1,0 0-1,0 0 0,-1 0 1,1 0-1,0 1 0,1 0 0,-1-1 1,0 1-1,1 0 0,0 0 1,0 1-1,-3 4 0,0 1 51,1 0 0,0 1 1,0-1-1,1 1 0,-3 14 0,4-13 72,0 0 1,1 0-1,1 20 0,0-26-65,1 0-1,-1 0 1,1 0-1,0 0 1,1 0-1,-1 0 1,1-1-1,0 1 1,0-1-1,5 8 1,-6-11-45,0 1 1,1-1 0,-1 1 0,0-1-1,1 0 1,-1 1 0,1-1 0,-1 0-1,1 0 1,0 0 0,-1 0-1,1 0 1,0 0 0,0-1 0,0 1-1,2 0 1,-1-1-5,0 1 0,0-1 0,0 0 0,-1-1 0,1 1 0,0 0 0,0-1 0,0 1 1,-1-1-1,5-1 0,-2-1-5,1 1 0,-1-1 1,1 0-1,-1-1 0,0 1 0,0-1 1,0 0-1,-1 0 0,7-9 1,0-1 6,-5 6 2,0 0 0,1 1 1,11-11-1,-18 18-7,1-1-1,-1 1 1,1-1 0,-1 1 0,1-1 0,-1 1 0,1 0 0,-1-1 0,1 1 0,-1 0-1,1 0 1,-1-1 0,1 1 0,0 0 0,-1 0 0,1 0 0,-1 0 0,1 0-1,0 0 1,-1 0 0,1 0 0,0 0 0,-1 0 0,1 0 0,-1 0 0,2 1 0,-1-1 29,-1 1 0,1-1 0,0 1 0,-1 0 0,1 0 0,0-1 0,-1 1 0,1 0 0,-1 0 0,1 0 0,-1 0 0,0-1 0,1 1 0,-1 0 0,0 1 1,2 6 247,-1 0 0,0 0 1,0 10-1,-1-14-237,2 16 248,-1-15-524,-1 0 1,1 0 0,-1 0 0,0 0-1,-1 5 1,1-9 93,1-1-1,-1 0 1,0 0 0,0 0-1,0 0 1,0 0-1,0 0 1,0 0 0,0 0-1,1 0 1,-1 1-1,0-1 1,0 0 0,0 0-1,0 0 1,0 0-1,1 0 1,-1 0 0,0 0-1,0 0 1,0 0-1,0 0 1,0 0 0,1 0-1,-1 0 1,0 0-1,0 0 1,0 0 0,0 0-1,0 0 1,1 0 0,-1-1-1,0 1 71,1-1-1519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48 135 7594,'1'3'1554,"0"0"0,1 1 0,-1-1 0,0 0 1,1 8-1,-2-7-628,0 0 1,0 1-1,0-1 1,-1 5-1,-1 2 425,-1 0 0,-7 19 0,9-29-1309,1 0 0,0 0 0,0 0-1,-1-1 1,1 1 0,0 0 0,-1 0 0,1-1-1,-1 1 1,1 0 0,-1 0 0,0-1 0,1 1-1,-1 0 1,0-1 0,1 1 0,-1-1 0,0 1 0,-1 0-1,2-1-28,-1 0 0,1 0-1,-1 0 1,1 0 0,-1-1-1,1 1 1,-1 0-1,1 0 1,-1 0 0,1 0-1,-1-1 1,1 1 0,-1 0-1,1 0 1,-1-1 0,1 1-1,0 0 1,-1-1 0,1 1-1,-1-1 1,1 1 0,0 0-1,-1-1 1,-1-3-8,0 1 1,0 0 0,0-1-1,1 0 1,-1 1-1,-1-8 1,2 7-22,0 0 0,1 0 1,-1-1-1,1 1 0,0 0 0,0-1 0,1 1 0,-1 0 1,1 0-1,0-1 0,2-4 0,-1 3 2,1 0 1,0 0 0,0 0-1,1 1 1,-1-1-1,9-8 1,-1 3-254,1-1 1,1 2-1,0 0 1,0 0-1,16-8 1,-26 17 226,7-6-238,1 1 0,1 0 0,-1 1 1,1 0-1,12-3 0,-5 5 754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44 106 7250,'52'41'3666,"-51"-40"-3430,0-1 0,-1 1 0,1-1 0,0 1 0,0 0 0,0-1 0,0 0 0,0 1 1,0-1-1,0 1 0,0-1 0,0 0 0,0 0 0,0 0 0,2 0 0,-3 0-116,0 0 0,1 0-1,-1 0 1,1 0-1,-1-1 1,0 1 0,1 0-1,-1 0 1,0-1-1,1 1 1,-1 0 0,0-1-1,1 1 1,-1 0 0,0-1-1,0 1 1,1-1-1,-1 0 1,2-2 1509,0 1-1290,0-1 1,0 0-1,-1-1 1,1 1-1,-1 0 1,0 0-1,0-1 1,0 1-1,0-1 1,0-6-1,0-1-156,0 1 0,-2-16 0,1 23-170,-1 0-1,1 0 0,-1 1 1,1-1-1,-1 0 1,0 1-1,0-1 1,0 0-1,-1 1 0,1 0 1,-1-1-1,1 1 1,-1 0-1,-3-4 0,4 5 1,-1-1-1,1 1 0,-1 0 0,0 0 1,1 0-1,-1 0 0,0 0 1,0 1-1,0-1 0,0 0 0,1 1 1,-1 0-1,0-1 0,0 1 0,0 0 1,0 0-1,0 0 0,0 0 1,0 0-1,0 0 0,-3 2 0,2-2 44,-1 1 0,1 1 1,0-1-1,0 0 0,0 1 0,1-1 0,-1 1 0,0 0 0,1 0 0,-1 0 0,1 1 0,-3 1 0,2 1 75,0-1-1,0 0 0,0 1 1,0 0-1,1 0 0,-4 9 1,3-4 113,0 0 1,1 1 0,0 0-1,1-1 1,0 1 0,1 20-1,0-25-165,1 0 1,0 0-1,0 0 0,1 0 0,0 0 0,0 0 0,0 0 0,0-1 0,1 1 0,0-1 1,0 1-1,7 7 0,-8-10-99,1 0-1,1 0 1,-1 0 0,0-1-1,0 1 1,1-1 0,0 0 0,-1 0-1,1 0 1,0 0 0,0 0-1,0-1 1,0 0 0,0 0 0,1 0-1,-1 0 1,0-1 0,0 0-1,6 0 1,-4 0 131,-1-1 0,1 0 1,0 0-1,-1 0 0,8-4 0,31-15 117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136 162 6793,'6'-12'1194,"-1"-1"1,-1 1-1,0-1 0,-1 0 0,3-16 0,-6 25-902,0 1 1,0 0-1,0-1 1,0 1 0,0 0-1,-1-1 1,1 1-1,-1 0 1,0-1 0,0 1-1,-2-4 1,2 5-65,0 1 0,0-1 0,0 0-1,0 1 1,0-1 0,-1 0 0,1 1 0,-1 0 0,1-1 0,-1 1 0,0 0 0,1 0-1,-1 0 1,-3-2 0,3 2-84,-1 1-1,0-1 1,1 1-1,-1-1 1,1 1-1,-1 0 1,0 0-1,1 0 1,-1 0-1,0 1 1,1-1-1,-1 1 1,1 0-1,-1-1 1,1 1-1,-1 0 1,1 0-1,0 1 1,-1-1 0,1 0-1,0 1 1,0-1-1,0 1 1,0 0-1,-3 4 1,-1 1 20,0 1 0,0 0 0,1 1 0,1-1 0,-1 1 0,1 0 0,1 0 0,0 0-1,-4 17 1,1 7 197,-3 50-1,7-34-88,5 88 0,-1-111-279,2 0 1,1 0 0,1-1-1,19 50 1,-10-36-2086,-15-39 2029,0 0 1,0 1-1,0-1 0,0 0 1,1 0-1,-1 0 1,0 0-1,0 0 0,0 0 1,0 1-1,0-1 1,0 0-1,0 0 0,0 0 1,0 0-1,0 0 1,0 1-1,0-1 0,0 0 1,0 0-1,0 0 1,0 0-1,0 0 0,0 1 1,0-1-1,0 0 1,0 0-1,0 0 0,0 0 1,-1 0-1,1 0 1,0 1-1,0-1 1,0 0-1,0 0 0,0 0 1,0 0-1,0 0 1,0 0-1,-1 0 0,1 0 1,0 0-1,0 1 1,0-1-1,0 0 0,0 0 1,0 0-1,-1 0 1,1 0-1,0 0 0,-7-3-1664,-3-7 348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4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9042,'29'-2'6341,"24"-2"-480,-36 2-4883,-1 0 0,29-9 1,-24 5-651,1 2 0,31-3 0,-48 6-311,-1 1-14,-1-1 0,1 1 0,-1 0 0,1 0 0,-1 0 0,1 0 0,0 1-1,-1 0 1,1-1 0,-1 1 0,0 1 0,5 1 0,-6-2-7,0 0 0,0 1 0,-1-1 0,1 1 0,-1-1 1,1 1-1,-1 0 0,0-1 0,1 1 0,-1 0 0,0 0 0,0 0 0,0 0 0,-1 0 0,1 0 0,0 0 1,-1 0-1,1 0 0,-1 1 0,0-1 0,0 4 0,-2 37 642,-1-23-2086,2-15-1508,0-5-2172,-22-72 1859,20 62 3029,2 5 277,0 0 1,0 0-1,0 0 0,0 0 0,1 0 0,0 0 0,0-9 0,0 12 93,1 1 0,-1 0 0,0-1-1,1 1 1,-1-1 0,1 1 0,0 0-1,-1 0 1,1-1 0,0 1 0,0 0-1,0 0 1,-1 0 0,1 0 0,0 0-1,1 0 1,-1 0 0,0 0 0,0 0-1,0 0 1,0 1 0,1-1 0,-1 0 0,0 1-1,1-1 1,-1 1 0,3-1 0,2 0 585,1 1 1,-1-1-1,1 1 1,-1 0-1,1 1 1,-1-1-1,11 3 1,-1 1 907,29 12-1,-42-15-1533,0 1 0,0-1 0,0 1 0,-1-1-1,1 1 1,0 0 0,-1 0 0,1 1-1,-1-1 1,0 0 0,0 1 0,1 0-1,-2-1 1,1 1 0,2 3 0,-2 0-15,0 0 0,1 0 1,-2 1-1,1-1 0,-1 1 1,1 11-1,-1-11-47,-1 1-1,1 0 0,0 0 0,4 14 0,-5-22-43,0 0 0,0 0 0,0 0 0,0 1 1,0-1-1,0 0 0,0 0 0,0 0 1,0 0-1,0 0 0,0 0 0,0 0 0,0 0 1,0 0-1,1 0 0,-1 0 0,0 0 1,0 1-1,0-1 0,0 0 0,0 0 0,0 0 1,0 0-1,0 0 0,0 0 0,0 0 1,0 0-1,0 0 0,0 0 0,0 0 0,1 0 1,-1 0-1,0 0 0,0 0 0,0 0 0,0 0 1,0 0-1,0 0 0,0 0 0,0 0 1,0 0-1,0 0 0,1 0 0,-1 0 0,0 0 1,0 0-1,0 0 0,4-5-695,3-11-445,-5 11 734,4-7-144,0 0 1,1 1-1,1 0 1,-1 0-1,2 1 1,-1 0-1,2 0 1,19-16-1,-28 25 614,0 0 0,1 0 0,-1 0 0,0 0 0,1 0 0,-1 1 0,1-1 0,-1 0 0,1 1 0,0-1 0,-1 1 0,1 0 0,-1-1 0,1 1 0,0 0 0,-1 0 0,1 0 0,0 0 0,-1 0 0,1 1 0,0-1 0,-1 0 0,1 1 0,-1-1 0,1 1 0,0 0 0,1 0 0,-2 1 163,1-1 0,0 1 0,0 0-1,-1 0 1,1 0 0,0-1 0,-1 2 0,0-1-1,0 0 1,0 0 0,1 0 0,-2 0-1,1 1 1,0-1 0,0 0 0,0 5 0,8 51 3034,-9-57-3227,0 0-1,1-1 1,-1 1-1,0 0 1,0 0-1,1-1 1,-1 1-1,0 0 1,1 0-1,-1-1 1,0 1-1,1 0 1,-1-1-1,2 2 1,-2-2-56,0 0 0,1 0 1,-1 0-1,0 0 1,0 0-1,1 1 0,-1-1 1,0 0-1,1 0 1,-1 0-1,0 0 0,1 0 1,-1 0-1,0 0 1,1 0-1,-1 0 0,0 0 1,1 0-1,-1 0 1,0-1-1,0 1 1,1 0-1,-1 0 0,1 0 1,0-2-242,1 1 1,0 0 0,-1-1 0,1 1-1,-1 0 1,0-1 0,1 0 0,-1 1-1,1-3 1,11-15-601,8-4 340</inkml:trace>
  <inkml:trace contextRef="#ctx0" brushRef="#br0" timeOffset="1">904 238 8994,'13'24'4473,"-3"-2"-744,-4-2-1065,-2 2-527,-2-3-353,-1-5-936,-1-8-608,-4-8-1240,-3-12-704,1-13-2017,0 3 2273</inkml:trace>
  <inkml:trace contextRef="#ctx0" brushRef="#br0" timeOffset="2">831 0 8738,'0'2'4297,"5"9"-1249,2 7-1063,3-1-921,1-1-280,2-5-1216,5-6-2817,0-12 2305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10226,'-2'31'5145,"-3"10"-1424,1 15-1472,-3 5-65,5 2-656,-2-6-455,4-10-633,5-8-200,-5-15-496,12-2-456,-9-17-1129,2-5-343,12-9 1223</inkml:trace>
  <inkml:trace contextRef="#ctx0" brushRef="#br0" timeOffset="1">0 227 11811,'12'14'5569,"2"-2"-2337,7-1-1263,3 1-201,0-11-896,8-1-384,-3-5-840,2-7-480,11 2-232,-3 1 464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13 183 12075,'2'1'767,"0"0"0,0 0 0,1 0 0,-1 0 0,0 0 1,0 0-1,1-1 0,-1 0 0,4 1 0,-5-1-658,1 0 0,-1-1 0,0 1 0,1 0-1,-1-1 1,0 1 0,0-1 0,0 0 0,0 1 0,0-1-1,1 0 1,-1 1 0,0-1 0,0 0 0,-1 0 0,1 0-1,0 0 1,1-2 0,3-4 27,0 0-1,0-1 1,-1 0 0,0 0 0,0 0-1,3-11 1,-5 13-116,-1 0-1,0 1 1,0-1 0,0 0 0,0 0-1,-1 1 1,0-1 0,0 0-1,-1 0 1,-1-8 0,1 12-2,0-1-1,0 1 1,0-1-1,0 1 1,0 0 0,-1 0-1,1 0 1,-1 0 0,1 0-1,-1 0 1,0 0 0,0 0-1,0 1 1,-3-3 0,4 3 6,0 1 0,0-1 1,-1 0-1,1 0 1,-1 1-1,1-1 1,-1 1-1,1-1 1,-1 1-1,1 0 1,-1 0-1,1-1 1,-1 1-1,1 0 0,-1 0 1,1 1-1,-1-1 1,1 0-1,-1 0 1,1 1-1,-1-1 1,1 1-1,-1-1 1,-1 2-1,1 0 47,-1 0-1,1 0 1,-1 1-1,1-1 1,0 1 0,0-1-1,0 1 1,0 0-1,1 0 1,-1 0 0,1 0-1,0 0 1,0 0-1,0 0 1,-1 6 0,-1 2 131,2 1 1,-1-1 0,1 15 0,1-16-136,0 0 1,1 0 0,0 0 0,1 0 0,-1-1 0,2 1 0,0 0-1,6 15 1,-8-23-110,0-1 0,0 1 0,0 0-1,0 0 1,1-1 0,-1 1 0,1-1-1,-1 1 1,1-1 0,-1 1 0,1-1-1,0 0 1,0 0 0,0 0 0,-1 0-1,1 0 1,0 0 0,0-1 0,0 1-1,0 0 1,1-1 0,-1 0 0,0 0-1,0 1 1,0-1 0,0 0 0,0-1-1,0 1 1,0 0 0,1-1 0,-1 1-1,0-1 1,3-1 0,10-4-1035,-1-1-1,-1 0 1,1-1-1,-1-1 1,-1 0 0,1 0-1,12-15 1,19-19-1489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5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 7618,'-1'-1'4565,"-1"5"-2656,-3 10 423,-22 107 4687,19-72-5124,0 88 1,7-126-1781,2 24 193,-1-33-332,1 0 0,-1 0 1,0 0-1,1 0 0,0 0 0,-1 0 0,1 0 0,0 0 1,0 0-1,0-1 0,0 1 0,2 3 0,-2-5-15,-1 0 1,0 0-1,1 1 0,-1-1 1,1 0-1,-1 0 0,0 0 1,1 1-1,-1-1 0,0 0 1,1 0-1,-1 0 0,1 0 1,-1 0-1,0 0 0,1 0 1,-1 0-1,1 0 0,-1 0 1,1 0-1,-1 0 0,0 0 1,1 0-1,-1-1 0,0 1 1,2 0-1,9-8-773,-8 6 514,13-10-1849,24-26-1,-7 7-125,-11 10 740,-12 11 1008,-1 1 0,1 1 1,1 0-1,-1 0 0,20-10 0,-29 18 629,0-1 0,0 1-1,0 0 1,0-1 0,0 1 0,0 0-1,0 0 1,0 0 0,0 0 0,0 0 0,0 0-1,0 0 1,0 0 0,0 0 0,0 1-1,0-1 1,0 0 0,0 1 0,0-1-1,0 1 1,-1-1 0,1 1 0,0-1 0,0 1-1,0-1 1,-1 1 0,1 0 0,0-1-1,0 1 1,-1 0 0,2 1 0,1 3 713,0 0 1,0 1-1,-1-1 0,3 8 1,-1-4-66,3 9 722,-4-9-882,0-1 1,1 1-1,0-1 0,0 0 1,8 10-1,-11-17-586,0 0 0,0 0 0,0 0 0,0 0 1,0-1-1,0 1 0,0 0 0,1 0 0,-1-1 0,0 1 0,0-1 0,1 1 0,-1-1 0,0 0 0,1 1 1,-1-1-1,0 0 0,1 0 0,-1 0 0,0 0 0,1 0 0,-1 0 0,0 0 0,1 0 0,-1-1 0,0 1 0,1-1 1,-1 1-1,0-1 0,1 1 0,-1-1 0,0 1 0,0-1 0,0 0 0,2-1 0,3-3-327,1-1-1,-1 0 1,0 0-1,7-11 1,-8 12 79,19-25-973,31-36-1300,-54 65 2482,-1 1 0,1-1 0,0 0 0,0 1 0,-1-1 0,1 0 0,0 1 0,0-1 0,0 1 0,0-1 0,0 1 0,1-1 0,-1 1 26,-1 0 0,0 0 0,1 0 0,-1 0 0,0 0 0,1 0 0,-1 0 0,0 0 0,1 0 0,-1 1 0,0-1 0,1 0 0,-1 0 0,0 0 0,0 0 0,1 0 0,-1 1 0,0-1 1,0 0-1,1 0 0,-1 1 0,0-1 0,0 0 0,0 0 0,1 1 0,0 1 20,0 0 1,-1 0-1,1 0 1,0 1-1,-1-1 1,1 0-1,-1 4 1,6 81 1276,1 18 526,6 5-310,16 201 864,-29-303-2332,1-3-15,-1 0 1,1-1 0,-2 1-1,1 0 1,0 0 0,-1 0-1,0-1 1,0 1 0,0 0-1,-1-1 1,-3 8 0,4-11-29,0 0 1,0 0-1,0 1 1,0-1-1,0 0 0,0 0 1,-1 0-1,1 0 1,-1-1-1,1 1 1,0 0-1,-1-1 0,1 1 1,-1-1-1,0 1 1,1-1-1,-1 1 1,1-1-1,-1 0 1,0 0-1,1 0 0,-1 0 1,1 0-1,-1 0 1,0-1-1,1 1 1,-1 0-1,-2-2 0,-5-1-130,0 0 0,1-1 0,-15-8 0,19 9 46,-10-5-430,1 0 0,0-1 0,-20-19-1,27 23 252,0-2-1,0 1 0,1-1 0,0 1 1,1-1-1,-1-1 0,1 1 0,-5-14 1,-4-23-427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14475,'3'3'446,"0"0"1,0 1-1,-1 0 1,0 0-1,0 0 0,0 0 1,0 0-1,2 7 0,-1 1 772,4 21 0,-6-15-581,0 0-1,-1 0 0,-1 1 0,-4 25 0,2-16-293,1-21-416,1-8-502,2-15-1375,4-9 1255,11-34 0,-14 50 640,1 1-1,0-1 1,0 1-1,1 0 1,1 0 0,-1 1-1,1-1 1,0 1-1,7-7 1,-11 13 76,0-1 1,1 1-1,-1 0 1,0 0 0,1 0-1,-1 0 1,0 0-1,1 0 1,0 0-1,-1 1 1,1-1 0,-1 0-1,1 1 1,0-1-1,2 1 1,-2 0 30,-1 0 0,0 0 0,1 0 1,-1 0-1,0 1 0,1-1 0,-1 0 0,0 1 0,0-1 0,1 1 1,-1 0-1,0-1 0,0 1 0,0 0 0,0 0 0,1 1 0,1 1 117,0 0-1,0 1 0,-1-1 0,0 1 0,1 0 1,-1 0-1,-1 0 0,1 0 0,-1 0 0,3 8 1,-1 10 544,-1-1 1,-1 1 0,-1 28 0,0-17 33,5-41-1254,2-11-279,-2 4-56,0-1-1,1 1 0,16-28 0,-20 39 773,1 0 0,0-1 0,0 2-1,0-1 1,0 0 0,1 0 0,-1 1-1,1 0 1,0 0 0,0 0 0,0 0-1,0 1 1,0-1 0,1 1 0,-1 0-1,1 0 1,7-1 0,-9 3 102,-1-1 1,0 1-1,0 1 1,0-1 0,0 0-1,1 0 1,-1 1-1,0-1 1,0 1-1,0 0 1,0 0-1,0-1 1,0 1 0,0 0-1,0 1 1,-1-1-1,1 0 1,0 1-1,-1-1 1,1 1 0,1 1-1,3 5 267,0-1 0,-1 1 0,7 12 0,-11-17-232,5 7 248,0 1 41,0 0 0,1-1 0,7 10 0,-12-17-316,1-1-1,-1 0 0,0 1 1,1-1-1,-1 0 0,1 0 1,0 0-1,0 0 0,0-1 1,0 1-1,0-1 1,0 0-1,0 0 0,0 0 1,1 0-1,3 0 0,-1-1-47,-1-1 0,0 1 0,0-1-1,1 0 1,-1-1 0,0 1-1,0-1 1,0 0 0,-1 0 0,7-4-1,45-30-359,-56 36 367,6-4-85,-1 0-1,0 0 0,-1 0 1,1 0-1,-1-1 0,0 0 1,7-9-1,-10 11 49,1 1 0,-1-1-1,0 0 1,0 0 0,0 0 0,-1 0 0,1 0-1,-1 1 1,1-1 0,-1 0 0,0 0 0,0 0-1,0 0 1,-1 0 0,1 0 0,-1 0 0,0 0-1,-1-4 1,-1 0 6,0 1 0,0-1-1,0 0 1,-1 1 0,-6-7-1,8 10 45,0 0 0,0 0-1,-1 1 1,1-1-1,-1 1 1,0-1 0,0 1-1,0 0 1,0 0 0,0 1-1,0-1 1,-7-2 0,9 4 8,0 0 1,0 0-1,0 0 1,0-1-1,0 1 1,0 0-1,0 1 1,0-1-1,0 0 1,0 0-1,0 0 1,-1 1-1,1-1 1,0 1-1,0-1 1,0 0-1,-1 2 1,0 0 23,0-1 0,1 1 1,-1-1-1,1 1 0,-1 0 0,1-1 1,0 1-1,-2 3 0,-1 4 157,0 0-1,1 0 1,-3 12-1,4-13-46,-6 19 488,1 1 0,-3 37 1,9-62-600,2 12 122,-1-15-165,0 1 1,0-1-1,0 0 0,0 1 1,0-1-1,0 0 1,1 0-1,-1 1 1,0-1-1,0 0 0,0 1 1,0-1-1,1 0 1,-1 0-1,0 0 0,0 1 1,1-1-1,-1 0 1,0 0-1,1 0 0,-1 1 1,0-1-1,0 0 1,1 0-1,-1 0 1,0 0-1,1 0 0,-1 0 1,0 0-1,1 0 1,-1 0-1,0 0 0,1 0 1,-1 0-1,0 0 1,1 0-1,-1 0 0,0 0 1,1 0-1,-1 0 1,1 0-1,11-6-189,-1 1-1,1-1 0,-1-1 1,0 0-1,11-10 1,-3 4-217,12-11-378,-25 18 627,2 0-1,-1 0 1,0 1 0,1 0 0,14-6 0,-21 10 160,0 1-1,0 0 1,-1 0-1,1-1 1,0 1-1,0 0 1,0 0-1,0 0 1,0 0 0,-1 0-1,1 0 1,0 0-1,0 0 1,0 0-1,0 1 1,0-1-1,-1 0 1,1 0 0,0 1-1,0-1 1,0 1-1,-1-1 1,1 1-1,0-1 1,-1 1-1,1-1 1,0 1 0,-1-1-1,1 1 1,-1 0-1,1-1 1,-1 1-1,1 0 1,-1 0-1,1-1 1,-1 1-1,0 0 1,1 0 0,-1 1-1,2 3 73,-1 1 0,1-1 0,-1 1 0,0 9 0,-1-13-53,1 22 204,-2-17-502,1 0-1,1 0 1,1 13 0,-1-19 195,-1-1-1,0 1 1,0-1-1,0 1 1,0-1-1,0 0 1,1 1 0,-1-1-1,0 1 1,0-1-1,1 0 1,-1 1-1,0-1 1,1 0 0,-1 1-1,1-1 1,7 1-799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6713,'5'2'855,"1"1"1272,0 0 1,0 0-1,8 6 1,-13-7-1679,1-1-1,0 1 1,-1-1-1,1 1 1,-1-1 0,0 1-1,0 0 1,0 0-1,1-1 1,-2 1 0,1 0-1,0 0 1,0 0-1,-1 0 1,2 4 0,-2-3-133,0 0 1,0 0 0,0 0 0,0 1 0,0-1-1,-1 0 1,0 4 0,1-5-281,-1-1 1,1 0-1,-1 1 0,1-1 0,-1 1 1,0-1-1,0 0 0,1 1 0,-1-1 1,0 0-1,0 0 0,0 0 0,0 0 1,0 0-1,-1 0 0,1 0 0,0 0 1,-2 1-1,3-2-53,0 0 0,0-1 0,0 1 0,0 0 0,0 0 0,0 0 0,0 0 0,0 0 0,0 0 0,0-1 0,0 1 0,0 0 0,0 0 0,0 0 0,0 0 0,0 0 0,0 0 0,0 0 0,0-1 0,0 1 0,0 0 0,0 0 0,0 0-1,0 0 1,0 0 0,0 0 0,0 0 0,-1 0 0,1-1 0,0 1 0,0 0 0,0 0 0,0 0 0,0 0 0,0 0 0,0 0 0,0 0 0,-1 0 0,1 0 0,0 0 0,0 0 0,0 0 0,0 0 0,0 0 0,0 0 0,0 0 0,-1 0 0,1 0 0,0 0 0,0 0 0,0 0 0,0 0 0,0 0 0,0 0 0,0 0 0,-1 0 0,1 0 0,0 0 0,0 0 0,0 0 0,0 1 0,0-1 0,6-12-1104,-5 10 948,2-2-78,4-8-621,1 0 1,14-16 0,-20 25 823,1 0 0,-1 1 1,1 0-1,-1-1 0,1 1 0,0 0 0,0 1 0,-1-1 1,1 0-1,1 1 0,-1 0 0,0-1 0,0 1 1,0 0-1,1 1 0,5-2 0,-8 2 85,-1 0 0,1 1 0,-1-1 0,1 0 0,-1 0-1,1 0 1,-1 0 0,1 1 0,-1-1 0,1 0 0,-1 1 0,1-1 0,-1 0 0,0 1-1,1-1 1,-1 0 0,1 1 0,-1-1 0,0 1 0,0-1 0,1 1 0,-1-1 0,0 0 0,0 1-1,1 0 1,2 14 1054,-3 14 517,0-24-1321,-1 0-1,1 0 1,1 0-1,-1 0 1,2 9-1,-1-13-268,-1-1-1,0 1 1,1 0 0,-1-1-1,1 1 1,0 0 0,-1-1-1,1 1 1,-1-1 0,1 1-1,0 0 1,-1-1-1,1 0 1,0 1 0,0-1-1,0 0 1,-1 1 0,1-1-1,0 0 1,0 0 0,0 1-1,0-1 1,0 0-1,2 0-30,-1 0 0,0 0-1,0 0 1,0 0-1,1 0 1,-1 0 0,2-1-1,0-1-152,-1 0-1,1 0 0,-1 0 1,0 0-1,1-1 0,-1 1 1,-1-1-1,1 0 0,0 0 1,-1 0-1,1 0 0,1-4 1,9-9-983,49-63-3799,-59 75 4869,-1 1 0,1 0 0,0 0-1,4-4 1,-7 7 96,1-1-1,-1 1 1,0 0-1,1 0 1,-1 0-1,0-1 1,1 1 0,-1 0-1,1 0 1,-1 0-1,0 0 1,1 0-1,-1 0 1,0 0-1,1-1 1,-1 1-1,1 0 1,-1 0 0,0 1-1,1-1 1,-1 0-1,1 0 1,0 0 28,-1 1 1,0-1-1,1 0 0,-1 1 1,0-1-1,1 1 0,-1-1 1,0 1-1,1-1 1,-1 1-1,0 0 0,0-1 1,0 1-1,1-1 0,-1 1 1,0-1-1,0 1 1,0 0-1,0-1 0,0 1 1,0 28 1760,0-16-371,3 23 0,-3-32-1259,1-1 0,-1 0 0,1 0 0,0 0 0,0 0 1,0 0-1,1 0 0,-1 0 0,1-1 0,-1 1 0,1 0 0,3 3 0,-4-6-152,0 1 0,-1 0 0,1-1 0,0 1 0,0 0 0,0-1 0,0 0 0,-1 1-1,1-1 1,0 1 0,0-1 0,0 0 0,0 0 0,0 1 0,0-1 0,0 0 0,0 0 0,0 0 0,2 0 0,-1-1-27,0 1 1,0-1-1,0 1 0,0-1 1,1 0-1,-1 0 1,0 0-1,2-2 1,4-3-200,-1 0 1,0 0 0,8-9 0,1-4-616,0-1 1,-1 0-1,14-28 1,-22 38 487,-6 12 252,-1 6 165,-12 72 1273,-5 43 246,15 107 349,-2 26-225,4-251-1698,0 0-1,0 0 1,-1 0 0,0-1-1,0 1 1,0 0 0,0-1-1,-1 1 1,-3 6 0,5-10-30,0-1 0,-1 1 0,1-1 0,-1 1 0,1-1 0,-1 1 0,1-1 0,-1 0 0,0 1 0,1-1 0,-1 1 0,1-1 0,-1 0 0,0 0 0,1 0 0,-1 1 0,0-1 0,1 0 0,-1 0 0,0 0 0,0 0 0,1 0 0,-2 0 0,-15-5-3,4-1-121,0 0 1,0-1-1,1-1 1,0 0-1,1-1 0,-12-10 1,6 3-657,0-1 1,-26-36-1,34 40-7,0-1-1,-8-15 1,15 26 793,1 0 0,-1 0 0,1 0 0,0-1 0,0 1 0,0 0 0,1-1 0,-1 1 0,1 0 0,-1-1 0,1 1 0,0-1 0,0 1 0,1-1-1,-1 1 1,2-5 0,0 5 47,0 0-1,0-1 0,0 1 1,0 0-1,1 0 0,0 1 1,4-5-1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4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8570,'2'20'3953,"-2"5"-1873,0 10-552,-2 4-215,0 9-433,2 3-192,0 5-288,-4-4-80,4-3-96,2-2-32,-2-10-104,8 2-24,-1-11-16,-2-4-248,-1-10-968,-1-8-560,-4-9 936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3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8762,'-96'13'4425,"80"-13"-1369,12 0-1079,4 0-241,8 0-615,-8 0-321,12 0-512,22 0-120,45-3-72,-33 1-232,-2-4-1048,-1 5-745,-11 1 1073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41 5113,'-3'-5'8312,"2"-2"-5290,1 7-2917,0-1 0,0 0-1,0 0 1,0 0 0,0 1 0,0-1-1,0 0 1,0 0 0,-1 1 0,1-1-1,0 0 1,-1 0 0,1 1-1,0-1 1,-1 0 0,1 1 0,-1-1-1,1 0 1,-1 1 0,1-1 0,-1 1-1,0-1 1,-1-1 58,-1 1 0,1 0 0,0 0 0,0 0-1,-1 0 1,-3 0 0,3 0-61,-1 0 0,0 0 0,1 0 0,-1 1 0,0 0 0,1 0 0,-1 0 0,-5 0 0,7 1-39,-1 0 1,1-1-1,0 1 1,0 0-1,-1 1 0,1-1 1,0 0-1,0 0 0,0 1 1,0 0-1,0-1 1,0 1-1,1 0 0,-1 0 1,1 0-1,-3 3 0,-6 10 180,2 1 0,0-1 0,1 2 0,0-1 0,1 1-1,1 0 1,1 0 0,0 0 0,-2 34 0,6-43-187,-1 0 0,1 0 0,2 15 0,-2-21-59,1 0 1,-1 0-1,1 0 0,-1 0 1,1 0-1,0 0 0,0-1 1,-1 1-1,1 0 0,0 0 1,1-1-1,-1 1 0,0-1 1,0 1-1,1-1 0,-1 0 1,1 1-1,-1-1 0,1 0 1,0 0-1,-1 0 0,3 1 1,0-1-59,0 0 1,0 0 0,0 0 0,0-1 0,0 0-1,0 1 1,0-1 0,1-1 0,-1 1 0,0-1-1,0 1 1,0-1 0,4-2 0,3 0-300,-1-1 0,0-1 0,19-10-1,-12 2-461,0 0-1,0-1 0,23-26 0,4-4-601,-42 42 1401,0 1 0,0-1 0,0 0 0,0 1 0,0-1 0,0 1 0,0 0 0,1 0 1,-1-1-1,4 0 0,-6 2 49,0 0 0,1 1 0,-1-1 0,0 0-1,0 0 1,0 0 0,0 0 0,1 0 0,-1 1 0,0-1 0,0 0 0,0 0 0,0 0 0,0 0 0,1 1 0,-1-1 0,0 0 0,0 0 0,0 0 0,0 1 0,0-1 0,0 0 0,0 0-1,0 1 1,0-1 0,0 0 0,0 0 0,0 0 0,0 1 0,0-1 0,0 0 0,0 1 0,0 12 687,0-7-185,1 4 353,0 0-1,4 14 0,2 5 740,-7-28-1582,0 0 0,0 0-1,1 0 1,-1 0 0,1 0-1,-1 1 1,1-1 0,-1 0-1,1 0 1,0 0 0,-1-1-1,1 1 1,0 0 0,0 0-1,0 0 1,0 0 0,0-1-1,0 1 1,0-1 0,0 1-1,0 0 1,0-1 0,0 0-1,0 1 1,0-1 0,2 1-1,2 0-22,0-1 0,-1 1 0,1-1 0,0 0 0,4-1 0,-5 1-31,0-1-1,0 0 0,0 0 1,0 0-1,0 0 0,-1-1 1,1 1-1,-1-1 0,1 0 1,-1 0-1,1 0 0,4-5 1,-7 6-19,0 0 1,0 0-1,0 0 1,0 0 0,0 0-1,0-1 1,-1 1-1,1 0 1,0 0 0,-1-1-1,1 1 1,-1 0-1,1-1 1,-1 1-1,1-1 1,-1 1 0,0 0-1,0-1 1,0 1-1,0-1 1,0 1 0,0-1-1,0 1 1,-1 0-1,1-1 1,0 1 0,-1-1-1,1 1 1,-1 0-1,1-1 1,-1 1-1,0 0 1,1 0 0,-1-1-1,0 1 1,0 0-1,-2-2 1,-5-4-121,1-1 0,-2 2 0,1-1 0,-1 1 0,-17-9 0,10 7 129,0 1-1,-31-9 0,37 12 204,10 4-173,0 0-1,0 0 1,0 0 0,0 0-1,0 0 1,0 0 0,0 0-1,0 0 1,0 0 0,0 0-1,0 0 1,0 0 0,-1 0-1,1-1 1,0 1-1,0 0 1,0 0 0,0 0-1,0 0 1,0 0 0,0 0-1,0 0 1,0 0 0,0 0-1,0 0 1,0-1 0,0 1-1,0 0 1,0 0-1,0 0 1,0 0 0,0 0-1,0 0 1,0 0 0,0 0-1,1 0 1,-1 0 0,0 0-1,0 0 1,0-1 0,0 1-1,0 0 1,0 0-1,0 0 1,0 0 0,0 0-1,0 0 1,0 0 0,0 0-1,16-5 263,-6 2-246,24-12 39,-22 10-38,0 0-1,23-7 1,-26 11 46,-1-1-1,1 1 1,-1 1-1,1-1 1,-1 2 0,1-1-1,-1 1 1,0 0 0,1 1-1,-1 0 1,15 5-1,-18-5-23,-1 0-1,0 0 1,0 0-1,-1 1 1,1-1-1,0 1 1,-1 0-1,0 0 1,1 0-1,-1 1 1,0-1-1,-1 1 1,1-1-1,-1 1 1,1 0-1,-1 0 1,0 0-1,-1 0 1,1 1-1,-1-1 1,0 0-1,0 1 0,1 8 1,-2-9 52,0 1 0,-1-1 0,1 0 0,-1 1 0,0-1 0,-1 0 1,1 1-1,-1-1 0,1 0 0,-5 7 0,3-7-27,1-1-46,3-6-86,2-8-172,1 4 122,-1 0 0,2 1 1,-1-1-1,1 1 0,0 0 0,0 1 0,0-1 0,1 1 1,0 0-1,0 0 0,1 1 0,-1 0 0,10-5 0,-15 9 125,1-1 1,-1 1-1,0-1 0,1 1 0,-1 0 0,0-1 0,0 1 0,1 0 0,-1 0 0,0 0 0,1 0 0,-1 0 0,0 0 0,1 1 0,-1-1 0,0 0 0,1 1 0,-1-1 0,0 0 0,0 1 0,1 0 0,-1-1 0,0 1 0,0 0 0,0 0 0,0-1 0,0 1 0,0 0 0,0 0 0,0 0 0,0 0 0,-1 0 0,1 0 0,0 1 0,-1-1 0,1 0 0,0 0 0,-1 0 0,0 1 0,1-1 0,-1 2 0,2 6 183,0 0 1,-1 0-1,0 0 0,-1 16 1,0-21-101,0 11 109,0-10-282,-1 0 0,1 0 0,1 0-1,-1 0 1,2 5 0,-2-10 60,0 0 1,0 0-1,0 0 1,0 0 0,0 0-1,0 1 1,0-1-1,0 0 1,0 0 0,0 0-1,0 0 1,0 0-1,0 0 1,1 0-1,-1 0 1,0 0 0,0 0-1,0 0 1,0 0-1,0 0 1,0 0 0,0 0-1,0 0 1,0 0-1,0 0 1,0 0-1,1 0 1,-1 0 0,0 0-1,0 0 1,0 0-1,0 0 1,0 0 0,0 0-1,0 0 1,0 0-1,0 0 1,0 0-1,1 0 1,-1 0 0,0 0-1,0 0 1,0 0-1,0 0 1,0 0 0,0 0-1,0 0 1,0 0-1,0-1 1,0 1-1,0 0 1,0 0 0,0 0-1,0 0 1,0 0-1,0 0 1,0 0 0,0 0-1,0 0 1,0 0-1,0 0 1,1-1 0,12-10-692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 11707,'-6'-1'1565,"0"1"1,0 0-1,0 0 1,-7 0-1,8 1-737,-1 0 0,1 0 0,0 1 0,-8 2-1,8-1-611,0-1-1,0 1 1,0 0-1,1 0 0,-1 1 1,1-1-1,0 1 1,0 0-1,0 0 0,0 1 1,1-1-1,-1 1 1,1 0-1,0-1 0,1 1 1,-4 10-1,4-10-118,0 0 1,1 0-1,-1 1 0,1-1 0,1 0 0,-1 1 1,1-1-1,0 10 0,0-12-80,1 0 0,-1 0 0,1 0-1,0-1 1,0 1 0,0 0 0,0 0 0,0-1-1,1 1 1,-1-1 0,1 1 0,0-1 0,0 0 0,-1 0-1,1 0 1,1 0 0,3 4 0,3-1 32,0 0 1,17 7-1,-11-5 16,-14-7-57,0 1 0,0-1 0,0 1-1,0-1 1,0 1 0,0 0 0,-1-1 0,1 1-1,0 0 1,0 0 0,0 1 0,0-2-3,-1 0-1,0 1 1,0-1 0,0 0 0,0 1 0,0-1-1,0 0 1,0 1 0,1-1 0,-1 0 0,0 1-1,0-1 1,0 1 0,-1-1 0,1 0 0,0 1-1,0-1 1,0 0 0,0 1 0,0-1 0,0 0-1,-1 1 1,0 0 7,0 0-1,0 0 1,0 0-1,0 0 1,0 0 0,0 0-1,0 0 1,-1 0-1,1 0 1,0-1-1,-3 2 1,0-1-139,0 1-1,-1-1 1,1-1 0,-1 1-1,1 0 1,-1-1 0,1 0-1,-1 0 1,1-1 0,-1 1-1,-5-2 1,8 2-323,-1-1 1,1 0-1,-1 1 0,1-1 1,-1 0-1,1 0 0,0 0 1,0-1-1,-1 1 1,1 0-1,0-1 0,0 0 1,0 1-1,1-1 0,-1 0 1,0 0-1,1 0 0,-1 0 1,1 0-1,-2-3 1,2 3 125,1 0 1,0 1-1,-1-1 1,1 0-1,0 0 1,0 1-1,0-1 1,0-2-1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8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11426,'12'4'4857,"0"22"-2096,-2 11-929,-9 17-383,-4 7-89,-7 12-552,-4 0-216,6-8-272,6-10-136,7-18-296,8-12-304,6-21-608,4-1-384,-7-23-1065,-4-5-1143,-11-6 2367</inkml:trace>
  <inkml:trace contextRef="#ctx0" brushRef="#br0" timeOffset="1">2 207 11058,'-1'0'4849,"5"4"-2368,5 2-89,4 4-591,4-4-473,9 0-760,3-4-176,8-6-976,10-2-552,5-4 688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9690,'16'25'5508,"0"14"-2636,-12-28-2159,1 4 491,4 20 1,-6-21-225,9 23 1,-11-33-862,8 15 524,-8-19-621,0 1 0,-1 0 1,1 0-1,0 0 0,0-1 1,-1 1-1,1-1 0,0 1 1,0 0-1,0-1 0,0 1 1,0-1-1,-1 0 0,1 1 1,0-1-1,2 1 1,-3-2-17,0 1 1,1 0 0,-1 0 0,1 0 0,-1-1 0,0 1 0,1 0 0,-1-1-1,0 1 1,1 0 0,-1-1 0,0 1 0,0 0 0,1-1 0,-1 1-1,0-1 1,0 1 0,0 0 0,1-1 0,-1 1 0,0-1 0,0 1 0,0-1-1,0 1 1,0-1 0,0-6 9,0 0 1,0 1-1,-1-1 0,0 0 1,-2-8-1,0-4-20,1 7-12,-1-6-28,0 0 1,1-23-1,2 37 33,0 0-1,1-1 1,-1 1 0,1 0-1,0-1 1,0 1-1,0 0 1,0 0 0,1 0-1,0 0 1,0 0-1,0 0 1,0 0 0,5-6-1,-4 8-17,-1 1-1,0-1 1,0 0 0,1 1-1,-1 0 1,1 0 0,-1-1-1,1 2 1,-1-1 0,1 0-1,0 0 1,-1 1 0,1-1-1,0 1 1,0 0 0,0 0-1,-1 0 1,1 0 0,0 1-1,3 0 1,7 2-468,0 0 1,22 9-1,-32-10 365,1-1 23,8 3-1601,19 11 1,-11-2 478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2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77 7962,'40'3'4638,"-39"-3"-4546,-1 0-1,0 0 1,0 0 0,1 0 0,-1 0-1,0-1 1,0 1 0,1 0-1,-1 0 1,0 0 0,0 0-1,0 0 1,1 0 0,-1 0 0,0 0-1,0 0 1,0-1 0,1 1-1,-1 0 1,0 0 0,0 0-1,0 0 1,0-1 0,1 1 0,-1 0-1,0 0 1,0 0 0,0-1-1,0 1 1,0 0 0,0 0-1,0 0 1,0-1 0,0 1 0,0 0-1,0 0 1,0-1 0,0 1-1,0 0 1,0 0 0,0-1 0,0 1-1,0 0 1,0 0 0,0 0-1,0-1 1,0 1 0,-6-12 1687,4 10-1331,-1-4 74,0 1-1,-1-1 0,0 1 0,0 0 1,0 0-1,-1 0 0,-7-5 0,11 9-472,-1-1 0,0 1 0,0 0 0,1 0 0,-1 0-1,0 0 1,0 1 0,0-1 0,0 1 0,0-1 0,0 1-1,0-1 1,0 1 0,0 0 0,0 0 0,0 0-1,0 0 1,0 0 0,0 1 0,0-1 0,0 1 0,0-1-1,0 1 1,0 0 0,0 0 0,0-1 0,-2 3 0,0 0 8,0 1 1,0-1-1,0 1 1,0 0 0,1 0-1,0 0 1,0 0-1,0 0 1,0 1-1,1-1 1,-3 8 0,1-2 26,0 0 1,2-1-1,-1 1 1,-2 20-1,5-24-53,-1 0-1,1 0 1,0 1-1,1-1 1,-1 0-1,1 0 1,2 8-1,-2-13-29,-1 1 0,1 0 0,0-1 0,-1 0 0,1 1-1,0-1 1,0 1 0,0-1 0,0 0 0,0 0 0,0 1 0,1-1-1,-1 0 1,0 0 0,1 0 0,-1 0 0,0-1 0,1 1-1,-1 0 1,1 0 0,-1-1 0,1 1 0,0-1 0,-1 0 0,1 1-1,0-1 1,-1 0 0,1 0 0,-1 0 0,1 0 0,0 0-1,1-1 1,5 0-20,-1 0-1,0-1 1,0 0-1,0 0 1,11-5-1,32-20-124,-32 17 114,23-11 1,-40 21 32,0 0-1,0-1 1,-1 1 0,1 0-1,0 0 1,0-1 0,0 1-1,-1 0 1,1 0-1,0 0 1,0 0 0,1 1-1,-2-1 6,1 0-1,-1 0 0,0 0 1,0 0-1,1 0 1,-1 0-1,0 1 0,0-1 1,1 0-1,-1 0 0,0 0 1,0 1-1,1-1 0,-1 0 1,0 0-1,0 1 0,0-1 1,0 0-1,1 1 1,-1-1-1,0 0 0,0 1 1,0 1 25,0 0 0,0 0 0,0 0 0,0 1 0,0-1 0,0 0 0,-1 0 1,0 3-1,-7 9-98,4-7-240,2-3-126,2-4 379,0 0 1,0 1-1,0-1 0,0 0 0,0 0 1,0 0-1,0 1 0,0-1 0,0 0 1,0 0-1,0 0 0,0 1 0,-1-1 0,1 0 1,0 0-1,0 0 0,0 0 0,0 1 1,0-1-1,-1 0 0,1 0 0,0 0 1,0 0-1,0 0 0,-1 0 0,1 0 1,0 0-1,0 1 0,0-1 0,-1 0 1,1 0-1,0 0 0,0 0 0,-1 0 0,1 0 1,0 0-1,0 0 0,0 0 0,-1 0 1,1 0-1,0 0 0,0-1 0,-1 1 1,-1-1-2417,5-1 576,0 0 506,-1-6-265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3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52 284 9938,'5'1'609,"-2"-1"-169,-1 1 1,1 0 0,0-1-1,-1 1 1,1 0 0,2 2 0,-4-2-269,0-1 1,0 1 0,-1 0 0,1 0-1,0 0 1,0-1 0,-1 1-1,1 0 1,-1 0 0,1 0 0,-1 0-1,1 0 1,-1 0 0,0 0 0,1 0-1,-1 0 1,0 0 0,0 0 0,0 2-1,11 78 7313,-11-81-7471,0 0 0,0 0 1,1 1-1,-1-1 0,0 0 1,0 0-1,0 1 0,0-1 1,0 0-1,0 1 0,0-1 1,0 0-1,0 0 0,0 1 1,0-1-1,0 0 0,0 1 1,0-1-1,0 0 0,0 0 1,0 1-1,0-1 0,-1 0 0,1 0 1,0 1-1,0-1 0,0 0 1,0 0-1,-1 0 0,1 1 1,0-1-1,0 0 0,0 0 1,-1 0-1,1 1 0,0-1 1,0 0-1,-1 0 0,1 0-33,-1 0-1,1 0 0,-1-1 0,1 1 0,0 0 0,-1-1 0,1 1 0,0 0 0,-1-1 0,1 1 0,0 0 0,-1-1 0,1 1 0,0-1 0,0 1 0,-1 0 0,1-1 0,0 1 0,0-1 0,0 1 0,0-1 1,0 1-1,-1-1 0,-2-15-1127,1 4 203,-1 1 0,0-1 1,-1 1-1,-5-13 0,-10-11-895,12 23 1385,0 0 0,1-1-1,0 1 1,1-2-1,0 1 1,-4-22 0,9 34 524,0-1 0,0 1 1,0 0-1,-1-1 1,1 1-1,1-1 1,-1 1-1,0-1 0,0 1 1,0 0-1,1-1 1,-1 1-1,1 0 0,-1-1 1,1 1-1,0 0 1,-1 0-1,1-1 0,0 1 1,0 0-1,0 0 1,0 0-1,0 0 1,0 0-1,0 0 0,0 0 1,0 0-1,0 1 1,1-1-1,-1 0 0,0 1 1,0-1-1,1 1 1,-1-1-1,0 1 1,1-1-1,-1 1 0,1 0 1,-1 0-1,1 0 1,-1 0-1,0 0 0,1 0 1,-1 0-1,1 1 1,-1-1-1,0 0 1,1 1-1,1 0 0,1 1 218,0 0 0,0 0 0,0 1-1,0-1 1,-1 1 0,1 0-1,-1 0 1,0 0 0,1 1 0,-1-1-1,-1 1 1,4 5 0,13 14 731,59 52 1876,-75-72-2789,1 0 0,-1 0 0,0 1 0,0-1-1,0 1 1,-1 0 0,1 0 0,-1 0 0,0 0 0,0 0-1,-1 0 1,1 1 0,-1-1 0,0 1 0,0-1 0,1 6-1,-3-3 37,0-10-1835,4 1 1035,3 0 585,-1 0 1,0 0 0,0-1 0,0 0 0,0 0 0,0 0 0,5-5 0,7-4-21,-16 11 89,1 0-1,-1 0 0,1 0 1,-1 0-1,1 1 1,0-1-1,-1 0 1,1 1-1,0-1 0,-1 1 1,1 0-1,0 0 1,0 0-1,-1-1 1,1 2-1,3-1 0,-4 0 37,0 1-1,0-1 0,0 1 0,0 0 0,0-1 0,0 1 1,0 0-1,0-1 0,0 1 0,0 0 0,0 0 0,-1 0 1,1 0-1,0 0 0,-1 0 0,1 0 0,0 0 0,0 1 1,1 5 181,-1-1 0,1 0 0,-1 0 0,0 1 0,0-1 0,-1 8 0,0-12-173,0 16 287,0-10-312,0 0-1,2 12 1,-2-19-48,0-1 1,0 0-1,0 0 1,0 0-1,0 1 1,0-1-1,0 0 1,0 0-1,0 0 0,0 1 1,0-1-1,0 0 1,0 0-1,0 1 1,0-1-1,0 0 1,0 0-1,0 0 1,0 0-1,0 1 1,1-1-1,-1 0 1,0 0-1,0 0 1,0 0-1,0 1 1,0-1-1,1 0 1,-1 0-1,0 0 1,0 0-1,0 0 1,1 0-1,-1 0 1,0 1-1,0-1 1,0 0-1,1 0 1,-1 0-1,0 0 1,0 0-1,0 0 1,1 0-1,-1 0 1,0 0-1,0 0 1,0 0-1,1 0 0,9-10-2278,-8 8 1972,11-13-763</inkml:trace>
  <inkml:trace contextRef="#ctx0" brushRef="#br0" timeOffset="1">578 0 8762,'22'8'5049,"-8"15"-160,-14 10-2729,4 10-47,-8 10-665,4 7-416,1-3-415,-1-4-105,1-13-248,-2-12-304,6-13-720,3-12-329,-5-11-783,4-7-353,-5-9 1473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3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8754,'0'0'93,"-15"1"6755,15-1-6758,0 0 1,-1 0-1,1 0 1,0 0 0,0 0-1,0 0 1,-1 0-1,1 0 1,0 1 0,0-1-1,-1 0 1,1 0-1,0 0 1,0 0-1,0 0 1,0 1 0,-1-1-1,1 0 1,0 0-1,0 0 1,0 0 0,0 1-1,0-1 1,-1 0-1,1 0 1,0 1-1,0-1 1,0 0 0,0 0-1,0 0 1,0 1-1,0-1 1,0 0 0,0 0-1,0 1 1,0-1-1,0 0 1,0 0-1,0 1 1,0-1 0,0 0-1,0 0 1,0 0-1,0 1 1,1-1 0,-1 0-1,0 0 1,0 0-1,0 1 1,0-1-1,0 0 1,1 0 0,-1 0-1,0 1 1,0-1-1,0 0 1,0 0 0,1 0-1,1 2 71,0 0 1,0-1-1,0 1 0,0-1 1,0 0-1,0 0 0,1 0 1,-1 0-1,0 0 1,1 0-1,-1 0 0,1-1 1,2 1-1,5 0-103,22 1 0,94-11-2668,-22 0-33,-49 7 2178,65 6 1,-112-4 671,-7 0-126,1 0 0,-1 0 1,0 0-1,0 0 0,0 0 0,0 0 1,0 0-1,1 0 0,-1 1 0,0-1 1,0 0-1,0 1 0,0-1 0,0 1 1,0 0-1,2 0 0,-3 0-21,0-1-1,0 0 1,0 1-1,0-1 1,0 0-1,0 1 1,0-1 0,0 0-1,0 1 1,0-1-1,-1 0 1,1 1-1,0-1 1,0 0 0,0 0-1,0 1 1,0-1-1,-1 0 1,1 0-1,0 1 1,0-1 0,0 0-1,-1 0 1,1 1-1,0-1 1,0 0-1,-1 0 1,1 0 0,0 0-1,-1 1 1,1-1-1,0 0 1,0 0-1,-1 0 1,-2 2 372,-13 11 733,0 1 0,1 0 0,1 1 0,0 1 0,-21 31 0,34-46-1126,0 1-1,0-1 0,0 0 0,1 1 0,-1-1 1,1 0-1,-1 1 0,1-1 0,-1 1 0,1-1 1,0 1-1,0-1 0,-1 1 0,1-1 0,0 1 1,1-1-1,-1 1 0,0 1 0,1-2-18,0 1-1,-1-1 1,1 0-1,0 1 1,0-1-1,0 0 1,0 0-1,0 0 0,1 0 1,-1 0-1,0 0 1,0 0-1,1 0 1,-1 0-1,0 0 1,1-1-1,1 2 1,7 0 38,6 2 0,-15-4-54,-1 1 1,1-1 0,0 0-1,-1 0 1,1 0-1,-1 1 1,1-1 0,-1 0-1,1 0 1,-1 1 0,0-1-1,1 1 1,-1-1-1,1 0 1,-1 1 0,0-1-1,1 1 1,-1 0 0,1 0 5,-1 0 37,-4 0 23,2-1-55,-95 8-699,54-11-1703,36 4 1099,12-3 582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3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15955,'8'5'5898,"-1"-5"-3962,-6 0-1136,-1-1 24,-1-1 105,-1 1-153,1 0-1136,0-1-512,-1 1 1176,1 0-592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8938,'0'-1'3689,"0"-1"-1705,0 1-528,4 2 65,0 19 15,28 55-288,-36-33-199,2 1-353,2-6-176,1-10-296,4-10-176,-1-9-816,-4-11-657,0-7-2223,-2 1 2239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45:3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9050,'14'-4'5720,"9"1"-3219,-4 1-1187,-8 0-896,118-17 1746,-96 16-2010,65 2 0,-92 1-117,0 1 0,1 0 0,-1 0 0,0 1-1,0-1 1,0 1 0,0 0 0,0 1 0,0 0 0,-1 0-1,7 4 1,-9-5 24,-1 1-1,1-1 0,0 1 0,-1 0 0,1 0 1,-1 0-1,0 0 0,0 0 0,0 0 1,0 1-1,-1-1 0,0 1 0,1-1 1,-1 1-1,0-1 0,-1 1 0,1 0 1,-1 0-1,1-1 0,-1 5 0,-1 10 260,0-1-1,-2 1 1,-3 16-1,-18 54 530,4-15-541,15-46-226,4-25-132,1-1 0,0 1 1,0 0-1,0 0 0,0 0 1,0 0-1,0 0 0,1-1 1,-1 1-1,0 0 0,2 2 1,-2-4 26,0 0 0,0 0 1,0 0-1,0 0 1,0 1-1,0-1 0,0 0 1,0 0-1,0 0 1,0 0-1,0 0 0,0 0 1,0 0-1,0 0 1,0 0-1,1 0 0,-1 0 1,0 0-1,0 0 1,0 0-1,0 0 0,0 0 1,0 0-1,0 0 1,0 0-1,0 0 0,0 0 1,0 0-1,0 0 1,0 0-1,0 0 0,0 0 1,0 0-1,0 0 1,0 0-1,1 0 0,-1 0 1,0 0-1,0 0 1,0 0-1,0 0 0,0 0 1,0 0-1,0 0 1,0 0-1,0-1 0,0 1 1,0 0-1,0 0 1,0 0-1,0 0 0,0 0 1,0 0-1,0 0 1,0 0-1,0 0 0,0 0 1,0 0-1,0 0 1,0 0-1,0 0 0,0 0 1,0 0-1,0 0 1,0 0-1,0-5-3377,-1 3 2233</inkml:trace>
  <inkml:trace contextRef="#ctx0" brushRef="#br0" timeOffset="1">85 384 7834,'-5'-2'4305,"6"8"-32,6-1-2177,8-2-528,9-1 97,5 0-297,5-5-304,6-5-520,-1 3-184,-10-5-320,-2 4-312,-9 0-784,2 2-608,0 4 984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3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7330,'-13'4'4200,"1"-1"-567,5-2-1440,3 0-265,7 1-464,-3-2-239,0-2-481,18 2-136,46-1-312,-25 1-104,1 1-208,-2-3-344,1 2-1104,1-3-753,-7-8 1265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2:4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81 4889,'-13'-2'1998,"-23"1"-1,32 1-1522,0 0 0,-1 1 0,1-1 0,0 1 0,-1 0 0,1 0 0,0 1 0,0-1 0,-4 3 0,8-4-430,0 0 0,0 0 0,0 0 1,0 0-1,0 0 0,0 0 0,0 0 1,0 0-1,0 0 0,0 0 1,0 0-1,0 0 0,1 0 0,-1 0 1,0 0-1,0 0 0,0 0 0,0 0 1,0 0-1,0 0 0,0 0 1,0 0-1,0 0 0,0 0 0,0 0 1,0 0-1,0 0 0,0 0 0,0 0 1,0 0-1,0 0 0,0 0 1,0 0-1,0 0 0,0 1 0,0-1 1,0 0-1,0 0 0,0 0 1,0 0-1,0 0 0,0 0 0,0 0 1,0 0-1,0 0 0,0 0 0,0 0 1,0 0-1,0 0 0,0 0 1,0 0-1,0 0 0,0 0 0,0 0 1,0 0-1,0 0 0,0 0 0,0 0 1,0 0-1,0 0 0,0 0 1,0 1-1,0-1 0,7 0 525,19 0-605,-19 0 74,8 0 88,-1-1 0,22-4 0,-2 1 105,0 1-1,36 1 1,-7 1-72,83-14 221,-90 7-267,-10 6-34,0 1 0,68 7 0,-69-2-50,1-2-1,67-5 0,-10-10 32,-35 1-28,15 0-7,-6 3-9,-43 5 2,0 1 0,45 1-1,153 7 77,-227-5-94,102 3 41,52 1 139,-19 1 58,-130-5-227,101-4 111,67-3 115,-43 3-50,100 7 19,-80 2-87,-37-12-39,-80 3-36,1 2 0,61 5 0,-73 0-31,28 3 17,76 0-1,-23-3 9,-4 0 2,5-6-5,120-1 39,-196 5-59,0 2 0,61 12 0,69 10 28,-60-11-24,176 15 20,-271-28-39,51 3 30,63-3 1,-107-3-14,27-5 0,1-1 11,62 0-342,-109 8-537,-3 3 371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3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70 139 4305,'-38'-45'2618,"36"43"-2223,0-1-1,0 0 1,0 0 0,1 0 0,-1-1 0,1 1-1,0 0 1,0 0 0,-1-7 0,-4-8 1529,5 15-1596,0 0 0,0 1 1,0-1-1,0 0 0,0 0 1,0-4-1,0-3 734,0 6 481,4 16-548,6 17-692,5 37 0,-9-40-190,14 122 446,-8-53-275,36 189 278,-10-70-345,-36-205-230,-1-6-67,0 0 1,1 0 0,0 0 0,-1 0 0,3 4 0,-3-26-3021,0-10 1865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39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8290,'23'8'6191,"6"4"-5353,-3-4-301,8 2-26,-1 2 1,50 23-1,-77-31-409,0 0 0,1 0-1,-1 0 1,-1 1-1,1 0 1,-1 0 0,0 0-1,0 1 1,0 0-1,-1 0 1,0 0 0,0 0-1,6 14 1,-8-14-36,0 1-1,0-1 1,-1 1 0,0-1-1,0 1 1,0 0 0,-1-1 0,0 1-1,0 0 1,-1 0 0,0-1-1,0 1 1,-1 0 0,1-1 0,-5 10-1,-2 1-15,0 0 0,-1 0 0,-1 0 0,0-1 0,-2-1 0,0 0 0,0 0 0,-20 16 0,21-21-698,-1-1 0,0 0 0,-20 11 0,24-15-126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3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4745,'13'8'2913,"21"15"1,-29-19-2564,0 0-1,-1 0 1,0 1 0,1 0-1,-2 0 1,1 0 0,3 6 0,1 6 220,-1 0 1,-1 1 0,-1 0 0,6 32-1,2 36 381,-9-58-692,-3-21-177,1-1 0,0 1 0,0 0 0,4 9-1,-6-15-63,1-1-1,-1 1 0,0 0 0,1-1 0,-1 1 0,0 0 0,0-1 0,0 1 0,0 0 0,0-1 0,0 1 0,0 0 0,0 1 0,0-2-11,0 0 0,0 0 1,0 0-1,0 0 0,0 1 0,-1-1 1,1 0-1,0 0 0,0 0 0,0 0 1,0 0-1,0 0 0,0 0 0,-1 0 1,1 0-1,0 0 0,0 0 0,0 1 1,0-1-1,-1 0 0,1 0 0,0 0 1,0 0-1,0 0 0,0 0 0,-1 0 1,1 0-1,0 0 0,0 0 0,0-1 1,0 1-1,0 0 0,-1 0 0,0 0 15,-1-1 0,1 0-1,0 1 1,-1-1-1,1 0 1,0 0 0,0 0-1,0 0 1,0 0-1,-2-1 1,0-4-5,-1 1-1,1-1 1,1 0 0,-1 0 0,1 0 0,0 0-1,0 0 1,-1-9 0,0-3-26,0-34-1,3 37 0,1-1 0,1 1 0,0-1-1,1 1 1,8-24 0,-2 15-17,1 1 0,21-38 1,-26 53 4,0 0 0,0 1-1,1 0 1,0 0 0,0 0 0,12-9 0,-17 15-158,1 1-1,-1-1 1,0 1-1,1-1 1,-1 1-1,0 0 1,1 0-1,-1 0 1,0 0-1,1 0 0,-1 0 1,0 0-1,1 0 1,-1 0-1,1 1 1,-1-1-1,0 0 1,0 1-1,1-1 1,-1 1-1,0 0 1,0-1-1,1 1 1,0 1-1,1 0-390,16 9-1325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40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47 8530,'-3'0'409,"0"-1"-1,0 0 1,0 1 0,0 0 0,0 0 0,0 0-1,0 0 1,0 0 0,0 0 0,0 1-1,0 0 1,0 0 0,-5 1 0,6 0-285,-1-1 1,1 1 0,0-1-1,0 1 1,0 0 0,0 0-1,0 0 1,0 0 0,0 0-1,1 0 1,-1 1 0,1-1-1,0 1 1,-1-1 0,0 6-1,-1-1 2,1 1-1,1 0 0,0 0 0,0 0 1,0 0-1,1 1 0,0-1 0,1 0 1,0 0-1,3 13 0,-2-11-70,0-1 1,1 0-1,1 0 0,-1 0 0,2-1 1,-1 1-1,1-1 0,11 14 1,-14-19-49,1 0 0,0 0 1,-1 0-1,1-1 1,1 0-1,-1 1 1,0-1-1,0 0 1,1-1-1,-1 1 0,1 0 1,0-1-1,-1 0 1,1 0-1,0 0 1,0-1-1,0 1 1,0-1-1,0 0 1,-1 0-1,1 0 0,7-1 1,-6 0 3,0-1 0,0 1 0,0-1 0,-1 0 0,1 0 0,0-1 0,-1 1 0,0-1 0,1 0 0,-1 0 0,0-1 0,-1 1 0,1-1 0,-1 0 0,1 0 0,4-7 0,-4 4 18,0 0-1,-1-1 1,0 1-1,0-1 0,-1 0 1,1 1-1,-2-1 1,1 0-1,-1 0 1,0 0-1,-1-1 1,0 1-1,0 0 0,-1 0 1,-2-10-1,2 12 3,0-1-1,-1 1 0,0 0 0,-1 0 1,1 1-1,-1-1 0,0 0 0,-1 1 1,1-1-1,-1 1 0,0 0 0,0 1 1,-1-1-1,1 1 0,-1-1 0,0 1 1,0 1-1,-1-1 0,-10-5 1,8 6-60,0 0 1,0 0-1,-1 1 1,1 0 0,0 0-1,-1 1 1,0 0 0,1 1-1,-1 0 1,-10 1-1,18-1-135,-1 0 0,1 0 0,0 1-1,-1-1 1,1 0 0,0 1-1,-1-1 1,1 1 0,0-1-1,-2 2 1,2-2 1,1 1 0,-1-1-1,1 1 1,0-1 0,-1 1-1,1-1 1,0 1 0,-1-1 0,1 1-1,0-1 1,-1 1 0,1-1-1,0 1 1,0-1 0,0 1 0,0 0-1,0-1 1,0 1 0,0-1-1,0 1 1,0 0 0,0-1 0,0 1-1,0-1 1,0 1 0,0 0-1,6 11-1639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4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6673,'-1'1'456,"-1"0"0,1 0 0,0 0 0,-1 1 0,1-1 0,0 1 0,0-1 0,0 1 0,0-1 0,0 1 0,1 0 0,-1-1-1,0 1 1,1 0 0,-1 0 0,1-1 0,-1 4 0,-1 6 137,0-3-379,0 0 1,1 1 0,0-1 0,1 1 0,0 0-1,0-1 1,1 1 0,0-1 0,0 1 0,1-1-1,0 1 1,1-1 0,-1 0 0,2 0 0,3 8-1,-4-12-192,-1 1 0,1-1-1,0 0 1,0 0 0,0-1-1,1 1 1,0-1-1,-1 1 1,6 2 0,-6-4-17,-1-1 1,0 1 0,1-1-1,-1 0 1,0 0-1,1 0 1,0 0 0,-1 0-1,1 0 1,-1-1-1,1 0 1,0 1 0,-1-1-1,1 0 1,0 0 0,-1 0-1,5-2 1,0 1 6,0-2 1,-1 1 0,0-1 0,0 0-1,0-1 1,0 1 0,0-1-1,-1 0 1,1-1 0,-1 1-1,8-10 1,-11 11 5,1 1 1,-1-1-1,0 0 1,-1 0-1,1-1 0,0 1 1,-1 0-1,0-1 1,0 1-1,0 0 0,0-1 1,0 1-1,-1-1 0,1 0 1,-1 1-1,0-1 1,0 1-1,0-1 0,-1 1 1,1-1-1,-1 0 0,0 1 1,-2-6-1,0 3 28,0 0 0,-1 0 0,0 0 0,0 1 0,0 0-1,0-1 1,-1 2 0,-5-6 0,2 4 13,1 0 0,-1 1-1,1 0 1,-2 0 0,-10-5 0,16 10-42,1-1 0,-1 0 0,0 0 0,0 1 0,0 0 0,1-1-1,-1 1 1,0 0 0,0 1 0,0-1 0,1 0 0,-1 1 0,0-1 0,0 1 0,1 0 0,-1 0 0,0 0 0,1 0 0,-1 1 0,1-1 0,-3 3 0,3-3-40,1 0 0,-1 0 0,1 0 0,0 0-1,0 1 1,0-1 0,0 0 0,0 1 0,0-1 0,0 1 0,0-1 0,0 1 0,0-1 0,1 1-1,-1 0 1,1-1 0,0 1 0,-1 0 0,1-1 0,0 1 0,0 0 0,0 0 0,0-1 0,0 1-1,0 0 1,0 0 0,1-1 0,-1 1 0,1 0 0,-1-1 0,1 1 0,0-1 0,1 3 0,-1-2-184,0 0 0,0-1 0,0 1 0,1-1 0,-1 0 0,1 1 0,-1-1 0,1 0 0,-1 0 0,1 0 0,0 0 0,-1 0 0,1 0 0,0 0 0,0-1 0,0 1 0,0-1 0,0 1 0,-1-1 0,1 0 0,0 1 0,3-1 0,17 0-987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4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89 8026,'-9'-22'3781,"6"13"-2319,0 0 1,-9-15-1,11 23-1275,0-1 0,-1 0 0,1 0 0,0 1 0,-1-1 0,1 1 0,-1-1-1,0 1 1,1-1 0,-1 1 0,0 0 0,0 0 0,0 0 0,0 0 0,0 0 0,0 0 0,-2 0 0,2 1-138,1 0-1,-1 0 1,1-1 0,-1 1 0,1 1 0,0-1-1,-1 0 1,1 0 0,-1 0 0,1 1 0,0-1-1,-1 1 1,1-1 0,0 1 0,-1 0 0,1-1-1,0 1 1,0 0 0,0 0 0,0 0-1,0 0 1,0 0 0,0 0 0,0 0 0,-1 2-1,-1 1-14,1-1-1,0 1 0,0 0 1,1 0-1,-1 0 0,1 0 1,-1 6-1,-1 6 1,2-1 0,0 1 0,0-1 1,2 1-1,1 16 0,18 79 73,-15-85-74,60 249 267,25-7-26,-73-229-249,12 33 96,-25-60-177,0 0 1,-1 1-1,2 22 1,-5-33-14,1-1 1,-1 0 0,0 1 0,0-1 0,0 0-1,-1 1 1,1-1 0,0 0 0,0 1 0,-1-1-1,1 0 1,-1 0 0,1 1 0,-2 1 0,2-3 7,-1 1 0,1-1 1,0 0-1,0 0 0,-1 0 1,1 1-1,0-1 0,-1 0 1,1 0-1,0 0 1,-1 0-1,1 0 0,0 0 1,-1 0-1,1 0 0,0 0 1,-1 1-1,1-1 1,0-1-1,-1 1 0,1 0 1,0 0-1,-1 0 0,1 0 1,-2 0-147,1-1 0,0 0 1,-1 1-1,1-1 0,0 0 0,0 0 1,0 0-1,0 0 0,-2-1 0,-17-21-1160</inkml:trace>
  <inkml:trace contextRef="#ctx0" brushRef="#br0" timeOffset="1">1 407 9858,'17'-8'4265,"6"2"-2385,10 2-535,2-6-129,1 6-432,2 6-200,1-4-352,-1 4-88,-4-1-104,-5 3-368,-13 1-1184,-3 3 1040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3:41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10 6785,'-72'-8'3182,"68"7"-2529,-1 1 0,1-1 0,-1 1-1,1 0 1,0 0 0,-1 1 0,1-1-1,0 1 1,-1 0 0,-4 2 0,8-3-559,1 0-74,0 0-1,0 0 0,0 0 0,0 0 0,0 0 0,0 1 0,0-1 1,0 0-1,0 0 0,-1 0 0,1 0 0,0 0 0,0 0 1,0 0-1,0 0 0,0 0 0,0 0 0,0 0 0,0 0 0,0 0 1,0 0-1,0 0 0,0 0 0,-1 0 0,1 0 0,0 0 1,0 0-1,0 0 0,0 0 0,0 0 0,0-1 0,0 1 0,0 0 1,0 0-1,0 0 0,0 0 0,0 0 0,0 0 0,0 0 1,0 0-1,0 0 0,-1 0 0,1 0 0,0 0 0,0 0 1,0 0-1,0 0 0,0 0 0,0-1 0,0 1 0,0 0 0,0 0 1,0 0-1,0 0 0,0 0 0,0 0 0,0 0 0,4-3 761,46 2-460,-21 1-219,116 0 439,-111 2-370,0 1 1,37 9 0,-1 0 191,112 5 0,159-8-107,-304-9-235,386-1 122,-324 0-115,158 4 36,-95 1-30,88 4 14,-214-5-27,1-3 0,0 0 1,45-8-1,-69 6 48,18-1 0,-45 4-992,-19 3 1,17-1 155,-13 2-131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18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83 6817,'0'0'3061,"0"0"-768,0 0-340,0 0-398,0 0-301,1-7 1863,0 3-3016,0 3-67,-1 0-1,0 0 1,1 0-1,-1 0 1,0 0 0,0 0-1,1 0 1,-1 0-1,0 0 1,0 0-1,0-1 1,-1 0-12,1 1 0,-1-1 0,0 1-1,1-1 1,-1 1 0,0-1 0,0 1 0,0-1 0,0 1 0,0 0 0,0 0 0,0 0 0,-2-2-1,0 0-11,-1-1 0,0 1 0,0 0 0,0 0 0,0 0 0,0 0 0,-1 1 0,1 0-1,-1 0 1,1 0 0,-1 0 0,0 1 0,0 0 0,0 0 0,0 0 0,-6 0-1,-3 1-8,1 0 0,-1 1 0,0 1 0,0 0 0,1 0 0,-25 9 0,30-8-4,1 0-10,0-1 0,-1 1-1,1 1 1,1 0-1,-1-1 1,-10 10-1,16-12 9,0 0-1,-1 0 1,1 1-1,0-1 1,0 1-1,0-1 1,0 1 0,1-1-1,-1 1 1,0-1-1,1 1 1,-1 0-1,1-1 1,-1 1-1,1 2 1,0-2-3,0 1 0,0-1 1,1 1-1,-1-1 0,1 1 1,-1-1-1,1 0 0,0 1 1,0-1-1,0 0 0,1 1 0,-1-1 1,2 3-1,8 9 0,0-1 0,0 0-1,2 0 1,20 16 0,65 42 64,-61-46 20,-32-22-39,-1 1 1,1-1-1,-1 1 0,0-1 1,0 1-1,-1 0 1,1 1-1,3 5 0,-6-9-12,-1 1-1,1-1 1,0 1-1,-1-1 0,1 1 1,-1-1-1,0 1 1,1 0-1,-1-1 0,0 1 1,0-1-1,0 1 1,0 0-1,-1-1 0,1 1 1,0-1-1,-1 1 1,1 0-1,-1-1 0,1 1 1,-1-1-1,0 1 1,1-1-1,-1 0 0,0 1 1,0-1-1,0 0 1,0 0-1,0 1 1,-1-1-1,-1 1 0,-3 4 53,-1-1-1,1-1 1,-1 1-1,-1-1 0,1-1 1,0 1-1,-1-1 1,0 0-1,1-1 1,-17 3-1,19-4-235,0 0-1,-1-1 1,1 1 0,-1-1 0,0-1 0,1 1-1,0-1 1,-1 0 0,1 0 0,-1 0-1,1-1 1,0 1 0,0-2 0,0 1-1,0 0 1,0-1 0,-5-4 0,9 7-81,0-1 0,0 0 0,0 1 0,1-1 0,-1 0 1,0 0-1,0 0 0,1 0 0,-1 0 0,1 1 0,-1-1 1,1 0-1,-1 0 0,1 0 0,0-1 0,-1 1 0,1 0 1,0 0-1,0 0 0,0 0 0,0 0 0,0 0 0,0 0 1,0 0-1,0 0 0,0 0 0,0-1 0,1 1 0,-1 0 0,1-1 1,1-2-363,1 1-1,-1 0 1,6-7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1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8738,'1'-1'260,"-1"1"1,1 0-1,-1-1 1,1 1-1,0 0 1,-1-1-1,1 1 1,-1 0-1,1 0 1,0 0-1,-1 0 1,1 0-1,0-1 1,-1 1-1,1 0 1,0 1-1,-1-1 1,1 0-1,0 0 1,-1 0-1,1 0 1,-1 0-1,2 1 1,-1 0-80,-1 0-1,1 0 1,-1-1 0,1 1 0,-1 0-1,1 0 1,-1 0 0,0 0 0,1 0-1,-1 0 1,0 0 0,0 1 0,0-1-1,0 0 1,0 0 0,0 1 0,-1 77 2632,-1-18-2002,2-55-765,0 0-1,0 0 0,1-1 1,0 1-1,0 0 0,1-1 1,-1 1-1,1-1 0,6 11 1,-7-14-36,0 0 0,1 0 0,-1 0 0,1 0 0,-1 0 0,1 0 0,0-1 0,0 1 0,0-1 0,0 1 0,0-1 0,0 1 0,1-1 0,-1 0 1,0 0-1,1 0 0,-1-1 0,0 1 0,1 0 0,-1-1 0,1 0 0,-1 1 0,1-1 0,-1 0 0,4-1 0,-1 1-21,0-1 0,0 0 0,0-1 0,0 1 0,0-1 0,-1 0 0,1 0 0,0 0 0,-1-1 1,0 0-1,0 0 0,1 0 0,-2 0 0,1 0 0,0-1 0,-1 0 0,6-7 0,2-5-58,-1-1-1,0 0 1,9-24 0,-4 10 40,-14 29 36,6-14 17,-7 15-12,0 0 0,1 0 0,-1 1 0,0-1 0,0 0-1,0 0 1,1 0 0,-1 0 0,0 0 0,0 0 0,0 0 0,-1 0 0,1 0 0,0-1 0,-1 2 165,0 5 63,0 10 146,2 79-18,-1-87-337,1 0 1,-1 0 0,1 0 0,3 9-1,-3-12-33,0-1-1,0 0 0,1 0 0,-1 0 0,1 0 1,0 0-1,0 0 0,0-1 0,3 3 0,-4-3-78,1-1-1,-1 0 1,1 0 0,-1 0-1,1 0 1,0 0-1,-1-1 1,1 1 0,0 0-1,-1-1 1,1 1-1,0-1 1,0 0-1,0 0 1,-1 0 0,1 1-1,2-2 1,16-2-459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6:3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33 11170,'-7'-5'7723,"-2"4"-5828,-13 3-1445,17-1-353,1 0 0,-1 0 0,0 1 0,1-1-1,-1 1 1,1 0 0,0 0 0,0 1 0,0-1 0,0 1 0,0 0 0,0 0 0,1 0 0,-1 1 0,1-1-1,0 1 1,-4 4 0,3 0-15,0-1-1,0 1 1,0 0-1,1 0 1,1 0-1,-1 1 1,1-1-1,0 0 1,0 10-1,2-13-45,0 0-1,0 0 0,0 0 1,0 0-1,1 0 1,0 0-1,0 0 1,1 0-1,-1-1 1,1 1-1,0 0 1,0-1-1,1 1 1,-1-1-1,1 0 0,5 7 1,-2-5-14,1 1 1,-1-2-1,1 1 0,0-1 1,0 0-1,1 0 1,-1-1-1,1 0 0,0 0 1,0-1-1,10 3 1,-10-4-40,-1-1 1,0 0-1,1 0 1,-1 0 0,0-1-1,1 0 1,-1 0-1,1-1 1,-1 0-1,0 0 1,1-1-1,-1 0 1,10-4 0,-8 2-50,0 0 1,-1-1-1,0 0 1,0 0 0,0-1-1,-1 0 1,1 0-1,9-11 1,-14 13 52,-1 1 0,1-1 0,-1 1 1,0-1-1,0 0 0,0 0 0,0 0 0,-1 0 0,1 0 1,-1 0-1,0 0 0,-1 0 0,1-1 0,-1 1 1,1 0-1,-1-1 0,-1 1 0,1 0 0,0 0 0,-1-1 1,-2-5-1,0 1 30,-1 1 0,0-1 0,0 1 1,-1 0-1,0 1 0,0-1 0,-1 1 0,0 0 1,0 0-1,0 1 0,-1 0 0,0 0 0,-1 0 1,-7-4-1,5 4 1,0 1 1,0 0-1,0 0 1,0 1-1,-1 0 1,0 1-1,0 0 1,0 1-1,0 0 1,0 1-1,-13-1 1,23 2-23,-8 1-34,-19 1 0,26-1-62,0-1 0,0 0 0,0 1 0,1 0 0,-1-1 0,0 1 0,0 0 0,0 0 0,1 0 0,-1 0 0,0 0 0,1 0 0,-1 0 0,1 1-1,-2 1 1,2-2-27,1-1-1,0 0 1,0 1 0,0-1-1,0 1 1,0-1-1,-1 1 1,1-1-1,0 1 1,0-1-1,0 1 1,0-1-1,1 1 1,-1-1-1,0 1 1,0-1-1,0 1 1,0-1-1,0 0 1,1 1-1,-1-1 1,0 1-1,0-1 1,1 1-1,-1-1 1,0 0-1,0 1 1,1-1-1,-1 0 1,1 1-1,0-1 1,10 5-1165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19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10386,'1'26'4553,"1"14"-2248,-2 9-641,4 5 0,-1 8-487,3-2-297,6-5-560,0-8-120,1-1-96,2-6-24,-1-7-48,1 0-80,-4-17-704,-5-4-392,-6-17-1577,-2-11-1648,-9-15 2865</inkml:trace>
  <inkml:trace contextRef="#ctx0" brushRef="#br0" timeOffset="1">34 21 9554,'6'-3'555,"-1"0"-1,1 0 1,0 1-1,-1 0 1,1 0-1,0 0 1,1 1-1,-1 0 1,0 0-1,0 1 1,0-1-1,1 1 1,9 2-1,-9-1-342,0 0-1,0 0 0,0 1 0,-1 0 0,1 1 1,-1-1-1,0 1 0,0 0 0,0 1 0,0 0 1,0 0-1,5 5 0,-8-7-127,-1 0 1,0 0-1,0 1 0,0-1 1,0 1-1,0 0 1,-1-1-1,1 1 0,-1 0 1,0 0-1,0 0 0,0 0 1,0 0-1,0 0 1,0 5-1,-1-3-19,0-1-1,0 1 1,0-1 0,-1 0 0,0 1-1,0-1 1,0 1 0,-1-1-1,-3 8 1,-1 0-13,-1-1 0,-1 0 0,0 0 1,0-1-1,-1 0 0,-13 12 0,12-13-114,-24 22 15,29-28-297,1 0-1,0 0 1,-1-1 0,1 1 0,-1-1 0,-7 3 0,11-5 201,0 0 1,1 0-1,-1 1 0,0-1 0,1 0 1,-1 0-1,0 0 0,1 0 1,-1 0-1,0 0 0,1 0 1,-1 0-1,0 0 0,0-1 0,1 1 75,-1 0-1,1-1 1,0 1-1,-1-1 0,1 1 1,0 0-1,0-1 1,0 1-1,-1 0 0,1-1 1,0 1-1,0-1 1,0 1-1,0-1 0,0 1 1,0 0-1,0-1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69 10306,'8'14'4233,"-1"8"-2328,-12 9 71,1 14-352,0 7-215,2 4-617,4 0-288,0-12-264,8 1-72,2-9-88,-4-6-32,1-3 0,-5-12-176,-4-9-792,0-2-585,-4-12-2912,5-10 2825</inkml:trace>
  <inkml:trace contextRef="#ctx0" brushRef="#br0" timeOffset="1">0 9 10490,'16'-5'4177,"1"5"-2721,1-4 41,6 7-329,-4 5-184,-3 0-296,0 8-176,-8 2-135,-3 5-49,-10 8-104,-8-1-56,-7-1-72,-7-1-32,8-6-144,-6-4-272,2-10-689,10-5-479,6-11 880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44 9370,'2'4'1264,"-1"0"1,0 1-1,-1-1 1,1 9-1,-1 1 34,-3 19 0,1-11-82,0-8-514,2-1-1,2 26 0,-2-36-654,1 1 0,-1 0 0,1-1 0,0 1 0,0-1 1,0 1-1,1-1 0,0 0 0,-1 0 0,1 1 0,0-1 0,0 0 0,1-1 0,-1 1 0,5 4 0,-6-6-43,0 0 1,1 0 0,-1 0 0,0-1-1,1 1 1,-1 0 0,0-1-1,1 1 1,-1-1 0,1 1-1,-1-1 1,1 0 0,-1 0-1,1 1 1,-1-1 0,1 0-1,-1 0 1,1-1 0,2 1-1,-2-1-4,1 0-1,-1 0 1,0 0-1,1 0 1,-1-1-1,0 1 1,0-1-1,1 1 1,-1-1-1,2-2 1,1-1-9,-2 0 1,1 1 0,0-1-1,-1-1 1,0 1-1,0 0 1,0-1 0,-1 1-1,2-8 1,-3 6 3,0 0 1,0 0-1,-1 0 1,1 0-1,-2 0 1,1 0-1,-1-1 1,0 1-1,-1 0 1,-4-12-1,2 8 18,0 1 0,-1 0-1,0 0 1,-1 1-1,0-1 1,-9-10-1,13 18-7,0-1 0,0 1 0,0 0 0,0 0 0,0 1 0,0-1-1,-1 0 1,1 1 0,-1-1 0,1 1 0,-1 0 0,0 0-1,1 0 1,-1 0 0,0 0 0,0 1 0,1-1 0,-4 1-1,2 0-12,1 0-1,0 1 0,0-1 0,0 1 0,0 0 0,0 0 0,0 0 0,0 0 0,0 0 0,0 1 0,0 0 0,1-1 0,-1 1 0,1 0 0,-1 0 0,-2 3 0,0 0-226,0 1 0,0 1 0,0-1-1,0 1 1,1-1 0,-4 11-1,6-15-73,1 1-1,0-1 0,0 1 0,0-1 1,0 1-1,1 0 0,-1-1 0,1 1 1,0-1-1,0 1 0,-1 0 0,2 0 1,-1-1-1,0 1 0,0-1 0,1 1 1,0 0-1,-1-1 0,1 1 0,0-1 1,0 1-1,3 3 0,-1-2-128,0-1-1,0 0 1,7 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51 7306,'1'-4'835,"0"1"-1,0-1 1,-1 1 0,0-1 0,0 1 0,0-1 0,-1-5 0,1 8-678,0 1 0,0-1 1,0 0-1,0 0 0,-1 0 0,1 1 0,0-1 0,-1 0 0,1 1 1,-1-1-1,1 0 0,0 1 0,-1-1 0,0 0 0,1 1 1,-1-1-1,1 1 0,-1-1 0,0 1 0,1-1 0,-1 1 0,0 0 1,1-1-1,-1 1 0,0 0 0,0-1 0,1 1 0,-1 0 1,0 0-1,0 0 0,0 0 0,1 0 0,-1 0 0,0 0 0,0 0 1,0 0-1,1 0 0,-1 0 0,0 0 0,0 1 0,-2-1-55,1 1 0,-1 0 0,1 0 0,0 0 0,-1 0-1,1 0 1,0 0 0,0 0 0,0 1 0,0-1 0,0 1 0,0-1-1,0 1 1,1 0 0,-1 0 0,0 0 0,1 0 0,0 0-1,-1 0 1,1 0 0,0 1 0,0-1 0,0 0 0,0 1-1,1-1 1,-1 0 0,1 1 0,-1-1 0,1 4 0,0 2-59,1 1 0,0-1-1,0 1 1,0-1 0,1 1 0,5 11 0,23 48 70,-15-37-41,-10-21-172,-2-5 172,0 0 1,0 1 0,4 10 0,-6-15-94,-1 0 0,0-1 0,0 1 0,0 0 1,0-1-1,0 1 0,0 0 0,0-1 0,0 1 0,0-1 0,0 1 0,0 0 1,0-1-1,0 1 0,-1 0 0,1-1 0,0 1 0,-1 0 0,1 0-38,-1-1-1,1 0 0,-1 1 1,1-1-1,-1 1 1,1-1-1,-1 0 0,0 0 1,1 1-1,-1-1 0,0 0 1,1 0-1,-1 0 1,0 0-1,1 0 0,-1 0 1,0 0-1,1 0 0,-1 0 1,0 0-1,0 0 0,0 0-137,-1-1 0,1 1 0,0 0 0,0-1 0,0 1 0,-1-1 0,1 0 0,0 1 0,0-1 0,0 0 0,0 1 0,0-1 0,0 0 0,0 0 0,1 0 0,-1 0 0,0 0 0,0 0 0,1 0 0,-1 0 0,0-3 0,0 4 138,1-1 1,0 0 0,-1 0 0,1 1 0,0-1 0,0 0 0,0 0 0,0 0 0,0 0 0,0 1-1,0-1 1,0 0 0,0 0 0,0 0 0,0 1 0,0-1 0,0 0 0,1 0 0,-1 1-1,0-1 1,1 0 0,-1 0 0,1 1 0,-1-1 0,1 0 0,-1 1 0,1-1 0,-1 1 0,1-1-1,-1 0 1,1 1 0,0-1 0,-1 1 0,1 0 0,1-1 0,6-2 75,0 2 0,-1-1 0,1 1 1,0 0-1,1 1 0,-1-1 0,8 2 1,-3-1 156,3 0 130,0 0 0,-1-2-1,1 0 1,-1 0 0,26-9 0,-35 9-250,1 0 0,-1-1 0,1 0 1,-1-1-1,0 1 0,0-1 0,-1-1 0,1 1 0,-1-1 0,0 0 1,0 0-1,0 0 0,-1-1 0,6-8 0,-9 11-14,1 0 0,-1 0-1,0 0 1,1-1 0,-2 1 0,1 0-1,0 0 1,-1-1 0,1 1 0,-1 0-1,0-1 1,0 1 0,0 0 0,-1-1-1,1 1 1,-1 0 0,0 0 0,0-1-1,0 1 1,0 0 0,0 0 0,-1 0-1,0 0 1,1 0 0,-1 0 0,0 1-1,0-1 1,-1 1 0,1-1 0,-5-3-1,5 4 48,-1 0-1,1 0 0,-1 0 0,0 0 1,0 0-1,0 1 0,0-1 0,0 1 1,0 0-1,0 0 0,-1 0 0,1 0 1,0 0-1,0 1 0,-1 0 0,1-1 1,-1 1-1,1 1 0,0-1 0,-1 0 1,1 1-1,0 0 0,0-1 0,-1 1 1,1 1-1,0-1 0,0 0 0,0 1 1,0-1-1,-3 3 0,4-2-41,0 0 1,0 1-1,0-1 0,0 0 0,0 1 1,0-1-1,1 1 0,-1 0 0,1-1 0,-1 1 1,1 0-1,0 0 0,0 0 0,1 0 1,-1 0-1,1 0 0,-1 0 0,1 0 0,0 0 1,0 0-1,0 0 0,1 0 0,0 5 1,1 0-11,0 0 1,0 0 0,1 0-1,0 0 1,1-1 0,0 1-1,6 10 1,-6-13-38,0 0-1,0 0 0,1 0 1,-1-1-1,1 0 0,0 0 1,0 0-1,1 0 0,-1-1 1,1 0-1,-1 0 0,1 0 1,8 2-1,-5-2 192,1-1 1,-1 0-1,1-1 0,0 0 1,0 0-1,0-1 0,18-1 1,25-8 497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 9626,'8'-2'4609,"-9"0"-2000,-8 9-313,2 4-343,-26 10-625,0 12-408,-3 14-440,-11-1-104,15 8-160,4-9-80,10-11-120,3-4-280,8-13-944,1-9-704,-2-12 1079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8506,'7'-20'4081,"13"24"-1233,3 5-751,6 18-57,0 10-327,7 7-433,-3 0-312,2-7-488,1-1-144,-10-11-200,-3-2-72,-4-6-816,-9-8 2809,-2-10-1753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72 189 10074,'14'-11'4153,"-9"18"-2057,5 2-519,-10 13 95,0 6-232,-2 4-519,-10 4-345,6-3-432,-5-4-48,6-8-56,2-5-72,5-9-872,3-4-537,-16-15 841</inkml:trace>
  <inkml:trace contextRef="#ctx0" brushRef="#br0" timeOffset="1">1 0 10602,'19'7'4345,"-10"-4"-2464,3 1-785,4 9-256,0 3-280,9 2-208,-14 0-520,11 3-1672,10 0 1344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9474,'-29'6'7559,"-1"6"-4084,27-10-3286,-1 0 1,1 0 0,0 0-1,-1 0 1,1 1-1,0-1 1,1 1 0,-1 0-1,0 0 1,1 0-1,-1 0 1,1 1 0,-3 4-1,5-6-153,-1 1-1,1-1 0,-1 1 0,1-1 0,0 1 1,0 0-1,0-1 0,0 1 0,0-1 1,0 1-1,1-1 0,-1 1 0,1-1 1,0 1-1,0-1 0,0 0 0,2 5 1,1 0-2,1 0 1,-1 0 0,1 0 0,7 7-1,2-1 23,1-1-1,0 0 1,0-1-1,19 10 0,20 15 275,-52-34-289,0-1 1,0 1-1,0 0 1,0 0-1,0 0 1,-1 0 0,3 2-1,-4-3-26,0-1 1,0 1-1,0-1 0,1 1 0,-1-1 0,0 1 0,0-1 1,0 1-1,0-1 0,0 1 0,0-1 0,0 1 0,0-1 1,0 1-1,0-1 0,0 1 0,0-1 0,0 1 0,0-1 0,0 1 1,-1-1-1,1 1 0,0-1 0,0 1 0,0-1 0,-1 0 1,1 1-1,0-1 0,-1 1 0,1-1 0,0 0 0,-1 1 1,1-1-1,-1 0 0,1 1 0,-1-1 0,0 1 0,-4 1 72,0 1-1,0-1 0,0 0 0,0-1 0,-1 1 0,1-1 0,-1 0 0,1 0 0,-8 0 0,4-1-188,0 0 0,0 0 0,0-1 0,-16-4 0,11 0-872,13 5 907,1-1 1,-1 1-1,1 0 1,-1 0-1,1-1 1,0 1-1,-1 0 1,1-1 0,0 1-1,-1 0 1,1-1-1,0 1 1,-1-1-1,1 1 1,0 0-1,0-1 1,-1 1-1,1-1 1,0 1-1,0-1 1,0 1-1,0-1 1,0 1 0,0-1-1,-1 0 1,8-12-870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10362,'2'3'4671,"3"0"-3567,-2 0-339,-1-1-457,0 0 1,0 0-1,0 1 0,0-1 0,-1 1 0,1 0 0,-1-1 1,1 1-1,-1 0 0,0 0 0,2 6 0,-2-4-74,-1 0-1,1 0 0,-1 0 1,0 0-1,0 1 0,-2 6 1,-1 5-95,-2 0 0,0-1 0,-9 21 0,11-29-69,3-8-73,0 0 0,0 0 0,0 1 0,0-1 0,0 0 1,0 1-1,-1-1 0,1 0 0,0 0 0,0 1 1,0-1-1,0 0 0,-1 0 0,1 0 0,0 1 0,0-1 1,0 0-1,-1 0 0,1 0 0,0 1 0,0-1 1,-1 0-1,1 0 0,0 0 0,0 0 0,-1 0 0,1 0 1,0 0-1,-1 0 0,1 1 0,0-1 0,-1-1-79,1 0-1,0 1 1,-1-1 0,1 1-1,0-1 1,0 0-1,-1 1 1,1-1 0,0 0-1,0 1 1,0-1-1,0 0 1,0 1 0,0-1-1,0 0 1,0 1-1,0-1 1,0 0 0,0 1-1,1-1 1,-1 0-1,6-25-492,13-37 0,-15 52 495,0 0 1,1 1 0,12-19-1,-14 24 88,1 1 0,-1 0-1,1 0 1,0 0-1,0 0 1,0 0-1,1 1 1,8-6-1,-11 8 44,-1 0 1,1 0-1,-1 1 0,1-1 0,0 0 1,0 1-1,0-1 0,-1 1 0,1-1 1,0 1-1,0 0 0,0 0 0,0 0 0,0 0 1,0 0-1,-1 0 0,1 0 0,0 1 1,0-1-1,0 1 0,0-1 0,-1 1 1,1 0-1,0 0 0,-1-1 0,1 1 1,-1 1-1,1-1 0,-1 0 0,1 0 1,-1 0-1,1 1 0,-1-1 0,0 1 0,0-1 1,2 4-1,1 3 237,0 0 0,0 0 0,-1 1 0,0-1 0,-1 1 0,3 11 0,-2-3 28,-1-3-175,1 1 1,1-1 0,0 0-1,7 16 1,-10-30-229,-1 1 0,0-1 1,0 0-1,0 0 0,0 0 0,0 1 1,1-1-1,-1 0 0,0 0 0,0 0 1,0 0-1,1 1 0,-1-1 0,0 0 1,0 0-1,0 0 0,1 0 1,-1 0-1,0 0 0,0 1 0,1-1 1,-1 0-1,0 0 0,0 0 0,1 0 1,-1 0-1,0 0 0,0 0 0,1 0 1,-1 0-1,0 0 0,0 0 0,1-1 1,-1 1-1,0 0 0,0 0 0,1 0 1,-1 0-1,0 0 0,0 0 0,0 0 1,1-1-1,-1 1 0,0 0 0,0 0 1,1-2-1012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5 264 9922,'1'5'989,"1"0"0,-1 1 0,0-1 0,0 1 0,0-1 0,-1 6 0,-2 33 2245,1-35-2808,0 0 0,0 0 0,1 1 0,0-1 0,1 0 0,2 10 0,-3-17-404,1 0 0,-1 0 0,1 0 0,0 0 0,-1 0 0,1 0 0,0-1 1,0 1-1,0 0 0,0-1 0,1 1 0,-1 0 0,0-1 0,1 1 0,-1-1 0,1 0 0,-1 0 0,1 1 0,0-1 0,0 0 0,-1 0 1,1 0-1,0-1 0,0 1 0,0 0 0,0-1 0,0 1 0,0-1 0,0 0 0,0 0 0,0 0 0,0 0 0,0 0 0,0 0 0,0 0 1,0 0-1,0-1 0,0 1 0,3-2 0,0 0-20,-1 0 1,0-1-1,0 1 1,1-1-1,-2 0 1,1 0-1,0 0 1,-1-1-1,1 1 1,-1-1-1,0 0 1,0 0-1,-1 0 1,1 0-1,-1 0 1,0-1-1,3-8 0,-3 7 8,0-1-1,-1 1 1,1-1-1,-2 0 0,1 0 1,-1 1-1,0-1 1,0 0-1,-1 0 0,0 0 1,0 1-1,-3-9 0,3 12-32,0 0-1,-1 1 1,1-1-1,-1 0 1,0 1-1,1-1 0,-1 1 1,0 0-1,0 0 1,-1 0-1,1 0 0,0 0 1,-1 0-1,1 0 1,-1 1-1,0-1 1,0 1-1,1 0 0,-1 0 1,0 0-1,0 0 1,0 0-1,0 1 0,0-1 1,0 1-1,0 0 1,0 0-1,0 0 1,0 0-1,0 1 0,0-1 1,0 1-1,0 0 1,0-1-1,0 1 0,0 1 1,-5 2-1,5-2-602,-1 0-1,1 1 1,0-1-1,0 1 1,0 0-1,0 0 1,0 0-1,-2 4 1,-2 13-1475</inkml:trace>
  <inkml:trace contextRef="#ctx0" brushRef="#br0" timeOffset="1">353 0 13211,'1'30'4953,"1"4"-3449,-1 6-328,0 8-71,2 5-193,8-1-456,3-1-216,10-9-168,4-7-24,6-13-120,-1-7-272,3-12-944,0-7-385,-26-14 913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76 5057,'-8'33'2405,"8"-32"-2282,0-1 1,0 1 0,0-1-1,0 1 1,0 0 0,0-1-1,0 1 1,0-1 0,1 1-1,-1-1 1,0 1 0,0-1-1,0 1 1,1 0 0,-1-1 0,0 0-1,1 1 1,-1-1 0,0 1-1,1-1 1,-1 1 0,1-1-1,-1 0 1,1 1 0,-1-1-1,1 0 1,-1 1 0,1-1-1,-1 0 1,1 0 0,-1 1-1,1-1 1,-1 0 0,1 0-1,0 0 1,0 0 106,0 0 0,0 1-1,0-1 1,0 0 0,0 0 0,0 0 0,0 0-1,0-1 1,0 1 0,0 0 0,0 0-1,0-1 1,0 1 0,0 0 0,0-1 0,0 1-1,1-2 1,-1 0-68,1 0 0,-1 0 0,0 0-1,1 0 1,-1 0 0,0 0 0,0-1 0,-1 1-1,1 0 1,0-1 0,-1 1 0,1-1 0,-1 1-1,0-1 1,0 1 0,0 0 0,0-1 0,0 1-1,-1-1 1,1 1 0,-1-1 0,1 1 0,-2-3-1,1 1-97,-1 1-1,1-1 0,-1 0 0,0 1 1,0-1-1,0 1 0,0 0 1,0 0-1,-1-1 0,0 2 0,1-1 1,-1 0-1,-6-4 0,5 5-24,0 0 0,0 1 1,-1-1-1,1 1 0,0 0 0,0 0 0,-1 0 0,1 1 1,-1 0-1,-6 0 0,3 0-25,0 0 0,-1 1 1,1 0-1,0 0 0,0 1 0,0 0 1,0 1-1,1 0 0,-15 7 0,16-7-3,0 1 0,1-1 1,0 1-1,-1 1 0,2-1 0,-1 1 0,0 0 0,1 0 0,0 0 0,0 0 0,0 1 0,1 0 0,-5 10 0,3-3 5,1 0 0,0 0 1,0 0-1,2 1 0,0-1 0,0 1 0,1-1 0,1 22 0,1-26-19,0 0 1,1-1-1,0 1 1,0 0-1,1-1 0,0 0 1,0 1-1,1-1 0,0-1 1,0 1-1,1 0 1,0-1-1,1 0 0,8 9 1,-9-12-78,-1 0 1,1 0 0,0 0-1,1 0 1,-1-1 0,0 0 0,1 0-1,0-1 1,0 1 0,10 1-1,-8-2-531,1-1-1,-1 0 1,1 0 0,-1-1-1,1 0 1,-1 0-1,12-3 1,28-6-1451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11514,'-20'4'5258,"5"-5"-2626,11 1-1272,10 1-151,12 2-729,12-2-168,16 2-184,6-3-48,16 5-432,1 3-592,18 0 616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12843,'7'11'4777,"-3"6"-3513,7 9 144,-10 7-279,-4 1-209,1 0-600,2-2-176,6-8-192,1-10-432,-1-10-825,-4-5 833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7898,'49'26'7372,"4"0"-4913,-11-9-1889,-25-11-510,0 1-1,0 1 1,30 19-1,-43-24-16,0 1 0,1-1 0,-1 1 0,0 0 0,-1 0 0,1 1 0,-1-1 0,0 1 0,0 0 0,0-1 0,-1 1 0,1 0 0,-1 1 0,-1-1 0,1 0 0,-1 1 0,2 7 0,-2 11 539,0 0 0,-3 27 1,2-45-466,-2 1 192,1-13-164,4-2-154,0-1 0,0 1 1,1 0-1,0 0 0,0 0 1,1 1-1,10-14 0,-12 18 23,-1 0-1,0 0 1,1 0-1,0 1 1,-1-1-1,1 1 1,0 0 0,0-1-1,1 1 1,-1 1-1,0-1 1,1 0-1,-1 1 1,1 0-1,-1 0 1,1 0-1,0 0 1,0 0-1,7 1 1,-10 0 21,1 0-1,0 0 1,-1 0 0,1 0 0,0 0-1,-1 1 1,1-1 0,0 1 0,-1-1-1,1 1 1,-1 0 0,1 0 0,-1-1-1,1 1 1,-1 0 0,0 0 0,0 0-1,1 1 1,-1-1 0,0 0-1,0 0 1,0 1 0,0-1 0,0 0-1,0 1 1,0 1 0,3 5 166,0 0 0,-1 0 1,3 15-1,4 18 216,-5-20-524,11 35 1,-15-55 16,-1 1 0,0-1 0,1 0 0,-1 0 0,0 0 0,1 0 0,-1 0 0,1 0 0,0 0 0,-1 0 0,1-1 0,0 1 0,0 0-1,-1 0 1,1 0 0,0-1 0,0 1 0,0 0 0,0-1 0,0 1 0,0-1 0,0 1 0,0-1 0,0 0 0,0 1 0,1-1 0,10-2-852</inkml:trace>
  <inkml:trace contextRef="#ctx0" brushRef="#br0" timeOffset="1">659 1 11843,'0'21'4585,"4"15"-3041,-1 9 64,2 8-288,-2 1-167,3-4-529,1-2-256,8-9-240,0-3-32,5-14-512,-2-7-520,-5-14 592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10242,'12'8'4737,"-12"-8"-1616,10 1-1969,3 2-48,4-1-456,13 2-191,0 0-337,-5-1-168,3 4-761,4-3 585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19 219 9034,'10'-3'3362,"-4"1"-2620,0-1 0,0 1 0,0-1-1,0 0 1,0 0 0,-1-1 0,6-3 0,-4 0-585,-1 1 1,0-1 0,0-1 0,0 1 0,-1-1 0,0 1 0,5-12-1,-8 14-142,0 1 0,0-1 0,-1 0-1,0 0 1,1 1 0,-1-1 0,-1 0-1,1 0 1,-1 0 0,0 0 0,0 0 0,0 0-1,-1 0 1,0 0 0,-1-5 0,1 7 0,0 1 0,0 0 1,-1 0-1,1-1 0,0 1 1,-1 0-1,1 0 0,-1 0 1,0 0-1,0 1 0,-3-4 1,4 4-1,-1 0 0,1 0 0,-1 0 0,1 1 0,-1-1 1,0 0-1,1 1 0,-1-1 0,0 1 0,1 0 0,-1-1 0,0 1 1,1 0-1,-1 0 0,0 0 0,0 0 0,1 0 0,-3 1 1,-1 0 35,1 1 0,-1 0 1,1 0-1,0 1 0,-1-1 1,1 1-1,0 0 0,1 0 0,-1 0 1,0 0-1,1 1 0,0-1 1,0 1-1,0 0 0,0 0 1,0 0-1,1 1 0,0-1 0,0 1 1,-2 5-1,2-3 26,-1 0-1,1 1 1,1-1-1,-1 1 1,1-1-1,1 1 1,0-1-1,0 1 1,0 0-1,1-1 1,0 1 0,2 10-1,-1-12-73,0-1 0,1 1 0,-1-1 0,1 1 0,0-1 0,0 0 0,1 0 0,-1 0 0,1-1 0,0 1 0,1-1 0,-1 0 0,1 0 0,9 6 0,-7-7 135,0 1 0,0-1 1,0 0-1,0-1 0,1 1 0,-1-1 0,1-1 0,0 0 1,-1 0-1,1 0 0,10-1 0,29-2 638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105 249 9226,'23'-5'4197,"-18"4"-3563,1 0 0,-1 1-1,1-1 1,0 1 0,-1 0 0,7 1 0,-9-1-423,0-1 0,0 1 1,0-1-1,0 0 0,0 0 0,0 0 1,0 0-1,0 0 0,0 0 0,-1-1 1,1 1-1,0-1 0,-1 0 0,1 0 0,-1 0 1,3-4-1,3-2-135,-1 0 1,0-1-1,8-12 1,-6 6 2,12-26 0,-19 36-68,0 1-1,0 0 1,-1-1 0,0 1-1,0-1 1,0 1 0,-1-1 0,1 0-1,-1 1 1,0-1 0,-1-6-1,0 8-2,0 0 0,0 0 0,-1 0 0,1 1 0,0-1 0,-1 0 0,0 1 0,0-1 0,0 1 0,0-1 0,0 1 0,0 0 0,-1 0 0,1 0 0,-1 0 0,1 1 0,-1-1 0,0 1 0,0-1 0,1 1-1,-1 0 1,-6-1 0,7 1 6,-1 0 0,0 1-1,0-1 1,1 1 0,-1-1-1,0 1 1,0 0 0,0 1 0,1-1-1,-1 0 1,0 1 0,0-1-1,1 1 1,-1 0 0,0 0-1,1 0 1,-1 0 0,1 0-1,-1 1 1,1-1 0,0 1-1,-1 0 1,1-1 0,0 1-1,-3 4 1,3-2 10,-1 0 1,2-1-1,-1 1 0,0 0 1,1 0-1,0 0 0,0 0 1,-1 8-1,-1 36 165,3-41-166,1 26 143,6 41 0,-1-18-29,2 9 222,21 82 0,-25-132-202,-1 0 0,0 0-1,-1 1 1,-1 24 0,-1-38-140,0 0 1,0 0-1,0 1 0,-1-1 1,1 0-1,-1 0 0,0 1 1,0-1-1,0 0 0,0 0 1,0 0-1,0 0 0,0 0 1,0 0-1,-1-1 0,1 1 1,-1 0-1,-2 1 0,2-1-19,-1-1 0,1 1-1,-1-1 1,0 0-1,1 0 1,-1 0 0,0 0-1,0-1 1,0 1-1,0-1 1,0 1 0,-4-1-1,-5-1-336,0 0 0,-1-1-1,1 0 1,0-1 0,-17-6-1,-9-6-1085,4-7 619,33 22 787</inkml:trace>
  <inkml:trace contextRef="#ctx0" brushRef="#br0" timeOffset="1">423 258 10450,'52'-37'6041,"-35"24"-5001,15-16-1,-25 22-985,-1 0 0,0 0 0,0 0 0,0-1 0,-1 0 0,0 0 0,-1-1 0,0 1 1,0-1-1,0 0 0,2-11 0,-6 18-37,1 1 1,-1-1-1,0 0 1,1 1-1,-1-1 0,0 1 1,0-1-1,0 0 1,0 1-1,0-1 1,-1 0-1,1 1 1,0-1-1,-1 0 0,1 1 1,-1-1-1,0 1 1,1-1-1,-1 1 1,0-1-1,0 1 0,0 0 1,0-1-1,0 1 1,0 0-1,0 0 1,-1 0-1,1 0 1,0 0-1,-1 0 0,1 0 1,0 0-1,-1 0 1,1 1-1,-1-1 1,0 1-1,1-1 1,-1 1-1,1-1 0,-3 1 1,-2-1 84,1 1-1,-1 0 1,1 0 0,-1 0 0,1 0 0,0 1 0,-1 0-1,1 0 1,0 1 0,-10 3 0,11-3-16,-1 0 0,1 1 0,0-1 0,0 1 0,0 0 0,0 0 0,0 1 0,1-1 0,-1 1 0,1 0 0,0-1 0,0 2 0,0-1 0,1 0 0,-1 0 0,1 1 0,0 0 0,-1 5 0,1-4-19,1 1 0,0 0 0,0-1 0,1 1 0,0 0 0,0 0 0,1-1 0,-1 1 0,1 0 0,1-1-1,-1 1 1,6 11 0,-5-12-82,1 0-1,-1-1 0,1 1 1,1-1-1,-1 0 0,1 0 0,-1 0 1,6 4-1,-6-7 77,-1 1 0,1-1 0,0 0 0,1 0 0,-1 0 0,0 0 1,0 0-1,1-1 0,-1 0 0,1 1 0,-1-1 0,1-1 0,0 1 0,4 0 0,12-1 467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13 183 10978,'33'-37'3872,"-23"29"-2164,-6 9-199,-3-1-1382,-1 1 1,0-1-1,0 1 0,1-1 0,-1 1 0,0 0 1,0-1-1,0 1 0,0-1 0,0 1 0,0 0 1,0-1-1,0 2 0,0 0-57,0 19 819,-1 0 0,-2 0 0,-8 36 0,0 5-403,11-59-464,-1 0 0,0 1 0,0-1 1,0 0-1,0 0 0,-2 3 0,3-6-20,0 1 0,-1-1 0,1 1 0,0-1 1,0 0-1,-1 1 0,1-1 0,0 0 0,0 1 0,-1-1 0,1 0 0,0 1 0,-1-1 1,1 0-1,0 0 0,-1 1 0,1-1 0,0 0 0,-1 0 0,1 0 0,-1 1 0,1-1 1,0 0-1,-1 0 0,1 0 0,-1 0 0,1 0 0,-1 0 0,1 0 0,0 0 0,-1 0 1,1 0-1,-1 0 0,1 0 0,-1 0 0,1-1 0,0 1 0,-1 0 0,1 0 0,-1 0 1,1-1-1,0 1 0,-1 0 0,1 0 0,0-1 0,-1 1 0,1 0 0,0-1 0,0 1 1,-1 0-1,1-1 0,0 1 0,0 0 0,-1-1 0,1 0 0,-1-1-8,0 0 1,0 0-1,0 0 0,0 0 0,0 0 0,0 0 0,1-1 1,-1 1-1,1 0 0,0-1 0,-1-3 0,4-29-55,0 18 16,1 0 0,1 0 0,0 0-1,2 1 1,-1-1 0,16-23-1,-8 16-150,2 1-1,1 1 1,29-31 0,-42 49 127,-2 1-112,1 0 1,1 0-1,-1 0 1,0 0 0,1 1-1,3-3 1,-6 4 88,0 1 1,-1 0-1,1-1 1,0 1-1,0 0 1,0 0-1,-1 0 1,1 0-1,0 0 1,0 0-1,0 0 1,0 0-1,0 0 1,-1 0-1,1 0 1,0 0-1,0 1 1,0-1-1,-1 0 1,1 0 0,0 1-1,0-1 1,-1 1-1,1-1 1,0 1-1,-1-1 1,1 1-1,0-1 1,-1 1-1,1 0 1,-1-1-1,1 1 1,-1 0-1,1-1 1,-1 1-1,0 0 1,1 0-1,-1 1 1,12 21-949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185 160 8994,'-7'-47'8608,"4"36"-7694,1 1 0,-6-15 0,6 21-879,1 0 1,-1 0 0,0 0 0,0 0 0,0 1 0,-1-1 0,1 1 0,-1-1 0,0 1 0,0 0 0,0 0 0,0 0-1,-1 1 1,1-1 0,-1 1 0,0 0 0,1-1 0,-1 2 0,-7-4 0,9 5-27,0-1 1,0 1-1,0-1 0,0 1 1,-1 0-1,1-1 1,0 1-1,0 0 0,0 1 1,0-1-1,0 0 0,0 0 1,0 1-1,0 0 1,0-1-1,0 1 0,0 0 1,0 0-1,0 0 1,0 0-1,0 0 0,-2 3 1,1-1 0,0 0 0,0 0 1,1 1-1,-1 0 0,1-1 0,0 1 1,0 0-1,0 0 0,-2 8 1,-3 9 16,2-5 16,-6 24 0,10-36-33,0 1 0,1-1 0,-1 1 0,1-1 0,0 0 0,1 1 0,-1-1 1,1 0-1,0 1 0,2 6 0,-3-9-7,1 0 0,0-1 0,0 1 0,0 0 0,0 0 0,1 0 0,-1-1 1,0 1-1,1 0 0,-1-1 0,1 0 0,0 1 0,-1-1 0,1 0 0,0 0 0,0 0 1,0 0-1,0 0 0,0 0 0,0 0 0,0-1 0,0 1 0,0-1 0,0 1 0,3-1 1,-2 0-4,1 0 1,-1 0-1,1 0 1,-1-1-1,1 0 1,-1 1-1,0-1 1,1-1-1,-1 1 1,0 0-1,0-1 1,0 1-1,0-1 1,0 0-1,3-3 1,4-5 11,-1 0 1,0 0-1,-1-1 1,0 0-1,12-24 0,-4 8 61,-12 21 417,-3 11 24,-5 16 378,1-9-565,1 3-2,-1 27 1,3-38-339,0-1 0,0 0 0,1 1 0,-1-1 0,1 1 0,0-1 0,-1 0 0,2 0 1,-1 1-1,0-1 0,0 0 0,1 0 0,0 0 0,3 5 0,-4-8-28,-1 1-1,1 0 1,-1-1 0,1 1-1,-1-1 1,1 1-1,-1-1 1,1 0-1,0 1 1,-1-1 0,1 0-1,0 1 1,-1-1-1,1 0 1,0 0 0,-1 1-1,1-1 1,0 0-1,0 0 1,-1 0-1,1 0 1,0 0 0,-1 0-1,1 0 1,0 0-1,0 0 1,-1-1-1,1 1 1,0 0 0,-1 0-1,1-1 1,0 1-1,0-1 1,13-10-483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12571,'-1'35'5505,"-2"9"-2881,-5 16-943,-1 2-137,5 7-584,0-2-256,4-5-415,5-7-121,-1-14-208,2-12-417,0-19 2114,-2-6-1393</inkml:trace>
  <inkml:trace contextRef="#ctx0" brushRef="#br0" timeOffset="1">335 514 17012,'-3'2'6201,"5"-2"-4873,-1 0-936,-1 0-216,-1 0-392,-1 0-24,1-1 96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0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 1440,'-2'-1'648,"1"-1"-127,0 1-33,-1 0 120,1-1 48,0 1-40,-1 0-48,1 1-104,0 0-48,-1 0-120,1 0-64,0 0-103,-1 0-33,1 0-64,0 0-16,-1 1-56,1 3-265,0-4 217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9082,'1'19'4559,"4"33"0,-3-37-4044,2 0 1,-1-1-1,2 1 1,0-1-1,8 15 1,-11-25-471,1 1 1,0-1-1,0 1 1,0-1-1,0 0 1,1-1-1,0 1 1,0 0-1,0-1 1,7 4 0,-10-5-50,1-1 0,0 0 0,0 0 1,0-1-1,0 1 0,0 0 1,0-1-1,0 1 0,0-1 1,0 1-1,0-1 0,1 0 0,-1 0 1,0 0-1,0 0 0,0-1 1,0 1-1,0 0 0,0-1 1,0 0-1,0 1 0,0-1 0,0 0 1,0 0-1,0 0 0,0 0 1,2-3-1,-2 3-20,0-1 0,0 0 1,0 0-1,-1 0 0,1 0 0,-1 0 1,0-1-1,1 1 0,-1 0 0,0-1 1,0 1-1,0-1 0,-1 1 0,1-1 1,-1 1-1,1-1 0,-1 1 0,0-1 1,0 0-1,0 1 0,0-1 0,-1 0 1,1 1-1,0-1 0,-1 1 0,-2-5 1,1 1 21,0 1 1,-1-1-1,1 1 1,-1 0-1,0 0 1,-1 0-1,0 0 1,1 1 0,-1-1-1,-1 1 1,-5-5-1,4 5 29,-1 0 0,1 0-1,-1 0 1,0 1 0,0 0 0,-14-3 0,16 4 27,0 1 1,1 0 0,-1 1 0,0-1 0,0 1 0,0 0-1,0 0 1,0 1 0,0-1 0,1 1 0,-10 3 0,14-4-48,0 0 1,-1 0 0,1 0 0,-1 0-1,1 0 1,0 1 0,-1-1 0,1 0-1,0 0 1,-1 1 0,1-1-1,0 0 1,-1 1 0,1-1 0,0 0-1,-1 1 1,1-1 0,0 0 0,0 1-1,0-1 1,-1 0 0,1 1 0,0-1-1,0 1 1,0 0 0,0-1-27,0 0 0,0 1 0,0-1 0,0 0 0,1 1 0,-1-1 0,0 0 0,0 1 1,0-1-1,1 0 0,-1 0 0,0 1 0,0-1 0,1 0 0,-1 0 0,0 1 0,0-1 0,1 0 0,-1 0 1,0 0-1,1 0 0,-1 0 0,0 1 0,1-1 0,-1 0 0,0 0 0,1 0 0,-1 0 0,1 0 0,-1 0 1,1 0-1,2 0-219,1 0-357,0 1-1,0-1 0,-1 0 0,6-1 0,8-5-648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4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 6017,'-6'-4'7832,"2"5"-4407,-1 16-2591,4-11-591,-1 2-113,-1 4 101,1 0 1,0 0-1,1 0 0,0 21 1,2-23-87,-1-1 0,2 1 1,-1-1-1,1 1 1,1-1-1,4 11 0,-7-17-130,2-1-1,-1 1 0,0-1 1,0 0-1,1 1 0,-1-1 0,1 0 1,0 0-1,-1 0 0,1 0 0,0 0 1,0-1-1,1 1 0,-1 0 1,0-1-1,0 0 0,1 1 0,-1-1 1,1 0-1,-1 0 0,1-1 1,-1 1-1,1 0 0,0-1 0,-1 1 1,1-1-1,3 0 0,-2-1-12,-1 1 0,0-1 0,0 0 0,1 0 0,-1 0 0,0 0 0,0 0 0,0-1 0,0 0 0,0 1 0,0-1 0,-1 0 0,1 0 0,-1-1 0,1 1 0,-1 0 0,3-5 0,4-5-28,-1 0 0,12-23 0,-12 20-15,0 2 20,-1-1 0,-1 0 0,0 0 0,0-1 0,4-23 0,-9 31 144,-4 14 185,1 3-186,1 1 0,0-1 1,0 0-1,1 1 1,1-1-1,-1 1 1,2-1-1,-1 0 1,2 1-1,-1-1 1,1 0-1,1-1 0,0 1 1,0 0-1,1-1 1,11 17-1,-12-21-324,7 9 635,22 22-1,-29-32-739,1 0 0,0-1 0,6 5 0,-7-6-584,0 0-1,-1-1 0,1 1 0,0-1 0,7 2 0,-1 0-1491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44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8354,'0'0'186,"0"0"-1,0-1 1,0 1 0,0 0 0,0 0 0,0-1-1,0 1 1,0 0 0,0 0 0,0-1 0,0 1 0,0 0-1,0 0 1,1-1 0,-1 1 0,0 0 0,0 0-1,0 0 1,0-1 0,0 1 0,0 0 0,1 0-1,-1 0 1,0-1 0,0 1 0,0 0 0,1 0 0,-1 0-1,0 0 1,0 0 0,0 0 0,1-1 0,-1 1-1,0 0 1,1 0 0,-1 0 62,1 0 1,0 1-1,-1-1 0,1 0 0,-1 1 1,1-1-1,-1 0 0,1 1 0,0-1 1,-1 0-1,0 1 0,1-1 0,-1 1 1,1-1-1,-1 1 0,0-1 1,1 1-1,-1-1 0,1 2 0,7 12 355,19 22 1,-19-25-383,1 1 0,-2-1 0,11 22 0,-8-15 168,17 28 0,-21-38-262,1 0-1,0 0 1,0 0 0,0-1-1,11 8 1,-18-15-121,1 1 0,-1-1 0,0 0 0,1 0 0,-1 0 0,0 1 0,1-1 0,-1 0 0,0 0-1,1 0 1,-1 0 0,1 0 0,-1 0 0,0 0 0,1 0 0,-1 0 0,1 0 0,-1 0 0,0 0 0,1 0 0,-1 0 0,0 0 0,1 0 0,-1 0 0,1 0-1,-1 0 1,0 0 0,1-1 0,-1 1 0,10-11 109,2-8-48,-2 0 0,16-39 0,-4 8-129,-13 30-605,1 1 1,1-1-1,0 2 0,24-30 0,-15 26-3400,-20 22 3918,1-1 0,-1 0 0,0 0 0,1 1 0,-1-1 1,0 0-1,1 0 0,-1 1 0,0-1 0,0 0 0,0 0 1,0 0-1,0 0 0,0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2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62 2224,'27'28'1677,"-23"-26"539,-2-4 586,-5-8 4124,2 5-6320,0 2-376,0 0 1,0 1-1,0-1 0,0 0 0,0 0 1,-1 1-1,-2-4 0,-20-25 692,23 29-837,-1 0-1,0 1 1,1-1 0,-1 1-1,0 0 1,0-1 0,0 1 0,0 0-1,0 0 1,0 0 0,0 0 0,0 0-1,-1 1 1,1-1 0,0 1-1,-1-1 1,-3 1 0,1 0 21,0 1 0,0-1 0,0 1 0,-1 0 0,-7 4 1,6-3-62,-1 1 1,1 0 0,1 1 0,-1-1 0,0 1 0,1 1 0,0-1 0,0 1 0,0 0 0,-8 10 0,12-12-40,0-1 0,0 1 0,0 0 0,0 0 0,1 0 0,-1 0 0,1 0 0,-1 1 0,1-1 0,0 0 0,0 0 0,1 1 0,-1-1 0,1 1 0,0-1 0,0 1 0,0-1 0,0 0-1,0 1 1,1-1 0,0 1 0,-1-1 0,1 0 0,0 1 0,1-1 0,1 4 0,0-2-4,0 0 0,0 0 1,0-1-1,1 1 0,0-1 0,0 0 0,0 0 0,0 0 0,0-1 0,1 1 0,0-1 0,9 5 0,-10-7-3,0 1 1,0-1-1,0 1 1,0-1-1,0-1 1,0 1-1,1 0 1,-1-1-1,0 0 1,1 0-1,-1 0 1,0-1-1,0 1 1,1-1-1,-1 0 1,0 0-1,7-4 1,-4 3 0,-1-2-1,0 1 1,0-1 0,-1 0 0,1 0 0,-1 0 0,1-1-1,-2 0 1,1 0 0,4-6 0,-7 8 6,0 0 0,0 0 1,0 0-1,-1-1 0,1 1 0,-1 0 1,0-1-1,0 1 0,0-1 0,0 1 1,0-1-1,-1 0 0,0 1 0,0-1 1,0 0-1,0 1 0,0-1 0,-1 0 1,0 1-1,-1-6 0,0 2 22,-1 1 1,0 0-1,0-1 0,-1 1 0,-7-10 1,9 13-15,0 1 1,0 0 0,-1-1 0,1 1-1,-1 0 1,1 0 0,-1 0 0,0 1-1,1-1 1,-1 1 0,0-1 0,0 1-1,0 0 1,0 0 0,-6-1-1,4 2-387,-1 0-1,1 1 0,0-1 0,-1 1 0,1 0 0,0 0 0,0 1 1,0 0-1,0-1 0,0 2 0,-9 4 0,1 0-1091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3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1067 42 6545,'37'-24'3372,"-20"14"1611,-17 10-4952,0 0 70,0 0 0,0 0 0,-1 0 0,1 0-1,0 0 1,0 0 0,0 0 0,-1 0 0,1 0 0,0 0-1,0 0 1,0 0 0,-1 0 0,1 0 0,0 0 0,0 0 0,0 0-1,-1-1 1,1 1 0,0 0 0,0 0 0,0 0 0,0 0-1,-1 0 1,1 0 0,0 0 0,0-1 0,0 1 0,0 0 0,0 0-1,0 0 1,-1 0 0,1-1 0,0 1 0,0 0 0,0 0-1,0 0 1,0-1 0,0 1 0,0 0 0,0 0 0,0 0 0,0-1-1,0 1 1,0 0 0,0 0 0,0 0 0,0-1 0,0 1-1,0 0 1,0 0 0,0 0 0,0 0 0,0-1 0,0 1-1,0 0 1,1 0 0,-1 0 0,0-1 0,-30 13 382,7 0-371,1 1 0,0 0 0,-30 25 0,-200 200 372,2 11-372,181-183-88,-100 125 0,88-78-16,40-51-13,23-34-46,-1-1-1,-26 30 1,43-56 24,1 1-81,0-1-1,-1 1 1,1-1 0,-1 1 0,1-1 0,-1 0-1,0 1 1,1-1 0,-5 2 0,6-3 79,0 0 1,0 0 0,0 0-1,0 0 1,0 0 0,0 0 0,0 0-1,0 0 1,0 0 0,0 0-1,0 0 1,-1 0 0,1 0 0,0 0-1,0 0 1,0 0 0,0 0 0,0 0-1,0 0 1,0 0 0,0 0-1,0 0 1,0 0 0,0 0 0,0-1-1,0 1 1,0 0 0,0 0-1,0 0 1,0 0 0,0 0 0,0 0-1,0 0 1,-1 0 0,1 0-1,0 0 1,0 0 0,0 0 0,0 0-1,0 0 1,0 0 0,0 0 0,0 0-1,0 0 1,0 0 0,0-1-1,0 1 1,0 0 0,0 0 0,0 0-1,0 0 1,0 0 0,0 0-1,0 0 1,0 0 0,0 0 0,0 0-1,0 0 1,0 0 0,1 0-1,-1 0 1,0 0 0,0 0 0,0 0-1,0 0 1,0 0 0,0-1-1,0 1 1,3-5-913,7-8 69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3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 7202,'-5'-1'340,"0"1"1,0 1-1,0-1 1,0 1-1,1 0 1,-1 0-1,0 0 1,0 1-1,1-1 1,-1 1-1,1 1 1,-1-1-1,1 0 1,0 1-1,0 0 1,0 0-1,0 0 1,0 1-1,1-1 1,0 1-1,-1 0 1,1 0-1,-4 7 1,3-3-141,0 1-1,0-1 1,1 1-1,0 0 1,1-1 0,0 1-1,0 0 1,1 0 0,0 1-1,1-1 1,0 0-1,0 0 1,1 0 0,0 0-1,2 10 1,-2-16-171,1 1 1,-1-1-1,0 0 0,1 1 0,0-1 1,0 0-1,0 0 0,0 0 1,0-1-1,0 1 0,1-1 0,-1 1 1,1-1-1,0 0 0,3 3 1,-2-3-8,1 0 0,-1 1 1,1-1-1,0-1 0,0 1 0,-1-1 1,1 0-1,0 0 0,0 0 1,6-1-1,-6 1-6,0-1 0,1 0 1,-1-1-1,0 0 0,1 1 0,-1-2 1,0 1-1,0-1 0,0 1 0,0-1 1,0-1-1,0 1 0,-1-1 0,1 0 0,-1 0 1,1 0-1,-1 0 0,0-1 0,-1 0 1,7-7-1,-6 4 24,-1 1-1,0-1 1,-1 0 0,1 1 0,-1-1-1,-1 0 1,1 0 0,-1-1 0,-1 1-1,1 0 1,-1 0 0,0 0 0,-1-1 0,0 1-1,0 0 1,-1 0 0,1 0 0,-1 0-1,-1 0 1,1 1 0,-1-1 0,-1 1-1,1-1 1,-1 1 0,0 0 0,-7-8-1,9 12-20,-1 0-1,1 0 0,-1 0 0,1 1 0,-1-1 1,0 0-1,0 1 0,1 0 0,-1 0 0,0-1 1,0 2-1,0-1 0,-1 0 0,1 1 0,0-1 1,-4 1-1,5 0-125,-1 0 1,1 0-1,0 1 1,0-1-1,0 1 1,-1-1-1,1 1 1,0 0-1,0-1 1,0 1-1,0 1 1,0-1-1,0 0 1,0 0-1,0 1 0,1-1 1,-1 1-1,0-1 1,1 1-1,-1 0 1,1-1-1,0 1 1,-2 3-1,-4 11-1396,0 4 608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32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45 6217,'-4'-34'3008,"3"34"-2889,1-1 1,0 0 0,-1 1 0,1-1-1,-1 0 1,1 1 0,-1-1 0,1 1-1,-1-1 1,0 1 0,1-1 0,-1 1-1,0-1 1,1 1 0,-1 0 0,0-1-1,1 1 1,-1 0 0,0 0 0,0-1-1,1 1 1,-1 0 0,0 0 0,0 0-1,0 0 1,1 0 0,-2 0 0,-2 0 353,1 0-321,0 0 0,-1 0 0,1 0-1,0 0 1,0 1 0,-1-1 0,1 1 0,0 0 0,0 0 0,0 0 0,0 0 0,0 1 0,0-1 0,1 1 0,-1 0 0,0-1 0,1 1-1,-1 1 1,1-1 0,0 0 0,0 1 0,-3 2 0,1 0-80,1 0 0,-1 0-1,1 1 1,0 0 0,1-1 0,-1 1-1,1 0 1,0 0 0,0 0 0,0 10-1,1-9-14,1 0-1,-1 0 0,2 0 1,-1 1-1,1-1 0,0 0 0,1 0 1,0-1-1,0 1 0,0 0 1,1-1-1,4 8 0,-5-10-43,0 0-1,0-1 0,1 1 1,0-1-1,-1 0 0,1 0 1,0 0-1,1 0 0,-1-1 0,0 1 1,1-1-1,0 0 0,-1 0 1,1 0-1,0 0 0,0-1 1,0 1-1,0-1 0,0 0 1,0-1-1,8 2 0,-7-2-9,0 0-1,0-1 0,-1 1 0,1-1 1,0 0-1,-1 0 0,1-1 0,-1 1 1,1-1-1,-1 0 0,0 0 1,1-1-1,-1 1 0,6-6 0,-5 4 4,0-1 0,-1 1 0,1-1 0,-1 0 0,0 0 0,-1-1-1,1 1 1,-1-1 0,0 0 0,3-8 0,-4 9 9,-1 0 1,1 0-1,-1 0 1,0 0 0,0-1-1,-1 1 1,0 0-1,0 0 1,0-1-1,0 1 1,-1 0-1,-2-9 1,1 10 8,1 0 1,-1 0 0,0 0 0,0 1-1,0-1 1,0 1 0,-1-1-1,1 1 1,-1 0 0,0 0 0,0 0-1,0 0 1,0 0 0,-1 1 0,1 0-1,-1-1 1,-6-1 0,2 0 45,-1 1 0,1 0 0,-1 0 1,0 1-1,0 0 0,0 1 0,-15-1 1,20 2-62,-1 0 0,1 0 1,-1 0-1,1 1 1,-1 0-1,0 0 0,1 0 1,0 0-1,-1 1 1,1-1-1,0 1 0,0 0 1,0 1-1,0-1 0,0 1 1,-6 5-1,9-7-61,0 1-1,0-1 1,0 1 0,0-1-1,0 1 1,0-1-1,0 1 1,0-1-1,1 1 1,-1 0 0,1 0-1,-1-1 1,1 1-1,0 0 1,-1 0-1,1-1 1,0 1 0,0 0-1,1 2 1,0 0-266,-1-1 0,1 1 1,1-1-1,-1 1 0,0-1 1,1 0-1,0 0 0,2 5 1,12 14-889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3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34 10386,'-40'-33'4273,"38"33"-2520,3 2-553,0 4 32,-1-6-256,0 0-152,0 0-472,3 5-151,6 6-129,0-5 16,-1-2-641,31 32-567,-34-36 712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4:3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6577,'-4'3'6575,"4"-3"-6484,-1 0 0,1 0 0,0 0 0,0 0 0,-1 0 1,1 1-1,0-1 0,-1 0 0,1 0 0,0 1 0,0-1 0,-1 0 1,1 0-1,0 1 0,0-1 0,-1 0 0,1 1 0,0-1 0,0 0 1,0 1-1,0-1 0,0 0 0,0 1 0,-1-1 0,1 0 0,0 1 1,0-1-1,0 0 0,0 1 0,0-1 0,0 0 0,0 1 0,0-1 1,1 1-1,-1-1 0,0 0 0,0 1 0,0-1 0,1 2-42,-1-1-1,1 0 0,0 0 0,0 0 1,-1-1-1,1 1 0,0 0 0,0 0 1,0 0-1,0-1 0,0 1 0,0 0 1,0-1-1,0 1 0,0-1 0,0 1 1,0-1-1,0 1 0,0-1 1,2 1-1,5 2 59,1 1 0,-1 0 0,0 1 0,0 0-1,9 7 1,-4-2 123,21 12 0,-32-22-209,0 1 0,0 0 0,0 1 0,0-1 0,-1 0 0,1 1-1,0-1 1,-1 1 0,1-1 0,-1 1 0,1-1 0,-1 1 0,0 0-1,0 0 1,0 0 0,0 0 0,0 0 0,0 0 0,-1 0 0,1 0-1,-1 0 1,1 0 0,-1 0 0,0 4 0,0-1-4,-1 0-1,0 1 1,0-1 0,0 0-1,-1 0 1,1 0 0,-1 0 0,-1 0-1,1-1 1,-1 1 0,0 0-1,0-1 1,0 0 0,-6 6 0,-5 5 34,-1-1-1,-21 16 1,35-30-50,-31 29 144,32-29-141,0 0 0,0 0 1,-1 0-1,1 0 0,0 0 0,0 0 0,0 0 0,0 0 0,0 0 0,0 0 0,0 1 1,0-1-1,0 0 0,-1 0 0,1 0 0,0 0 0,0 0 0,0 0 0,0 0 0,0 0 0,0 1 1,0-1-1,0 0 0,0 0 0,0 0 0,0 0 0,0 0 0,0 0 0,0 1 0,0-1 1,0 0-1,0 0 0,0 0 0,0 0 0,0 0 0,0 0 0,0 1 0,0-1 0,0 0 0,0 0 1,0 0-1,0 0 0,0 0 0,0 0 0,0 0 0,1 0 0,-1 1 0,0-1 0,0 0 1,0 0-1,0 0 0,0 0 0,0 0 0,0 0 0,0 0 0,1 0 0,-1 0 0,0 0 0,0 0 1,0 0-1,0 0 0,0 0 0,0 0 0,1 0 0,9 1 115,20-1-44,-17 0-57,1-1-1,-1 0 1,1-1 0,12-4 0,8-5-50,-27 8 91,1 0 0,0 1 0,9-2 0,-3 3 75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38 4921,'-19'-7'1142,"11"4"-9,-1-1 0,-11-7 0,-1-2 4077,21 13-5120,0 0-1,0 0 0,0 0 1,0 0-1,0 0 0,-1 0 1,1 0-1,0 0 0,0 0 1,0 0-1,0 0 0,0 0 1,0 0-1,0 0 0,0 0 1,0 1-1,0-1 0,0 0 1,0 0-1,0 0 0,0 0 1,0 0-1,-1 0 0,1 0 1,0 0-1,0 0 0,0 0 1,0 0-1,0 0 0,0 0 1,0 0-1,0 0 0,0 0 1,0 0-1,0 1 0,0-1 1,0 0-1,0 0 0,0 0 0,0 0 1,0 0-1,0 0 0,0 0 1,0 0-1,0 0 0,0 0 1,0 0-1,0 0 0,0 0 1,0 1-1,0-1 0,0 0 1,0 0-1,0 0 0,1 0 1,1 9 1312,9 17-1983,-8-20 1075,56 149 606,-19-55-511,73 135 0,76 80 44,-107-192-385,-30-47 289,54 103 1,-99-167-356,10 25 141,84 236 232,-96-256-477,2-1 0,10 19-1,-11-26-39,-4-3-51,-2-5-315,-6-12-546,3 0-295,0-1 0,-3-18 0,1 3-478,-1-4 537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44 4617,'-44'-15'2611,"23"5"1335,21 10-3774,-1-1-1,0 0 1,0 1 0,0-1 0,0 1-1,0 0 1,0-1 0,0 1 0,0 0-1,0-1 1,0 1 0,0 0 0,0 0-1,0 0 1,0 0 0,0 0 0,0 0-1,0 0 1,0 0 0,0 1 0,-2-1 0,2 1-48,-1 0 1,1-1 0,0 1 0,-1 0 0,1 0 0,0 0 0,-1 0 0,1 0 0,0 0-1,0 1 1,0-1 0,0 0 0,0 1 0,0-1 0,0 0 0,0 1 0,1-1 0,-1 1-1,0-1 1,1 1 0,0 0 0,-1-1 0,1 4 0,-2 2 93,1 1-1,1-1 1,0 1 0,0 9 0,2-6-95,-1 0 1,2 0 0,-1 0-1,2-1 1,-1 1 0,9 15-1,-9-19-89,1-1-1,0 1 0,0-1 0,0 0 0,1 0 1,0-1-1,0 1 0,0-1 0,1 0 0,11 8 1,-14-11-30,0-1 0,0 0 1,0 1-1,0-1 0,0 0 1,0 0-1,0-1 1,1 1-1,-1-1 0,0 1 1,0-1-1,1 0 0,-1 0 1,0-1-1,0 1 0,4-1 1,-3-1-1,0 1 0,0-1 1,0 0-1,0 0 0,0 0 1,-1 0-1,1 0 0,-1-1 0,0 0 1,1 0-1,2-3 0,-2 1 6,0 1-1,0-1 1,-1 0-1,0 0 1,0 0-1,0-1 1,-1 1 0,0 0-1,0-1 1,0 0-1,0 0 1,-1 1-1,0-1 1,0 0-1,-1 0 1,0 0 0,0-10-1,-2 11 9,1-1 0,-1 1 0,0-1 0,-1 1 1,1 0-1,-1 0 0,0 0 0,0 0 0,0 1 0,-1-1 0,-8-7 0,5 5 13,0 1-1,0 0 0,-1 0 1,0 1-1,0 0 0,-13-5 0,13 6-3,-1 2-1,1-1 1,-1 1-1,0 0 1,0 1-1,-13 0 1,21 1-28,1-1 0,0 1 0,-1 0 0,1 0 0,0 0 0,-1 0 0,1 0 0,0 0 0,-1 0 0,1 0 0,0 0 0,-1 0 0,1 0 0,0 0 1,-1 1-1,1-1 0,0 0 0,0 0 0,-1 0 0,1 0 0,0 0 0,-1 1 0,1-1 0,0 0 0,0 0 0,-1 0 0,1 1 0,0-1 0,0 0 0,0 0 0,-1 1 0,1-1 0,0 0 0,0 1 0,0-1 0,0 0 0,0 1 0,-1-1 1,1 0-1,0 1 0,0-1 0,0 0 0,0 1 0,7 13-381,-4-8-66,-1 1-211,-2-6 502,0 0 0,1 0 0,-1 0 0,0 0 0,1 0 0,-1 0 0,1 0 0,-1 0 0,1-1 0,-1 1 0,1 0 0,0 0 0,-1 0 0,1 0 0,0-1 0,0 1 0,0 0 0,1 0 0,21 11-1108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8034,'4'15'3746,"5"26"0,-3 15 377,-6 57-1505,-2-42-1532,5-81-1319,7-19 0,-3 10 3,2-3-48,0 1-1,13-20 1,-7 14 122,21-34 84,-35 59 99,0 0 0,0 1 0,1-1 0,-1 0 0,0 1 0,1-1 0,-1 1 0,1 0 0,0 0 0,-1-1 0,1 1 0,0 0 0,0 0 0,2-1 0,-3 2 10,0 0-1,1 0 1,-1 0-1,0 0 1,0 0-1,0 1 0,0-1 1,0 0-1,0 0 1,0 1-1,0-1 1,0 1-1,0-1 1,0 1-1,-1-1 1,1 1-1,0-1 0,0 1 1,0 0-1,0-1 1,-1 1-1,1 0 1,0 0-1,-1 0 1,1 0-1,-1-1 1,1 1-1,-1 0 0,1 1 1,4 10 225,0-1 1,-1 1-1,0 0 0,-1 0 0,-1 0 1,3 21-1,-4-21-186,0 0 0,2 1 0,-1-1 0,2 0-1,0 0 1,8 19 0,-10-29-145,-1 0-1,0 0 1,1 0 0,0 0-1,-1 0 1,1 0 0,0 0-1,0-1 1,2 3 0,-3-4-61,1 1 0,-1-1 0,0 1 1,0-1-1,0 1 0,0-1 1,1 0-1,-1 1 0,0-1 0,0 0 1,1 0-1,-1 0 0,0 0 1,0 0-1,1 0 0,-1 0 1,0 0-1,3-2 0,11-5-951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8682,'3'4'3801,"1"4"-1777,5-3-632,0 10 129,0-2-377,-1-6-296,2 2-528,-1-5-160,0 1-248,2 5-456,-6-8-4433,1 5 3561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2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10090,'19'3'5180,"8"9"-3357,-14-6-1031,2 0-196,-3-1-209,-1 0 0,22 13 1,-30-16-370,-1 0 1,1 0 0,-1 0-1,1 0 1,-1 1-1,0-1 1,0 1 0,0-1-1,0 1 1,0 0-1,-1 0 1,1 0 0,-1 0-1,0 0 1,0 0-1,2 5 1,-3-5-22,1 1 0,0-1 1,-1 0-1,0 1 0,0-1 0,0 1 1,0-1-1,0 0 0,-1 1 0,1-1 1,-1 0-1,0 1 0,-2 4 0,-4 6-60,4-9 23,1-1 1,-1 1-1,1 0 1,-2-1 0,-3 5-1,-16 13-104,23-22 143,0 0 0,0 0 0,0 0 0,0 0-1,0 0 1,0 1 0,-1-1 0,1 0 0,0 0 0,0 0 0,0 0 0,0 1-1,0-1 1,0 0 0,0 0 0,0 0 0,0 0 0,0 1 0,0-1-1,0 0 1,0 0 0,0 0 0,0 1 0,0-1 0,0 0 0,0 0-1,0 0 1,0 0 0,0 1 0,0-1 0,1 0 0,-1 0 0,0 0 0,0 0-1,0 0 1,0 1 0,0-1 0,0 0 0,1 0 0,-1 0 0,0 0-1,0 0 1,0 0 0,0 0 0,0 1 0,1-1 0,-1 0 0,0 0-1,0 0 1,13 4-14,-10-3 12,13 6 157,21 10 0,0 1 292,-35-17-338,1 0 0,0 0 0,-1 0 0,1 1 0,0-1 0,-1 1 0,0 0-1,1 0 1,2 3 0,-4-3-31,0-1 0,0 1 0,0-1 0,0 1 0,-1-1 0,1 1 0,-1 0-1,1-1 1,-1 1 0,0 0 0,0-1 0,1 1 0,-1 0 0,0 0 0,0-1-1,-1 1 1,1 2 0,-1-2-25,0 0 0,0 0 0,1 1-1,-1-1 1,-1 0 0,1 0 0,0 0 0,-1 0-1,1 0 1,-1 0 0,1-1 0,-1 1 0,0 0-1,1-1 1,-1 0 0,-3 2 0,-3 3 76,-1-1 0,-11 5 1,17-9-263,1 0 0,-1 0 1,1 0-1,-1 0 0,1-1 1,-1 1-1,0-1 0,1 0 1,-1 1-1,0-1 0,0 0 1,1-1-1,-1 1 0,0 0 1,1-1-1,-1 0 0,0 0 1,1 1-1,-1-1 0,1-1 1,-1 1-1,1 0 0,0-1 1,0 1-1,-3-3 0,4 4 71,1-1 0,0 1 1,0 0-1,0 0 0,0 0 0,-1-1 0,1 1 0,0 0 0,0 0 0,0-1 0,0 1 0,0 0 0,0 0 0,0-1 0,0 1 0,0 0 0,0 0 0,0-1 0,0 1 0,0 0 0,0 0 1,0-1-1,0 1 0,0 0 0,0-1 0,0 1 0,0 0 0,0 0 0,0-1 0,7-9-957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59 6457,'-1'-2'487,"-1"0"0,0 0 0,1 1-1,-1-1 1,0 0 0,0 1 0,0-1 0,0 1-1,-1 0 1,1-1 0,-5 0 0,-29-10 1837,27 10-1652,6 1-549,1 0-1,-1 0 1,0 1-1,0 0 1,1-1 0,-1 1-1,0 0 1,0 0-1,1 1 1,-1-1-1,0 1 1,0-1-1,1 1 1,-1 0-1,0 0 1,1 0 0,-1 0-1,1 0 1,-1 1-1,1-1 1,0 1-1,-1 0 1,1 0-1,-2 2 1,2-1-64,-1 0-1,1 0 1,0 0 0,0 1 0,0-1-1,0 1 1,0 0 0,1-1 0,0 1-1,0 0 1,0 0 0,0 0 0,0 0-1,1 0 1,0 0 0,0 6-1,0-7-45,1 0 0,-1 0 0,1 0 0,-1 0 0,1 0 0,0 0-1,0-1 1,0 1 0,1 0 0,-1 0 0,1-1 0,-1 1 0,1-1-1,0 1 1,3 2 0,-2-2-5,1 0 1,0 0-1,-1-1 0,1 1 0,1-1 0,-1 0 0,0 0 1,0 0-1,6 1 0,0 0-3,1-1 1,-1-1-1,1 1 1,-1-2-1,1 1 0,-1-2 1,1 1-1,13-3 1,-14 1 0,-1-1 1,1 0-1,-1 0 1,0 0-1,1-1 1,10-8-1,-14 9 6,-1-1 0,1 0 1,-1 0-1,0-1 0,0 1 0,-1-1 0,0 0 0,1 0 0,-2-1 0,6-8 0,-8 13 1,0-1 0,0 0 0,0 1 0,-1-1-1,1 0 1,-1 0 0,1 1 0,-1-1 0,1 0 0,-1 0-1,0 0 1,0 0 0,0 0 0,0 0 0,0 0 0,0 1-1,-1-1 1,1 0 0,-1 0 0,1 0 0,-1 0-1,0 1 1,1-1 0,-1 0 0,0 1 0,0-1 0,0 1-1,-3-3 1,0 0 15,0 0-1,-1 0 0,0 0 0,0 1 1,0 0-1,0 0 0,0 0 0,-1 1 0,1 0 1,-1 0-1,0 0 0,0 1 0,-8-2 1,-5 1-65,-2 0 1,-30 2-1,48 0-56,1 0 0,0 0-1,0 0 1,0 1 0,1-1 0,-1 1-1,0 0 1,0-1 0,0 1-1,0 0 1,0 0 0,1 0-1,-1 0 1,0 0 0,1 1-1,-1-1 1,1 0 0,-2 3-1,1-1-488,0 0-1,0 0 1,0 0-1,0 0 0,1 0 1,0 1-1,0-1 1,0 0-1,-1 6 0,-1 18-1524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7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 5993,'0'-1'227,"-1"1"-1,1-1 0,-1 1 0,0-1 1,0 1-1,1 0 0,-1-1 1,0 1-1,1 0 0,-1 0 1,0 0-1,0-1 0,0 1 0,1 0 1,-1 0-1,0 0 0,0 0 1,0 0-1,1 1 0,-1-1 1,0 0-1,0 0 0,1 0 0,-2 1 1,1 0-67,0 0 0,1-1 0,-1 1 0,0 0 0,1 0 0,-1 0 0,0 0 0,1 0 0,-1 0 0,1 0 1,-1 0-1,1 0 0,0 0 0,0 0 0,-1 1 0,0 5 205,0 0-1,1 0 1,0 0 0,1 10-1,1 6-17,2-1 0,0 1-1,1-1 1,2-1-1,0 1 1,1-1 0,1 0-1,13 21 1,-18-35-306,1-1 1,-1 0-1,1 0 1,0-1-1,8 7 1,-11-10-36,0 0-1,1-1 1,-1 1 0,1-1 0,-1 1-1,1-1 1,-1 0 0,1 0 0,0 0 0,0 0-1,-1 0 1,1-1 0,0 1 0,0-1-1,5 0 1,-6 0-13,0-1 0,0 1-1,0-1 1,0 0 0,0 0-1,0 1 1,-1-1 0,1-1 0,0 1-1,0 0 1,-1 0 0,1-1-1,-1 1 1,1-1 0,-1 1-1,2-3 1,2-3-124,-1 0 1,6-11-1,-9 18 127,40-95-1260,-37 82 1163,1-2 28,-5 15 74,0 0-1,0 0 1,0 0 0,0 0-1,0 0 1,0 0-1,0 0 1,0 0-1,0 0 1,0-1-1,0 1 1,0 0-1,0 0 1,0 0 0,0 0-1,0 0 1,1 0-1,-1 0 1,0 0-1,0 0 1,0 0-1,0 0 1,0 0-1,0 0 1,0 0 0,0 0-1,0 0 1,0 0-1,0 0 1,0 0-1,0 0 1,0 0-1,0 0 1,0 0 0,1 0-1,-1 0 1,0 0-1,0 0 1,0 0-1,0 0 1,0 0-1,0 0 1,0 0-1,0 0 1,0 0 0,0 0-1,0 0 1,0 0-1,0 0 1,0 0-1,0 0 1,0 0-1,0 1 1,3 7 97,0 8 89,2 9 455,13 37 0,-15-55-484,0 1 1,0-1-1,1 0 0,0 0 1,0-1-1,0 1 0,1-1 1,0 0-1,8 8 0,-11-12-128,0-1 0,0 1 0,0-1 0,0 1-1,0-1 1,0 0 0,1 0 0,-1 0 0,0 0-1,0 0 1,1 0 0,-1-1 0,1 1 0,-1-1-1,0 1 1,1-1 0,-1 0 0,1 0-1,-1 0 1,1-1 0,-1 1 0,1 0 0,-1-1-1,0 0 1,1 0 0,-1 1 0,0-1 0,3-2-1,-1 1-18,0-1 0,-1 0 0,1 0 0,0 0 0,-1 0 0,0-1 0,0 1 0,0-1 0,0 0 0,-1 0 0,1 0 0,-1 0 0,3-9 0,-2 4-235,0-1 0,-1 1 1,0-1-1,0 1 0,-1-1 0,-1 0 1,0 0-1,0 0 0,-3-15 0,-2-2-408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0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24 4009,'-52'-24'2416,"45"24"377,2 0-1089,1 7-151,1 2-129,7 10-376,4 3-176,7 9-239,8 0-25,-5 4-136,1 1-104,-2-2-176,-1-1-64,-1-9-64,-1-4-16,-3-8-320,0-4-608,1-4 592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1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94 3249,'0'0'336,"0"-1"1,0 1-1,0-1 1,1 0-1,-1 1 1,0-1-1,0 0 1,0 1 0,0-1-1,0 1 1,0-1-1,0 0 1,0 1-1,0-1 1,-1 1-1,1-1 1,0 0-1,0 1 1,0-1 0,-1 1-1,1-1 1,0 1-1,-1-1 1,1 1-1,-1-1 1,1 1-1,0-1 1,-1 1-1,1-1 1,-1 1-1,0-1 1,0 0-82,1 1-1,-1-1 1,0 1 0,1-1 0,-1 1-1,1-1 1,-1 0 0,1 1-1,-1-1 1,1 0 0,0 1-1,-1-1 1,1 0 0,0 0 0,0 1-1,-1-2 1,1 2-242,0-1 1,1 1-1,-1 0 1,0 0-1,0 0 1,0 0-1,0 0 0,0-1 1,0 1-1,0 0 1,0 0-1,1 0 1,-1 0-1,0 0 1,0 0-1,0 0 0,0-1 1,0 1-1,1 0 1,-1 0-1,0 0 1,0 0-1,0 0 1,0 0-1,1 0 0,-1 0 1,0 0-1,0 0 1,0 0-1,0 0 1,1 0-1,0 0 45,78-11 649,-55 10-475,25 1 0,11 1-49,111-24-10,-51 5-117,80 9 13,-1 18 42,28 10 278,-86-6-126,181 2 259,-101-3 62,-129-11 65,-57-1-510,-64-4-989,20 3 48,0-1 0,-11 1 1,-7 4-1489,7 5 1029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1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47 7882,'-5'0'6776,"1"3"-4981,0 10-1588,4-13-183,-2 11 147,-1-1 0,-1 1 1,-9 19-1,1-1-3,10-25-134,1 0-1,0 0 0,1 0 1,-1 1-1,1-1 1,0 0-1,0 1 1,0-1-1,0 0 1,1 0-1,0 1 1,0-1-1,0 0 1,0 0-1,1 0 0,0 0 1,-1 0-1,1 0 1,1 0-1,-1-1 1,5 6-1,-5-7-24,0 0-1,0 1 0,0-1 0,0 0 1,1-1-1,-1 1 0,0 0 0,1-1 1,0 1-1,-1-1 0,1 0 1,0 0-1,0 0 0,-1 0 0,1 0 1,0-1-1,0 1 0,0-1 0,0 0 1,0 0-1,0 0 0,0 0 1,0-1-1,0 1 0,0-1 0,0 1 1,4-3-1,0 0 2,-1 0-1,1 0 1,-1 0 0,0-1 0,0 0-1,0 0 1,-1-1 0,0 1 0,0-1-1,7-9 1,-6 7 9,-1 0 1,-1 0-1,1-1 0,-1 0 1,-1 0-1,1 0 1,-1 0-1,-1 0 0,1-1 1,-2 1-1,2-11 0,-2 14 21,-1 1 0,0 0 0,0-1 0,-1 1 0,1 0 0,-1-1 0,0 1 0,0 0 0,0 0 0,-1 0 0,1 0 0,-1 0 0,0 0 0,0 0 0,0 1 0,-1-1 0,0 0 0,1 1 0,-1 0 0,0 0 0,0 0 0,-1 0 0,1 0 0,-5-2 0,3 3 5,1-1-1,-1 1 0,1 1 0,-1-1 1,0 1-1,0-1 0,0 1 0,0 1 1,0-1-1,0 1 0,0 0 0,0 0 1,0 0-1,0 1 0,0 0 1,0 0-1,0 0 0,1 0 0,-1 1 1,0 0-1,-7 4 0,7-3-186,0-1-1,0 1 0,0 1 1,1-1-1,0 1 1,-1 0-1,1 0 1,1 0-1,-1 0 0,0 1 1,1-1-1,0 1 1,0 0-1,1 0 1,-1 0-1,1 0 0,0 0 1,-2 12-1,3 1-2213,3 1 934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2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 3513,'-1'-1'6154,"-3"-1"-1703,-24-12-217,-9 2-3163,36 11-1052,0 1-1,1 0 1,-1 0 0,1 0 0,-1 0-1,0 0 1,1 0 0,-1 0 0,1 0 0,-1 0-1,0 0 1,1 0 0,-1 0 0,0 1-1,1-1 1,-1 0 0,1 0 0,-1 1-1,1-1 1,-1 0 0,1 1 0,-1-1 0,1 0-1,-1 1 1,1-1 0,-1 1 0,1-1-1,-1 1 1,1-1 0,0 1 0,-1-1-1,1 1 1,0-1 0,0 1 0,-1-1 0,1 1-1,0 0 1,0-1 0,0 1 0,0-1-1,0 1 1,0 0 0,0-1 0,0 2-1,-1 1 66,-1 7-18,0-1 1,1 0-1,0 1 1,0-1-1,1 1 1,1-1-1,-1 1 1,1-1-1,1 1 0,3 10 1,-4-14-54,1 0 0,0-1 0,0 1 0,1-1 0,-1 0 0,1 0 0,1 0 0,-1 0 0,0 0 0,1-1-1,0 1 1,0-1 0,1 0 0,-1 0 0,1-1 0,-1 1 0,9 3 0,-9-5-8,-1-1 0,1 0 0,0 0 0,0 0 0,-1 0 0,1 0 0,0-1 0,0 0 0,0 0-1,0 0 1,4 0 0,-6-1-2,0 1 0,1 0 0,-1-1 0,0 0 0,0 0 1,0 1-1,0-1 0,0 0 0,0-1 0,0 1 0,0 0 0,0 0 0,0-1 0,-1 1 0,1-1 0,-1 0 0,1 1 0,-1-1 0,1 0 0,0-3 0,0 1 6,0-1 0,0 0-1,-1 0 1,0 0 0,0 0 0,0 0 0,-1 0 0,0 0-1,0 0 1,0 0 0,0 0 0,-1 0 0,0 0-1,0 0 1,0 0 0,0 0 0,-5-7 0,2 2 11,-1 0 0,0 0 0,0 1 0,-1 0 0,-1 0 0,1 1 0,-12-11 0,15 16-9,-1 0 1,1 0 0,-1 1 0,0-1 0,0 1 0,0 0 0,0 0-1,-5-2 1,8 4-11,-1-1-1,1 1 0,0-1 1,-1 1-1,1 0 0,0 0 1,-1 0-1,1 0 0,0 0 1,-1 0-1,1 0 0,0 0 1,-1 0-1,1 0 0,0 1 0,-1-1 1,1 1-1,0-1 0,0 1 1,0-1-1,-1 1 0,1 0 1,0 0-1,0-1 0,0 1 1,0 0-1,0 0 0,0 0 1,0 0-1,1 0 0,-1 0 1,-1 2-1,1-1-140,0 0 1,0 0-1,0 1 1,0-1-1,0 0 0,0 0 1,1 1-1,-1-1 0,1 0 1,0 1-1,0-1 1,-1 1-1,2-1 0,-1 0 1,0 1-1,0-1 1,1 1-1,-1-1 0,1 0 1,0 1-1,0-1 1,0 0-1,0 0 0,0 0 1,0 0-1,1 0 0,-1 0 1,0 0-1,1 0 1,0 0-1,2 2 0,13 10-886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2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10778,'-2'1'4233,"4"0"-2680,-2 2-329,0-3 168,0 0-184,0 0-271,0 0-513,0 0-168,2 5-160,8 1-32,-1 2-848,-5-4-785,11-2 977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2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10274,'12'-3'2532,"-5"1"-1773,1 1-1,0 0 0,0 0 1,0 0-1,1 1 1,-1 0-1,0 1 1,14 2-1,-10 0-385,1 1 1,-1 1-1,14 6 0,-20-8-311,-1 0 1,1 1 0,-1 0-1,1 0 1,-1 0 0,0 0-1,0 1 1,4 5 0,-7-7-47,0 0 1,-1 0 0,1 0 0,-1 0-1,0 0 1,1 1 0,-2-1 0,1 0-1,0 1 1,-1-1 0,1 0-1,-1 1 1,0-1 0,0 0 0,0 1-1,-1-1 1,1 0 0,-2 6 0,-2 4 27,-1-1 0,0 1 1,-8 14-1,11-22-34,-8 14 49,-1 0-1,-20 28 1,26-40-31,5-7-27,-1 0 0,1 0 0,0 1 0,0-1 0,0 0 0,0 0 0,0 0 0,0 0 0,0 0 0,0 0 0,0 0 0,0 0 0,0 1 0,0-1 0,0 0 0,0 0 0,0 0 0,0 0 0,0 0 0,0 0 0,0 0 0,0 0 0,0 1 0,0-1 0,0 0 0,0 0 0,0 0 0,0 0 0,0 0 0,0 0 0,0 0 0,0 0 0,1 1 0,-1-1 0,0 0 0,0 0 0,0 0 0,0 0 0,0 0 0,0 0 0,0 0 0,0 0 0,0 0 0,0 0 0,1 0 0,-1 0 0,0 0 0,0 0 0,0 0 0,0 0 0,0 0 0,0 0 0,0 0 0,1 0 0,-1 0 0,0 0 0,0 0-1,7 0 126,1-1-1,10-2 0,-1 0-48,9-2 1,42-6 144,56-6-1051,-110 17-103,-3 0 305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66 8346,'0'0'153,"0"0"0,0 0 0,0 0 0,1 1 0,-1-1 1,0 0-1,0 0 0,0 0 0,0 0 0,0 0 0,1 1 0,-1-1 0,0 0 1,0 0-1,0 0 0,0 0 0,0 1 0,0-1 0,0 0 0,1 0 0,-1 0 1,0 1-1,0-1 0,0 0 0,0 0 0,0 0 0,0 1 0,0-1 1,0 0-1,0 0 0,0 0 0,0 1 0,0-1 0,0 0 0,-1 0 0,1 0 1,0 1-1,0-1 0,0 0 0,-10 9 3278,-20 8-874,23-14-1994,-6 3 126,5-2-328,-1 1 1,1-1-1,0 1 0,-9 7 0,16-10-337,-1-1 0,1 1 1,-1-1-1,1 1 0,-1-1 0,1 1 0,0 0 0,0 0 1,0 0-1,0-1 0,0 1 0,0 0 0,0 0 0,1 1 1,-1-1-1,1 0 0,-1 0 0,1 0 0,0 0 0,0 0 1,0 0-1,0 1 0,1 3 0,0-2-25,0 0 0,0 0-1,1 0 1,-1 0 0,1 0 0,0-1-1,0 1 1,1-1 0,-1 1 0,1-1-1,-1 0 1,1 1 0,0-2 0,0 1-1,5 4 1,3-1 9,0 0 1,0 0-1,22 7 1,-21-8 73,1 0 1,-1 0 0,16 11-1,-26-14-47,0-1-1,0 1 0,0 0 0,-1-1 1,1 1-1,0 0 0,-1 0 1,0 0-1,1 1 0,-1-1 1,1 3-1,-1-4-13,-1 1 1,1-1-1,-1 0 1,0 1-1,1-1 0,-1 0 1,0 1-1,0-1 1,0 0-1,0 1 0,0-1 1,0 1-1,-1-1 1,1 0-1,0 1 1,-1-1-1,1 0 0,-1 0 1,1 1-1,-1-1 1,0 0-1,-1 2 0,-2 2 20,0-1 0,0 0 0,-1 0-1,0-1 1,0 1 0,0-1 0,-10 5-1,11-6-274,0 0 0,0 0-1,0-1 1,-1 0-1,1 0 1,0 0-1,-1 0 1,1-1 0,-1 0-1,1 0 1,-6 0-1,9 0-173,-1-1 0,1 1 0,0 0 0,0-1 0,0 1 0,0 0 0,0-1 0,0 0-1,-2 0 1,-4-8-1909</inkml:trace>
  <inkml:trace contextRef="#ctx0" brushRef="#br0" timeOffset="1">312 206 10666,'2'8'4625,"7"9"-1920,0 6-713,-2 2-335,-2-4-337,-1 1-736,3-4-280,-2-10-496,2-1-408,-2-12-1184,-2-6-1121,4-5 1777</inkml:trace>
  <inkml:trace contextRef="#ctx0" brushRef="#br0" timeOffset="2">243 1 9034,'2'5'4057,"6"3"-1825,-7 3-783,12 4-465,5-2-776,12-1-208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22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33 6193,'12'-16'3201,"-7"6"-624,-1 3-113,-6 8-167,-8 3-345,-7 14-608,-6 7-352,-7 7-391,-2 5-129,0 3-208,3-4-96,7-1-128,6-5-80,4-10-496,4-1-328,6-13-1193,2-7-968,6-18 1929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2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6641,'-6'-10'2958,"4"8"-49,5 6-332,31 47 1834,-14-20-3492,0-2-1,30 32 0,-28-39-644,2-1 0,27 19-1,-13-12-140,-36-26-183,11 9-100,-12-10 51,-1-1-1,0 1 1,1-1 0,-1 1 0,1-1 0,-1 1-1,0-1 1,0 1 0,1-1 0,-1 1 0,0 0-1,0-1 1,1 1 0,-1 0 0,0-1 0,0 1-1,0-1 1,0 1 0,0 0 0,0-1 0,0 1-1,-1 0 1,1 0-41,0-1 0,0 0 0,0 0 0,0 0-1,0 1 1,0-1 0,0 0 0,-1 0 0,1 0 0,0 1 0,0-1-1,0 0 1,0 0 0,0 0 0,-1 0 0,1 0 0,0 1 0,0-1-1,0 0 1,-1 0 0,1 0 0,0 0 0,-1 0 0,-7 0-1825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3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1146 4433,'6'36'2665,"-6"-34"-2194,0 0 0,-1 0 0,1-1 0,0 1 0,-1 0 0,1-1 0,-1 1 1,0 0-1,0-1 0,1 1 0,-1-1 0,0 1 0,0-1 0,-2 2 0,3-3 2,-2 0 1784,7-6-1458,-3 5-763,27-26 362,57-79 122,6-21-186,347-450 56,-268 340 107,-110 148-113,-54 79-337,-7 9-57,11-15 180,-7 9-243,-4 6 58,0 1 0,0 0 0,0 0 1,0 0-1,0 0 0,0 0 0,0 0 0,0 0 0,0 0 0,0 0 1,0 0-1,0 0 0,0-1 0,0 1 0,0 0 0,0 0 0,0 0 0,0 0 1,0 0-1,0 0 0,0 0 0,0 0 0,0 0 0,0 0 0,0-1 0,0 1 1,0 0-1,0 0 0,0 0 0,0 0 0,0 0 0,0 0 0,0 0 0,0 0 1,0 0-1,-1 0 0,1 0 0,0 0 0,0 0 0,0 0 0,0 0 0,0-1 1,0 1-1,0 0 0,0 0 0,0 0 0,0 0 0,-1 1-136,1-1-1,-1 0 0,1 0 1,-1 1-1,1-1 0,0 0 1,-1 0-1,1 1 0,0-1 1,-1 1-1,1-1 0,0 0 1,0 1-1,-1-1 0,1 1 1,0-1-1,0 1 0,-2 1-385,-5 12-665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3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61 6441,'-14'-36'2989,"13"35"-2827,1 0 0,-1 0-1,1 0 1,-1 0 0,0 0 0,1 0-1,-1 0 1,0 0 0,0 0 0,1 0-1,-1 1 1,0-1 0,0 0 0,0 1-1,0-1 1,0 0 0,0 1 0,0-1-1,0 1 1,0 0 0,-1-1 0,1 1-1,0 0 1,0 0 0,0 0 0,0-1-1,0 1 1,-1 0 0,1 0 0,0 1 0,0-1-1,0 0 1,0 0 0,-1 1 0,1-1-1,-2 1 1,0 1 1,1-1-1,-1 1 1,1 0-1,-1-1 1,1 1-1,0 0 1,-1 1-1,1-1 1,0 0-1,0 0 1,-2 4-1,2-1-69,0 0-1,0 0 1,0 0 0,1 1-1,-1-1 1,1 0 0,0 1-1,1-1 1,-1 1 0,1-1-1,0 1 1,1 0 0,-1-1-1,1 0 1,0 1 0,1-1-1,-1 1 1,1-1 0,0 0-1,0 0 1,1 0 0,3 5-1,-3-4-47,0-1-1,1 0 0,0 0 1,0 0-1,0 0 0,1-1 1,-1 1-1,1-1 0,0-1 1,0 1-1,1 0 0,-1-1 1,1 0-1,0-1 0,-1 1 1,1-1-1,0 0 0,1-1 1,5 2-1,-8-3-35,-1 0-1,1 0 1,0 0 0,-1 0 0,1 0-1,0-1 1,-1 0 0,1 0-1,-1 0 1,0 0 0,1 0 0,-1-1-1,0 1 1,0-1 0,1 0-1,-1 0 1,-1 0 0,1-1-1,0 1 1,-1-1 0,1 1 0,-1-1-1,1 0 1,-1 0 0,0 0-1,-1 0 1,1 0 0,0-1 0,-1 1-1,0 0 1,0-1 0,0 1-1,1-7 1,-1 5 8,0-1 1,-1 1-1,1-1 0,-1 1 0,-1-1 0,1 1 1,-1-1-1,0 1 0,0 0 0,-1-1 0,1 1 1,-1 0-1,0 0 0,-1 0 0,1 0 1,-1 0-1,0 0 0,0 1 0,0 0 0,-1-1 1,-6-5-1,4 5 2,0 0-1,0 0 1,0 1 0,-1 0 0,1 0 0,-1 1 0,0 0 0,0 0-1,0 0 1,-1 1 0,1 0 0,-1 0 0,1 1 0,-1 0-1,-8 0 1,9 1-11,-1 1 0,1-1-1,0 1 1,0 0 0,0 1-1,-11 3 1,17-5-107,0 1 0,-1-1-1,1 1 1,0 0 0,0-1-1,-1 1 1,1 0 0,0 0-1,0-1 1,0 1 0,0 0-1,0 0 1,0 0 0,0 0 0,0 1-1,0-1 1,1 0 0,-1 0-1,0 0 1,1 1 0,-1-1-1,1 0 1,0 1 0,-1-1 0,1 0-1,0 1 1,0-1 0,-1 1-1,1-1 1,0 0 0,0 1-1,1-1 1,-1 1 0,0-1 0,0 0-1,1 1 1,-1-1 0,1 0-1,-1 1 1,1-1 0,0 1-1,11 16-1075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3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79 6337,'0'-8'9284,"-1"6"-7005,-1 7-835,0 3-1327,1 0 0,0 0 0,1 0 0,0 0 0,0 0 0,1 0 0,2 15 0,-2-19-76,1 0-1,-1-1 1,1 1-1,-1 0 1,1 0-1,1-1 1,-1 1-1,0-1 1,1 0-1,0 1 0,3 2 1,0 1 28,-2-2-30,0-1-1,1 0 1,-1 1 0,1-1-1,0-1 1,10 7 0,-13-9-36,0 0 1,1 0 0,-1 0 0,0-1 0,0 1 0,1 0-1,-1-1 1,0 0 0,1 0 0,-1 1 0,1-1-1,-1 0 1,0-1 0,1 1 0,-1 0 0,1-1 0,-1 0-1,0 1 1,0-1 0,4-1 0,1-3-4,0 1 1,0-1 0,-1 0-1,12-11 1,20-28 0,-34 38 3,0 0-1,0 0 1,-1-1 0,1 1 0,-2-1 0,1 0-1,-1 0 1,3-13 0,-3 8 21,0 0 0,-1 0 0,-1 0 0,-1-18 0,-2 18 25,3 12-49,0 0 0,0 0 0,0 0 0,0 0 0,0 0 1,0 0-1,0 0 0,0 0 0,0 0 0,-1 0 0,1 0 0,0 0 0,0-1 0,0 1 0,0 0 0,0 0 0,0 0 0,0 0 0,0 0 0,0 0 0,-1 0 0,1 0 0,0 0 1,0 0-1,0 0 0,0 0 0,0 0 0,0 0 0,0 0 0,-1 0 0,1 0 0,0 0 0,0 0 0,0 1 0,0-1 0,0 0 0,0 0 0,0 0 0,0 0 0,0 0 1,-1 0-1,1 0 0,0 0 0,0 0 0,0 0 0,-1 2 2,0-1 0,0 1 0,1 0 0,-1-1 0,0 1 0,1-1 1,-1 1-1,1 0 0,0 0 0,-1 2 0,-1 29-5,0 0-1,7 63 1,19 67 15,-8-69 22,-13-71-6,0-1 0,-1 1-1,-3 41 1,1-63-24,0 0-1,0 1 1,0-1 0,0 0 0,-1-1-1,1 1 1,0 0 0,-1 0-1,1 0 1,-1 0 0,1 0 0,-1 0-1,1 0 1,-1 0 0,0-1-1,1 1 1,-1 0 0,0-1 0,0 1-1,1 0 1,-2 0 0,0-1 3,1 1 0,0-1 1,-1 1-1,1-1 0,-1 0 0,1 1 1,-1-1-1,1 0 0,-1 0 1,1 0-1,-1 0 0,1-1 0,-1 1 1,-1-1-1,-3-1 0,0 0 1,0 0-1,1-1 1,-1 0-1,1 0 0,-1 0 1,1-1-1,0 0 0,-7-7 1,5 4-14,0-1 0,0 0 0,0 0 0,-9-17 0,13 20-5,0 0 0,0-1 0,1 1 0,0-1 0,0 0 1,0 0-1,1 0 0,0 0 0,0 0 0,0 0 0,1 0 1,0-8-1,1 12 4,-1 0 0,1 0 0,0 0-1,0-1 1,0 1 0,0 0 0,1 0 0,-1 1 0,1-1 0,-1 0 0,1 0 0,-1 1 0,1-1 0,3-2 0,4-2-41,17-10 1,-20 13 35,10-6-821,0 1 1,0 1-1,22-8 1,-19 12-49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3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36 5657,'-39'-28'2451,"37"27"-2291,1 1 0,-1-1 0,1 0 0,-1 1-1,1-1 1,0 1 0,-1 0 0,0 0 0,1-1-1,-1 1 1,1 0 0,-1 0 0,1 0 0,-1 1-1,1-1 1,-1 0 0,1 0 0,-1 1 0,1-1 0,-1 1-1,-2 1 1,1 0 136,0 0 0,0 0 0,0 0 0,0 1 0,0-1 0,-3 5 0,2-1-115,0-1 0,0 1 0,1 0 0,-1 0 0,2 0 0,-1 0 0,1 1 0,-1-1 0,2 1 0,-1 0 0,1-1 0,0 1 0,0 0 0,1 0 0,0 0 0,0 0 0,1-1 0,1 10 0,-1-11-161,0-1 0,0 1-1,1 0 1,-1-1 0,1 1-1,0-1 1,0 1 0,1-1 0,-1 0-1,1 0 1,0 0 0,0 0 0,0-1-1,1 1 1,-1-1 0,1 0-1,0 0 1,0 0 0,0 0 0,0-1-1,0 0 1,1 1 0,-1-2 0,1 1-1,-1 0 1,8 1 0,-9-3-17,0 0 0,0 1 0,-1-1 0,1 0 0,0 0 0,0-1 0,0 1 0,-1 0 1,1-1-1,0 0 0,0 0 0,-1 0 0,1 0 0,0 0 0,3-2 0,-3 0 1,0 1 0,1-1 0,-1 0 0,-1 0-1,1 0 1,0 0 0,-1 0 0,1-1 0,2-6 0,-1 3 4,-2 0 0,1 0 0,-1 0 0,0 0 0,0 0 0,-1 0 1,0-1-1,0 1 0,-1 0 0,0-1 0,-1-10 0,0 11 5,-1 1 0,1 1 0,-1-1-1,-1 0 1,1 0 0,-1 1 0,0-1 0,0 1 0,0 0-1,-1 0 1,0 0 0,-9-8 0,10 10-3,0 0 0,-1 0-1,0 0 1,0 1 0,1-1 0,-1 1 0,-1 0 0,1 0 0,0 1-1,0-1 1,-1 1 0,1 0 0,-1 0 0,1 1 0,-1-1 0,1 1-1,-10 0 1,13 0-33,0 1 0,0-1-1,-1 0 1,1 0 0,0 0-1,0 1 1,-1-1 0,1 1-1,0-1 1,0 1 0,0-1-1,0 1 1,0 0 0,0 0-1,0-1 1,0 1 0,0 0-1,0 0 1,0 0 0,0 0-1,1 0 1,-1 0 0,0 0 0,1 0-1,-1 0 1,0 1 0,1-1-1,0 0 1,-1 0 0,1 0-1,0 1 1,0-1 0,-1 0-1,1 0 1,0 1 0,0-1-1,0 0 1,1 3 0,2 8-277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3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9146,'15'-5'3537,"-15"1"-2017,3 4-48,-1 4 105,-2-4-41,0 0-592,0 5-320,0 8-480,0 2-72,4 29-440,8-35-424,-5-6-1256,6-7-1025,-2-3 1897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3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 7706,'-2'1'635,"1"0"0,-1 0 0,1 0 1,0 0-1,0 1 0,-1-1 1,1 0-1,-1 3 0,-7 14 1791,6-8-1786,-3 18-1,6-24-362,-2 4-122,1 0 0,0 1 0,1-1 0,0 1 0,1 16 0,0-21-130,1 1 0,-1 0 0,1 0-1,-1-1 1,1 1 0,1-1 0,-1 1 0,1-1 0,-1 0 0,1 0-1,6 6 1,-2-4-17,0 0 0,0 0 1,1 0-1,0-1 0,0 0 0,1-1 0,0 0 0,-1 0 0,1-1 0,0 0 0,1 0 0,-1-1 0,0-1 1,12 2-1,-8-3-299,0 0 1,1-1 0,-1 0 0,0-1-1,24-7 1,-9 0-376</inkml:trace>
  <inkml:trace contextRef="#ctx0" brushRef="#br0" timeOffset="1">243 0 10626,'0'5'4097,"0"7"-2745,0 6-79,0 15-65,-2 8-216,-4 10-440,2 1-192,0-1-216,3 3-64,2-9-344,3-4-344,3-10-1176,1-6 1128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5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154 896 4289,'-15'32'12541,"15"-32"-12484,0 0-1,0 1 1,0-1-1,0 0 1,0 0-1,0 0 1,0 0-1,0 0 1,0 0-1,0 0 1,0 0-1,0 0 1,0 1-1,0-1 1,-1 0-1,1 0 1,0 0-1,0 0 1,0 0-1,0 0 1,0 0-1,0 0 1,0 0-1,0 0 0,0 0 1,-1 0-1,1 0 1,0 0-1,0 0 1,0 0-1,0 0 1,0 0-1,0 0 1,0 0-1,-1 0 1,1 0-1,0 0 1,0 0-1,0 0 1,0 0-1,0 0 1,0 0-1,0 0 1,0 0-1,-1 0 1,1 0-1,0 0 1,0-1-1,0 1 1,0 0-1,0 0 1,0 0-1,0 0 1,0 0-1,0 0 1,0 0-1,0 0 1,0 0-1,0-1 1,0 1-1,0 0 1,0 0-1,0 0 1,0 0-1,-2-12 412,-4-162 308,-46-251-130,44 369-609,-19-104 137,25 151-111,-1-1 0,0 1 0,0 0 0,-1 0 0,0 0 0,-9-14 0,12 22-33,1 0-1,-1 1 1,1-1 0,0 0 0,0 0 0,-1 1 0,1-1 0,0 0 0,0 0 0,0 1 0,0-1 0,0 0-1,0-1 1,0-3-1020,-3 1-4024,2 2 3447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5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155 146 5817,'-20'-35'2362,"20"35"-2275,0-1 0,-1 1 0,1 0-1,0-1 1,0 1 0,-1-1 0,1 1 0,0 0-1,-1-1 1,1 1 0,-1 0 0,1-1 0,-1 1 0,1 0-1,0-1 1,-1 1 0,1 0 0,-1 0 0,1 0-1,-1 0 1,0-1 0,-5 4 637,5-2-388,-3 3 21,0-1 0,0 0 0,1 1 0,-1 0 0,1 0-1,0 0 1,0 0 0,1 1 0,-1-1 0,-3 10 0,-1 2 223,2-8-306,1 1-1,0 0 0,1 0 0,0 0 0,0 1 0,-2 18 1,4-26-240,1 1 1,0-1-1,0 1 1,0-1 0,0 0-1,1 1 1,-1-1-1,0 1 1,1-1 0,0 1-1,0-1 1,-1 0-1,1 0 1,1 1 0,-1-1-1,0 0 1,0 0-1,1 0 1,-1 0 0,1 0-1,0-1 1,0 1-1,-1 0 1,1-1 0,0 1-1,0-1 1,1 0-1,-1 0 1,0 1 0,0-1-1,1-1 1,2 2-1,-1-1-23,1 0 0,-1 0 0,0-1 0,0 0 0,0 1 0,0-2-1,1 1 1,-1 0 0,0-1 0,0 0 0,0 0 0,0 0 0,0 0-1,0-1 1,0 1 0,0-1 0,-1 0 0,1 0 0,-1-1 0,1 1 0,-1-1-1,6-5 1,-2 1 4,0-1-1,-1 0 0,0 0 1,-1 0-1,1 0 0,-2-1 0,1 0 1,5-15-1,-9 17 12,1 1 0,-1-1-1,0 0 1,0 0 0,0 0-1,-1 1 1,0-1 0,-1 0 0,0 0-1,0 0 1,0 1 0,-1-1-1,0 0 1,0 1 0,0-1 0,-1 1-1,0 0 1,0 0 0,-1 0-1,-5-7 1,5 8 8,0 0 0,0 0 0,-1 1 1,0-1-1,1 1 0,-1 0 0,-1 1 0,1-1 0,0 1 0,-1 0 0,0 0 0,0 0 0,0 1 1,0 0-1,0 0 0,0 1 0,0 0 0,-1 0 0,1 0 0,-1 1 0,1 0 0,-7 0 0,9 1-188,0-1-1,0 1 1,0 0-1,1 0 0,-1 1 1,0-1-1,0 1 1,1-1-1,-1 1 1,1 0-1,-1 1 0,1-1 1,0 1-1,0-1 1,0 1-1,0 0 1,0 0-1,1 0 0,0 0 1,-4 6-1,0 7-904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180 158 10098,'-29'-20'9090,"14"12"-7757,-17-5 0,28 11-1229,1 1-1,0 0 1,-1 0 0,1 0-1,0 1 1,-1-1-1,-3 1 1,5 0-73,0 0 1,0 0-1,1 1 0,-1-1 0,0 1 1,1-1-1,-1 1 0,0-1 0,1 1 1,-1 0-1,0 0 0,1 0 0,-1 0 1,1 0-1,0 0 0,-3 2 0,0 2 33,0 0-1,1 0 1,0 1-1,-1-1 1,2 1-1,-1 0 1,1-1-1,-4 13 1,3-4 63,0 1 0,-2 27-1,5-29-71,0-1 0,1 1 0,4 22 0,-4-29-44,0 0 1,1 0 0,0 0-1,0 0 1,1 0 0,0-1 0,0 1-1,0-1 1,6 8 0,-8-11-12,1-1 0,-1 0 1,0 0-1,0 0 1,0 0-1,1 0 0,-1 0 1,0 0-1,1 0 0,-1-1 1,1 1-1,-1 0 1,1-1-1,-1 1 0,1-1 1,-1 0-1,1 1 1,0-1-1,1 0 0,-1 0-13,1-1 0,-1 1 0,0-1-1,0 1 1,0-1 0,0 0-1,0 0 1,0 0 0,0 0 0,0 0-1,-1 0 1,4-3 0,1-2-113,0 0 0,-1 0 0,0-1 0,0 0 1,0 0-1,4-8 0,1-5-83,0-1 1,-1 0-1,-2-1 0,0 0 1,-1 0-1,-1 0 0,-1-1 1,-1 0-1,-1 0 1,-2-40-1,0 58 273,-1 0 0,1 0 0,-1 0 0,0 0 0,0 0 0,-1 1 0,1-1 0,-5-7 0,6 11-40,0 1-1,0-1 1,-1 1-1,1 0 1,0-1-1,0 1 1,-1-1-1,1 1 1,0 0-1,-1-1 1,1 1-1,0 0 1,-1 0 0,1-1-1,-1 1 1,1 0-1,0 0 1,-1-1-1,1 1 1,-1 0-1,1 0 1,-1 0-1,1 0 1,0 0 0,-1 0-1,1 0 1,-1 0-1,1 0 1,-1 0-1,1 0 1,-1 0-1,1 0 1,-1 0-1,1 0 1,0 0-1,-1 0 1,1 1 0,-1-1-1,0 1 1,0 0 55,-1 0 1,1 0 0,0 1 0,0-1-1,-1 1 1,1-1 0,0 1 0,0-1 0,1 1-1,-2 1 1,-2 8 77,0 0 1,1 0-1,0 0 1,1 1-1,0-1 1,1 1-1,0-1 1,1 14-1,1-5-66,1 0-1,1-1 1,1 1-1,6 18 1,-7-27-110,1 0 1,0 0-1,1 0 1,0-1 0,0 0-1,1 0 1,1-1-1,0 1 1,0-1-1,1-1 1,10 11-1,-15-17-209,-1 0 0,0 0 0,1-1-1,0 1 1,-1-1 0,1 1 0,0-1-1,0 0 1,0 0 0,0 0 0,0 0-1,0 0 1,0-1 0,0 1 0,0-1-1,0 0 1,0 0 0,0 0 0,5-1-1,12-5-1111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5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477 658 7442,'-1'-7'1141,"1"1"1,-1-1 0,0 1 0,-2-8-1,-19-44 2262,14 40-2604,-10-24 83,-3 0 0,-1 2 0,-37-51 0,15 32-441,-68-70 1,85 103-256,-2 0-1,-54-37 0,69 50 275,5 4-2682,6 7-4409,3 2 5212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5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72 6993,'-1'-1'155,"-16"-6"1545,1 1 0,-31-8 0,41 13-1496,0 0-1,0 0 1,-1 1 0,1 0-1,0 0 1,-1 1-1,1-1 1,0 1-1,0 1 1,-1-1 0,-7 4-1,6-1-28,-1 0 0,0 1 1,1-1-1,0 2 0,0-1 0,1 1 0,-11 10 0,14-11-109,-1-1 0,1 1 0,1 0 0,-1 0 0,1 0 0,0 0 0,0 1 0,0-1 0,1 1 0,0 0 0,0 0 0,-2 11 0,4-14-40,0 1 0,0-1-1,0 1 1,0-1 0,1 1-1,-1-1 1,1 1 0,0-1 0,0 0-1,1 1 1,-1-1 0,0 0-1,1 0 1,0 0 0,0 0-1,0 0 1,0 0 0,0 0-1,1-1 1,-1 1 0,1-1-1,0 0 1,3 3 0,0-1-9,1 0 0,-1-1 0,1 1 1,-1-1-1,1-1 0,0 1 0,0-1 0,1 0 0,-1-1 1,10 1-1,-9-1-3,-1-1 0,0 0 1,0-1-1,1 0 1,-1 0-1,0-1 0,0 0 1,0 0-1,10-4 0,-13 4-3,0 0-1,-1 0 0,1 0 1,-1-1-1,1 1 0,-1-1 1,0 0-1,0 0 0,0 0 1,0 0-1,-1 0 0,1-1 1,-1 1-1,0-1 0,0 0 1,0 1-1,-1-1 1,2-5-1,-1 2 28,-1 0 0,0-1-1,0 1 1,-1 0 0,0 0 0,-1-1 0,1 1 0,-1 0 0,-1 0-1,1 0 1,-1 0 0,-1 0 0,1 0 0,-1 1 0,0-1 0,0 1-1,-1-1 1,0 1 0,0 1 0,-1-1 0,1 0 0,-1 1 0,-1 0-1,1 0 1,-1 1 0,1-1 0,-1 1 0,0 0 0,-1 1 0,-10-5-1,8 4-89,-1 1 0,0 0-1,-1 0 1,1 1-1,0 1 1,-1 0-1,1 0 1,-1 1-1,1 0 1,-1 1-1,-15 3 1,24-4-113,1 0-1,-1 1 1,1-1 0,-1 1-1,1-1 1,-1 1 0,1 0 0,-1-1-1,1 1 1,0 0 0,-1 0-1,1 0 1,0 0 0,0 0-1,0 0 1,0 0 0,0 0 0,0 1-1,-2 1 1,-2 10-1094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5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778 436 9050,'6'29'3259,"-6"-28"-3215,0-1 1,0 0-1,0 0 0,0 0 0,0 1 0,0-1 0,0 0 0,0 0 0,0 1 0,0-1 1,0 0-1,0 0 0,0 1 0,0-1 0,0 0 0,-1 0 0,1 1 0,0-1 1,0 0-1,0 0 0,0 0 0,0 1 0,0-1 0,-1 0 0,1 0 0,0 0 0,0 0 1,0 1-1,-1-1 0,1 0 0,0 0 0,0 0 0,0 0 0,-1 0 0,1 0 1,0 0-1,0 0 0,-1 1 0,1-1 0,0 0 0,0 0 0,-1 0 0,1 0 0,0 0 1,0 0-1,-1 0 0,1 0 0,0-1 0,0 1 0,0 0 0,-1 0 0,1 0 0,0 0 1,-1 0-1,-9-7 1417,-1-3-358,-11-17 0,12 15-668,-15-16-1,-7 1 57,-60-41-1,-43-15-181,-147-68-132,163 100-243,114 49 53,2 1-15,1 0 0,-1 0-1,1 0 1,-1 1-1,1-1 1,-1 1 0,1-1-1,-1 1 1,-3 0-1,6 0 23,0 0 0,0 0 0,0 0 0,0 0 0,0 0 0,-1 0 0,1 0 0,0 0 1,0 0-1,0 0 0,0 0 0,0 0 0,0 0 0,0 0 0,0 0 0,0 0 0,0 0 0,0 0 0,0 0 0,0 0 0,0 0 0,-1 0 0,1 0 0,0 0 0,0 1 0,0-1 0,0 0 0,0 0 0,0 0 0,0 0 0,0 0 0,0 0 0,0 0 0,0 0 0,0 0 0,0 0 0,0 0 0,0 0 0,0 0 0,0 0 0,0 0 0,0 1 0,0-1 0,0 0 0,0 0 0,0 0 0,0 0 0,0 0 0,0 0 0,0 0 0,0 0 0,0 0 0,0 0 0,0 0 0,0 0 0,0 0 0,0 1 0,0-1 0,0 0 0,0 0 0,0 0 0,0 0 0,1 0 0,-1 0 1,0 0-1,0 0 0,0 0 0,3 4-319,0-1 1,0 1 0,1-1 0,0 1 0,-1-1 0,1 0 0,0-1-1,1 1 1,7 3 0,-8-4 78,22 14-601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5:54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5281,'-15'3'835,"1"1"0,0 0 1,-1 1-1,-25 13 0,32-14-544,1 1 1,-1 0-1,1 0 0,0 1 1,1 0-1,-1 0 0,1 0 1,0 1-1,-8 11 1,9-10-37,0 0 0,0 0 1,1 0-1,0 1 0,1 0 0,-4 10 1,7-16-204,-1 0 0,1-1-1,0 1 1,0-1 0,0 1 0,0-1 0,0 1 0,1 0 0,-1-1 0,1 1 0,0-1 0,-1 0 0,1 1 0,0-1-1,0 1 1,1-1 0,-1 0 0,0 0 0,1 0 0,-1 0 0,1 0 0,0 0 0,0 0 0,0 0 0,0-1 0,0 1-1,2 1 1,1 0-5,0-1-1,0 1 0,0-1 0,0 0 0,1-1 0,-1 1 1,0-1-1,1 0 0,-1 0 0,7 0 0,-4-1-15,-1 0-1,1 0 0,0-1 1,-1 0-1,0 0 0,14-4 0,-17 3-9,1 0-1,-1 0 0,0 0 0,0-1 0,-1 1 0,1-1 0,-1 0 0,1 0 0,-1 0 0,0-1 0,0 1 0,0-1 0,0 0 0,-1 1 0,0-1 0,3-6 1,-3 6 2,-1 1 1,0 0-1,0 0 1,0 0-1,0-1 1,-1 1-1,0-1 1,1 1 0,-1 0-1,0-1 1,-1 1-1,1-1 1,0 1-1,-1 0 1,0-1-1,0 1 1,0 0 0,0 0-1,0 0 1,-1-1-1,0 1 1,-3-5-1,-1 1 49,0 1-1,0-1 0,-1 1 1,1 1-1,-2-1 1,1 1-1,-15-8 0,17 10-61,1 1 0,-1 0 0,0 0 0,0 0 0,0 1 0,0 0 0,-1 0 0,1 0 0,0 0 0,0 1 0,-1 0 0,1 0 0,0 0 0,-7 2-1,10-1-22,1-1 0,0 1 0,-1-1 0,1 1 0,0 0-1,-1 0 1,1-1 0,0 1 0,0 0 0,0 0-1,0 0 1,0 1 0,0-1 0,0 0 0,0 0-1,0 0 1,0 1 0,1-1 0,-2 2 0,1 1-234,0-1 0,0 1 0,0-1 0,0 1 0,1-1 0,-1 6 0,1-8 81,0 0 0,0 0 1,0 1-1,0-1 0,0 0 0,0 0 0,0 1 0,1-1 0,-1 0 1,1 2-1,0-2 31,0 1 1,0-1 0,1 0-1,-1 0 1,0 1 0,1-1-1,1 1 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1335 9 1488,'-9'-8'9174,"9"8"-9013,-1 0-1,1 0 0,0 0 1,0-1-1,-1 1 1,1 0-1,0 0 0,0 0 1,-1 0-1,1 0 1,0 0-1,-1 0 0,1 0 1,0 0-1,0 0 1,-1 0-1,1 0 0,0 0 1,0 0-1,-1 1 0,1-1 1,0 0-1,0 0 1,-1 0-1,0 2-72,-1 0-1,1 0 1,0 0 0,0 0-1,0 0 1,0 0 0,0 0 0,0 4-1,-1-2-46,0 2-6,-29 66 359,-4 10 111,-30 101 1,63-179-499,-19 51 76,-51 94 0,17-42-25,-4 26 13,-80 263 1,85-163-66,42-182 8,-29 82-1,27-90-5,-18 48 2,-17 54 3,36-99-9,-16 51-1,23-78-1,-2-2 0,0 1 0,-12 19-1,-17 31 2,20-33 2,-65 160 17,33-70-4,2 3-8,3-6-2,-4 20-2,31-90-3,-14 28 9,16-45-1,-13 27-3,11-14-1,-11 52 0,-15 136 19,27-139-26,-3 33-10,18-125 223,0 17-1185,1-22 949,0 0-1,0 0 1,0 0-1,0 0 0,0 0 1,0 0-1,0 0 1,0 0-1,0 0 0,0 0 1,0 1-1,0-1 1,0 0-1,0 0 1,0 0-1,0 0 0,0 0 1,0 0-1,0 0 1,0 0-1,1 0 0,-1 0 1,0 0-1,0 0 1,0 0-1,0 0 0,0 0 1,0 0-1,0 1 1,0-1-1,0 0 0,0 0 1,0 0-1,0 0 1,0 0-1,0 0 0,0 0 1,0 0-1,0 0 1,0 0-1,1 0 0,-1 0 1,0 0-1,0 0 1,0 0-1,0 0 0,0 0 1,0 0-1,0 0 1,0 0-1,0 0 0,0 0 1,0 0-1,0 0 1,0 0-1,0 0 1,1 0-1,-1 0 0,0 0 1,0 0-1,0 0 1,0 0-1,0-1 0,0 1 1,0 0-1,0 0 1,0 0-1,6-12-2275,2-15 553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0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19 5825,'-6'1'880,"0"2"-1,1-1 0,-1 0 1,1 1-1,0 0 0,-9 8 1,8-6-461,0 0 0,0 0 0,1 1 1,0 0-1,-5 8 0,6-9-354,1 1-1,0-1 1,0 1 0,0-1-1,1 1 1,0 0-1,0 0 1,1 0 0,0 0-1,0 1 1,0-1 0,0 0-1,1 0 1,0 1-1,2 9 1,-1-13-59,0 0 0,0 0-1,0 1 1,1-1 0,-1 0 0,1 0 0,0-1 0,0 1-1,0 0 1,0-1 0,0 1 0,1-1 0,-1 1-1,4 1 1,-5-3-6,0-1 0,0 1 0,0 0 0,0-1 0,0 1 0,0-1 0,0 0 0,0 1 0,0-1 1,0 0-1,1 0 0,-1 0 0,0 1 0,0-1 0,0 0 0,0-1 0,3 1 0,-3-1 0,0 1 0,0-1 0,1 0 0,-1 1 0,0-1 1,0 0-1,0 0 0,0 0 0,0 0 0,0 0 0,0 0 1,-1 0-1,1 0 0,0 0 0,0 0 0,-1-1 0,1 1 0,-1 0 1,1-2-1,2-5 29,0-1 1,0 1 0,-1-1 0,0 0-1,-1 0 1,1-16 0,-1-10 87,-2-35 375,1 68-434,-1-1 0,1 1 0,-1 0-1,0-1 1,1 1 0,-1 0 0,-1 0-1,1 0 1,0 0 0,0 0 0,-2-2 0,2 3-41,1 1 0,-1-1 0,1 1 0,0-1 0,-1 1 0,1-1 0,-1 1 0,1 0 1,-1-1-1,1 1 0,-1 0 0,0-1 0,1 1 0,-1 0 0,1 0 0,-1-1 0,0 1 1,1 0-1,-1 0 0,0 0 0,1 0 0,-1 0 0,1 0 0,-1 0 0,0 0 0,1 0 1,-1 0-1,0 0 0,1 1 0,-1-1 0,1 0 0,-1 0 0,0 1 0,1-1 0,-1 0 1,1 1-1,-1-1 0,1 0 0,-1 1 0,1-1 0,-1 1 0,1-1 0,0 1 0,-1-1 1,1 1-1,-1 0 0,0 2-107,-1 0 1,1 0 0,0 1-1,0-1 1,0 0-1,0 0 1,1 1-1,0-1 1,-1 0 0,1 1-1,0-1 1,1 0-1,-1 1 1,0-1-1,1 0 1,0 0 0,0 1-1,2 4 1,6 6-497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0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9658,'-5'0'3841,"5"4"-2361,0-2-464,0-2 113,0 0-233,0 0-208,0 0-440,0 1-112,3 12-88,8-10 56,0 2-896,34 34-680,-33-46 928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1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46 9274,'0'1'360,"0"-1"1,0 1-1,0 0 1,0 0-1,0 0 1,0 0-1,0 0 1,0 0-1,0 0 1,0 0-1,-1 0 1,1 0-1,0 0 1,-1 0-1,0 1 1,-9 17 137,6-13 83,-2 4-255,1 1 0,0 0 0,-6 18 0,10-26-307,0 0 1,1 0-1,-1 0 0,1 0 0,0 0 0,-1 1 1,2-1-1,-1 0 0,0 0 0,0 0 0,1 0 1,0 0-1,0 0 0,-1 0 0,2 0 0,-1 0 1,0-1-1,1 1 0,2 4 0,1-1-8,1 0 1,0-1-1,1 1 0,-1-1 1,1-1-1,0 1 0,0-1 1,14 6-1,-13-7 30,-1 1-1,1 0 1,-1 0 0,0 0-1,0 1 1,-1 1 0,1-1 0,9 11-1,-15-15-12,0 0 0,-1 0 0,1 0 0,0 1 0,-1-1 0,1 0 0,0 0 0,-1 0 0,1 1 0,-1-1 0,0 0 0,1 1 0,-1-1 0,0 0 0,0 1 0,0-1 0,0 0 0,0 1 0,0-1 0,0 1 0,-1-1 0,1 0 0,0 0 0,-1 1 0,1-1 0,-1 0 0,1 1 0,-1-1 0,0 0 0,0 0 0,1 0 0,-1 0 0,0 0-1,0 0 1,0 0 0,-2 1 0,-2 2-8,1 0-1,-2-1 1,1 0-1,0 0 1,-1 0-1,1-1 1,-7 2-1,8-2-332,-1-1 0,0 1 0,0-1 1,0 0-1,0-1 0,0 1 0,0-1 0,0 0 0,0 0 0,0-1 0,0 1 1,-7-3-1,-11-7-949</inkml:trace>
  <inkml:trace contextRef="#ctx0" brushRef="#br0" timeOffset="1">22 87 8666,'14'-10'3785,"-2"-1"-2161,13-3-400,0 2 49,-5 2-497,8 0-160,-8 2-344,1 0-112,6 6-48,-8 0-296,-5 5 152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6825,'0'0'231,"1"0"0,0 0 0,-1 0 0,1 0-1,0 0 1,-1 0 0,1 1 0,-1-1-1,1 0 1,-1 0 0,1 0 0,0 1 0,-1-1-1,1 0 1,-1 1 0,1-1 0,-1 0 0,1 1-1,-1-1 1,0 1 0,1-1 0,-1 0-1,1 1 1,-1-1 0,0 1 0,1 0 0,2 16 904,-2-8-388,6 33 1144,18 122 1151,-17-81-2331,8 57-33,-7-89-1221,-14-72-295,0 0 1,2 0-1,-2-29 1,5 43 749,0 0-1,0 0 1,1 0 0,0 0-1,0 0 1,1 0 0,0 0-1,0 0 1,1 0 0,0 1 0,0-1-1,0 1 1,1 0 0,4-6-1,-7 11 103,1-1-1,-1 1 0,0 0 0,1-1 0,-1 1 0,1 0 0,-1 0 1,1 0-1,0 0 0,-1 0 0,1 1 0,0-1 0,-1 1 0,1-1 1,3 0-1,-2 1 61,0 0 0,0 0 0,1 0 0,-1 0 0,0 0 0,0 1 0,0-1 0,5 3 0,-2-1 134,-1 0 1,1 1-1,-1 0 1,1 0-1,-1 0 1,0 1 0,0-1-1,-1 1 1,6 5-1,-7-5-67,0 1 0,0-1-1,0 1 1,0-1-1,-1 1 1,0 0 0,0 0-1,0 0 1,0 0-1,-1 1 1,0-1-1,0 0 1,0 0 0,-1 1-1,0-1 1,0 0-1,0 1 1,-1-1 0,0 0-1,0 1 1,-3 9-1,1-6-33,-1 1-1,0 0 0,0-1 1,-1 0-1,0 0 0,-1 0 0,0-1 1,0 0-1,-1 0 0,-13 11 1,15-14-152,-1-1 1,1-1 0,-1 1 0,-12 5-1,16-8-88,0-1-1,0 1 1,0-1 0,0 1-1,0-1 1,0 0-1,-4 0 1,6 1 74,0-1 1,-1 0 0,1 0-1,-1 0 1,1-1 0,0 1 0,-1 0-1,1 0 1,-1 0 0,1 0-1,0 0 1,-1 0 0,1 0-1,0-1 1,-1 1 0,1 0-1,0 0 1,-1-1 0,1 1-1,0 0 1,-1 0 0,1-1-1,0 1 1,0 0 0,-1-1-1,1 1 1,0 0 0,0-1-1,0 1 1,-1-1 0,1 1-1,0 0 1,0-1 0,0 1-1,0 0 1,0-1 0,0 1-1,0-1 1,0 1 0,0-1-1,0 1 1,0-1 0,7-15-873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5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14 190 9322,'12'9'4401,"-1"3"-1897,-1 5-575,-2 6-265,0 5-544,-2 0-327,-1-2-465,2-2-152,-3-10-784,0-4-681,0-14 809</inkml:trace>
  <inkml:trace contextRef="#ctx0" brushRef="#br0" timeOffset="1">1 1 9938,'0'4'3985,"4"0"-2425,4 1-407,2 3-345,4 3-280,0 2-1416,1 2-1169,1-1 1281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18 272 8850,'2'-4'6185,"4"1"-6010,-1 2 282,18-12-53,-15 8-340,-2 2-26,-1 0 0,0 0 0,0-1 0,0 0 1,0 0-1,-1 0 0,1 0 0,-1-1 0,0 0 1,-1 1-1,5-8 0,-4 4 83,1-1 0,-1-1 0,0 1 0,-1-1 1,0 1-1,-1-1 0,2-15 0,-3 20-4,-1 1 0,0 0-1,0 0 1,-1 0 0,1-1 0,-1 1-1,0 0 1,0 0 0,0 0-1,0 0 1,-1 0 0,0 1 0,0-1-1,0 0 1,0 1 0,0-1 0,-1 1-1,1 0 1,-1-1 0,-6-4 0,7 6-25,0 1 1,0-1-1,0 1 1,0 0-1,-1 0 1,1 0-1,0 0 1,0 0-1,-1 0 1,1 0-1,-1 1 1,1-1-1,0 1 1,-1 0-1,1 0 1,-1 0-1,1 0 1,-1 0-1,1 0 1,-1 1-1,1-1 1,0 1-1,-1 0 1,1-1-1,0 1 1,-3 2-1,1-1-5,1 0 1,0 0-1,0 0 0,0 1 0,1-1 1,-1 1-1,0 0 0,1 0 0,0 0 1,-1 0-1,1 0 0,1 1 0,-1-1 1,0 1-1,1-1 0,-2 7 0,0 6 18,1-1 0,0 1 0,1-1-1,1 1 1,0 0 0,1-1-1,4 19 1,-4-28-105,0 0 0,1-1 0,-1 1 0,1 0 0,1 0 0,-1-1 0,1 1 0,0-1 0,5 7 1,-7-10-113,1-1 0,-1 1 1,1 0-1,-1-1 1,1 1-1,0-1 1,-1 1-1,1-1 1,0 0-1,0 0 1,0 0-1,0 0 1,0 0-1,0 0 0,1-1 1,-1 1-1,0-1 1,0 1-1,0-1 1,1 0-1,-1 0 1,0 0-1,0 0 1,1 0-1,-1 0 1,0-1-1,0 1 0,3-2 1,23-9-2538,6-6 1136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42 3833,'16'17'2896,"-9"12"777,-1 2-880,-6 12-481,0 2-311,2 4-593,-4 0-280,6-1-464,0-3-183,-5-11-265,1-9-96,-3-13-304,1-5-233,6-7-767,-2-7-488,-3 6-897,-4-23-455,-24-58 1935</inkml:trace>
  <inkml:trace contextRef="#ctx0" brushRef="#br0" timeOffset="1">1 63 4353,'1'-2'122,"1"-4"879,0-1 0,1 0 0,4-8 0,-6 14-694,1-1 0,-1 0-1,0 0 1,1 1 0,-1-1-1,1 1 1,-1-1-1,1 1 1,0 0 0,-1-1-1,1 1 1,0 0 0,0 0-1,0 0 1,3-1 0,0 1 42,0 0 1,-1 1-1,1-1 1,0 1-1,0 0 1,0 0-1,-1 1 1,1-1-1,0 1 1,0 0-1,-1 0 1,1 0-1,-1 1 1,1 0-1,-1 0 1,0 0-1,1 0 1,6 6-1,-4-3-102,-1 0 0,0 1 0,0 0 0,0 0 0,-1 1 0,1-1 0,-2 1 0,1 0 0,7 15-1,-11-19-196,0 0-1,0 0 1,0 0-1,0 1 1,-1-1-1,1 0 1,-1 0-1,0 0 1,0 1-1,0 5 0,-2-1 53,1 0-1,-7 15 1,6-17-123,-1 0 0,0 0 0,0-1 0,-1 1 0,1-1 1,-1 0-1,0 0 0,-9 8 0,7-7-190,5-5 77,0 0 0,0 0 0,0 0 0,0 0 0,0-1 0,-1 1 0,1 0 0,0-1 0,0 1 0,-1-1 0,1 1 0,0-1 0,-1 0 0,1 1-1,0-1 1,-1 0 0,1 0 0,0 0 0,-2 0 0,-5-2-774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130 122 8674,'3'-4'872,"1"0"0,-1-1 0,0 1 0,0-1 0,-1 1 0,0-1 1,0 0-1,3-9 0,-4 11-745,-1 1-1,0 0 1,0-1 0,0 1 0,0 0 0,0-1 0,0 1-1,-1-1 1,1 1 0,-1 0 0,1 0 0,-1-1 0,0 1 0,0 0-1,0 0 1,0 0 0,-1 0 0,1 0 0,0 0 0,-1 0-1,0 0 1,-1-1 0,1 1-76,1 0 0,-1 1-1,0-1 1,0 0 0,0 1-1,0 0 1,0-1 0,-1 1-1,1 0 1,0 0 0,-1 0-1,1 1 1,0-1 0,-1 1-1,1-1 1,-1 1 0,1 0-1,-1-1 1,1 1 0,-1 1-1,1-1 1,-1 0 0,1 1-1,0-1 1,-1 1 0,1-1-1,0 1 1,-1 0 0,-3 3-1,0 0 9,1 0 0,0 0 0,0 1 0,0 0 0,0 0 0,1 0 0,0 1-1,0 0 1,1-1 0,-1 1 0,1 0 0,1 1 0,-1-1 0,1 0 0,0 1-1,0 0 1,1-1 0,0 1 0,0 0 0,0 11 0,1-17-49,1 0-1,-1 1 1,0-1 0,0 0 0,0 0-1,0 0 1,1 1 0,-1-1 0,1 0-1,-1 0 1,1 0 0,-1 0 0,1 0 0,0 0-1,-1 0 1,1 0 0,0 0 0,0 0-1,0 1 1,1-2-4,-1 1 0,0-1-1,0 1 1,0-1 0,0 0-1,0 0 1,0 1 0,0-1 0,1 0-1,-1 0 1,0 0 0,0 0-1,0 0 1,0 0 0,1 0-1,0-1 1,5-1 5,-1 0-1,1-1 1,-1 0-1,0 0 1,7-4 0,-11 6-7,1-1 5,3-2-2,0 1 0,0 0-1,0 0 1,10-3 0,-15 6 6,1-1 0,0 1 0,-1 0 0,1 0 0,0 0 0,0 0 0,-1 0 0,1 0 0,0 0 0,-1 0 0,1 1 0,0-1 0,-1 1 0,1-1 0,-1 1 0,1 0 0,0-1 0,-1 1 0,0 0 0,1 0 1,-1 0-1,2 2 0,2 2-46,0 0 0,0 0 0,-1 1 0,0 0 0,0 0 1,0 0-1,4 11 0,-6-13-4288,-1-6 2689</inkml:trace>
  <inkml:trace contextRef="#ctx0" brushRef="#br0" timeOffset="1">351 70 8242,'1'1'426,"0"-1"0,0 1 0,0-1 0,0 1 1,0-1-1,-1 1 0,1 0 0,0 0 0,0-1 0,0 1 0,-1 0 1,1 0-1,-1 0 0,1 0 0,0 0 0,0 1 0,7 21 3519,-4-12-2585,-2-7-915,0 0-21,-1 0-1,1 0 0,1 9 0,-3-13-393,0 1 1,1 0-1,-1-1 0,0 1 1,0-1-1,0 1 1,0-1-1,0 1 0,0 0 1,0-1-1,-1 1 1,1-1-1,0 1 0,0-1 1,0 1-1,0-1 1,-1 1-1,1-1 0,0 1 1,-1-1-1,1 1 0,0-1 1,-1 1-1,1-1 1,0 1-1,-1-1 0,1 0 1,-1 1-1,1-1 1,-1 0-1,1 1 0,-1-1 1,1 0-1,-1 0 1,1 0-1,-1 1 0,0-1 1,-1-2 207,2-5-177,3-6-125,6-17 1,-2 11-36,-7 16 73,2-3-143,-1 0 1,1 1-1,0 0 1,4-7 0,-6 11 62,1 0 0,0 0 0,0 0 0,0 0 0,-1 0 0,1 0 0,0 0 0,0 0 1,0 1-1,0-1 0,1 0 0,-1 1 0,0-1 0,0 1 0,0-1 0,1 1 1,-1-1-1,0 1 0,0 0 0,1 0 0,0-1 0,2 1-478,0 0 0,-1 0 0,1 0 0,0 0 0,-1 0 1,7 2-1,6 5-757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11658,'0'5'4721,"-3"14"-2808,-1 13-169,-5 13-263,-3 10-321,4 8-592,3-4-168,11-4-216,5-9-72,9-13-104,4-6-168,0-16-656,1-7-544,-2-16-4594,-3-8 4050</inkml:trace>
  <inkml:trace contextRef="#ctx0" brushRef="#br0" timeOffset="1">28 147 8442,'-21'-1'4089,"14"2"-1033,7 1-991,1 6-409,10-3-232,8 2-599,5 1-321,9-4-592,0 1-456,8-6-1545,3-5 1369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69 231 9554,'4'25'4297,"-4"0"-1616,-4-2-521,4 5-480,-1-3-247,0-2-737,2-4-264,-4-10-448,1-3-360,2-6-1129,1-6-1063,-2 4 1544</inkml:trace>
  <inkml:trace contextRef="#ctx0" brushRef="#br0" timeOffset="1">0 9 9714,'7'8'4473,"1"-2"-2008,4 8-881,-2 2-320,-2-4-552,2 4-488,-4-10-1208,10 0 784,11-13-168</inkml:trace>
  <inkml:trace contextRef="#ctx0" brushRef="#br0" timeOffset="2">250 1 8018,'-3'30'4265,"1"5"-953,-2 6-1023,4 4-241,-4 5-607,2-3-441,6 0-560,3-4-160,10-11-184,3-4-56,3-15-472,1-4-384,-3-12-1065,-3-9-1047,-5-5 1863</inkml:trace>
  <inkml:trace contextRef="#ctx0" brushRef="#br0" timeOffset="3">144 139 9762,'-4'11'4049,"9"-7"-1969,11 0-455,1 2-273,-3-6-272,15 3-680,4-2-240,7-1-968,11 3-400,-17-4 688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10562,'38'41'3909,"-36"-40"-3722,-1 1 0,1-1 0,0 0 0,-1 1-1,1-1 1,0 0 0,0 0 0,0 0 0,0-1 0,0 1 0,0 0-1,0-1 1,0 1 0,0-1 0,0 0 0,0 0 0,0 0 0,0 0-1,0 0 1,1 0 0,-1 0 0,0-1 0,0 1 0,0-1 0,3-1-1,0 1 84,1-1-138,-1 0 0,1 0 1,0-1-1,-1 0 0,0 0 1,1 0-1,-1-1 0,-1 1 0,1-1 1,6-7-1,-8 8-114,0 0 0,-1 0 0,1 0-1,-1 0 1,0 0 0,0-1 0,0 1 0,-1-1 0,1 0-1,-1 1 1,0-1 0,0 0 0,0 0 0,0 0 0,-1 1 0,1-1-1,-1-6 1,-1 8-2,1 1-1,0-1 0,-1 1 0,1-1 1,-1 0-1,0 1 0,0-1 1,1 1-1,-1-1 0,0 1 0,0 0 1,0-1-1,0 1 0,-1 0 1,1 0-1,0 0 0,-1 0 0,1 0 1,0 0-1,-1 0 0,1 0 0,-1 0 1,1 1-1,-4-2 0,-1 0 74,0 1 0,0-1 0,0 1 0,-1 1 0,-7-1 0,11 1-38,0 0-1,0 0 0,0 0 0,0 0 0,1 0 1,-1 1-1,0 0 0,0-1 0,0 1 0,1 0 1,-1 0-1,0 1 0,1-1 0,-1 0 0,1 1 1,0 0-1,-1-1 0,1 1 0,0 0 0,0 0 0,0 0 1,0 1-1,0-1 0,1 0 0,-1 1 0,1-1 1,-1 1-1,1-1 0,0 1 0,0 0 0,0 0 1,0 4-1,0-1 7,0-1 1,0 1-1,1 0 1,0 0-1,0-1 0,0 1 1,1 0-1,0-1 1,0 1-1,1-1 1,-1 1-1,1-1 0,0 0 1,1 1-1,-1-1 1,1 0-1,0 0 1,0-1-1,1 1 0,5 6 1,-3-6-62,0 1 0,1-1 1,0 0-1,-1-1 0,2 1 0,-1-1 1,0-1-1,1 1 0,0-1 0,0-1 1,-1 1-1,2-1 0,13 1 0,31-1 826,9-2-459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8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 9170,'-27'-9'4097,"14"7"-1729,9 2-679,8 0-313,8 6-192,17 0-432,2 0-151,13-4-353,0 0-112,2-1-240,-2-1-352,-5 5-921,-3-1-695,-20 0 1216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7194,'-9'5'3640,"5"0"-911,8 3-1025,2 0-151,10 0-217,3 0-248,5-4-448,5 2-184,6-2-256,-3-2-80,0-2-696,-3-2-584,-9-5 720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8994,'28'18'5959,"23"16"-2344,-26-16-2609,-2 2-1,39 40 1,-55-52-876,0 0 1,-1 1-1,0 0 1,0 0-1,-1 0 0,-1 1 1,1 0-1,-1 0 1,-1 0-1,0 0 1,3 20-1,-6-23-96,0 0-1,0 0 1,-1 1-1,0-1 1,0 0-1,0 0 1,-1 0 0,0 0-1,-1 0 1,-3 7-1,2-5-47,-1 1-1,0-1 1,-1-1 0,0 1-1,0-1 1,-11 11-1,15-17-119,0-1 1,1 1-1,-1-1 0,0 0 0,0 0 0,0 1 0,0-1 0,0 0 0,0-1 0,-1 1 0,1 0 0,0-1 1,0 1-1,0-1 0,-1 1 0,1-1 0,0 0 0,-1 0 0,1 0 0,0-1 0,-4 0 0,-6-4-646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6:59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8010,'41'18'7666,"-31"-14"-6748,0 0 0,13 2 0,-17-5-846,0 0 0,0-1 1,-1 1-1,1-1 0,0 0 0,0-1 1,-1 1-1,1-1 0,0 0 0,0-1 1,-1 1-1,1-1 0,9-4 0,-6 0-54,1 1-1,-1-1 0,-1-1 0,1 1 0,-1-2 0,0 1 0,12-15 1,-16 17-18,0 0 0,-1 0 0,1-1 0,-1 1 1,-1-1-1,1 0 0,-1 1 0,0-1 0,0 0 1,0 0-1,-1 0 0,0-1 0,-1 1 0,1-12 1,-1 15 8,-1 0 0,0 0 0,1 0 0,-1 0 0,0 0 0,0 0 0,0 0 0,-1 0 0,1 1 0,-1-1 0,0 0 0,1 1 0,-1 0 0,0-1 0,-1 1 0,1 0 0,0 0 0,-1 0 0,1 0 0,-4-2 0,1 1 19,-1 1 1,1-1-1,-1 1 0,0 0 1,1 0-1,-1 1 1,0 0-1,0 0 1,-8-1-1,12 2 10,-1 0-1,0 0 1,1 1-1,-1-1 1,0 0-1,1 1 1,-1 0-1,0-1 1,1 1 0,-1 0-1,1 1 1,-1-1-1,1 0 1,0 1-1,0-1 1,-1 1 0,1 0-1,0-1 1,0 1-1,1 0 1,-1 0-1,0 1 1,1-1 0,-1 0-1,1 0 1,-1 1-1,-1 4 1,1-1 37,0 1 0,0-1 0,1 0 0,0 1 0,0-1 0,0 1 0,1 0-1,0-1 1,0 1 0,2 9 0,0-7-140,0 0-1,1 0 0,0 0 0,1-1 0,0 1 0,0-1 1,0 0-1,1 0 0,1 0 0,-1-1 0,1 0 0,0 0 1,1 0-1,0-1 0,0 0 0,0 0 0,1-1 0,-1 0 1,1 0-1,1-1 0,-1 0 0,1 0 0,-1-1 0,19 5 1,16-5-1161,5-2 426</inkml:trace>
  <inkml:trace contextRef="#ctx0" brushRef="#br0" timeOffset="1">537 80 8674,'14'57'10608,"-11"-37"-9680,2-1-1,1 0 1,9 24 0,-13-39-877,0 0-1,1 0 1,-1-1 0,1 1-1,0-1 1,0 1 0,0-1 0,0 0-1,1 0 1,-1 0 0,5 3-1,-5-5-41,-1 1-1,1-1 1,0 0-1,-1 0 0,1 0 1,0 0-1,0 0 1,0-1-1,0 1 0,0-1 1,0 0-1,-1 0 1,1 0-1,0 0 0,0-1 1,0 1-1,0-1 1,5-1-1,-3 0-29,0-1 0,0 1-1,0-1 1,0 0 0,0-1 0,-1 1-1,1-1 1,-1 0 0,0 0 0,0 0 0,0 0-1,-1-1 1,1 0 0,-1 0 0,0 0-1,2-6 1,4-9-1166,-1-1 0,9-41 0,-8 28-1508,-6 18 1746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5105,'11'-2'374,"0"0"0,0-1 0,0-1 0,-1 0 0,1-1 0,-1 0 0,0 0 1,17-13-1,-21 14-344,0-1 0,-1 1 0,0-1 0,0-1 0,0 1 0,0-1 0,-1 0 0,0 0 0,0 0 0,-1 0 0,1-1 0,-1 1 0,-1-1 0,4-12 0,-6 18 49,1 0 0,-1 0-1,0-1 1,0 1 0,0 0 0,0-1 0,0 1-1,0 0 1,0 0 0,0-1 0,0 1 0,0 0-1,-1 0 1,1-1 0,-1 1 0,1 0 0,-1 0-1,1 0 1,-2-2 0,1 2 46,0 0 0,0 1-1,0-1 1,0 0 0,0 1 0,0-1 0,0 1-1,0-1 1,0 1 0,0 0 0,0 0 0,0-1-1,0 1 1,0 0 0,-1 0 0,1 0 0,-2 0-1,-1 1 273,-1-1-1,1 1 1,0 0-1,-1 1 1,1-1-1,0 1 1,0-1-1,0 1 0,-7 5 1,7-4-190,1 0 0,0 0 0,0 0 0,0 0-1,0 1 1,0-1 0,1 1 0,0 0 0,0 0 0,0 0 0,0 0 0,0 0 0,1 0 0,0 0 0,0 0 0,0 1-1,0-1 1,1 0 0,-1 1 0,1-1 0,0 0 0,1 1 0,-1-1 0,1 1 0,0-1 0,0 0 0,0 0-1,3 7 1,-2-6-220,0-1 0,0 0-1,0 0 1,0 0 0,0-1-1,1 1 1,0 0 0,0-1-1,0 0 1,0 1-1,0-1 1,1 0 0,-1-1-1,1 1 1,0-1 0,0 1-1,0-1 1,0-1 0,0 1-1,0 0 1,1-1 0,-1 0-1,0 0 1,1 0 0,-1-1-1,1 1 1,-1-1-1,6 0 1,-2-2-456,-1 1 1,1-1-1,-1 0 0,0-1 0,0 0 0,0 0 1,0-1-1,8-5 0,2-2-2197,29-26 0,-43 34 2476,-1 1 0,0 0 0,-1-1 1,1 1-1,2-5 0,6-8 1065,-12 20 6131,1-2-7020,0 0 0,0 0-1,1 0 1,-1 0-1,1 4 1,0-7-356,0 0-68,0 0-8,3-3-311,5-2 726,-4 3 96,-1 0 0,0 0 0,1 0 0,0 0 0,-1 1 0,1 0 0,0 0 0,5-1 1,25-2 459,-32 4-452,0 0-1,-1 1 1,1-1 0,0 0 0,-1 1-1,1-1 1,-1 1 0,1-1 0,0 1-1,-1 0 1,1 0 0,-1 0 0,0-1-1,1 2 1,-1-1 0,2 2 0,2 1 209,0 0-22,0 1 0,0 0 0,0 0 0,-1 0 0,0 0 0,0 1 0,0 0 0,0 0 0,-1 0 1,0 0-1,-1 0 0,1 1 0,2 11 0,-5-17-246,0 0 1,1 0-1,-1 0 1,0 0-1,0 0 1,1 0 0,-1 0-1,1 0 1,-1 0-1,1 0 1,-1 0-1,1 0 1,-1 0-1,1-1 1,0 1-1,-1 0 1,2 1 0,-1-2-55,-1 0 1,1 0 0,-1 0 0,1 0 0,-1 0-1,1 0 1,-1 0 0,1 0 0,0 0 0,-1 0-1,1 0 1,-1 0 0,1 0 0,-1 0 0,1 0-1,-1-1 1,1 1 0,-1 0 0,1 0 0,-1-1-1,0 1 1,1 0 0,0-1 0,2-2-516,1-1 1,-1 1-1,0-1 1,0 1-1,4-9 1,7-12-908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27:1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46 112 12195,'2'47'6610,"5"24"-2501,-1-15-2274,-6-56-1830,0 0 0,0 0 0,0 0-1,0 0 1,0 0 0,0 0 0,0 0-1,0 1 1,0-1 0,0 0 0,0 0-1,0 0 1,0 0 0,0 0 0,0 0 0,0 0-1,0 0 1,0 0 0,0 1 0,0-1-1,0 0 1,0 0 0,0 0 0,0 0-1,0 0 1,0 0 0,0 0 0,0 0-1,0 0 1,0 0 0,0 0 0,0 1-1,0-1 1,0 0 0,0 0 0,-1 0 0,1 0-1,0 0 1,0 0 0,0 0 0,0 0-1,0 0 1,0 0 0,0 0 0,0 0-1,0 0 1,0 0 0,-1 0 0,1 0-1,0 0 1,0 0 0,0 0 0,0 0 0,0 0-1,0 0 1,0 0 0,0 0 0,0 0-1,-1 0 1,1 0 0,0 0 0,0 0-1,0 0 1,0 0 0,0 0 0,-8-11 82,-4-11-140,-14-37 0,23 54 43,2 0-1,-1 0 1,0-1-1,1 1 0,0-1 1,0 1-1,1 0 1,0-1-1,0 0 0,0 1 1,0-1-1,1 1 1,0 0-1,0-1 0,0 1 1,1 0-1,0-1 1,0 1-1,0 0 0,1 0 1,-1 1-1,1-1 1,0 0-1,1 1 0,-1 0 1,1 0-1,8-7 1,-5 5-81,0 1 1,1 0 0,0 0 0,1 1 0,-1 0 0,1 0 0,-1 1-1,1 0 1,0 1 0,0 0 0,0 0 0,1 1 0,-1 0 0,0 0-1,12 2 1,-16-1-124,0 1 0,0 0-1,7 2 1,10 7-350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265 146 7570,'1'0'236,"0"0"0,0 0 0,0 0 0,0 0 0,0 0 0,0 0 0,0 0 1,0-1-1,0 1 0,0 0 0,0-1 0,0 1 0,0 0 0,0-1 0,0 1 0,-1-1 1,1 1-1,0-1 0,0 0 0,0 1 0,-1-1 0,1 0 0,0 0 0,-1 1 0,1-1 1,-1 0-1,1 0 0,-1 0 0,1-1 0,0 0-40,-1 0 0,0 0-1,0 0 1,0 0 0,0 0 0,0 1-1,0-1 1,-1 0 0,1 0 0,-1 0-1,1 0 1,-1 1 0,0-1 0,1 0-1,-3-3 1,-2-2 75,0-1 0,-1 1 1,0 0-1,0 0 0,-1 0 0,1 1 0,-1 0 1,-1 1-1,1-1 0,-1 1 0,0 1 0,-14-7 0,16 9-188,0 0 0,-1 0-1,1 0 1,0 1-1,-1 0 1,1 0-1,-1 1 1,-8 0-1,11 0-49,-1 1 0,0 0-1,0 0 1,1 0-1,-1 0 1,1 1-1,-1 0 1,1 0 0,0 0-1,-1 1 1,1-1-1,-4 4 1,4-2-10,-1 1 0,1-1 1,0 1-1,0 0 0,0 0 1,1 1-1,0-1 0,0 1 1,0 0-1,1-1 0,-1 1 1,1 0-1,-2 12 0,1 1 33,1 0 1,0 1-1,2 24 0,1-2 9,2 0 1,2 0 0,13 53-1,35 92 71,-49-173-342,-1 0 0,0 1 0,0 15 0,-3-27 11,0 11-640,0-14 756,0 0 1,0 1-1,0-1 0,0 0 1,-1 1-1,1-1 0,0 0 1,0 0-1,0 1 0,0-1 1,-1 0-1,1 0 0,0 1 1,0-1-1,0 0 0,-1 0 1,1 0-1,0 0 0,0 1 1,-1-1-1,1 0 0,0 0 1,-1 0-1,1 0 0,0 0 1,0 0-1,-1 0 0,1 0 1,0 0-1,-1 0 0,1 0 1,0 0-1,0 0 0,-1 0 1,1 0-1,-1 0 0,-8-2-1434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10618,'11'-5'4377,"1"2"-2360,1-2-281,9-3-472,2 4-256,13-4-607,9 1-241,6 4 2664,2 3-2120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9466,'2'5'1224,"0"-1"1,0 0-1,-1 1 0,3 8 0,-2 1 773,1 21-1,-1-1-403,1 2-483,3-86-677,-5 18-421,4-33 51,-4 57-82,0 1 0,0 0 0,1 0 0,0 0 0,1 0 0,4-10 0,-6 15-48,0 0 0,0 1 0,0 0 0,1-1 0,-1 1 0,0 0 0,0-1 1,1 1-1,-1 0 0,1 0 0,-1 0 0,1 0 0,-1 0 0,1 1 0,0-1 0,-1 0 0,1 1 0,0-1 0,3 0 0,-1 1-217,1 0-1,-1 0 1,0 0 0,1 1-1,-1-1 1,0 1-1,7 2 1,21 9-516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2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229 156 6177,'-3'-6'7333,"3"-3"-6797,1 5 307,3-35 886,-3 32-1519,0 0 0,0 0 0,-1 0 0,0 0-1,-2-10 1,2 15-121,0 0-1,0 0 1,0 0-1,-1 0 1,1 0-1,-1 0 0,1 1 1,-1-1-1,0 0 1,0 0-1,0 0 1,0 1-1,0-1 1,0 0-1,-1 1 1,1-1-1,0 1 1,-1 0-1,1-1 1,-1 1-1,1 0 0,-1 0 1,0 0-1,0 0 1,-3-1-1,1 1-3,0 0 0,0 0-1,0 1 1,0-1 0,0 1 0,0 0-1,0 1 1,0-1 0,0 1-1,0-1 1,-7 3 0,2 1-47,0-1-1,-1 1 1,1 1 0,0-1 0,1 2-1,-1-1 1,1 1 0,0 0-1,1 1 1,0 0 0,0 0 0,0 0-1,1 1 1,0 0 0,0 1 0,-7 13-1,11-18-27,1 0 0,0 0 0,-1 0 0,1 1 0,1-1 1,-1 0-1,0 0 0,1 1 0,0-1 0,1 7 0,-1-9-8,0 0-1,1 1 1,-1-1 0,1 0 0,0 1 0,0-1 0,0 0 0,0 0 0,0 0 0,0 0-1,0 0 1,1 0 0,-1 0 0,1 0 0,-1 0 0,1-1 0,0 1 0,0-1-1,3 3 1,0-2-14,0 1 0,1-1 0,-1 0 0,1 0 0,0-1-1,-1 0 1,1 0 0,0 0 0,0-1 0,0 0 0,0 0 0,0 0-1,0-1 1,-1 1 0,12-4 0,-6 1-13,0-1 1,-1 0-1,1-1 1,-1 0-1,0-1 1,0 0-1,10-8 1,-12 8 35,-4 2 19,-1 1-1,2 1 1,-1-1 0,7-4 0,-10 7-19,-1 0 0,0 0 0,1 0 1,-1 0-1,0 0 0,0 0 1,1 0-1,-1 0 0,0 0 0,0 0 1,1 0-1,-1 0 0,0 0 0,0 0 1,1 0-1,-1 1 0,0-1 1,0 0-1,1 0 0,-1 0 0,0 0 1,0 0-1,1 1 0,-1-1 0,0 0 1,0 0-1,0 0 0,0 1 1,1-1-1,-1 0 0,0 0 0,0 1 1,0-1-1,0 0 0,0 0 0,0 1 1,1-1-1,-1 0 0,0 0 1,0 1-1,0-1 0,0 0 0,0 0 1,0 1-1,0 15 346,0-13-286,0 1-85,0 1 0,0 0 0,1-1 0,0 1 0,-1 0 0,1-1 0,4 9 0,-5-12-136,1 1 1,0-1-1,0 1 0,0-1 0,0 0 1,0 1-1,0-1 0,1 0 0,-1 0 1,0 0-1,1 0 0,-1 0 0,0 0 1,1 0-1,-1-1 0,1 1 0,0 0 1,-1-1-1,1 1 0,-1-1 0,1 0 1,0 1-1,-1-1 0,1 0 0,3 0 1,16-3-906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2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128 186 12947,'-20'4'4801,"-2"16"-3585,-8 4-200,4 7-360,2 6-95,19-1-353,5-4-32,4-5-56,14-1-72,5-6-624,9-4-513,4-10-1215,2-8 1328</inkml:trace>
  <inkml:trace contextRef="#ctx0" brushRef="#br0" timeOffset="1">458 0 10490,'2'14'4545,"-10"-3"-2128,-2 11-681,-6 12-680,0 6-151,2 15-441,-1 3-216,8 6-80,2-3-32,5-10-40,4-4-160,7-20-496,3-4-313,-2-18-1023,2-11 1168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11338,'-8'-3'2525,"5"2"-979,5 2 1792,5 3-3120,0-1 0,1 0 0,0 0 0,-1-1 0,1 1 0,0-2 1,0 1-1,10 0 0,34-1-272,-28-1-554,1 1 0,42 8 0,-60-8 522,-1 1-1,0-1 1,0 2 0,0-1-1,0 1 1,0-1 0,0 2-1,-1-1 1,1 1-1,-1 0 1,0 0 0,0 0-1,0 1 1,-1-1 0,5 7-1,-7-7 122,0-1 0,0 0-1,0 1 1,-1-1 0,1 1-1,-1-1 1,0 1 0,0-1 0,-1 1-1,1 0 1,-1 0 0,1-1-1,-1 1 1,-1 5 0,0 3 316,-2 0 0,1 0 1,-5 12-1,-1 2 579,0-5-57,8-19-1144,1-4-134,3-6-927,1-11-1948,0-10 1504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9802,'1'2'538,"-1"0"-1,1 0 1,0 0 0,0 0-1,0 0 1,0 0 0,0 0-1,0 0 1,0 0 0,3 2-1,17 18 1378,-15-16-1205,0 1-492,-1 0 0,0 0 0,0 0 0,0 0 0,-1 1 0,0-1-1,-1 1 1,0 0 0,0 1 0,-1-1 0,2 9 0,-1 0 28,0 1 1,-2-1 0,0 1-1,-2 25 1,0-35-188,1-4-30,-1 1 0,1-1 0,0 0 0,0 0 0,0 1 0,1-1 0,-1 0 0,1 0 0,1 4 0,-1-7-35,-1-1-1,0 1 1,1 0-1,-1-1 1,0 1-1,1-1 1,-1 0 0,1 1-1,-1-1 1,1 1-1,-1-1 1,1 0-1,-1 1 1,1-1-1,-1 0 1,1 1 0,-1-1-1,1 0 1,0 0-1,-1 0 1,1 0-1,-1 1 1,1-1-1,0 0 1,-1 0-1,1 0 1,-1 0 0,1 0-1,0 0 1,-1-1-1,1 1 1,-1 0-1,1 0 1,0 0-1,-1-1 1,1 1 0,-1 0-1,1-1 1,2 0-105,0-1 0,-1 1 1,1-1-1,-1 1 1,0-1-1,1 0 0,1-3 1,1-1-114,-1 0 0,1-1 0,-2 1 0,1-1 0,-1 0 1,0 0-1,0 0 0,-1-1 0,2-12 0,-2 13 173,-1 0 0,0 0 0,-1-1 0,0 1 0,0 0 0,-1 0 0,1 0 0,-1 0 1,-1 0-1,-2-10 0,2 14 63,0-1 1,0 1-1,0 0 1,0 0 0,0 0-1,-1 0 1,1 1 0,-1-1-1,0 1 1,-5-4-1,-3-1 489,-18-9 0,29 16-497,0 0-1,0 0 1,0 0 0,1 0-1,-1 0 1,0 0-1,0 0 1,0 0 0,0 0-1,0 0 1,0 0 0,0 0-1,0 0 1,1 0 0,-1 0-1,0 0 1,0 0 0,0 0-1,0 0 1,0 0 0,0 0-1,0 1 1,0-1 0,0 0-1,0 0 1,0 0 0,0 0-1,0 0 1,1 0-1,-1 0 1,0 0 0,0 0-1,0 1 1,0-1 0,0 0-1,0 0 1,0 0 0,0 0-1,0 0 1,0 0 0,0 0-1,0 1 1,0-1 0,0 0-1,0 0 1,0 0 0,0 0-1,-1 0 1,1 0 0,0 0-1,0 0 1,0 0-1,0 1 1,0-1 0,0 0-1,0 0 1,0 0 0,0 0-1,0 0 1,0 0 0,0 0-1,-1 0 1,1 0 0,0 0-1,107 14-108,-97-12 103,0 0 0,-1 0 0,1 1 0,0 1 0,-1-1 0,0 1 1,12 7-1,-18-8 21,0-1 0,0 0 0,0 1 0,0 0 0,-1 0 0,1 0 0,-1 0 0,1 0 0,-1 0 0,0 0 1,-1 1-1,1-1 0,0 1 0,-1-1 0,0 1 0,0 0 0,0 0 0,0 0 0,-1-1 0,1 7 0,-1-3 91,-1 0 0,1 1-1,-3 6 1,2-7 20,0 0 0,0 0 0,1 9 0,0-16-129,-1 1 0,1-1-1,0 0 1,0 0 0,0 1-1,0-1 1,0 0 0,0 0-1,0 1 1,0-1 0,0 0-1,0 0 1,0 1 0,1-1-1,-1 0 1,0 0 0,0 0-1,0 1 1,0-1 0,0 0-1,0 0 1,0 0 0,1 1-1,-1-1 1,0 0 0,0 0-1,0 0 1,0 1 0,1-1-1,-1 0 1,0 0 0,0 0-1,0 0 1,1 0 0,-1 0-1,0 0 1,0 1 0,1-1-1,-1 0 1,0 0 0,0 0-1,1 0 1,-1 0 0,0 0-1,0 0 1,1 0 0,-1 0-1,0 0 1,1-1 0,1-3-520,4-3 293,0 1 1,0 0-1,9-7 0,-3 3 81,0-1 44,1 0-3,0 0 0,1 1-1,0 0 1,23-11 0,-36 20 101,6-3 23,1 1 1,0 0 0,0 0 0,14-3-1,-20 5 9,-1 1-1,1 0 0,-1 0 0,1 0 1,-1 0-1,0 0 0,1 0 1,-1 0-1,1 0 0,-1 0 0,1 1 1,-1-1-1,0 0 0,1 1 0,-1 0 1,0-1-1,1 1 0,-1 0 0,0-1 1,0 1-1,1 0 0,-1 0 0,0 0 1,0 0-1,0 0 0,0 0 1,-1 1-1,1-1 0,0 0 0,0 0 1,-1 1-1,1-1 0,0 0 0,0 3 1,1 6 183,0 0 0,-1 1 0,0-1 0,0 14 1,-1-12-807,1 0 1,3 19 0,-4-31 513,0 0-1,0 0 1,0 1 0,0-1 0,0 0 0,0 0-1,0 1 1,1-1 0,-1 0 0,0 0 0,0 1-1,0-1 1,0 0 0,1 0 0,-1 0-1,0 0 1,0 1 0,0-1 0,1 0 0,-1 0-1,0 0 1,0 0 0,1 0 0,-1 1 0,0-1-1,0 0 1,1 0 0,12 0-1322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97 8234,'1'-4'973,"0"0"1,-1 0-1,1 0 0,-1 0 1,0 0-1,-1-8 0,0 9-629,1 0-1,-1-1 0,0 1 0,0 0 1,0 0-1,0 0 0,-1 0 0,-1-3 1,1 4-277,0-1 0,0 1 0,1 0 0,-2 0 0,1 0 0,0 0 0,0 0 0,-1 1 0,1-1 0,-1 0 0,1 1 0,-1 0 0,1 0 0,-1 0 0,0 0 0,0 0 0,0 0 0,1 1 0,-1-1 0,0 1 0,-5 0 0,4 0-26,0 1-1,0-1 1,0 1 0,1 0 0,-1 0 0,0 0-1,0 0 1,1 1 0,-1 0 0,0 0 0,1 0 0,0 0-1,-1 0 1,1 0 0,0 1 0,0 0 0,1 0-1,-4 3 1,2-1-19,0 1 0,0 0 0,0-1-1,1 1 1,0 0 0,1 1 0,-1-1 0,1 0 0,-2 12-1,3-16-31,1 0 1,-1-1-1,1 1 0,0 0 0,0-1 0,0 1 0,0 0 0,0-1 0,0 1 0,1 0 0,-1-1 0,1 1 1,-1 0-1,1-1 0,-1 1 0,1-1 0,0 1 0,0-1 0,0 1 0,2 2 0,-2-3-10,0-1 0,1 1-1,-1 0 1,0 0-1,1-1 1,-1 1 0,1 0-1,-1-1 1,1 0 0,0 1-1,-1-1 1,1 0 0,-1 0-1,1 0 1,0 0-1,-1 0 1,1 0 0,-1 0-1,1-1 1,-1 1 0,4-1-1,2-2-65,0 0 0,0 0-1,9-6 1,-12 6 77,1 0-1,-1 1 0,0 0 1,1 0-1,-1 0 1,1 0-1,0 1 0,0 0 1,-1 0-1,10-1 1,-13 2 29,-1 0 1,1 0 0,0 1 0,0-1 0,0 0 0,0 0-1,0 1 1,0-1 0,-1 1 0,1-1 0,0 1 0,0-1 0,-1 1-1,1-1 1,0 1 0,-1 0 0,1-1 0,-1 1 0,1 0-1,0 1 1,8 19 594,-4-9-241,-2-5-161,1-1 0,-1 1 0,1-1 0,0 0 0,1 0-1,7 7 1,-9-10-170,0-1 0,0 1-1,1-1 1,-1 0 0,1 0 0,0 0 0,-1 0-1,1 0 1,0-1 0,0 0 0,0 0-1,0 0 1,5 0 0,1 0-217,0-1 0,0-1 1,0 0-1,0 0 0,-1-1 0,1-1 1,0 1-1,-1-1 0,11-5 0,-2-3-401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13539,'-1'14'5177,"-3"7"-3457,-4 13-1304,-6 12-151,-2 8 55,3 2 32,1-1-24,4-6-24,7-8-120,-3-4-88,6-11-320,1-5-208,-4-10-520,-2-6-481,-1-5-1239,0-5-729,3 3 2073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4T15:57:0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33 6433,'-2'-3'6738,"1"-1"-3840,1 4-2818,0-1-1,0 1 0,0-1 0,0 0 0,-1 1 0,1-1 0,0 1 1,0-1-1,0 1 0,-1 0 0,1-1 0,0 1 0,0-1 0,-1 1 0,1-1 1,0 1-1,-1 0 0,1-1 0,0 1 0,-1 0 0,1-1 0,-1 1 1,1 0-1,-1-1 0,-7-2 127,1 1 0,-1-1 1,0 1-1,0 1 0,0 0 1,0 0-1,0 0 0,0 1 1,-12 1-1,18 0-165,0-1 0,0 1 0,0 0 1,0 0-1,0 0 0,0 0 0,1 0 0,-1 0 0,0 1 0,1-1 0,-1 1 1,1-1-1,-1 1 0,1 0 0,-1-1 0,1 1 0,0 0 0,0 0 1,0 0-1,0 0 0,0 2 0,-2 4 93,1 0 1,0 1-1,-1 14 0,2-18-98,0 5 33,-5 58 183,6-59-243,0-1 1,1 1-1,0 0 0,0-1 1,5 15-1,-5-20-69,0 0-1,0-1 1,0 1-1,0-1 1,1 1-1,0-1 1,-1 1-1,1-1 1,0 0-1,0 0 1,0 0-1,0 0 1,0 0-1,1-1 1,-1 1-1,0-1 1,1 1-1,0-1 1,-1 0-1,5 1 1,-3-1-282,0 0 0,0 0 1,1 0-1,-1-1 0,0 0 1,1 0-1,-1 0 1,0-1-1,1 1 0,-1-1 1,0 0-1,0 0 0,5-2 1,25-15-1073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1" Type="http://schemas.openxmlformats.org/officeDocument/2006/relationships/customXml" Target="../ink/ink17.xml"/><Relationship Id="rId324" Type="http://schemas.openxmlformats.org/officeDocument/2006/relationships/image" Target="../media/image174.png"/><Relationship Id="rId531" Type="http://schemas.openxmlformats.org/officeDocument/2006/relationships/customXml" Target="../ink/ink272.xml"/><Relationship Id="rId170" Type="http://schemas.openxmlformats.org/officeDocument/2006/relationships/image" Target="../media/image97.png"/><Relationship Id="rId268" Type="http://schemas.openxmlformats.org/officeDocument/2006/relationships/image" Target="../media/image146.png"/><Relationship Id="rId475" Type="http://schemas.openxmlformats.org/officeDocument/2006/relationships/customXml" Target="../ink/ink244.xml"/><Relationship Id="rId32" Type="http://schemas.openxmlformats.org/officeDocument/2006/relationships/image" Target="../media/image28.png"/><Relationship Id="rId128" Type="http://schemas.openxmlformats.org/officeDocument/2006/relationships/image" Target="../media/image76.png"/><Relationship Id="rId335" Type="http://schemas.openxmlformats.org/officeDocument/2006/relationships/customXml" Target="../ink/ink174.xml"/><Relationship Id="rId542" Type="http://schemas.openxmlformats.org/officeDocument/2006/relationships/image" Target="../media/image283.png"/><Relationship Id="rId181" Type="http://schemas.openxmlformats.org/officeDocument/2006/relationships/customXml" Target="../ink/ink97.xml"/><Relationship Id="rId402" Type="http://schemas.openxmlformats.org/officeDocument/2006/relationships/image" Target="../media/image213.png"/><Relationship Id="rId279" Type="http://schemas.openxmlformats.org/officeDocument/2006/relationships/customXml" Target="../ink/ink146.xml"/><Relationship Id="rId486" Type="http://schemas.openxmlformats.org/officeDocument/2006/relationships/image" Target="../media/image255.png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346" Type="http://schemas.openxmlformats.org/officeDocument/2006/relationships/image" Target="../media/image185.png"/><Relationship Id="rId553" Type="http://schemas.openxmlformats.org/officeDocument/2006/relationships/customXml" Target="../ink/ink283.xml"/><Relationship Id="rId192" Type="http://schemas.openxmlformats.org/officeDocument/2006/relationships/image" Target="../media/image108.png"/><Relationship Id="rId206" Type="http://schemas.openxmlformats.org/officeDocument/2006/relationships/image" Target="../media/image115.png"/><Relationship Id="rId413" Type="http://schemas.openxmlformats.org/officeDocument/2006/relationships/customXml" Target="../ink/ink213.xml"/><Relationship Id="rId497" Type="http://schemas.openxmlformats.org/officeDocument/2006/relationships/customXml" Target="../ink/ink255.xml"/><Relationship Id="rId357" Type="http://schemas.openxmlformats.org/officeDocument/2006/relationships/customXml" Target="../ink/ink185.xml"/><Relationship Id="rId54" Type="http://schemas.openxmlformats.org/officeDocument/2006/relationships/image" Target="../media/image39.png"/><Relationship Id="rId217" Type="http://schemas.openxmlformats.org/officeDocument/2006/relationships/customXml" Target="../ink/ink115.xml"/><Relationship Id="rId564" Type="http://schemas.openxmlformats.org/officeDocument/2006/relationships/image" Target="../media/image294.png"/><Relationship Id="rId424" Type="http://schemas.openxmlformats.org/officeDocument/2006/relationships/image" Target="../media/image224.png"/><Relationship Id="rId270" Type="http://schemas.openxmlformats.org/officeDocument/2006/relationships/image" Target="../media/image147.png"/><Relationship Id="rId65" Type="http://schemas.openxmlformats.org/officeDocument/2006/relationships/customXml" Target="../ink/ink39.xml"/><Relationship Id="rId130" Type="http://schemas.openxmlformats.org/officeDocument/2006/relationships/image" Target="../media/image77.png"/><Relationship Id="rId368" Type="http://schemas.openxmlformats.org/officeDocument/2006/relationships/image" Target="../media/image196.png"/><Relationship Id="rId575" Type="http://schemas.openxmlformats.org/officeDocument/2006/relationships/customXml" Target="../ink/ink294.xml"/><Relationship Id="rId228" Type="http://schemas.openxmlformats.org/officeDocument/2006/relationships/image" Target="../media/image126.png"/><Relationship Id="rId435" Type="http://schemas.openxmlformats.org/officeDocument/2006/relationships/customXml" Target="../ink/ink224.xml"/><Relationship Id="rId281" Type="http://schemas.openxmlformats.org/officeDocument/2006/relationships/customXml" Target="../ink/ink147.xml"/><Relationship Id="rId502" Type="http://schemas.openxmlformats.org/officeDocument/2006/relationships/image" Target="../media/image263.png"/><Relationship Id="rId76" Type="http://schemas.openxmlformats.org/officeDocument/2006/relationships/image" Target="../media/image50.png"/><Relationship Id="rId141" Type="http://schemas.openxmlformats.org/officeDocument/2006/relationships/customXml" Target="../ink/ink77.xml"/><Relationship Id="rId379" Type="http://schemas.openxmlformats.org/officeDocument/2006/relationships/customXml" Target="../ink/ink196.xml"/><Relationship Id="rId586" Type="http://schemas.openxmlformats.org/officeDocument/2006/relationships/image" Target="../media/image305.png"/><Relationship Id="rId7" Type="http://schemas.openxmlformats.org/officeDocument/2006/relationships/customXml" Target="../ink/ink10.xml"/><Relationship Id="rId239" Type="http://schemas.openxmlformats.org/officeDocument/2006/relationships/customXml" Target="../ink/ink126.xml"/><Relationship Id="rId446" Type="http://schemas.openxmlformats.org/officeDocument/2006/relationships/image" Target="../media/image235.png"/><Relationship Id="rId292" Type="http://schemas.openxmlformats.org/officeDocument/2006/relationships/image" Target="../media/image158.png"/><Relationship Id="rId306" Type="http://schemas.openxmlformats.org/officeDocument/2006/relationships/image" Target="../media/image165.png"/><Relationship Id="rId87" Type="http://schemas.openxmlformats.org/officeDocument/2006/relationships/customXml" Target="../ink/ink50.xml"/><Relationship Id="rId513" Type="http://schemas.openxmlformats.org/officeDocument/2006/relationships/customXml" Target="../ink/ink263.xml"/><Relationship Id="rId152" Type="http://schemas.openxmlformats.org/officeDocument/2006/relationships/image" Target="../media/image88.png"/><Relationship Id="rId194" Type="http://schemas.openxmlformats.org/officeDocument/2006/relationships/image" Target="../media/image109.png"/><Relationship Id="rId208" Type="http://schemas.openxmlformats.org/officeDocument/2006/relationships/image" Target="../media/image116.png"/><Relationship Id="rId415" Type="http://schemas.openxmlformats.org/officeDocument/2006/relationships/customXml" Target="../ink/ink214.xml"/><Relationship Id="rId457" Type="http://schemas.openxmlformats.org/officeDocument/2006/relationships/customXml" Target="../ink/ink235.xml"/><Relationship Id="rId261" Type="http://schemas.openxmlformats.org/officeDocument/2006/relationships/customXml" Target="../ink/ink137.xml"/><Relationship Id="rId499" Type="http://schemas.openxmlformats.org/officeDocument/2006/relationships/customXml" Target="../ink/ink256.xml"/><Relationship Id="rId14" Type="http://schemas.openxmlformats.org/officeDocument/2006/relationships/image" Target="../media/image19.png"/><Relationship Id="rId56" Type="http://schemas.openxmlformats.org/officeDocument/2006/relationships/image" Target="../media/image40.png"/><Relationship Id="rId317" Type="http://schemas.openxmlformats.org/officeDocument/2006/relationships/customXml" Target="../ink/ink165.xml"/><Relationship Id="rId359" Type="http://schemas.openxmlformats.org/officeDocument/2006/relationships/customXml" Target="../ink/ink186.xml"/><Relationship Id="rId524" Type="http://schemas.openxmlformats.org/officeDocument/2006/relationships/image" Target="../media/image274.png"/><Relationship Id="rId566" Type="http://schemas.openxmlformats.org/officeDocument/2006/relationships/image" Target="../media/image295.png"/><Relationship Id="rId98" Type="http://schemas.openxmlformats.org/officeDocument/2006/relationships/image" Target="../media/image61.png"/><Relationship Id="rId121" Type="http://schemas.openxmlformats.org/officeDocument/2006/relationships/customXml" Target="../ink/ink67.xml"/><Relationship Id="rId163" Type="http://schemas.openxmlformats.org/officeDocument/2006/relationships/customXml" Target="../ink/ink88.xml"/><Relationship Id="rId219" Type="http://schemas.openxmlformats.org/officeDocument/2006/relationships/customXml" Target="../ink/ink116.xml"/><Relationship Id="rId370" Type="http://schemas.openxmlformats.org/officeDocument/2006/relationships/image" Target="../media/image197.png"/><Relationship Id="rId426" Type="http://schemas.openxmlformats.org/officeDocument/2006/relationships/image" Target="../media/image225.png"/><Relationship Id="rId230" Type="http://schemas.openxmlformats.org/officeDocument/2006/relationships/image" Target="../media/image127.png"/><Relationship Id="rId468" Type="http://schemas.openxmlformats.org/officeDocument/2006/relationships/image" Target="../media/image246.png"/><Relationship Id="rId25" Type="http://schemas.openxmlformats.org/officeDocument/2006/relationships/customXml" Target="../ink/ink19.xml"/><Relationship Id="rId67" Type="http://schemas.openxmlformats.org/officeDocument/2006/relationships/customXml" Target="../ink/ink40.xml"/><Relationship Id="rId272" Type="http://schemas.openxmlformats.org/officeDocument/2006/relationships/image" Target="../media/image148.png"/><Relationship Id="rId328" Type="http://schemas.openxmlformats.org/officeDocument/2006/relationships/image" Target="../media/image176.png"/><Relationship Id="rId535" Type="http://schemas.openxmlformats.org/officeDocument/2006/relationships/customXml" Target="../ink/ink274.xml"/><Relationship Id="rId577" Type="http://schemas.openxmlformats.org/officeDocument/2006/relationships/customXml" Target="../ink/ink295.xml"/><Relationship Id="rId132" Type="http://schemas.openxmlformats.org/officeDocument/2006/relationships/image" Target="../media/image78.png"/><Relationship Id="rId174" Type="http://schemas.openxmlformats.org/officeDocument/2006/relationships/image" Target="../media/image99.png"/><Relationship Id="rId381" Type="http://schemas.openxmlformats.org/officeDocument/2006/relationships/customXml" Target="../ink/ink197.xml"/><Relationship Id="rId241" Type="http://schemas.openxmlformats.org/officeDocument/2006/relationships/customXml" Target="../ink/ink127.xml"/><Relationship Id="rId437" Type="http://schemas.openxmlformats.org/officeDocument/2006/relationships/customXml" Target="../ink/ink225.xml"/><Relationship Id="rId479" Type="http://schemas.openxmlformats.org/officeDocument/2006/relationships/customXml" Target="../ink/ink246.xml"/><Relationship Id="rId36" Type="http://schemas.openxmlformats.org/officeDocument/2006/relationships/image" Target="../media/image30.png"/><Relationship Id="rId283" Type="http://schemas.openxmlformats.org/officeDocument/2006/relationships/customXml" Target="../ink/ink148.xml"/><Relationship Id="rId339" Type="http://schemas.openxmlformats.org/officeDocument/2006/relationships/customXml" Target="../ink/ink176.xml"/><Relationship Id="rId490" Type="http://schemas.openxmlformats.org/officeDocument/2006/relationships/image" Target="../media/image257.png"/><Relationship Id="rId504" Type="http://schemas.openxmlformats.org/officeDocument/2006/relationships/image" Target="../media/image264.png"/><Relationship Id="rId546" Type="http://schemas.openxmlformats.org/officeDocument/2006/relationships/image" Target="../media/image285.png"/><Relationship Id="rId78" Type="http://schemas.openxmlformats.org/officeDocument/2006/relationships/image" Target="../media/image51.png"/><Relationship Id="rId101" Type="http://schemas.openxmlformats.org/officeDocument/2006/relationships/customXml" Target="../ink/ink57.xml"/><Relationship Id="rId143" Type="http://schemas.openxmlformats.org/officeDocument/2006/relationships/customXml" Target="../ink/ink78.xml"/><Relationship Id="rId185" Type="http://schemas.openxmlformats.org/officeDocument/2006/relationships/customXml" Target="../ink/ink99.xml"/><Relationship Id="rId350" Type="http://schemas.openxmlformats.org/officeDocument/2006/relationships/image" Target="../media/image187.png"/><Relationship Id="rId406" Type="http://schemas.openxmlformats.org/officeDocument/2006/relationships/image" Target="../media/image215.png"/><Relationship Id="rId588" Type="http://schemas.openxmlformats.org/officeDocument/2006/relationships/image" Target="../media/image306.png"/><Relationship Id="rId9" Type="http://schemas.openxmlformats.org/officeDocument/2006/relationships/customXml" Target="../ink/ink11.xml"/><Relationship Id="rId210" Type="http://schemas.openxmlformats.org/officeDocument/2006/relationships/image" Target="../media/image117.png"/><Relationship Id="rId392" Type="http://schemas.openxmlformats.org/officeDocument/2006/relationships/image" Target="../media/image208.png"/><Relationship Id="rId448" Type="http://schemas.openxmlformats.org/officeDocument/2006/relationships/image" Target="../media/image236.png"/><Relationship Id="rId252" Type="http://schemas.openxmlformats.org/officeDocument/2006/relationships/image" Target="../media/image138.png"/><Relationship Id="rId294" Type="http://schemas.openxmlformats.org/officeDocument/2006/relationships/image" Target="../media/image159.png"/><Relationship Id="rId308" Type="http://schemas.openxmlformats.org/officeDocument/2006/relationships/image" Target="../media/image166.png"/><Relationship Id="rId515" Type="http://schemas.openxmlformats.org/officeDocument/2006/relationships/customXml" Target="../ink/ink264.xml"/><Relationship Id="rId47" Type="http://schemas.openxmlformats.org/officeDocument/2006/relationships/customXml" Target="../ink/ink30.xml"/><Relationship Id="rId89" Type="http://schemas.openxmlformats.org/officeDocument/2006/relationships/customXml" Target="../ink/ink51.xml"/><Relationship Id="rId112" Type="http://schemas.openxmlformats.org/officeDocument/2006/relationships/image" Target="../media/image68.png"/><Relationship Id="rId154" Type="http://schemas.openxmlformats.org/officeDocument/2006/relationships/image" Target="../media/image89.png"/><Relationship Id="rId361" Type="http://schemas.openxmlformats.org/officeDocument/2006/relationships/customXml" Target="../ink/ink187.xml"/><Relationship Id="rId557" Type="http://schemas.openxmlformats.org/officeDocument/2006/relationships/customXml" Target="../ink/ink285.xml"/><Relationship Id="rId196" Type="http://schemas.openxmlformats.org/officeDocument/2006/relationships/image" Target="../media/image110.png"/><Relationship Id="rId417" Type="http://schemas.openxmlformats.org/officeDocument/2006/relationships/customXml" Target="../ink/ink215.xml"/><Relationship Id="rId459" Type="http://schemas.openxmlformats.org/officeDocument/2006/relationships/customXml" Target="../ink/ink236.xml"/><Relationship Id="rId16" Type="http://schemas.openxmlformats.org/officeDocument/2006/relationships/image" Target="../media/image20.png"/><Relationship Id="rId221" Type="http://schemas.openxmlformats.org/officeDocument/2006/relationships/customXml" Target="../ink/ink117.xml"/><Relationship Id="rId263" Type="http://schemas.openxmlformats.org/officeDocument/2006/relationships/customXml" Target="../ink/ink138.xml"/><Relationship Id="rId319" Type="http://schemas.openxmlformats.org/officeDocument/2006/relationships/customXml" Target="../ink/ink166.xml"/><Relationship Id="rId470" Type="http://schemas.openxmlformats.org/officeDocument/2006/relationships/image" Target="../media/image247.png"/><Relationship Id="rId526" Type="http://schemas.openxmlformats.org/officeDocument/2006/relationships/image" Target="../media/image275.png"/><Relationship Id="rId58" Type="http://schemas.openxmlformats.org/officeDocument/2006/relationships/image" Target="../media/image41.png"/><Relationship Id="rId123" Type="http://schemas.openxmlformats.org/officeDocument/2006/relationships/customXml" Target="../ink/ink68.xml"/><Relationship Id="rId330" Type="http://schemas.openxmlformats.org/officeDocument/2006/relationships/image" Target="../media/image177.png"/><Relationship Id="rId568" Type="http://schemas.openxmlformats.org/officeDocument/2006/relationships/image" Target="../media/image296.png"/><Relationship Id="rId165" Type="http://schemas.openxmlformats.org/officeDocument/2006/relationships/customXml" Target="../ink/ink89.xml"/><Relationship Id="rId372" Type="http://schemas.openxmlformats.org/officeDocument/2006/relationships/image" Target="../media/image198.png"/><Relationship Id="rId428" Type="http://schemas.openxmlformats.org/officeDocument/2006/relationships/image" Target="../media/image226.png"/><Relationship Id="rId232" Type="http://schemas.openxmlformats.org/officeDocument/2006/relationships/image" Target="../media/image128.png"/><Relationship Id="rId274" Type="http://schemas.openxmlformats.org/officeDocument/2006/relationships/image" Target="../media/image149.png"/><Relationship Id="rId481" Type="http://schemas.openxmlformats.org/officeDocument/2006/relationships/customXml" Target="../ink/ink247.xml"/><Relationship Id="rId27" Type="http://schemas.openxmlformats.org/officeDocument/2006/relationships/customXml" Target="../ink/ink20.xml"/><Relationship Id="rId69" Type="http://schemas.openxmlformats.org/officeDocument/2006/relationships/customXml" Target="../ink/ink41.xml"/><Relationship Id="rId134" Type="http://schemas.openxmlformats.org/officeDocument/2006/relationships/image" Target="../media/image79.png"/><Relationship Id="rId537" Type="http://schemas.openxmlformats.org/officeDocument/2006/relationships/customXml" Target="../ink/ink275.xml"/><Relationship Id="rId579" Type="http://schemas.openxmlformats.org/officeDocument/2006/relationships/customXml" Target="../ink/ink296.xml"/><Relationship Id="rId80" Type="http://schemas.openxmlformats.org/officeDocument/2006/relationships/image" Target="../media/image52.png"/><Relationship Id="rId176" Type="http://schemas.openxmlformats.org/officeDocument/2006/relationships/image" Target="../media/image100.png"/><Relationship Id="rId341" Type="http://schemas.openxmlformats.org/officeDocument/2006/relationships/customXml" Target="../ink/ink177.xml"/><Relationship Id="rId383" Type="http://schemas.openxmlformats.org/officeDocument/2006/relationships/customXml" Target="../ink/ink198.xml"/><Relationship Id="rId439" Type="http://schemas.openxmlformats.org/officeDocument/2006/relationships/customXml" Target="../ink/ink226.xml"/><Relationship Id="rId590" Type="http://schemas.openxmlformats.org/officeDocument/2006/relationships/image" Target="../media/image307.png"/><Relationship Id="rId201" Type="http://schemas.openxmlformats.org/officeDocument/2006/relationships/customXml" Target="../ink/ink107.xml"/><Relationship Id="rId243" Type="http://schemas.openxmlformats.org/officeDocument/2006/relationships/customXml" Target="../ink/ink128.xml"/><Relationship Id="rId285" Type="http://schemas.openxmlformats.org/officeDocument/2006/relationships/customXml" Target="../ink/ink149.xml"/><Relationship Id="rId450" Type="http://schemas.openxmlformats.org/officeDocument/2006/relationships/image" Target="../media/image237.png"/><Relationship Id="rId506" Type="http://schemas.openxmlformats.org/officeDocument/2006/relationships/image" Target="../media/image265.png"/><Relationship Id="rId38" Type="http://schemas.openxmlformats.org/officeDocument/2006/relationships/image" Target="../media/image31.png"/><Relationship Id="rId103" Type="http://schemas.openxmlformats.org/officeDocument/2006/relationships/customXml" Target="../ink/ink58.xml"/><Relationship Id="rId310" Type="http://schemas.openxmlformats.org/officeDocument/2006/relationships/image" Target="../media/image167.png"/><Relationship Id="rId492" Type="http://schemas.openxmlformats.org/officeDocument/2006/relationships/image" Target="../media/image258.png"/><Relationship Id="rId548" Type="http://schemas.openxmlformats.org/officeDocument/2006/relationships/image" Target="../media/image286.png"/><Relationship Id="rId91" Type="http://schemas.openxmlformats.org/officeDocument/2006/relationships/customXml" Target="../ink/ink52.xml"/><Relationship Id="rId145" Type="http://schemas.openxmlformats.org/officeDocument/2006/relationships/customXml" Target="../ink/ink79.xml"/><Relationship Id="rId187" Type="http://schemas.openxmlformats.org/officeDocument/2006/relationships/customXml" Target="../ink/ink100.xml"/><Relationship Id="rId352" Type="http://schemas.openxmlformats.org/officeDocument/2006/relationships/image" Target="../media/image188.png"/><Relationship Id="rId394" Type="http://schemas.openxmlformats.org/officeDocument/2006/relationships/image" Target="../media/image209.png"/><Relationship Id="rId408" Type="http://schemas.openxmlformats.org/officeDocument/2006/relationships/image" Target="../media/image216.png"/><Relationship Id="rId212" Type="http://schemas.openxmlformats.org/officeDocument/2006/relationships/image" Target="../media/image118.png"/><Relationship Id="rId254" Type="http://schemas.openxmlformats.org/officeDocument/2006/relationships/image" Target="../media/image139.png"/><Relationship Id="rId49" Type="http://schemas.openxmlformats.org/officeDocument/2006/relationships/customXml" Target="../ink/ink31.xml"/><Relationship Id="rId114" Type="http://schemas.openxmlformats.org/officeDocument/2006/relationships/image" Target="../media/image69.png"/><Relationship Id="rId296" Type="http://schemas.openxmlformats.org/officeDocument/2006/relationships/image" Target="../media/image160.png"/><Relationship Id="rId461" Type="http://schemas.openxmlformats.org/officeDocument/2006/relationships/customXml" Target="../ink/ink237.xml"/><Relationship Id="rId517" Type="http://schemas.openxmlformats.org/officeDocument/2006/relationships/customXml" Target="../ink/ink265.xml"/><Relationship Id="rId559" Type="http://schemas.openxmlformats.org/officeDocument/2006/relationships/customXml" Target="../ink/ink286.xml"/><Relationship Id="rId60" Type="http://schemas.openxmlformats.org/officeDocument/2006/relationships/image" Target="../media/image42.png"/><Relationship Id="rId156" Type="http://schemas.openxmlformats.org/officeDocument/2006/relationships/image" Target="../media/image90.png"/><Relationship Id="rId198" Type="http://schemas.openxmlformats.org/officeDocument/2006/relationships/image" Target="../media/image111.png"/><Relationship Id="rId321" Type="http://schemas.openxmlformats.org/officeDocument/2006/relationships/customXml" Target="../ink/ink167.xml"/><Relationship Id="rId363" Type="http://schemas.openxmlformats.org/officeDocument/2006/relationships/customXml" Target="../ink/ink188.xml"/><Relationship Id="rId419" Type="http://schemas.openxmlformats.org/officeDocument/2006/relationships/customXml" Target="../ink/ink216.xml"/><Relationship Id="rId570" Type="http://schemas.openxmlformats.org/officeDocument/2006/relationships/image" Target="../media/image297.png"/><Relationship Id="rId223" Type="http://schemas.openxmlformats.org/officeDocument/2006/relationships/customXml" Target="../ink/ink118.xml"/><Relationship Id="rId430" Type="http://schemas.openxmlformats.org/officeDocument/2006/relationships/image" Target="../media/image227.png"/><Relationship Id="rId18" Type="http://schemas.openxmlformats.org/officeDocument/2006/relationships/image" Target="../media/image21.png"/><Relationship Id="rId265" Type="http://schemas.openxmlformats.org/officeDocument/2006/relationships/customXml" Target="../ink/ink139.xml"/><Relationship Id="rId472" Type="http://schemas.openxmlformats.org/officeDocument/2006/relationships/image" Target="../media/image248.png"/><Relationship Id="rId528" Type="http://schemas.openxmlformats.org/officeDocument/2006/relationships/image" Target="../media/image276.png"/><Relationship Id="rId125" Type="http://schemas.openxmlformats.org/officeDocument/2006/relationships/customXml" Target="../ink/ink69.xml"/><Relationship Id="rId167" Type="http://schemas.openxmlformats.org/officeDocument/2006/relationships/customXml" Target="../ink/ink90.xml"/><Relationship Id="rId332" Type="http://schemas.openxmlformats.org/officeDocument/2006/relationships/image" Target="../media/image178.png"/><Relationship Id="rId374" Type="http://schemas.openxmlformats.org/officeDocument/2006/relationships/image" Target="../media/image199.png"/><Relationship Id="rId581" Type="http://schemas.openxmlformats.org/officeDocument/2006/relationships/customXml" Target="../ink/ink297.xml"/><Relationship Id="rId71" Type="http://schemas.openxmlformats.org/officeDocument/2006/relationships/customXml" Target="../ink/ink42.xml"/><Relationship Id="rId234" Type="http://schemas.openxmlformats.org/officeDocument/2006/relationships/image" Target="../media/image129.png"/><Relationship Id="rId2" Type="http://schemas.openxmlformats.org/officeDocument/2006/relationships/image" Target="../media/image1310.png"/><Relationship Id="rId29" Type="http://schemas.openxmlformats.org/officeDocument/2006/relationships/customXml" Target="../ink/ink21.xml"/><Relationship Id="rId276" Type="http://schemas.openxmlformats.org/officeDocument/2006/relationships/image" Target="../media/image150.png"/><Relationship Id="rId441" Type="http://schemas.openxmlformats.org/officeDocument/2006/relationships/customXml" Target="../ink/ink227.xml"/><Relationship Id="rId483" Type="http://schemas.openxmlformats.org/officeDocument/2006/relationships/customXml" Target="../ink/ink248.xml"/><Relationship Id="rId539" Type="http://schemas.openxmlformats.org/officeDocument/2006/relationships/customXml" Target="../ink/ink276.xml"/><Relationship Id="rId40" Type="http://schemas.openxmlformats.org/officeDocument/2006/relationships/image" Target="../media/image32.png"/><Relationship Id="rId136" Type="http://schemas.openxmlformats.org/officeDocument/2006/relationships/image" Target="../media/image80.png"/><Relationship Id="rId178" Type="http://schemas.openxmlformats.org/officeDocument/2006/relationships/image" Target="../media/image101.png"/><Relationship Id="rId301" Type="http://schemas.openxmlformats.org/officeDocument/2006/relationships/customXml" Target="../ink/ink157.xml"/><Relationship Id="rId343" Type="http://schemas.openxmlformats.org/officeDocument/2006/relationships/customXml" Target="../ink/ink178.xml"/><Relationship Id="rId550" Type="http://schemas.openxmlformats.org/officeDocument/2006/relationships/image" Target="../media/image287.png"/><Relationship Id="rId82" Type="http://schemas.openxmlformats.org/officeDocument/2006/relationships/image" Target="../media/image53.png"/><Relationship Id="rId203" Type="http://schemas.openxmlformats.org/officeDocument/2006/relationships/customXml" Target="../ink/ink108.xml"/><Relationship Id="rId385" Type="http://schemas.openxmlformats.org/officeDocument/2006/relationships/customXml" Target="../ink/ink199.xml"/><Relationship Id="rId592" Type="http://schemas.openxmlformats.org/officeDocument/2006/relationships/image" Target="../media/image308.png"/><Relationship Id="rId245" Type="http://schemas.openxmlformats.org/officeDocument/2006/relationships/customXml" Target="../ink/ink129.xml"/><Relationship Id="rId287" Type="http://schemas.openxmlformats.org/officeDocument/2006/relationships/customXml" Target="../ink/ink150.xml"/><Relationship Id="rId410" Type="http://schemas.openxmlformats.org/officeDocument/2006/relationships/image" Target="../media/image217.png"/><Relationship Id="rId452" Type="http://schemas.openxmlformats.org/officeDocument/2006/relationships/image" Target="../media/image238.png"/><Relationship Id="rId494" Type="http://schemas.openxmlformats.org/officeDocument/2006/relationships/image" Target="../media/image259.png"/><Relationship Id="rId508" Type="http://schemas.openxmlformats.org/officeDocument/2006/relationships/image" Target="../media/image266.png"/><Relationship Id="rId105" Type="http://schemas.openxmlformats.org/officeDocument/2006/relationships/customXml" Target="../ink/ink59.xml"/><Relationship Id="rId147" Type="http://schemas.openxmlformats.org/officeDocument/2006/relationships/customXml" Target="../ink/ink80.xml"/><Relationship Id="rId312" Type="http://schemas.openxmlformats.org/officeDocument/2006/relationships/image" Target="../media/image168.png"/><Relationship Id="rId354" Type="http://schemas.openxmlformats.org/officeDocument/2006/relationships/image" Target="../media/image189.png"/><Relationship Id="rId51" Type="http://schemas.openxmlformats.org/officeDocument/2006/relationships/customXml" Target="../ink/ink32.xml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96" Type="http://schemas.openxmlformats.org/officeDocument/2006/relationships/image" Target="../media/image210.png"/><Relationship Id="rId561" Type="http://schemas.openxmlformats.org/officeDocument/2006/relationships/customXml" Target="../ink/ink287.xml"/><Relationship Id="rId214" Type="http://schemas.openxmlformats.org/officeDocument/2006/relationships/image" Target="../media/image119.png"/><Relationship Id="rId256" Type="http://schemas.openxmlformats.org/officeDocument/2006/relationships/image" Target="../media/image140.png"/><Relationship Id="rId298" Type="http://schemas.openxmlformats.org/officeDocument/2006/relationships/image" Target="../media/image161.png"/><Relationship Id="rId421" Type="http://schemas.openxmlformats.org/officeDocument/2006/relationships/customXml" Target="../ink/ink217.xml"/><Relationship Id="rId463" Type="http://schemas.openxmlformats.org/officeDocument/2006/relationships/customXml" Target="../ink/ink238.xml"/><Relationship Id="rId519" Type="http://schemas.openxmlformats.org/officeDocument/2006/relationships/customXml" Target="../ink/ink266.xml"/><Relationship Id="rId116" Type="http://schemas.openxmlformats.org/officeDocument/2006/relationships/image" Target="../media/image70.png"/><Relationship Id="rId158" Type="http://schemas.openxmlformats.org/officeDocument/2006/relationships/image" Target="../media/image91.png"/><Relationship Id="rId323" Type="http://schemas.openxmlformats.org/officeDocument/2006/relationships/customXml" Target="../ink/ink168.xml"/><Relationship Id="rId530" Type="http://schemas.openxmlformats.org/officeDocument/2006/relationships/image" Target="../media/image277.png"/><Relationship Id="rId20" Type="http://schemas.openxmlformats.org/officeDocument/2006/relationships/image" Target="../media/image22.png"/><Relationship Id="rId62" Type="http://schemas.openxmlformats.org/officeDocument/2006/relationships/image" Target="../media/image43.png"/><Relationship Id="rId365" Type="http://schemas.openxmlformats.org/officeDocument/2006/relationships/customXml" Target="../ink/ink189.xml"/><Relationship Id="rId572" Type="http://schemas.openxmlformats.org/officeDocument/2006/relationships/image" Target="../media/image298.png"/><Relationship Id="rId225" Type="http://schemas.openxmlformats.org/officeDocument/2006/relationships/customXml" Target="../ink/ink119.xml"/><Relationship Id="rId267" Type="http://schemas.openxmlformats.org/officeDocument/2006/relationships/customXml" Target="../ink/ink140.xml"/><Relationship Id="rId432" Type="http://schemas.openxmlformats.org/officeDocument/2006/relationships/image" Target="../media/image228.png"/><Relationship Id="rId474" Type="http://schemas.openxmlformats.org/officeDocument/2006/relationships/image" Target="../media/image249.png"/><Relationship Id="rId127" Type="http://schemas.openxmlformats.org/officeDocument/2006/relationships/customXml" Target="../ink/ink70.xml"/><Relationship Id="rId31" Type="http://schemas.openxmlformats.org/officeDocument/2006/relationships/customXml" Target="../ink/ink22.xml"/><Relationship Id="rId73" Type="http://schemas.openxmlformats.org/officeDocument/2006/relationships/customXml" Target="../ink/ink43.xml"/><Relationship Id="rId169" Type="http://schemas.openxmlformats.org/officeDocument/2006/relationships/customXml" Target="../ink/ink91.xml"/><Relationship Id="rId334" Type="http://schemas.openxmlformats.org/officeDocument/2006/relationships/image" Target="../media/image179.png"/><Relationship Id="rId376" Type="http://schemas.openxmlformats.org/officeDocument/2006/relationships/image" Target="../media/image200.png"/><Relationship Id="rId541" Type="http://schemas.openxmlformats.org/officeDocument/2006/relationships/customXml" Target="../ink/ink277.xml"/><Relationship Id="rId583" Type="http://schemas.openxmlformats.org/officeDocument/2006/relationships/customXml" Target="../ink/ink298.xml"/><Relationship Id="rId4" Type="http://schemas.openxmlformats.org/officeDocument/2006/relationships/image" Target="../media/image14.png"/><Relationship Id="rId180" Type="http://schemas.openxmlformats.org/officeDocument/2006/relationships/image" Target="../media/image102.png"/><Relationship Id="rId236" Type="http://schemas.openxmlformats.org/officeDocument/2006/relationships/image" Target="../media/image130.png"/><Relationship Id="rId278" Type="http://schemas.openxmlformats.org/officeDocument/2006/relationships/image" Target="../media/image151.png"/><Relationship Id="rId401" Type="http://schemas.openxmlformats.org/officeDocument/2006/relationships/customXml" Target="../ink/ink207.xml"/><Relationship Id="rId443" Type="http://schemas.openxmlformats.org/officeDocument/2006/relationships/customXml" Target="../ink/ink228.xml"/><Relationship Id="rId303" Type="http://schemas.openxmlformats.org/officeDocument/2006/relationships/customXml" Target="../ink/ink158.xml"/><Relationship Id="rId485" Type="http://schemas.openxmlformats.org/officeDocument/2006/relationships/customXml" Target="../ink/ink249.xml"/><Relationship Id="rId42" Type="http://schemas.openxmlformats.org/officeDocument/2006/relationships/image" Target="../media/image33.png"/><Relationship Id="rId84" Type="http://schemas.openxmlformats.org/officeDocument/2006/relationships/image" Target="../media/image54.png"/><Relationship Id="rId138" Type="http://schemas.openxmlformats.org/officeDocument/2006/relationships/image" Target="../media/image81.png"/><Relationship Id="rId345" Type="http://schemas.openxmlformats.org/officeDocument/2006/relationships/customXml" Target="../ink/ink179.xml"/><Relationship Id="rId387" Type="http://schemas.openxmlformats.org/officeDocument/2006/relationships/customXml" Target="../ink/ink200.xml"/><Relationship Id="rId510" Type="http://schemas.openxmlformats.org/officeDocument/2006/relationships/image" Target="../media/image267.png"/><Relationship Id="rId552" Type="http://schemas.openxmlformats.org/officeDocument/2006/relationships/image" Target="../media/image288.png"/><Relationship Id="rId594" Type="http://schemas.openxmlformats.org/officeDocument/2006/relationships/image" Target="../media/image309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image" Target="../media/image218.png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454" Type="http://schemas.openxmlformats.org/officeDocument/2006/relationships/image" Target="../media/image239.png"/><Relationship Id="rId496" Type="http://schemas.openxmlformats.org/officeDocument/2006/relationships/image" Target="../media/image260.png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169.png"/><Relationship Id="rId356" Type="http://schemas.openxmlformats.org/officeDocument/2006/relationships/image" Target="../media/image190.png"/><Relationship Id="rId398" Type="http://schemas.openxmlformats.org/officeDocument/2006/relationships/image" Target="../media/image211.png"/><Relationship Id="rId521" Type="http://schemas.openxmlformats.org/officeDocument/2006/relationships/customXml" Target="../ink/ink267.xml"/><Relationship Id="rId563" Type="http://schemas.openxmlformats.org/officeDocument/2006/relationships/customXml" Target="../ink/ink288.xml"/><Relationship Id="rId95" Type="http://schemas.openxmlformats.org/officeDocument/2006/relationships/customXml" Target="../ink/ink54.xml"/><Relationship Id="rId160" Type="http://schemas.openxmlformats.org/officeDocument/2006/relationships/image" Target="../media/image92.png"/><Relationship Id="rId216" Type="http://schemas.openxmlformats.org/officeDocument/2006/relationships/image" Target="../media/image120.png"/><Relationship Id="rId423" Type="http://schemas.openxmlformats.org/officeDocument/2006/relationships/customXml" Target="../ink/ink218.xml"/><Relationship Id="rId258" Type="http://schemas.openxmlformats.org/officeDocument/2006/relationships/image" Target="../media/image141.png"/><Relationship Id="rId465" Type="http://schemas.openxmlformats.org/officeDocument/2006/relationships/customXml" Target="../ink/ink239.xml"/><Relationship Id="rId22" Type="http://schemas.openxmlformats.org/officeDocument/2006/relationships/image" Target="../media/image23.png"/><Relationship Id="rId64" Type="http://schemas.openxmlformats.org/officeDocument/2006/relationships/image" Target="../media/image44.png"/><Relationship Id="rId118" Type="http://schemas.openxmlformats.org/officeDocument/2006/relationships/image" Target="../media/image71.png"/><Relationship Id="rId325" Type="http://schemas.openxmlformats.org/officeDocument/2006/relationships/customXml" Target="../ink/ink169.xml"/><Relationship Id="rId367" Type="http://schemas.openxmlformats.org/officeDocument/2006/relationships/customXml" Target="../ink/ink190.xml"/><Relationship Id="rId532" Type="http://schemas.openxmlformats.org/officeDocument/2006/relationships/image" Target="../media/image278.png"/><Relationship Id="rId574" Type="http://schemas.openxmlformats.org/officeDocument/2006/relationships/image" Target="../media/image299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434" Type="http://schemas.openxmlformats.org/officeDocument/2006/relationships/image" Target="../media/image229.png"/><Relationship Id="rId476" Type="http://schemas.openxmlformats.org/officeDocument/2006/relationships/image" Target="../media/image250.png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152.png"/><Relationship Id="rId336" Type="http://schemas.openxmlformats.org/officeDocument/2006/relationships/image" Target="../media/image180.png"/><Relationship Id="rId501" Type="http://schemas.openxmlformats.org/officeDocument/2006/relationships/customXml" Target="../ink/ink257.xml"/><Relationship Id="rId543" Type="http://schemas.openxmlformats.org/officeDocument/2006/relationships/customXml" Target="../ink/ink278.xml"/><Relationship Id="rId75" Type="http://schemas.openxmlformats.org/officeDocument/2006/relationships/customXml" Target="../ink/ink44.xml"/><Relationship Id="rId140" Type="http://schemas.openxmlformats.org/officeDocument/2006/relationships/image" Target="../media/image82.png"/><Relationship Id="rId182" Type="http://schemas.openxmlformats.org/officeDocument/2006/relationships/image" Target="../media/image103.png"/><Relationship Id="rId378" Type="http://schemas.openxmlformats.org/officeDocument/2006/relationships/image" Target="../media/image201.png"/><Relationship Id="rId403" Type="http://schemas.openxmlformats.org/officeDocument/2006/relationships/customXml" Target="../ink/ink208.xml"/><Relationship Id="rId585" Type="http://schemas.openxmlformats.org/officeDocument/2006/relationships/customXml" Target="../ink/ink299.xml"/><Relationship Id="rId6" Type="http://schemas.openxmlformats.org/officeDocument/2006/relationships/image" Target="../media/image15.png"/><Relationship Id="rId238" Type="http://schemas.openxmlformats.org/officeDocument/2006/relationships/image" Target="../media/image131.png"/><Relationship Id="rId445" Type="http://schemas.openxmlformats.org/officeDocument/2006/relationships/customXml" Target="../ink/ink229.xml"/><Relationship Id="rId487" Type="http://schemas.openxmlformats.org/officeDocument/2006/relationships/customXml" Target="../ink/ink250.xml"/><Relationship Id="rId291" Type="http://schemas.openxmlformats.org/officeDocument/2006/relationships/customXml" Target="../ink/ink152.xml"/><Relationship Id="rId305" Type="http://schemas.openxmlformats.org/officeDocument/2006/relationships/customXml" Target="../ink/ink159.xml"/><Relationship Id="rId347" Type="http://schemas.openxmlformats.org/officeDocument/2006/relationships/customXml" Target="../ink/ink180.xml"/><Relationship Id="rId512" Type="http://schemas.openxmlformats.org/officeDocument/2006/relationships/image" Target="../media/image268.png"/><Relationship Id="rId44" Type="http://schemas.openxmlformats.org/officeDocument/2006/relationships/image" Target="../media/image34.png"/><Relationship Id="rId86" Type="http://schemas.openxmlformats.org/officeDocument/2006/relationships/image" Target="../media/image55.png"/><Relationship Id="rId151" Type="http://schemas.openxmlformats.org/officeDocument/2006/relationships/customXml" Target="../ink/ink82.xml"/><Relationship Id="rId389" Type="http://schemas.openxmlformats.org/officeDocument/2006/relationships/customXml" Target="../ink/ink201.xml"/><Relationship Id="rId554" Type="http://schemas.openxmlformats.org/officeDocument/2006/relationships/image" Target="../media/image289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image" Target="../media/image219.png"/><Relationship Id="rId456" Type="http://schemas.openxmlformats.org/officeDocument/2006/relationships/image" Target="../media/image240.png"/><Relationship Id="rId498" Type="http://schemas.openxmlformats.org/officeDocument/2006/relationships/image" Target="../media/image261.png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142.png"/><Relationship Id="rId316" Type="http://schemas.openxmlformats.org/officeDocument/2006/relationships/image" Target="../media/image170.png"/><Relationship Id="rId523" Type="http://schemas.openxmlformats.org/officeDocument/2006/relationships/customXml" Target="../ink/ink268.xml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72.png"/><Relationship Id="rId358" Type="http://schemas.openxmlformats.org/officeDocument/2006/relationships/image" Target="../media/image191.png"/><Relationship Id="rId565" Type="http://schemas.openxmlformats.org/officeDocument/2006/relationships/customXml" Target="../ink/ink289.xml"/><Relationship Id="rId162" Type="http://schemas.openxmlformats.org/officeDocument/2006/relationships/image" Target="../media/image93.png"/><Relationship Id="rId218" Type="http://schemas.openxmlformats.org/officeDocument/2006/relationships/image" Target="../media/image121.png"/><Relationship Id="rId425" Type="http://schemas.openxmlformats.org/officeDocument/2006/relationships/customXml" Target="../ink/ink219.xml"/><Relationship Id="rId467" Type="http://schemas.openxmlformats.org/officeDocument/2006/relationships/customXml" Target="../ink/ink240.xml"/><Relationship Id="rId271" Type="http://schemas.openxmlformats.org/officeDocument/2006/relationships/customXml" Target="../ink/ink142.xml"/><Relationship Id="rId24" Type="http://schemas.openxmlformats.org/officeDocument/2006/relationships/image" Target="../media/image24.png"/><Relationship Id="rId66" Type="http://schemas.openxmlformats.org/officeDocument/2006/relationships/image" Target="../media/image45.png"/><Relationship Id="rId131" Type="http://schemas.openxmlformats.org/officeDocument/2006/relationships/customXml" Target="../ink/ink72.xml"/><Relationship Id="rId327" Type="http://schemas.openxmlformats.org/officeDocument/2006/relationships/customXml" Target="../ink/ink170.xml"/><Relationship Id="rId369" Type="http://schemas.openxmlformats.org/officeDocument/2006/relationships/customXml" Target="../ink/ink191.xml"/><Relationship Id="rId534" Type="http://schemas.openxmlformats.org/officeDocument/2006/relationships/image" Target="../media/image279.png"/><Relationship Id="rId576" Type="http://schemas.openxmlformats.org/officeDocument/2006/relationships/image" Target="../media/image300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image" Target="../media/image202.png"/><Relationship Id="rId436" Type="http://schemas.openxmlformats.org/officeDocument/2006/relationships/image" Target="../media/image230.png"/><Relationship Id="rId240" Type="http://schemas.openxmlformats.org/officeDocument/2006/relationships/image" Target="../media/image132.png"/><Relationship Id="rId478" Type="http://schemas.openxmlformats.org/officeDocument/2006/relationships/image" Target="../media/image251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62.png"/><Relationship Id="rId282" Type="http://schemas.openxmlformats.org/officeDocument/2006/relationships/image" Target="../media/image153.png"/><Relationship Id="rId338" Type="http://schemas.openxmlformats.org/officeDocument/2006/relationships/image" Target="../media/image181.png"/><Relationship Id="rId503" Type="http://schemas.openxmlformats.org/officeDocument/2006/relationships/customXml" Target="../ink/ink258.xml"/><Relationship Id="rId545" Type="http://schemas.openxmlformats.org/officeDocument/2006/relationships/customXml" Target="../ink/ink279.xml"/><Relationship Id="rId587" Type="http://schemas.openxmlformats.org/officeDocument/2006/relationships/customXml" Target="../ink/ink300.xml"/><Relationship Id="rId8" Type="http://schemas.openxmlformats.org/officeDocument/2006/relationships/image" Target="../media/image16.png"/><Relationship Id="rId142" Type="http://schemas.openxmlformats.org/officeDocument/2006/relationships/image" Target="../media/image83.png"/><Relationship Id="rId184" Type="http://schemas.openxmlformats.org/officeDocument/2006/relationships/image" Target="../media/image104.png"/><Relationship Id="rId391" Type="http://schemas.openxmlformats.org/officeDocument/2006/relationships/customXml" Target="../ink/ink202.xml"/><Relationship Id="rId405" Type="http://schemas.openxmlformats.org/officeDocument/2006/relationships/customXml" Target="../ink/ink209.xml"/><Relationship Id="rId447" Type="http://schemas.openxmlformats.org/officeDocument/2006/relationships/customXml" Target="../ink/ink230.xml"/><Relationship Id="rId251" Type="http://schemas.openxmlformats.org/officeDocument/2006/relationships/customXml" Target="../ink/ink132.xml"/><Relationship Id="rId489" Type="http://schemas.openxmlformats.org/officeDocument/2006/relationships/customXml" Target="../ink/ink251.xml"/><Relationship Id="rId46" Type="http://schemas.openxmlformats.org/officeDocument/2006/relationships/image" Target="../media/image35.png"/><Relationship Id="rId293" Type="http://schemas.openxmlformats.org/officeDocument/2006/relationships/customXml" Target="../ink/ink153.xml"/><Relationship Id="rId307" Type="http://schemas.openxmlformats.org/officeDocument/2006/relationships/customXml" Target="../ink/ink160.xml"/><Relationship Id="rId349" Type="http://schemas.openxmlformats.org/officeDocument/2006/relationships/customXml" Target="../ink/ink181.xml"/><Relationship Id="rId514" Type="http://schemas.openxmlformats.org/officeDocument/2006/relationships/image" Target="../media/image269.png"/><Relationship Id="rId556" Type="http://schemas.openxmlformats.org/officeDocument/2006/relationships/image" Target="../media/image290.png"/><Relationship Id="rId88" Type="http://schemas.openxmlformats.org/officeDocument/2006/relationships/image" Target="../media/image56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image" Target="../media/image192.png"/><Relationship Id="rId416" Type="http://schemas.openxmlformats.org/officeDocument/2006/relationships/image" Target="../media/image220.png"/><Relationship Id="rId220" Type="http://schemas.openxmlformats.org/officeDocument/2006/relationships/image" Target="../media/image122.png"/><Relationship Id="rId458" Type="http://schemas.openxmlformats.org/officeDocument/2006/relationships/image" Target="../media/image241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143.png"/><Relationship Id="rId318" Type="http://schemas.openxmlformats.org/officeDocument/2006/relationships/image" Target="../media/image171.png"/><Relationship Id="rId525" Type="http://schemas.openxmlformats.org/officeDocument/2006/relationships/customXml" Target="../ink/ink269.xml"/><Relationship Id="rId567" Type="http://schemas.openxmlformats.org/officeDocument/2006/relationships/customXml" Target="../ink/ink290.xml"/><Relationship Id="rId99" Type="http://schemas.openxmlformats.org/officeDocument/2006/relationships/customXml" Target="../ink/ink56.xml"/><Relationship Id="rId122" Type="http://schemas.openxmlformats.org/officeDocument/2006/relationships/image" Target="../media/image73.png"/><Relationship Id="rId164" Type="http://schemas.openxmlformats.org/officeDocument/2006/relationships/image" Target="../media/image94.png"/><Relationship Id="rId371" Type="http://schemas.openxmlformats.org/officeDocument/2006/relationships/customXml" Target="../ink/ink192.xml"/><Relationship Id="rId427" Type="http://schemas.openxmlformats.org/officeDocument/2006/relationships/customXml" Target="../ink/ink220.xml"/><Relationship Id="rId469" Type="http://schemas.openxmlformats.org/officeDocument/2006/relationships/customXml" Target="../ink/ink241.xml"/><Relationship Id="rId26" Type="http://schemas.openxmlformats.org/officeDocument/2006/relationships/image" Target="../media/image25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customXml" Target="../ink/ink171.xml"/><Relationship Id="rId480" Type="http://schemas.openxmlformats.org/officeDocument/2006/relationships/image" Target="../media/image252.png"/><Relationship Id="rId536" Type="http://schemas.openxmlformats.org/officeDocument/2006/relationships/image" Target="../media/image280.png"/><Relationship Id="rId68" Type="http://schemas.openxmlformats.org/officeDocument/2006/relationships/image" Target="../media/image46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image" Target="../media/image182.png"/><Relationship Id="rId578" Type="http://schemas.openxmlformats.org/officeDocument/2006/relationships/image" Target="../media/image301.png"/><Relationship Id="rId200" Type="http://schemas.openxmlformats.org/officeDocument/2006/relationships/image" Target="../media/image112.png"/><Relationship Id="rId382" Type="http://schemas.openxmlformats.org/officeDocument/2006/relationships/image" Target="../media/image203.png"/><Relationship Id="rId438" Type="http://schemas.openxmlformats.org/officeDocument/2006/relationships/image" Target="../media/image231.png"/><Relationship Id="rId242" Type="http://schemas.openxmlformats.org/officeDocument/2006/relationships/image" Target="../media/image133.png"/><Relationship Id="rId284" Type="http://schemas.openxmlformats.org/officeDocument/2006/relationships/image" Target="../media/image154.png"/><Relationship Id="rId491" Type="http://schemas.openxmlformats.org/officeDocument/2006/relationships/customXml" Target="../ink/ink252.xml"/><Relationship Id="rId505" Type="http://schemas.openxmlformats.org/officeDocument/2006/relationships/customXml" Target="../ink/ink259.xml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63.png"/><Relationship Id="rId144" Type="http://schemas.openxmlformats.org/officeDocument/2006/relationships/image" Target="../media/image84.png"/><Relationship Id="rId547" Type="http://schemas.openxmlformats.org/officeDocument/2006/relationships/customXml" Target="../ink/ink280.xml"/><Relationship Id="rId589" Type="http://schemas.openxmlformats.org/officeDocument/2006/relationships/customXml" Target="../ink/ink301.xml"/><Relationship Id="rId90" Type="http://schemas.openxmlformats.org/officeDocument/2006/relationships/image" Target="../media/image57.png"/><Relationship Id="rId186" Type="http://schemas.openxmlformats.org/officeDocument/2006/relationships/image" Target="../media/image105.png"/><Relationship Id="rId351" Type="http://schemas.openxmlformats.org/officeDocument/2006/relationships/customXml" Target="../ink/ink182.xml"/><Relationship Id="rId393" Type="http://schemas.openxmlformats.org/officeDocument/2006/relationships/customXml" Target="../ink/ink203.xml"/><Relationship Id="rId407" Type="http://schemas.openxmlformats.org/officeDocument/2006/relationships/customXml" Target="../ink/ink210.xml"/><Relationship Id="rId449" Type="http://schemas.openxmlformats.org/officeDocument/2006/relationships/customXml" Target="../ink/ink231.xml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1.xml"/><Relationship Id="rId460" Type="http://schemas.openxmlformats.org/officeDocument/2006/relationships/image" Target="../media/image242.png"/><Relationship Id="rId516" Type="http://schemas.openxmlformats.org/officeDocument/2006/relationships/image" Target="../media/image270.png"/><Relationship Id="rId48" Type="http://schemas.openxmlformats.org/officeDocument/2006/relationships/image" Target="../media/image36.png"/><Relationship Id="rId113" Type="http://schemas.openxmlformats.org/officeDocument/2006/relationships/customXml" Target="../ink/ink63.xml"/><Relationship Id="rId320" Type="http://schemas.openxmlformats.org/officeDocument/2006/relationships/image" Target="../media/image172.png"/><Relationship Id="rId558" Type="http://schemas.openxmlformats.org/officeDocument/2006/relationships/image" Target="../media/image291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image" Target="../media/image193.png"/><Relationship Id="rId418" Type="http://schemas.openxmlformats.org/officeDocument/2006/relationships/image" Target="../media/image221.png"/><Relationship Id="rId222" Type="http://schemas.openxmlformats.org/officeDocument/2006/relationships/image" Target="../media/image123.png"/><Relationship Id="rId264" Type="http://schemas.openxmlformats.org/officeDocument/2006/relationships/image" Target="../media/image144.png"/><Relationship Id="rId471" Type="http://schemas.openxmlformats.org/officeDocument/2006/relationships/customXml" Target="../ink/ink242.xml"/><Relationship Id="rId17" Type="http://schemas.openxmlformats.org/officeDocument/2006/relationships/customXml" Target="../ink/ink15.xml"/><Relationship Id="rId59" Type="http://schemas.openxmlformats.org/officeDocument/2006/relationships/customXml" Target="../ink/ink36.xml"/><Relationship Id="rId124" Type="http://schemas.openxmlformats.org/officeDocument/2006/relationships/image" Target="../media/image74.png"/><Relationship Id="rId527" Type="http://schemas.openxmlformats.org/officeDocument/2006/relationships/customXml" Target="../ink/ink270.xml"/><Relationship Id="rId569" Type="http://schemas.openxmlformats.org/officeDocument/2006/relationships/customXml" Target="../ink/ink291.xml"/><Relationship Id="rId70" Type="http://schemas.openxmlformats.org/officeDocument/2006/relationships/image" Target="../media/image47.png"/><Relationship Id="rId166" Type="http://schemas.openxmlformats.org/officeDocument/2006/relationships/image" Target="../media/image95.png"/><Relationship Id="rId331" Type="http://schemas.openxmlformats.org/officeDocument/2006/relationships/customXml" Target="../ink/ink172.xml"/><Relationship Id="rId373" Type="http://schemas.openxmlformats.org/officeDocument/2006/relationships/customXml" Target="../ink/ink193.xml"/><Relationship Id="rId429" Type="http://schemas.openxmlformats.org/officeDocument/2006/relationships/customXml" Target="../ink/ink221.xml"/><Relationship Id="rId580" Type="http://schemas.openxmlformats.org/officeDocument/2006/relationships/image" Target="../media/image302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23.xml"/><Relationship Id="rId440" Type="http://schemas.openxmlformats.org/officeDocument/2006/relationships/image" Target="../media/image232.png"/><Relationship Id="rId28" Type="http://schemas.openxmlformats.org/officeDocument/2006/relationships/image" Target="../media/image26.png"/><Relationship Id="rId275" Type="http://schemas.openxmlformats.org/officeDocument/2006/relationships/customXml" Target="../ink/ink144.xml"/><Relationship Id="rId300" Type="http://schemas.openxmlformats.org/officeDocument/2006/relationships/image" Target="../media/image162.png"/><Relationship Id="rId482" Type="http://schemas.openxmlformats.org/officeDocument/2006/relationships/image" Target="../media/image253.png"/><Relationship Id="rId538" Type="http://schemas.openxmlformats.org/officeDocument/2006/relationships/image" Target="../media/image281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77" Type="http://schemas.openxmlformats.org/officeDocument/2006/relationships/customXml" Target="../ink/ink95.xml"/><Relationship Id="rId342" Type="http://schemas.openxmlformats.org/officeDocument/2006/relationships/image" Target="../media/image183.png"/><Relationship Id="rId384" Type="http://schemas.openxmlformats.org/officeDocument/2006/relationships/image" Target="../media/image204.png"/><Relationship Id="rId591" Type="http://schemas.openxmlformats.org/officeDocument/2006/relationships/customXml" Target="../ink/ink302.xml"/><Relationship Id="rId202" Type="http://schemas.openxmlformats.org/officeDocument/2006/relationships/image" Target="../media/image113.png"/><Relationship Id="rId244" Type="http://schemas.openxmlformats.org/officeDocument/2006/relationships/image" Target="../media/image134.png"/><Relationship Id="rId39" Type="http://schemas.openxmlformats.org/officeDocument/2006/relationships/customXml" Target="../ink/ink26.xml"/><Relationship Id="rId286" Type="http://schemas.openxmlformats.org/officeDocument/2006/relationships/image" Target="../media/image155.png"/><Relationship Id="rId451" Type="http://schemas.openxmlformats.org/officeDocument/2006/relationships/customXml" Target="../ink/ink232.xml"/><Relationship Id="rId493" Type="http://schemas.openxmlformats.org/officeDocument/2006/relationships/customXml" Target="../ink/ink253.xml"/><Relationship Id="rId507" Type="http://schemas.openxmlformats.org/officeDocument/2006/relationships/customXml" Target="../ink/ink260.xml"/><Relationship Id="rId549" Type="http://schemas.openxmlformats.org/officeDocument/2006/relationships/customXml" Target="../ink/ink281.xml"/><Relationship Id="rId50" Type="http://schemas.openxmlformats.org/officeDocument/2006/relationships/image" Target="../media/image37.png"/><Relationship Id="rId104" Type="http://schemas.openxmlformats.org/officeDocument/2006/relationships/image" Target="../media/image64.png"/><Relationship Id="rId146" Type="http://schemas.openxmlformats.org/officeDocument/2006/relationships/image" Target="../media/image85.png"/><Relationship Id="rId188" Type="http://schemas.openxmlformats.org/officeDocument/2006/relationships/image" Target="../media/image106.png"/><Relationship Id="rId311" Type="http://schemas.openxmlformats.org/officeDocument/2006/relationships/customXml" Target="../ink/ink162.xml"/><Relationship Id="rId353" Type="http://schemas.openxmlformats.org/officeDocument/2006/relationships/customXml" Target="../ink/ink183.xml"/><Relationship Id="rId395" Type="http://schemas.openxmlformats.org/officeDocument/2006/relationships/customXml" Target="../ink/ink204.xml"/><Relationship Id="rId409" Type="http://schemas.openxmlformats.org/officeDocument/2006/relationships/customXml" Target="../ink/ink211.xml"/><Relationship Id="rId560" Type="http://schemas.openxmlformats.org/officeDocument/2006/relationships/image" Target="../media/image292.png"/><Relationship Id="rId92" Type="http://schemas.openxmlformats.org/officeDocument/2006/relationships/image" Target="../media/image58.png"/><Relationship Id="rId213" Type="http://schemas.openxmlformats.org/officeDocument/2006/relationships/customXml" Target="../ink/ink113.xml"/><Relationship Id="rId420" Type="http://schemas.openxmlformats.org/officeDocument/2006/relationships/image" Target="../media/image222.png"/><Relationship Id="rId255" Type="http://schemas.openxmlformats.org/officeDocument/2006/relationships/customXml" Target="../ink/ink134.xml"/><Relationship Id="rId297" Type="http://schemas.openxmlformats.org/officeDocument/2006/relationships/customXml" Target="../ink/ink155.xml"/><Relationship Id="rId462" Type="http://schemas.openxmlformats.org/officeDocument/2006/relationships/image" Target="../media/image243.png"/><Relationship Id="rId518" Type="http://schemas.openxmlformats.org/officeDocument/2006/relationships/image" Target="../media/image271.png"/><Relationship Id="rId115" Type="http://schemas.openxmlformats.org/officeDocument/2006/relationships/customXml" Target="../ink/ink64.xml"/><Relationship Id="rId157" Type="http://schemas.openxmlformats.org/officeDocument/2006/relationships/customXml" Target="../ink/ink85.xml"/><Relationship Id="rId322" Type="http://schemas.openxmlformats.org/officeDocument/2006/relationships/image" Target="../media/image173.png"/><Relationship Id="rId364" Type="http://schemas.openxmlformats.org/officeDocument/2006/relationships/image" Target="../media/image194.png"/><Relationship Id="rId61" Type="http://schemas.openxmlformats.org/officeDocument/2006/relationships/customXml" Target="../ink/ink37.xml"/><Relationship Id="rId199" Type="http://schemas.openxmlformats.org/officeDocument/2006/relationships/customXml" Target="../ink/ink106.xml"/><Relationship Id="rId571" Type="http://schemas.openxmlformats.org/officeDocument/2006/relationships/customXml" Target="../ink/ink292.xml"/><Relationship Id="rId19" Type="http://schemas.openxmlformats.org/officeDocument/2006/relationships/customXml" Target="../ink/ink16.xml"/><Relationship Id="rId224" Type="http://schemas.openxmlformats.org/officeDocument/2006/relationships/image" Target="../media/image124.png"/><Relationship Id="rId266" Type="http://schemas.openxmlformats.org/officeDocument/2006/relationships/image" Target="../media/image145.png"/><Relationship Id="rId431" Type="http://schemas.openxmlformats.org/officeDocument/2006/relationships/customXml" Target="../ink/ink222.xml"/><Relationship Id="rId473" Type="http://schemas.openxmlformats.org/officeDocument/2006/relationships/customXml" Target="../ink/ink243.xml"/><Relationship Id="rId529" Type="http://schemas.openxmlformats.org/officeDocument/2006/relationships/customXml" Target="../ink/ink271.xml"/><Relationship Id="rId30" Type="http://schemas.openxmlformats.org/officeDocument/2006/relationships/image" Target="../media/image27.png"/><Relationship Id="rId126" Type="http://schemas.openxmlformats.org/officeDocument/2006/relationships/image" Target="../media/image75.png"/><Relationship Id="rId168" Type="http://schemas.openxmlformats.org/officeDocument/2006/relationships/image" Target="../media/image96.png"/><Relationship Id="rId333" Type="http://schemas.openxmlformats.org/officeDocument/2006/relationships/customXml" Target="../ink/ink173.xml"/><Relationship Id="rId540" Type="http://schemas.openxmlformats.org/officeDocument/2006/relationships/image" Target="../media/image282.png"/><Relationship Id="rId72" Type="http://schemas.openxmlformats.org/officeDocument/2006/relationships/image" Target="../media/image48.png"/><Relationship Id="rId375" Type="http://schemas.openxmlformats.org/officeDocument/2006/relationships/customXml" Target="../ink/ink194.xml"/><Relationship Id="rId582" Type="http://schemas.openxmlformats.org/officeDocument/2006/relationships/image" Target="../media/image303.png"/><Relationship Id="rId3" Type="http://schemas.openxmlformats.org/officeDocument/2006/relationships/customXml" Target="../ink/ink8.xml"/><Relationship Id="rId235" Type="http://schemas.openxmlformats.org/officeDocument/2006/relationships/customXml" Target="../ink/ink124.xml"/><Relationship Id="rId277" Type="http://schemas.openxmlformats.org/officeDocument/2006/relationships/customXml" Target="../ink/ink145.xml"/><Relationship Id="rId400" Type="http://schemas.openxmlformats.org/officeDocument/2006/relationships/image" Target="../media/image212.png"/><Relationship Id="rId442" Type="http://schemas.openxmlformats.org/officeDocument/2006/relationships/image" Target="../media/image233.png"/><Relationship Id="rId484" Type="http://schemas.openxmlformats.org/officeDocument/2006/relationships/image" Target="../media/image254.png"/><Relationship Id="rId137" Type="http://schemas.openxmlformats.org/officeDocument/2006/relationships/customXml" Target="../ink/ink75.xml"/><Relationship Id="rId302" Type="http://schemas.openxmlformats.org/officeDocument/2006/relationships/image" Target="../media/image163.png"/><Relationship Id="rId344" Type="http://schemas.openxmlformats.org/officeDocument/2006/relationships/image" Target="../media/image184.png"/><Relationship Id="rId41" Type="http://schemas.openxmlformats.org/officeDocument/2006/relationships/customXml" Target="../ink/ink27.xml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86" Type="http://schemas.openxmlformats.org/officeDocument/2006/relationships/image" Target="../media/image205.png"/><Relationship Id="rId551" Type="http://schemas.openxmlformats.org/officeDocument/2006/relationships/customXml" Target="../ink/ink282.xml"/><Relationship Id="rId593" Type="http://schemas.openxmlformats.org/officeDocument/2006/relationships/customXml" Target="../ink/ink303.xml"/><Relationship Id="rId190" Type="http://schemas.openxmlformats.org/officeDocument/2006/relationships/image" Target="../media/image107.png"/><Relationship Id="rId204" Type="http://schemas.openxmlformats.org/officeDocument/2006/relationships/image" Target="../media/image114.png"/><Relationship Id="rId246" Type="http://schemas.openxmlformats.org/officeDocument/2006/relationships/image" Target="../media/image135.png"/><Relationship Id="rId288" Type="http://schemas.openxmlformats.org/officeDocument/2006/relationships/image" Target="../media/image156.png"/><Relationship Id="rId411" Type="http://schemas.openxmlformats.org/officeDocument/2006/relationships/customXml" Target="../ink/ink212.xml"/><Relationship Id="rId453" Type="http://schemas.openxmlformats.org/officeDocument/2006/relationships/customXml" Target="../ink/ink233.xml"/><Relationship Id="rId509" Type="http://schemas.openxmlformats.org/officeDocument/2006/relationships/customXml" Target="../ink/ink261.xml"/><Relationship Id="rId106" Type="http://schemas.openxmlformats.org/officeDocument/2006/relationships/image" Target="../media/image65.png"/><Relationship Id="rId313" Type="http://schemas.openxmlformats.org/officeDocument/2006/relationships/customXml" Target="../ink/ink163.xml"/><Relationship Id="rId495" Type="http://schemas.openxmlformats.org/officeDocument/2006/relationships/customXml" Target="../ink/ink254.xml"/><Relationship Id="rId10" Type="http://schemas.openxmlformats.org/officeDocument/2006/relationships/image" Target="../media/image17.png"/><Relationship Id="rId52" Type="http://schemas.openxmlformats.org/officeDocument/2006/relationships/image" Target="../media/image38.png"/><Relationship Id="rId94" Type="http://schemas.openxmlformats.org/officeDocument/2006/relationships/image" Target="../media/image59.png"/><Relationship Id="rId148" Type="http://schemas.openxmlformats.org/officeDocument/2006/relationships/image" Target="../media/image86.png"/><Relationship Id="rId355" Type="http://schemas.openxmlformats.org/officeDocument/2006/relationships/customXml" Target="../ink/ink184.xml"/><Relationship Id="rId397" Type="http://schemas.openxmlformats.org/officeDocument/2006/relationships/customXml" Target="../ink/ink205.xml"/><Relationship Id="rId520" Type="http://schemas.openxmlformats.org/officeDocument/2006/relationships/image" Target="../media/image272.png"/><Relationship Id="rId562" Type="http://schemas.openxmlformats.org/officeDocument/2006/relationships/image" Target="../media/image293.png"/><Relationship Id="rId215" Type="http://schemas.openxmlformats.org/officeDocument/2006/relationships/customXml" Target="../ink/ink114.xml"/><Relationship Id="rId257" Type="http://schemas.openxmlformats.org/officeDocument/2006/relationships/customXml" Target="../ink/ink135.xml"/><Relationship Id="rId422" Type="http://schemas.openxmlformats.org/officeDocument/2006/relationships/image" Target="../media/image223.png"/><Relationship Id="rId464" Type="http://schemas.openxmlformats.org/officeDocument/2006/relationships/image" Target="../media/image244.png"/><Relationship Id="rId299" Type="http://schemas.openxmlformats.org/officeDocument/2006/relationships/customXml" Target="../ink/ink156.xml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66" Type="http://schemas.openxmlformats.org/officeDocument/2006/relationships/image" Target="../media/image195.png"/><Relationship Id="rId573" Type="http://schemas.openxmlformats.org/officeDocument/2006/relationships/customXml" Target="../ink/ink293.xml"/><Relationship Id="rId226" Type="http://schemas.openxmlformats.org/officeDocument/2006/relationships/image" Target="../media/image125.png"/><Relationship Id="rId433" Type="http://schemas.openxmlformats.org/officeDocument/2006/relationships/customXml" Target="../ink/ink223.xml"/><Relationship Id="rId74" Type="http://schemas.openxmlformats.org/officeDocument/2006/relationships/image" Target="../media/image49.png"/><Relationship Id="rId377" Type="http://schemas.openxmlformats.org/officeDocument/2006/relationships/customXml" Target="../ink/ink195.xml"/><Relationship Id="rId500" Type="http://schemas.openxmlformats.org/officeDocument/2006/relationships/image" Target="../media/image262.png"/><Relationship Id="rId584" Type="http://schemas.openxmlformats.org/officeDocument/2006/relationships/image" Target="../media/image304.png"/><Relationship Id="rId5" Type="http://schemas.openxmlformats.org/officeDocument/2006/relationships/customXml" Target="../ink/ink9.xml"/><Relationship Id="rId237" Type="http://schemas.openxmlformats.org/officeDocument/2006/relationships/customXml" Target="../ink/ink125.xml"/><Relationship Id="rId444" Type="http://schemas.openxmlformats.org/officeDocument/2006/relationships/image" Target="../media/image234.png"/><Relationship Id="rId290" Type="http://schemas.openxmlformats.org/officeDocument/2006/relationships/image" Target="../media/image157.png"/><Relationship Id="rId304" Type="http://schemas.openxmlformats.org/officeDocument/2006/relationships/image" Target="../media/image164.png"/><Relationship Id="rId388" Type="http://schemas.openxmlformats.org/officeDocument/2006/relationships/image" Target="../media/image206.png"/><Relationship Id="rId511" Type="http://schemas.openxmlformats.org/officeDocument/2006/relationships/customXml" Target="../ink/ink262.xml"/><Relationship Id="rId85" Type="http://schemas.openxmlformats.org/officeDocument/2006/relationships/customXml" Target="../ink/ink49.xml"/><Relationship Id="rId150" Type="http://schemas.openxmlformats.org/officeDocument/2006/relationships/image" Target="../media/image87.png"/><Relationship Id="rId248" Type="http://schemas.openxmlformats.org/officeDocument/2006/relationships/image" Target="../media/image136.png"/><Relationship Id="rId455" Type="http://schemas.openxmlformats.org/officeDocument/2006/relationships/customXml" Target="../ink/ink234.xml"/><Relationship Id="rId12" Type="http://schemas.openxmlformats.org/officeDocument/2006/relationships/image" Target="../media/image18.png"/><Relationship Id="rId108" Type="http://schemas.openxmlformats.org/officeDocument/2006/relationships/image" Target="../media/image66.png"/><Relationship Id="rId315" Type="http://schemas.openxmlformats.org/officeDocument/2006/relationships/customXml" Target="../ink/ink164.xml"/><Relationship Id="rId522" Type="http://schemas.openxmlformats.org/officeDocument/2006/relationships/image" Target="../media/image273.png"/><Relationship Id="rId96" Type="http://schemas.openxmlformats.org/officeDocument/2006/relationships/image" Target="../media/image60.png"/><Relationship Id="rId161" Type="http://schemas.openxmlformats.org/officeDocument/2006/relationships/customXml" Target="../ink/ink87.xml"/><Relationship Id="rId399" Type="http://schemas.openxmlformats.org/officeDocument/2006/relationships/customXml" Target="../ink/ink206.xml"/><Relationship Id="rId259" Type="http://schemas.openxmlformats.org/officeDocument/2006/relationships/customXml" Target="../ink/ink136.xml"/><Relationship Id="rId466" Type="http://schemas.openxmlformats.org/officeDocument/2006/relationships/image" Target="../media/image245.png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326" Type="http://schemas.openxmlformats.org/officeDocument/2006/relationships/image" Target="../media/image175.png"/><Relationship Id="rId533" Type="http://schemas.openxmlformats.org/officeDocument/2006/relationships/customXml" Target="../ink/ink273.xml"/><Relationship Id="rId172" Type="http://schemas.openxmlformats.org/officeDocument/2006/relationships/image" Target="../media/image98.png"/><Relationship Id="rId477" Type="http://schemas.openxmlformats.org/officeDocument/2006/relationships/customXml" Target="../ink/ink245.xml"/><Relationship Id="rId337" Type="http://schemas.openxmlformats.org/officeDocument/2006/relationships/customXml" Target="../ink/ink175.xml"/><Relationship Id="rId34" Type="http://schemas.openxmlformats.org/officeDocument/2006/relationships/image" Target="../media/image29.png"/><Relationship Id="rId544" Type="http://schemas.openxmlformats.org/officeDocument/2006/relationships/image" Target="../media/image284.png"/><Relationship Id="rId183" Type="http://schemas.openxmlformats.org/officeDocument/2006/relationships/customXml" Target="../ink/ink98.xml"/><Relationship Id="rId390" Type="http://schemas.openxmlformats.org/officeDocument/2006/relationships/image" Target="../media/image207.png"/><Relationship Id="rId404" Type="http://schemas.openxmlformats.org/officeDocument/2006/relationships/image" Target="../media/image214.png"/><Relationship Id="rId250" Type="http://schemas.openxmlformats.org/officeDocument/2006/relationships/image" Target="../media/image137.png"/><Relationship Id="rId488" Type="http://schemas.openxmlformats.org/officeDocument/2006/relationships/image" Target="../media/image256.png"/><Relationship Id="rId45" Type="http://schemas.openxmlformats.org/officeDocument/2006/relationships/customXml" Target="../ink/ink29.xml"/><Relationship Id="rId110" Type="http://schemas.openxmlformats.org/officeDocument/2006/relationships/image" Target="../media/image67.png"/><Relationship Id="rId348" Type="http://schemas.openxmlformats.org/officeDocument/2006/relationships/image" Target="../media/image186.png"/><Relationship Id="rId555" Type="http://schemas.openxmlformats.org/officeDocument/2006/relationships/customXml" Target="../ink/ink28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1.xml"/><Relationship Id="rId299" Type="http://schemas.openxmlformats.org/officeDocument/2006/relationships/customXml" Target="../ink/ink452.xml"/><Relationship Id="rId21" Type="http://schemas.openxmlformats.org/officeDocument/2006/relationships/customXml" Target="../ink/ink313.xml"/><Relationship Id="rId63" Type="http://schemas.openxmlformats.org/officeDocument/2006/relationships/customXml" Target="../ink/ink334.xml"/><Relationship Id="rId159" Type="http://schemas.openxmlformats.org/officeDocument/2006/relationships/customXml" Target="../ink/ink382.xml"/><Relationship Id="rId324" Type="http://schemas.openxmlformats.org/officeDocument/2006/relationships/image" Target="../media/image470.png"/><Relationship Id="rId366" Type="http://schemas.openxmlformats.org/officeDocument/2006/relationships/image" Target="../media/image491.png"/><Relationship Id="rId170" Type="http://schemas.openxmlformats.org/officeDocument/2006/relationships/image" Target="../media/image393.png"/><Relationship Id="rId226" Type="http://schemas.openxmlformats.org/officeDocument/2006/relationships/image" Target="../media/image421.png"/><Relationship Id="rId268" Type="http://schemas.openxmlformats.org/officeDocument/2006/relationships/image" Target="../media/image442.png"/><Relationship Id="rId32" Type="http://schemas.openxmlformats.org/officeDocument/2006/relationships/image" Target="../media/image324.png"/><Relationship Id="rId74" Type="http://schemas.openxmlformats.org/officeDocument/2006/relationships/image" Target="../media/image345.png"/><Relationship Id="rId128" Type="http://schemas.openxmlformats.org/officeDocument/2006/relationships/image" Target="../media/image372.png"/><Relationship Id="rId335" Type="http://schemas.openxmlformats.org/officeDocument/2006/relationships/customXml" Target="../ink/ink470.xml"/><Relationship Id="rId377" Type="http://schemas.openxmlformats.org/officeDocument/2006/relationships/customXml" Target="../ink/ink491.xml"/><Relationship Id="rId5" Type="http://schemas.openxmlformats.org/officeDocument/2006/relationships/customXml" Target="../ink/ink305.xml"/><Relationship Id="rId181" Type="http://schemas.openxmlformats.org/officeDocument/2006/relationships/customXml" Target="../ink/ink393.xml"/><Relationship Id="rId237" Type="http://schemas.openxmlformats.org/officeDocument/2006/relationships/customXml" Target="../ink/ink421.xml"/><Relationship Id="rId402" Type="http://schemas.openxmlformats.org/officeDocument/2006/relationships/image" Target="../media/image509.png"/><Relationship Id="rId279" Type="http://schemas.openxmlformats.org/officeDocument/2006/relationships/customXml" Target="../ink/ink442.xml"/><Relationship Id="rId43" Type="http://schemas.openxmlformats.org/officeDocument/2006/relationships/customXml" Target="../ink/ink324.xml"/><Relationship Id="rId139" Type="http://schemas.openxmlformats.org/officeDocument/2006/relationships/customXml" Target="../ink/ink372.xml"/><Relationship Id="rId290" Type="http://schemas.openxmlformats.org/officeDocument/2006/relationships/image" Target="../media/image453.png"/><Relationship Id="rId304" Type="http://schemas.openxmlformats.org/officeDocument/2006/relationships/image" Target="../media/image460.png"/><Relationship Id="rId346" Type="http://schemas.openxmlformats.org/officeDocument/2006/relationships/image" Target="../media/image481.png"/><Relationship Id="rId388" Type="http://schemas.openxmlformats.org/officeDocument/2006/relationships/image" Target="../media/image502.png"/><Relationship Id="rId85" Type="http://schemas.openxmlformats.org/officeDocument/2006/relationships/customXml" Target="../ink/ink345.xml"/><Relationship Id="rId150" Type="http://schemas.openxmlformats.org/officeDocument/2006/relationships/image" Target="../media/image383.png"/><Relationship Id="rId192" Type="http://schemas.openxmlformats.org/officeDocument/2006/relationships/image" Target="../media/image404.png"/><Relationship Id="rId206" Type="http://schemas.openxmlformats.org/officeDocument/2006/relationships/image" Target="../media/image411.png"/><Relationship Id="rId413" Type="http://schemas.openxmlformats.org/officeDocument/2006/relationships/customXml" Target="../ink/ink509.xml"/><Relationship Id="rId248" Type="http://schemas.openxmlformats.org/officeDocument/2006/relationships/image" Target="../media/image432.png"/><Relationship Id="rId12" Type="http://schemas.openxmlformats.org/officeDocument/2006/relationships/image" Target="../media/image314.png"/><Relationship Id="rId108" Type="http://schemas.openxmlformats.org/officeDocument/2006/relationships/image" Target="../media/image362.png"/><Relationship Id="rId315" Type="http://schemas.openxmlformats.org/officeDocument/2006/relationships/customXml" Target="../ink/ink460.xml"/><Relationship Id="rId357" Type="http://schemas.openxmlformats.org/officeDocument/2006/relationships/customXml" Target="../ink/ink481.xml"/><Relationship Id="rId54" Type="http://schemas.openxmlformats.org/officeDocument/2006/relationships/image" Target="../media/image335.png"/><Relationship Id="rId96" Type="http://schemas.openxmlformats.org/officeDocument/2006/relationships/image" Target="../media/image356.png"/><Relationship Id="rId161" Type="http://schemas.openxmlformats.org/officeDocument/2006/relationships/customXml" Target="../ink/ink383.xml"/><Relationship Id="rId217" Type="http://schemas.openxmlformats.org/officeDocument/2006/relationships/customXml" Target="../ink/ink411.xml"/><Relationship Id="rId399" Type="http://schemas.openxmlformats.org/officeDocument/2006/relationships/customXml" Target="../ink/ink502.xml"/><Relationship Id="rId259" Type="http://schemas.openxmlformats.org/officeDocument/2006/relationships/customXml" Target="../ink/ink432.xml"/><Relationship Id="rId23" Type="http://schemas.openxmlformats.org/officeDocument/2006/relationships/customXml" Target="../ink/ink314.xml"/><Relationship Id="rId119" Type="http://schemas.openxmlformats.org/officeDocument/2006/relationships/customXml" Target="../ink/ink362.xml"/><Relationship Id="rId270" Type="http://schemas.openxmlformats.org/officeDocument/2006/relationships/image" Target="../media/image443.png"/><Relationship Id="rId326" Type="http://schemas.openxmlformats.org/officeDocument/2006/relationships/image" Target="../media/image471.png"/><Relationship Id="rId65" Type="http://schemas.openxmlformats.org/officeDocument/2006/relationships/customXml" Target="../ink/ink335.xml"/><Relationship Id="rId130" Type="http://schemas.openxmlformats.org/officeDocument/2006/relationships/image" Target="../media/image373.png"/><Relationship Id="rId368" Type="http://schemas.openxmlformats.org/officeDocument/2006/relationships/image" Target="../media/image492.png"/><Relationship Id="rId172" Type="http://schemas.openxmlformats.org/officeDocument/2006/relationships/image" Target="../media/image394.png"/><Relationship Id="rId228" Type="http://schemas.openxmlformats.org/officeDocument/2006/relationships/image" Target="../media/image422.png"/><Relationship Id="rId281" Type="http://schemas.openxmlformats.org/officeDocument/2006/relationships/customXml" Target="../ink/ink443.xml"/><Relationship Id="rId337" Type="http://schemas.openxmlformats.org/officeDocument/2006/relationships/customXml" Target="../ink/ink471.xml"/><Relationship Id="rId34" Type="http://schemas.openxmlformats.org/officeDocument/2006/relationships/image" Target="../media/image325.png"/><Relationship Id="rId76" Type="http://schemas.openxmlformats.org/officeDocument/2006/relationships/image" Target="../media/image346.png"/><Relationship Id="rId141" Type="http://schemas.openxmlformats.org/officeDocument/2006/relationships/customXml" Target="../ink/ink373.xml"/><Relationship Id="rId379" Type="http://schemas.openxmlformats.org/officeDocument/2006/relationships/customXml" Target="../ink/ink492.xml"/><Relationship Id="rId7" Type="http://schemas.openxmlformats.org/officeDocument/2006/relationships/customXml" Target="../ink/ink306.xml"/><Relationship Id="rId183" Type="http://schemas.openxmlformats.org/officeDocument/2006/relationships/customXml" Target="../ink/ink394.xml"/><Relationship Id="rId239" Type="http://schemas.openxmlformats.org/officeDocument/2006/relationships/customXml" Target="../ink/ink422.xml"/><Relationship Id="rId390" Type="http://schemas.openxmlformats.org/officeDocument/2006/relationships/image" Target="../media/image503.png"/><Relationship Id="rId404" Type="http://schemas.openxmlformats.org/officeDocument/2006/relationships/image" Target="../media/image510.png"/><Relationship Id="rId250" Type="http://schemas.openxmlformats.org/officeDocument/2006/relationships/image" Target="../media/image433.png"/><Relationship Id="rId292" Type="http://schemas.openxmlformats.org/officeDocument/2006/relationships/image" Target="../media/image454.png"/><Relationship Id="rId306" Type="http://schemas.openxmlformats.org/officeDocument/2006/relationships/image" Target="../media/image461.png"/><Relationship Id="rId45" Type="http://schemas.openxmlformats.org/officeDocument/2006/relationships/customXml" Target="../ink/ink325.xml"/><Relationship Id="rId87" Type="http://schemas.openxmlformats.org/officeDocument/2006/relationships/customXml" Target="../ink/ink346.xml"/><Relationship Id="rId110" Type="http://schemas.openxmlformats.org/officeDocument/2006/relationships/image" Target="../media/image363.png"/><Relationship Id="rId348" Type="http://schemas.openxmlformats.org/officeDocument/2006/relationships/image" Target="../media/image482.png"/><Relationship Id="rId152" Type="http://schemas.openxmlformats.org/officeDocument/2006/relationships/image" Target="../media/image384.png"/><Relationship Id="rId194" Type="http://schemas.openxmlformats.org/officeDocument/2006/relationships/image" Target="../media/image405.png"/><Relationship Id="rId208" Type="http://schemas.openxmlformats.org/officeDocument/2006/relationships/image" Target="../media/image412.png"/><Relationship Id="rId415" Type="http://schemas.openxmlformats.org/officeDocument/2006/relationships/customXml" Target="../ink/ink510.xml"/><Relationship Id="rId261" Type="http://schemas.openxmlformats.org/officeDocument/2006/relationships/customXml" Target="../ink/ink433.xml"/><Relationship Id="rId14" Type="http://schemas.openxmlformats.org/officeDocument/2006/relationships/image" Target="../media/image315.png"/><Relationship Id="rId56" Type="http://schemas.openxmlformats.org/officeDocument/2006/relationships/image" Target="../media/image336.png"/><Relationship Id="rId317" Type="http://schemas.openxmlformats.org/officeDocument/2006/relationships/customXml" Target="../ink/ink461.xml"/><Relationship Id="rId359" Type="http://schemas.openxmlformats.org/officeDocument/2006/relationships/customXml" Target="../ink/ink482.xml"/><Relationship Id="rId98" Type="http://schemas.openxmlformats.org/officeDocument/2006/relationships/image" Target="../media/image357.png"/><Relationship Id="rId121" Type="http://schemas.openxmlformats.org/officeDocument/2006/relationships/customXml" Target="../ink/ink363.xml"/><Relationship Id="rId163" Type="http://schemas.openxmlformats.org/officeDocument/2006/relationships/customXml" Target="../ink/ink384.xml"/><Relationship Id="rId219" Type="http://schemas.openxmlformats.org/officeDocument/2006/relationships/customXml" Target="../ink/ink412.xml"/><Relationship Id="rId370" Type="http://schemas.openxmlformats.org/officeDocument/2006/relationships/image" Target="../media/image493.png"/><Relationship Id="rId230" Type="http://schemas.openxmlformats.org/officeDocument/2006/relationships/image" Target="../media/image423.png"/><Relationship Id="rId25" Type="http://schemas.openxmlformats.org/officeDocument/2006/relationships/customXml" Target="../ink/ink315.xml"/><Relationship Id="rId67" Type="http://schemas.openxmlformats.org/officeDocument/2006/relationships/customXml" Target="../ink/ink336.xml"/><Relationship Id="rId272" Type="http://schemas.openxmlformats.org/officeDocument/2006/relationships/image" Target="../media/image444.png"/><Relationship Id="rId328" Type="http://schemas.openxmlformats.org/officeDocument/2006/relationships/image" Target="../media/image472.png"/><Relationship Id="rId132" Type="http://schemas.openxmlformats.org/officeDocument/2006/relationships/image" Target="../media/image374.png"/><Relationship Id="rId174" Type="http://schemas.openxmlformats.org/officeDocument/2006/relationships/image" Target="../media/image395.png"/><Relationship Id="rId381" Type="http://schemas.openxmlformats.org/officeDocument/2006/relationships/customXml" Target="../ink/ink493.xml"/><Relationship Id="rId241" Type="http://schemas.openxmlformats.org/officeDocument/2006/relationships/customXml" Target="../ink/ink423.xml"/><Relationship Id="rId36" Type="http://schemas.openxmlformats.org/officeDocument/2006/relationships/image" Target="../media/image326.png"/><Relationship Id="rId283" Type="http://schemas.openxmlformats.org/officeDocument/2006/relationships/customXml" Target="../ink/ink444.xml"/><Relationship Id="rId339" Type="http://schemas.openxmlformats.org/officeDocument/2006/relationships/customXml" Target="../ink/ink472.xml"/><Relationship Id="rId78" Type="http://schemas.openxmlformats.org/officeDocument/2006/relationships/image" Target="../media/image347.png"/><Relationship Id="rId101" Type="http://schemas.openxmlformats.org/officeDocument/2006/relationships/customXml" Target="../ink/ink353.xml"/><Relationship Id="rId143" Type="http://schemas.openxmlformats.org/officeDocument/2006/relationships/customXml" Target="../ink/ink374.xml"/><Relationship Id="rId185" Type="http://schemas.openxmlformats.org/officeDocument/2006/relationships/customXml" Target="../ink/ink395.xml"/><Relationship Id="rId350" Type="http://schemas.openxmlformats.org/officeDocument/2006/relationships/image" Target="../media/image483.png"/><Relationship Id="rId406" Type="http://schemas.openxmlformats.org/officeDocument/2006/relationships/image" Target="../media/image511.png"/><Relationship Id="rId9" Type="http://schemas.openxmlformats.org/officeDocument/2006/relationships/customXml" Target="../ink/ink307.xml"/><Relationship Id="rId210" Type="http://schemas.openxmlformats.org/officeDocument/2006/relationships/image" Target="../media/image413.png"/><Relationship Id="rId392" Type="http://schemas.openxmlformats.org/officeDocument/2006/relationships/image" Target="../media/image504.png"/><Relationship Id="rId252" Type="http://schemas.openxmlformats.org/officeDocument/2006/relationships/image" Target="../media/image434.png"/><Relationship Id="rId294" Type="http://schemas.openxmlformats.org/officeDocument/2006/relationships/image" Target="../media/image455.png"/><Relationship Id="rId308" Type="http://schemas.openxmlformats.org/officeDocument/2006/relationships/image" Target="../media/image462.png"/><Relationship Id="rId47" Type="http://schemas.openxmlformats.org/officeDocument/2006/relationships/customXml" Target="../ink/ink326.xml"/><Relationship Id="rId89" Type="http://schemas.openxmlformats.org/officeDocument/2006/relationships/customXml" Target="../ink/ink347.xml"/><Relationship Id="rId112" Type="http://schemas.openxmlformats.org/officeDocument/2006/relationships/image" Target="../media/image364.png"/><Relationship Id="rId154" Type="http://schemas.openxmlformats.org/officeDocument/2006/relationships/image" Target="../media/image385.png"/><Relationship Id="rId361" Type="http://schemas.openxmlformats.org/officeDocument/2006/relationships/customXml" Target="../ink/ink483.xml"/><Relationship Id="rId196" Type="http://schemas.openxmlformats.org/officeDocument/2006/relationships/image" Target="../media/image406.png"/><Relationship Id="rId417" Type="http://schemas.openxmlformats.org/officeDocument/2006/relationships/customXml" Target="../ink/ink511.xml"/><Relationship Id="rId16" Type="http://schemas.openxmlformats.org/officeDocument/2006/relationships/image" Target="../media/image316.png"/><Relationship Id="rId221" Type="http://schemas.openxmlformats.org/officeDocument/2006/relationships/customXml" Target="../ink/ink413.xml"/><Relationship Id="rId263" Type="http://schemas.openxmlformats.org/officeDocument/2006/relationships/customXml" Target="../ink/ink434.xml"/><Relationship Id="rId319" Type="http://schemas.openxmlformats.org/officeDocument/2006/relationships/customXml" Target="../ink/ink462.xml"/><Relationship Id="rId58" Type="http://schemas.openxmlformats.org/officeDocument/2006/relationships/image" Target="../media/image337.png"/><Relationship Id="rId123" Type="http://schemas.openxmlformats.org/officeDocument/2006/relationships/customXml" Target="../ink/ink364.xml"/><Relationship Id="rId330" Type="http://schemas.openxmlformats.org/officeDocument/2006/relationships/image" Target="../media/image473.png"/><Relationship Id="rId165" Type="http://schemas.openxmlformats.org/officeDocument/2006/relationships/customXml" Target="../ink/ink385.xml"/><Relationship Id="rId372" Type="http://schemas.openxmlformats.org/officeDocument/2006/relationships/image" Target="../media/image494.png"/><Relationship Id="rId232" Type="http://schemas.openxmlformats.org/officeDocument/2006/relationships/image" Target="../media/image424.png"/><Relationship Id="rId274" Type="http://schemas.openxmlformats.org/officeDocument/2006/relationships/image" Target="../media/image445.png"/><Relationship Id="rId27" Type="http://schemas.openxmlformats.org/officeDocument/2006/relationships/customXml" Target="../ink/ink316.xml"/><Relationship Id="rId69" Type="http://schemas.openxmlformats.org/officeDocument/2006/relationships/customXml" Target="../ink/ink337.xml"/><Relationship Id="rId134" Type="http://schemas.openxmlformats.org/officeDocument/2006/relationships/image" Target="../media/image375.png"/><Relationship Id="rId80" Type="http://schemas.openxmlformats.org/officeDocument/2006/relationships/image" Target="../media/image348.png"/><Relationship Id="rId176" Type="http://schemas.openxmlformats.org/officeDocument/2006/relationships/image" Target="../media/image396.png"/><Relationship Id="rId341" Type="http://schemas.openxmlformats.org/officeDocument/2006/relationships/customXml" Target="../ink/ink473.xml"/><Relationship Id="rId383" Type="http://schemas.openxmlformats.org/officeDocument/2006/relationships/customXml" Target="../ink/ink494.xml"/><Relationship Id="rId201" Type="http://schemas.openxmlformats.org/officeDocument/2006/relationships/customXml" Target="../ink/ink403.xml"/><Relationship Id="rId222" Type="http://schemas.openxmlformats.org/officeDocument/2006/relationships/image" Target="../media/image419.png"/><Relationship Id="rId243" Type="http://schemas.openxmlformats.org/officeDocument/2006/relationships/customXml" Target="../ink/ink424.xml"/><Relationship Id="rId264" Type="http://schemas.openxmlformats.org/officeDocument/2006/relationships/image" Target="../media/image440.png"/><Relationship Id="rId285" Type="http://schemas.openxmlformats.org/officeDocument/2006/relationships/customXml" Target="../ink/ink445.xml"/><Relationship Id="rId17" Type="http://schemas.openxmlformats.org/officeDocument/2006/relationships/customXml" Target="../ink/ink311.xml"/><Relationship Id="rId38" Type="http://schemas.openxmlformats.org/officeDocument/2006/relationships/image" Target="../media/image327.png"/><Relationship Id="rId59" Type="http://schemas.openxmlformats.org/officeDocument/2006/relationships/customXml" Target="../ink/ink332.xml"/><Relationship Id="rId103" Type="http://schemas.openxmlformats.org/officeDocument/2006/relationships/customXml" Target="../ink/ink354.xml"/><Relationship Id="rId124" Type="http://schemas.openxmlformats.org/officeDocument/2006/relationships/image" Target="../media/image370.png"/><Relationship Id="rId310" Type="http://schemas.openxmlformats.org/officeDocument/2006/relationships/image" Target="../media/image463.png"/><Relationship Id="rId70" Type="http://schemas.openxmlformats.org/officeDocument/2006/relationships/image" Target="../media/image343.png"/><Relationship Id="rId91" Type="http://schemas.openxmlformats.org/officeDocument/2006/relationships/customXml" Target="../ink/ink348.xml"/><Relationship Id="rId145" Type="http://schemas.openxmlformats.org/officeDocument/2006/relationships/customXml" Target="../ink/ink375.xml"/><Relationship Id="rId166" Type="http://schemas.openxmlformats.org/officeDocument/2006/relationships/image" Target="../media/image391.png"/><Relationship Id="rId187" Type="http://schemas.openxmlformats.org/officeDocument/2006/relationships/customXml" Target="../ink/ink396.xml"/><Relationship Id="rId331" Type="http://schemas.openxmlformats.org/officeDocument/2006/relationships/customXml" Target="../ink/ink468.xml"/><Relationship Id="rId352" Type="http://schemas.openxmlformats.org/officeDocument/2006/relationships/image" Target="../media/image484.png"/><Relationship Id="rId373" Type="http://schemas.openxmlformats.org/officeDocument/2006/relationships/customXml" Target="../ink/ink489.xml"/><Relationship Id="rId394" Type="http://schemas.openxmlformats.org/officeDocument/2006/relationships/image" Target="../media/image505.png"/><Relationship Id="rId408" Type="http://schemas.openxmlformats.org/officeDocument/2006/relationships/image" Target="../media/image512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414.png"/><Relationship Id="rId233" Type="http://schemas.openxmlformats.org/officeDocument/2006/relationships/customXml" Target="../ink/ink419.xml"/><Relationship Id="rId254" Type="http://schemas.openxmlformats.org/officeDocument/2006/relationships/image" Target="../media/image435.png"/><Relationship Id="rId28" Type="http://schemas.openxmlformats.org/officeDocument/2006/relationships/image" Target="../media/image322.png"/><Relationship Id="rId49" Type="http://schemas.openxmlformats.org/officeDocument/2006/relationships/customXml" Target="../ink/ink327.xml"/><Relationship Id="rId114" Type="http://schemas.openxmlformats.org/officeDocument/2006/relationships/image" Target="../media/image365.png"/><Relationship Id="rId275" Type="http://schemas.openxmlformats.org/officeDocument/2006/relationships/customXml" Target="../ink/ink440.xml"/><Relationship Id="rId296" Type="http://schemas.openxmlformats.org/officeDocument/2006/relationships/image" Target="../media/image456.png"/><Relationship Id="rId300" Type="http://schemas.openxmlformats.org/officeDocument/2006/relationships/image" Target="../media/image458.png"/><Relationship Id="rId60" Type="http://schemas.openxmlformats.org/officeDocument/2006/relationships/image" Target="../media/image338.png"/><Relationship Id="rId81" Type="http://schemas.openxmlformats.org/officeDocument/2006/relationships/customXml" Target="../ink/ink343.xml"/><Relationship Id="rId135" Type="http://schemas.openxmlformats.org/officeDocument/2006/relationships/customXml" Target="../ink/ink370.xml"/><Relationship Id="rId156" Type="http://schemas.openxmlformats.org/officeDocument/2006/relationships/image" Target="../media/image386.png"/><Relationship Id="rId177" Type="http://schemas.openxmlformats.org/officeDocument/2006/relationships/customXml" Target="../ink/ink391.xml"/><Relationship Id="rId198" Type="http://schemas.openxmlformats.org/officeDocument/2006/relationships/image" Target="../media/image407.png"/><Relationship Id="rId321" Type="http://schemas.openxmlformats.org/officeDocument/2006/relationships/customXml" Target="../ink/ink463.xml"/><Relationship Id="rId342" Type="http://schemas.openxmlformats.org/officeDocument/2006/relationships/image" Target="../media/image479.png"/><Relationship Id="rId363" Type="http://schemas.openxmlformats.org/officeDocument/2006/relationships/customXml" Target="../ink/ink484.xml"/><Relationship Id="rId384" Type="http://schemas.openxmlformats.org/officeDocument/2006/relationships/image" Target="../media/image500.png"/><Relationship Id="rId419" Type="http://schemas.openxmlformats.org/officeDocument/2006/relationships/customXml" Target="../ink/ink512.xml"/><Relationship Id="rId202" Type="http://schemas.openxmlformats.org/officeDocument/2006/relationships/image" Target="../media/image409.png"/><Relationship Id="rId223" Type="http://schemas.openxmlformats.org/officeDocument/2006/relationships/customXml" Target="../ink/ink414.xml"/><Relationship Id="rId244" Type="http://schemas.openxmlformats.org/officeDocument/2006/relationships/image" Target="../media/image430.png"/><Relationship Id="rId18" Type="http://schemas.openxmlformats.org/officeDocument/2006/relationships/image" Target="../media/image317.png"/><Relationship Id="rId39" Type="http://schemas.openxmlformats.org/officeDocument/2006/relationships/customXml" Target="../ink/ink322.xml"/><Relationship Id="rId265" Type="http://schemas.openxmlformats.org/officeDocument/2006/relationships/customXml" Target="../ink/ink435.xml"/><Relationship Id="rId286" Type="http://schemas.openxmlformats.org/officeDocument/2006/relationships/image" Target="../media/image451.png"/><Relationship Id="rId50" Type="http://schemas.openxmlformats.org/officeDocument/2006/relationships/image" Target="../media/image333.png"/><Relationship Id="rId104" Type="http://schemas.openxmlformats.org/officeDocument/2006/relationships/image" Target="../media/image360.png"/><Relationship Id="rId125" Type="http://schemas.openxmlformats.org/officeDocument/2006/relationships/customXml" Target="../ink/ink365.xml"/><Relationship Id="rId146" Type="http://schemas.openxmlformats.org/officeDocument/2006/relationships/image" Target="../media/image381.png"/><Relationship Id="rId167" Type="http://schemas.openxmlformats.org/officeDocument/2006/relationships/customXml" Target="../ink/ink386.xml"/><Relationship Id="rId188" Type="http://schemas.openxmlformats.org/officeDocument/2006/relationships/image" Target="../media/image402.png"/><Relationship Id="rId311" Type="http://schemas.openxmlformats.org/officeDocument/2006/relationships/customXml" Target="../ink/ink458.xml"/><Relationship Id="rId332" Type="http://schemas.openxmlformats.org/officeDocument/2006/relationships/image" Target="../media/image474.png"/><Relationship Id="rId353" Type="http://schemas.openxmlformats.org/officeDocument/2006/relationships/customXml" Target="../ink/ink479.xml"/><Relationship Id="rId374" Type="http://schemas.openxmlformats.org/officeDocument/2006/relationships/image" Target="../media/image495.png"/><Relationship Id="rId395" Type="http://schemas.openxmlformats.org/officeDocument/2006/relationships/customXml" Target="../ink/ink500.xml"/><Relationship Id="rId409" Type="http://schemas.openxmlformats.org/officeDocument/2006/relationships/customXml" Target="../ink/ink507.xml"/><Relationship Id="rId71" Type="http://schemas.openxmlformats.org/officeDocument/2006/relationships/customXml" Target="../ink/ink338.xml"/><Relationship Id="rId92" Type="http://schemas.openxmlformats.org/officeDocument/2006/relationships/image" Target="../media/image354.png"/><Relationship Id="rId213" Type="http://schemas.openxmlformats.org/officeDocument/2006/relationships/customXml" Target="../ink/ink409.xml"/><Relationship Id="rId234" Type="http://schemas.openxmlformats.org/officeDocument/2006/relationships/image" Target="../media/image425.png"/><Relationship Id="rId420" Type="http://schemas.openxmlformats.org/officeDocument/2006/relationships/image" Target="../media/image518.png"/><Relationship Id="rId2" Type="http://schemas.openxmlformats.org/officeDocument/2006/relationships/image" Target="../media/image1310.png"/><Relationship Id="rId29" Type="http://schemas.openxmlformats.org/officeDocument/2006/relationships/customXml" Target="../ink/ink317.xml"/><Relationship Id="rId255" Type="http://schemas.openxmlformats.org/officeDocument/2006/relationships/customXml" Target="../ink/ink430.xml"/><Relationship Id="rId276" Type="http://schemas.openxmlformats.org/officeDocument/2006/relationships/image" Target="../media/image446.png"/><Relationship Id="rId297" Type="http://schemas.openxmlformats.org/officeDocument/2006/relationships/customXml" Target="../ink/ink451.xml"/><Relationship Id="rId40" Type="http://schemas.openxmlformats.org/officeDocument/2006/relationships/image" Target="../media/image328.png"/><Relationship Id="rId115" Type="http://schemas.openxmlformats.org/officeDocument/2006/relationships/customXml" Target="../ink/ink360.xml"/><Relationship Id="rId136" Type="http://schemas.openxmlformats.org/officeDocument/2006/relationships/image" Target="../media/image376.png"/><Relationship Id="rId157" Type="http://schemas.openxmlformats.org/officeDocument/2006/relationships/customXml" Target="../ink/ink381.xml"/><Relationship Id="rId178" Type="http://schemas.openxmlformats.org/officeDocument/2006/relationships/image" Target="../media/image397.png"/><Relationship Id="rId301" Type="http://schemas.openxmlformats.org/officeDocument/2006/relationships/customXml" Target="../ink/ink453.xml"/><Relationship Id="rId322" Type="http://schemas.openxmlformats.org/officeDocument/2006/relationships/image" Target="../media/image469.png"/><Relationship Id="rId343" Type="http://schemas.openxmlformats.org/officeDocument/2006/relationships/customXml" Target="../ink/ink474.xml"/><Relationship Id="rId364" Type="http://schemas.openxmlformats.org/officeDocument/2006/relationships/image" Target="../media/image490.png"/><Relationship Id="rId61" Type="http://schemas.openxmlformats.org/officeDocument/2006/relationships/customXml" Target="../ink/ink333.xml"/><Relationship Id="rId82" Type="http://schemas.openxmlformats.org/officeDocument/2006/relationships/image" Target="../media/image349.png"/><Relationship Id="rId199" Type="http://schemas.openxmlformats.org/officeDocument/2006/relationships/customXml" Target="../ink/ink402.xml"/><Relationship Id="rId203" Type="http://schemas.openxmlformats.org/officeDocument/2006/relationships/customXml" Target="../ink/ink404.xml"/><Relationship Id="rId385" Type="http://schemas.openxmlformats.org/officeDocument/2006/relationships/customXml" Target="../ink/ink495.xml"/><Relationship Id="rId19" Type="http://schemas.openxmlformats.org/officeDocument/2006/relationships/customXml" Target="../ink/ink312.xml"/><Relationship Id="rId224" Type="http://schemas.openxmlformats.org/officeDocument/2006/relationships/image" Target="../media/image420.png"/><Relationship Id="rId245" Type="http://schemas.openxmlformats.org/officeDocument/2006/relationships/customXml" Target="../ink/ink425.xml"/><Relationship Id="rId266" Type="http://schemas.openxmlformats.org/officeDocument/2006/relationships/image" Target="../media/image441.png"/><Relationship Id="rId287" Type="http://schemas.openxmlformats.org/officeDocument/2006/relationships/customXml" Target="../ink/ink446.xml"/><Relationship Id="rId410" Type="http://schemas.openxmlformats.org/officeDocument/2006/relationships/image" Target="../media/image513.png"/><Relationship Id="rId30" Type="http://schemas.openxmlformats.org/officeDocument/2006/relationships/image" Target="../media/image323.png"/><Relationship Id="rId105" Type="http://schemas.openxmlformats.org/officeDocument/2006/relationships/customXml" Target="../ink/ink355.xml"/><Relationship Id="rId126" Type="http://schemas.openxmlformats.org/officeDocument/2006/relationships/image" Target="../media/image371.png"/><Relationship Id="rId147" Type="http://schemas.openxmlformats.org/officeDocument/2006/relationships/customXml" Target="../ink/ink376.xml"/><Relationship Id="rId168" Type="http://schemas.openxmlformats.org/officeDocument/2006/relationships/image" Target="../media/image392.png"/><Relationship Id="rId312" Type="http://schemas.openxmlformats.org/officeDocument/2006/relationships/image" Target="../media/image464.png"/><Relationship Id="rId333" Type="http://schemas.openxmlformats.org/officeDocument/2006/relationships/customXml" Target="../ink/ink469.xml"/><Relationship Id="rId354" Type="http://schemas.openxmlformats.org/officeDocument/2006/relationships/image" Target="../media/image485.png"/><Relationship Id="rId51" Type="http://schemas.openxmlformats.org/officeDocument/2006/relationships/customXml" Target="../ink/ink328.xml"/><Relationship Id="rId72" Type="http://schemas.openxmlformats.org/officeDocument/2006/relationships/image" Target="../media/image344.png"/><Relationship Id="rId93" Type="http://schemas.openxmlformats.org/officeDocument/2006/relationships/customXml" Target="../ink/ink349.xml"/><Relationship Id="rId189" Type="http://schemas.openxmlformats.org/officeDocument/2006/relationships/customXml" Target="../ink/ink397.xml"/><Relationship Id="rId375" Type="http://schemas.openxmlformats.org/officeDocument/2006/relationships/customXml" Target="../ink/ink490.xml"/><Relationship Id="rId396" Type="http://schemas.openxmlformats.org/officeDocument/2006/relationships/image" Target="../media/image506.png"/><Relationship Id="rId3" Type="http://schemas.openxmlformats.org/officeDocument/2006/relationships/customXml" Target="../ink/ink304.xml"/><Relationship Id="rId214" Type="http://schemas.openxmlformats.org/officeDocument/2006/relationships/image" Target="../media/image415.png"/><Relationship Id="rId235" Type="http://schemas.openxmlformats.org/officeDocument/2006/relationships/customXml" Target="../ink/ink420.xml"/><Relationship Id="rId256" Type="http://schemas.openxmlformats.org/officeDocument/2006/relationships/image" Target="../media/image436.png"/><Relationship Id="rId277" Type="http://schemas.openxmlformats.org/officeDocument/2006/relationships/customXml" Target="../ink/ink441.xml"/><Relationship Id="rId298" Type="http://schemas.openxmlformats.org/officeDocument/2006/relationships/image" Target="../media/image457.png"/><Relationship Id="rId400" Type="http://schemas.openxmlformats.org/officeDocument/2006/relationships/image" Target="../media/image508.png"/><Relationship Id="rId116" Type="http://schemas.openxmlformats.org/officeDocument/2006/relationships/image" Target="../media/image366.png"/><Relationship Id="rId137" Type="http://schemas.openxmlformats.org/officeDocument/2006/relationships/customXml" Target="../ink/ink371.xml"/><Relationship Id="rId158" Type="http://schemas.openxmlformats.org/officeDocument/2006/relationships/image" Target="../media/image387.png"/><Relationship Id="rId302" Type="http://schemas.openxmlformats.org/officeDocument/2006/relationships/image" Target="../media/image459.png"/><Relationship Id="rId323" Type="http://schemas.openxmlformats.org/officeDocument/2006/relationships/customXml" Target="../ink/ink464.xml"/><Relationship Id="rId344" Type="http://schemas.openxmlformats.org/officeDocument/2006/relationships/image" Target="../media/image480.png"/><Relationship Id="rId20" Type="http://schemas.openxmlformats.org/officeDocument/2006/relationships/image" Target="../media/image318.png"/><Relationship Id="rId41" Type="http://schemas.openxmlformats.org/officeDocument/2006/relationships/customXml" Target="../ink/ink323.xml"/><Relationship Id="rId62" Type="http://schemas.openxmlformats.org/officeDocument/2006/relationships/image" Target="../media/image339.png"/><Relationship Id="rId83" Type="http://schemas.openxmlformats.org/officeDocument/2006/relationships/customXml" Target="../ink/ink344.xml"/><Relationship Id="rId179" Type="http://schemas.openxmlformats.org/officeDocument/2006/relationships/customXml" Target="../ink/ink392.xml"/><Relationship Id="rId365" Type="http://schemas.openxmlformats.org/officeDocument/2006/relationships/customXml" Target="../ink/ink485.xml"/><Relationship Id="rId386" Type="http://schemas.openxmlformats.org/officeDocument/2006/relationships/image" Target="../media/image501.png"/><Relationship Id="rId190" Type="http://schemas.openxmlformats.org/officeDocument/2006/relationships/image" Target="../media/image403.png"/><Relationship Id="rId204" Type="http://schemas.openxmlformats.org/officeDocument/2006/relationships/image" Target="../media/image410.png"/><Relationship Id="rId225" Type="http://schemas.openxmlformats.org/officeDocument/2006/relationships/customXml" Target="../ink/ink415.xml"/><Relationship Id="rId246" Type="http://schemas.openxmlformats.org/officeDocument/2006/relationships/image" Target="../media/image431.png"/><Relationship Id="rId267" Type="http://schemas.openxmlformats.org/officeDocument/2006/relationships/customXml" Target="../ink/ink436.xml"/><Relationship Id="rId288" Type="http://schemas.openxmlformats.org/officeDocument/2006/relationships/image" Target="../media/image452.png"/><Relationship Id="rId411" Type="http://schemas.openxmlformats.org/officeDocument/2006/relationships/customXml" Target="../ink/ink508.xml"/><Relationship Id="rId106" Type="http://schemas.openxmlformats.org/officeDocument/2006/relationships/image" Target="../media/image361.png"/><Relationship Id="rId127" Type="http://schemas.openxmlformats.org/officeDocument/2006/relationships/customXml" Target="../ink/ink366.xml"/><Relationship Id="rId313" Type="http://schemas.openxmlformats.org/officeDocument/2006/relationships/customXml" Target="../ink/ink459.xml"/><Relationship Id="rId10" Type="http://schemas.openxmlformats.org/officeDocument/2006/relationships/image" Target="../media/image313.png"/><Relationship Id="rId31" Type="http://schemas.openxmlformats.org/officeDocument/2006/relationships/customXml" Target="../ink/ink318.xml"/><Relationship Id="rId52" Type="http://schemas.openxmlformats.org/officeDocument/2006/relationships/image" Target="../media/image334.png"/><Relationship Id="rId73" Type="http://schemas.openxmlformats.org/officeDocument/2006/relationships/customXml" Target="../ink/ink339.xml"/><Relationship Id="rId94" Type="http://schemas.openxmlformats.org/officeDocument/2006/relationships/image" Target="../media/image355.png"/><Relationship Id="rId148" Type="http://schemas.openxmlformats.org/officeDocument/2006/relationships/image" Target="../media/image382.png"/><Relationship Id="rId169" Type="http://schemas.openxmlformats.org/officeDocument/2006/relationships/customXml" Target="../ink/ink387.xml"/><Relationship Id="rId334" Type="http://schemas.openxmlformats.org/officeDocument/2006/relationships/image" Target="../media/image475.png"/><Relationship Id="rId355" Type="http://schemas.openxmlformats.org/officeDocument/2006/relationships/customXml" Target="../ink/ink480.xml"/><Relationship Id="rId376" Type="http://schemas.openxmlformats.org/officeDocument/2006/relationships/image" Target="../media/image496.png"/><Relationship Id="rId397" Type="http://schemas.openxmlformats.org/officeDocument/2006/relationships/customXml" Target="../ink/ink501.xml"/><Relationship Id="rId4" Type="http://schemas.openxmlformats.org/officeDocument/2006/relationships/image" Target="../media/image310.png"/><Relationship Id="rId180" Type="http://schemas.openxmlformats.org/officeDocument/2006/relationships/image" Target="../media/image398.png"/><Relationship Id="rId215" Type="http://schemas.openxmlformats.org/officeDocument/2006/relationships/customXml" Target="../ink/ink410.xml"/><Relationship Id="rId236" Type="http://schemas.openxmlformats.org/officeDocument/2006/relationships/image" Target="../media/image426.png"/><Relationship Id="rId257" Type="http://schemas.openxmlformats.org/officeDocument/2006/relationships/customXml" Target="../ink/ink431.xml"/><Relationship Id="rId278" Type="http://schemas.openxmlformats.org/officeDocument/2006/relationships/image" Target="../media/image447.png"/><Relationship Id="rId401" Type="http://schemas.openxmlformats.org/officeDocument/2006/relationships/customXml" Target="../ink/ink503.xml"/><Relationship Id="rId303" Type="http://schemas.openxmlformats.org/officeDocument/2006/relationships/customXml" Target="../ink/ink454.xml"/><Relationship Id="rId42" Type="http://schemas.openxmlformats.org/officeDocument/2006/relationships/image" Target="../media/image329.png"/><Relationship Id="rId84" Type="http://schemas.openxmlformats.org/officeDocument/2006/relationships/image" Target="../media/image350.png"/><Relationship Id="rId138" Type="http://schemas.openxmlformats.org/officeDocument/2006/relationships/image" Target="../media/image377.png"/><Relationship Id="rId345" Type="http://schemas.openxmlformats.org/officeDocument/2006/relationships/customXml" Target="../ink/ink475.xml"/><Relationship Id="rId387" Type="http://schemas.openxmlformats.org/officeDocument/2006/relationships/customXml" Target="../ink/ink496.xml"/><Relationship Id="rId191" Type="http://schemas.openxmlformats.org/officeDocument/2006/relationships/customXml" Target="../ink/ink398.xml"/><Relationship Id="rId205" Type="http://schemas.openxmlformats.org/officeDocument/2006/relationships/customXml" Target="../ink/ink405.xml"/><Relationship Id="rId247" Type="http://schemas.openxmlformats.org/officeDocument/2006/relationships/customXml" Target="../ink/ink426.xml"/><Relationship Id="rId412" Type="http://schemas.openxmlformats.org/officeDocument/2006/relationships/image" Target="../media/image514.png"/><Relationship Id="rId107" Type="http://schemas.openxmlformats.org/officeDocument/2006/relationships/customXml" Target="../ink/ink356.xml"/><Relationship Id="rId289" Type="http://schemas.openxmlformats.org/officeDocument/2006/relationships/customXml" Target="../ink/ink447.xml"/><Relationship Id="rId11" Type="http://schemas.openxmlformats.org/officeDocument/2006/relationships/customXml" Target="../ink/ink308.xml"/><Relationship Id="rId53" Type="http://schemas.openxmlformats.org/officeDocument/2006/relationships/customXml" Target="../ink/ink329.xml"/><Relationship Id="rId149" Type="http://schemas.openxmlformats.org/officeDocument/2006/relationships/customXml" Target="../ink/ink377.xml"/><Relationship Id="rId314" Type="http://schemas.openxmlformats.org/officeDocument/2006/relationships/image" Target="../media/image465.png"/><Relationship Id="rId356" Type="http://schemas.openxmlformats.org/officeDocument/2006/relationships/image" Target="../media/image486.png"/><Relationship Id="rId398" Type="http://schemas.openxmlformats.org/officeDocument/2006/relationships/image" Target="../media/image507.png"/><Relationship Id="rId95" Type="http://schemas.openxmlformats.org/officeDocument/2006/relationships/customXml" Target="../ink/ink350.xml"/><Relationship Id="rId160" Type="http://schemas.openxmlformats.org/officeDocument/2006/relationships/image" Target="../media/image388.png"/><Relationship Id="rId216" Type="http://schemas.openxmlformats.org/officeDocument/2006/relationships/image" Target="../media/image416.png"/><Relationship Id="rId258" Type="http://schemas.openxmlformats.org/officeDocument/2006/relationships/image" Target="../media/image437.png"/><Relationship Id="rId22" Type="http://schemas.openxmlformats.org/officeDocument/2006/relationships/image" Target="../media/image319.png"/><Relationship Id="rId64" Type="http://schemas.openxmlformats.org/officeDocument/2006/relationships/image" Target="../media/image340.png"/><Relationship Id="rId118" Type="http://schemas.openxmlformats.org/officeDocument/2006/relationships/image" Target="../media/image367.png"/><Relationship Id="rId325" Type="http://schemas.openxmlformats.org/officeDocument/2006/relationships/customXml" Target="../ink/ink465.xml"/><Relationship Id="rId367" Type="http://schemas.openxmlformats.org/officeDocument/2006/relationships/customXml" Target="../ink/ink486.xml"/><Relationship Id="rId171" Type="http://schemas.openxmlformats.org/officeDocument/2006/relationships/customXml" Target="../ink/ink388.xml"/><Relationship Id="rId227" Type="http://schemas.openxmlformats.org/officeDocument/2006/relationships/customXml" Target="../ink/ink416.xml"/><Relationship Id="rId269" Type="http://schemas.openxmlformats.org/officeDocument/2006/relationships/customXml" Target="../ink/ink437.xml"/><Relationship Id="rId33" Type="http://schemas.openxmlformats.org/officeDocument/2006/relationships/customXml" Target="../ink/ink319.xml"/><Relationship Id="rId129" Type="http://schemas.openxmlformats.org/officeDocument/2006/relationships/customXml" Target="../ink/ink367.xml"/><Relationship Id="rId280" Type="http://schemas.openxmlformats.org/officeDocument/2006/relationships/image" Target="../media/image448.png"/><Relationship Id="rId336" Type="http://schemas.openxmlformats.org/officeDocument/2006/relationships/image" Target="../media/image476.png"/><Relationship Id="rId75" Type="http://schemas.openxmlformats.org/officeDocument/2006/relationships/customXml" Target="../ink/ink340.xml"/><Relationship Id="rId140" Type="http://schemas.openxmlformats.org/officeDocument/2006/relationships/image" Target="../media/image378.png"/><Relationship Id="rId182" Type="http://schemas.openxmlformats.org/officeDocument/2006/relationships/image" Target="../media/image399.png"/><Relationship Id="rId378" Type="http://schemas.openxmlformats.org/officeDocument/2006/relationships/image" Target="../media/image497.png"/><Relationship Id="rId403" Type="http://schemas.openxmlformats.org/officeDocument/2006/relationships/customXml" Target="../ink/ink504.xml"/><Relationship Id="rId6" Type="http://schemas.openxmlformats.org/officeDocument/2006/relationships/image" Target="../media/image311.png"/><Relationship Id="rId238" Type="http://schemas.openxmlformats.org/officeDocument/2006/relationships/image" Target="../media/image427.png"/><Relationship Id="rId291" Type="http://schemas.openxmlformats.org/officeDocument/2006/relationships/customXml" Target="../ink/ink448.xml"/><Relationship Id="rId305" Type="http://schemas.openxmlformats.org/officeDocument/2006/relationships/customXml" Target="../ink/ink455.xml"/><Relationship Id="rId347" Type="http://schemas.openxmlformats.org/officeDocument/2006/relationships/customXml" Target="../ink/ink476.xml"/><Relationship Id="rId44" Type="http://schemas.openxmlformats.org/officeDocument/2006/relationships/image" Target="../media/image330.png"/><Relationship Id="rId86" Type="http://schemas.openxmlformats.org/officeDocument/2006/relationships/image" Target="../media/image351.png"/><Relationship Id="rId151" Type="http://schemas.openxmlformats.org/officeDocument/2006/relationships/customXml" Target="../ink/ink378.xml"/><Relationship Id="rId389" Type="http://schemas.openxmlformats.org/officeDocument/2006/relationships/customXml" Target="../ink/ink497.xml"/><Relationship Id="rId193" Type="http://schemas.openxmlformats.org/officeDocument/2006/relationships/customXml" Target="../ink/ink399.xml"/><Relationship Id="rId207" Type="http://schemas.openxmlformats.org/officeDocument/2006/relationships/customXml" Target="../ink/ink406.xml"/><Relationship Id="rId249" Type="http://schemas.openxmlformats.org/officeDocument/2006/relationships/customXml" Target="../ink/ink427.xml"/><Relationship Id="rId414" Type="http://schemas.openxmlformats.org/officeDocument/2006/relationships/image" Target="../media/image515.png"/><Relationship Id="rId13" Type="http://schemas.openxmlformats.org/officeDocument/2006/relationships/customXml" Target="../ink/ink309.xml"/><Relationship Id="rId109" Type="http://schemas.openxmlformats.org/officeDocument/2006/relationships/customXml" Target="../ink/ink357.xml"/><Relationship Id="rId260" Type="http://schemas.openxmlformats.org/officeDocument/2006/relationships/image" Target="../media/image438.png"/><Relationship Id="rId316" Type="http://schemas.openxmlformats.org/officeDocument/2006/relationships/image" Target="../media/image466.png"/><Relationship Id="rId55" Type="http://schemas.openxmlformats.org/officeDocument/2006/relationships/customXml" Target="../ink/ink330.xml"/><Relationship Id="rId97" Type="http://schemas.openxmlformats.org/officeDocument/2006/relationships/customXml" Target="../ink/ink351.xml"/><Relationship Id="rId120" Type="http://schemas.openxmlformats.org/officeDocument/2006/relationships/image" Target="../media/image368.png"/><Relationship Id="rId358" Type="http://schemas.openxmlformats.org/officeDocument/2006/relationships/image" Target="../media/image487.png"/><Relationship Id="rId162" Type="http://schemas.openxmlformats.org/officeDocument/2006/relationships/image" Target="../media/image389.png"/><Relationship Id="rId218" Type="http://schemas.openxmlformats.org/officeDocument/2006/relationships/image" Target="../media/image417.png"/><Relationship Id="rId271" Type="http://schemas.openxmlformats.org/officeDocument/2006/relationships/customXml" Target="../ink/ink438.xml"/><Relationship Id="rId24" Type="http://schemas.openxmlformats.org/officeDocument/2006/relationships/image" Target="../media/image320.png"/><Relationship Id="rId66" Type="http://schemas.openxmlformats.org/officeDocument/2006/relationships/image" Target="../media/image341.png"/><Relationship Id="rId131" Type="http://schemas.openxmlformats.org/officeDocument/2006/relationships/customXml" Target="../ink/ink368.xml"/><Relationship Id="rId327" Type="http://schemas.openxmlformats.org/officeDocument/2006/relationships/customXml" Target="../ink/ink466.xml"/><Relationship Id="rId369" Type="http://schemas.openxmlformats.org/officeDocument/2006/relationships/customXml" Target="../ink/ink487.xml"/><Relationship Id="rId173" Type="http://schemas.openxmlformats.org/officeDocument/2006/relationships/customXml" Target="../ink/ink389.xml"/><Relationship Id="rId229" Type="http://schemas.openxmlformats.org/officeDocument/2006/relationships/customXml" Target="../ink/ink417.xml"/><Relationship Id="rId380" Type="http://schemas.openxmlformats.org/officeDocument/2006/relationships/image" Target="../media/image498.png"/><Relationship Id="rId240" Type="http://schemas.openxmlformats.org/officeDocument/2006/relationships/image" Target="../media/image428.png"/><Relationship Id="rId35" Type="http://schemas.openxmlformats.org/officeDocument/2006/relationships/customXml" Target="../ink/ink320.xml"/><Relationship Id="rId77" Type="http://schemas.openxmlformats.org/officeDocument/2006/relationships/customXml" Target="../ink/ink341.xml"/><Relationship Id="rId100" Type="http://schemas.openxmlformats.org/officeDocument/2006/relationships/image" Target="../media/image358.png"/><Relationship Id="rId282" Type="http://schemas.openxmlformats.org/officeDocument/2006/relationships/image" Target="../media/image449.png"/><Relationship Id="rId338" Type="http://schemas.openxmlformats.org/officeDocument/2006/relationships/image" Target="../media/image477.png"/><Relationship Id="rId8" Type="http://schemas.openxmlformats.org/officeDocument/2006/relationships/image" Target="../media/image312.png"/><Relationship Id="rId142" Type="http://schemas.openxmlformats.org/officeDocument/2006/relationships/image" Target="../media/image379.png"/><Relationship Id="rId184" Type="http://schemas.openxmlformats.org/officeDocument/2006/relationships/image" Target="../media/image400.png"/><Relationship Id="rId391" Type="http://schemas.openxmlformats.org/officeDocument/2006/relationships/customXml" Target="../ink/ink498.xml"/><Relationship Id="rId405" Type="http://schemas.openxmlformats.org/officeDocument/2006/relationships/customXml" Target="../ink/ink505.xml"/><Relationship Id="rId251" Type="http://schemas.openxmlformats.org/officeDocument/2006/relationships/customXml" Target="../ink/ink428.xml"/><Relationship Id="rId46" Type="http://schemas.openxmlformats.org/officeDocument/2006/relationships/image" Target="../media/image331.png"/><Relationship Id="rId293" Type="http://schemas.openxmlformats.org/officeDocument/2006/relationships/customXml" Target="../ink/ink449.xml"/><Relationship Id="rId307" Type="http://schemas.openxmlformats.org/officeDocument/2006/relationships/customXml" Target="../ink/ink456.xml"/><Relationship Id="rId349" Type="http://schemas.openxmlformats.org/officeDocument/2006/relationships/customXml" Target="../ink/ink477.xml"/><Relationship Id="rId88" Type="http://schemas.openxmlformats.org/officeDocument/2006/relationships/image" Target="../media/image352.png"/><Relationship Id="rId111" Type="http://schemas.openxmlformats.org/officeDocument/2006/relationships/customXml" Target="../ink/ink358.xml"/><Relationship Id="rId153" Type="http://schemas.openxmlformats.org/officeDocument/2006/relationships/customXml" Target="../ink/ink379.xml"/><Relationship Id="rId195" Type="http://schemas.openxmlformats.org/officeDocument/2006/relationships/customXml" Target="../ink/ink400.xml"/><Relationship Id="rId209" Type="http://schemas.openxmlformats.org/officeDocument/2006/relationships/customXml" Target="../ink/ink407.xml"/><Relationship Id="rId360" Type="http://schemas.openxmlformats.org/officeDocument/2006/relationships/image" Target="../media/image488.png"/><Relationship Id="rId416" Type="http://schemas.openxmlformats.org/officeDocument/2006/relationships/image" Target="../media/image516.png"/><Relationship Id="rId220" Type="http://schemas.openxmlformats.org/officeDocument/2006/relationships/image" Target="../media/image418.png"/><Relationship Id="rId15" Type="http://schemas.openxmlformats.org/officeDocument/2006/relationships/customXml" Target="../ink/ink310.xml"/><Relationship Id="rId57" Type="http://schemas.openxmlformats.org/officeDocument/2006/relationships/customXml" Target="../ink/ink331.xml"/><Relationship Id="rId262" Type="http://schemas.openxmlformats.org/officeDocument/2006/relationships/image" Target="../media/image439.png"/><Relationship Id="rId318" Type="http://schemas.openxmlformats.org/officeDocument/2006/relationships/image" Target="../media/image467.png"/><Relationship Id="rId99" Type="http://schemas.openxmlformats.org/officeDocument/2006/relationships/customXml" Target="../ink/ink352.xml"/><Relationship Id="rId122" Type="http://schemas.openxmlformats.org/officeDocument/2006/relationships/image" Target="../media/image369.png"/><Relationship Id="rId164" Type="http://schemas.openxmlformats.org/officeDocument/2006/relationships/image" Target="../media/image390.png"/><Relationship Id="rId371" Type="http://schemas.openxmlformats.org/officeDocument/2006/relationships/customXml" Target="../ink/ink488.xml"/><Relationship Id="rId26" Type="http://schemas.openxmlformats.org/officeDocument/2006/relationships/image" Target="../media/image321.png"/><Relationship Id="rId231" Type="http://schemas.openxmlformats.org/officeDocument/2006/relationships/customXml" Target="../ink/ink418.xml"/><Relationship Id="rId273" Type="http://schemas.openxmlformats.org/officeDocument/2006/relationships/customXml" Target="../ink/ink439.xml"/><Relationship Id="rId329" Type="http://schemas.openxmlformats.org/officeDocument/2006/relationships/customXml" Target="../ink/ink467.xml"/><Relationship Id="rId68" Type="http://schemas.openxmlformats.org/officeDocument/2006/relationships/image" Target="../media/image342.png"/><Relationship Id="rId133" Type="http://schemas.openxmlformats.org/officeDocument/2006/relationships/customXml" Target="../ink/ink369.xml"/><Relationship Id="rId175" Type="http://schemas.openxmlformats.org/officeDocument/2006/relationships/customXml" Target="../ink/ink390.xml"/><Relationship Id="rId340" Type="http://schemas.openxmlformats.org/officeDocument/2006/relationships/image" Target="../media/image478.png"/><Relationship Id="rId200" Type="http://schemas.openxmlformats.org/officeDocument/2006/relationships/image" Target="../media/image408.png"/><Relationship Id="rId382" Type="http://schemas.openxmlformats.org/officeDocument/2006/relationships/image" Target="../media/image499.png"/><Relationship Id="rId242" Type="http://schemas.openxmlformats.org/officeDocument/2006/relationships/image" Target="../media/image429.png"/><Relationship Id="rId284" Type="http://schemas.openxmlformats.org/officeDocument/2006/relationships/image" Target="../media/image450.png"/><Relationship Id="rId37" Type="http://schemas.openxmlformats.org/officeDocument/2006/relationships/customXml" Target="../ink/ink321.xml"/><Relationship Id="rId79" Type="http://schemas.openxmlformats.org/officeDocument/2006/relationships/customXml" Target="../ink/ink342.xml"/><Relationship Id="rId102" Type="http://schemas.openxmlformats.org/officeDocument/2006/relationships/image" Target="../media/image359.png"/><Relationship Id="rId144" Type="http://schemas.openxmlformats.org/officeDocument/2006/relationships/image" Target="../media/image380.png"/><Relationship Id="rId90" Type="http://schemas.openxmlformats.org/officeDocument/2006/relationships/image" Target="../media/image353.png"/><Relationship Id="rId186" Type="http://schemas.openxmlformats.org/officeDocument/2006/relationships/image" Target="../media/image401.png"/><Relationship Id="rId351" Type="http://schemas.openxmlformats.org/officeDocument/2006/relationships/customXml" Target="../ink/ink478.xml"/><Relationship Id="rId393" Type="http://schemas.openxmlformats.org/officeDocument/2006/relationships/customXml" Target="../ink/ink499.xml"/><Relationship Id="rId407" Type="http://schemas.openxmlformats.org/officeDocument/2006/relationships/customXml" Target="../ink/ink506.xml"/><Relationship Id="rId211" Type="http://schemas.openxmlformats.org/officeDocument/2006/relationships/customXml" Target="../ink/ink408.xml"/><Relationship Id="rId253" Type="http://schemas.openxmlformats.org/officeDocument/2006/relationships/customXml" Target="../ink/ink429.xml"/><Relationship Id="rId295" Type="http://schemas.openxmlformats.org/officeDocument/2006/relationships/customXml" Target="../ink/ink450.xml"/><Relationship Id="rId309" Type="http://schemas.openxmlformats.org/officeDocument/2006/relationships/customXml" Target="../ink/ink457.xml"/><Relationship Id="rId48" Type="http://schemas.openxmlformats.org/officeDocument/2006/relationships/image" Target="../media/image332.png"/><Relationship Id="rId113" Type="http://schemas.openxmlformats.org/officeDocument/2006/relationships/customXml" Target="../ink/ink359.xml"/><Relationship Id="rId320" Type="http://schemas.openxmlformats.org/officeDocument/2006/relationships/image" Target="../media/image468.png"/><Relationship Id="rId155" Type="http://schemas.openxmlformats.org/officeDocument/2006/relationships/customXml" Target="../ink/ink380.xml"/><Relationship Id="rId197" Type="http://schemas.openxmlformats.org/officeDocument/2006/relationships/customXml" Target="../ink/ink401.xml"/><Relationship Id="rId362" Type="http://schemas.openxmlformats.org/officeDocument/2006/relationships/image" Target="../media/image489.png"/><Relationship Id="rId418" Type="http://schemas.openxmlformats.org/officeDocument/2006/relationships/image" Target="../media/image51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0.xml"/><Relationship Id="rId671" Type="http://schemas.openxmlformats.org/officeDocument/2006/relationships/customXml" Target="../ink/ink847.xml"/><Relationship Id="rId769" Type="http://schemas.openxmlformats.org/officeDocument/2006/relationships/customXml" Target="../ink/ink896.xml"/><Relationship Id="rId21" Type="http://schemas.openxmlformats.org/officeDocument/2006/relationships/customXml" Target="../ink/ink522.xml"/><Relationship Id="rId324" Type="http://schemas.openxmlformats.org/officeDocument/2006/relationships/image" Target="../media/image679.png"/><Relationship Id="rId531" Type="http://schemas.openxmlformats.org/officeDocument/2006/relationships/customXml" Target="../ink/ink777.xml"/><Relationship Id="rId629" Type="http://schemas.openxmlformats.org/officeDocument/2006/relationships/customXml" Target="../ink/ink826.xml"/><Relationship Id="rId170" Type="http://schemas.openxmlformats.org/officeDocument/2006/relationships/image" Target="../media/image602.png"/><Relationship Id="rId268" Type="http://schemas.openxmlformats.org/officeDocument/2006/relationships/image" Target="../media/image651.png"/><Relationship Id="rId475" Type="http://schemas.openxmlformats.org/officeDocument/2006/relationships/customXml" Target="../ink/ink749.xml"/><Relationship Id="rId682" Type="http://schemas.openxmlformats.org/officeDocument/2006/relationships/image" Target="../media/image858.png"/><Relationship Id="rId32" Type="http://schemas.openxmlformats.org/officeDocument/2006/relationships/image" Target="../media/image533.png"/><Relationship Id="rId128" Type="http://schemas.openxmlformats.org/officeDocument/2006/relationships/image" Target="../media/image581.png"/><Relationship Id="rId335" Type="http://schemas.openxmlformats.org/officeDocument/2006/relationships/customXml" Target="../ink/ink679.xml"/><Relationship Id="rId542" Type="http://schemas.openxmlformats.org/officeDocument/2006/relationships/image" Target="../media/image788.png"/><Relationship Id="rId181" Type="http://schemas.openxmlformats.org/officeDocument/2006/relationships/customXml" Target="../ink/ink602.xml"/><Relationship Id="rId402" Type="http://schemas.openxmlformats.org/officeDocument/2006/relationships/image" Target="../media/image718.png"/><Relationship Id="rId279" Type="http://schemas.openxmlformats.org/officeDocument/2006/relationships/customXml" Target="../ink/ink651.xml"/><Relationship Id="rId486" Type="http://schemas.openxmlformats.org/officeDocument/2006/relationships/image" Target="../media/image760.png"/><Relationship Id="rId693" Type="http://schemas.openxmlformats.org/officeDocument/2006/relationships/customXml" Target="../ink/ink858.xml"/><Relationship Id="rId707" Type="http://schemas.openxmlformats.org/officeDocument/2006/relationships/customXml" Target="../ink/ink865.xml"/><Relationship Id="rId43" Type="http://schemas.openxmlformats.org/officeDocument/2006/relationships/customXml" Target="../ink/ink533.xml"/><Relationship Id="rId139" Type="http://schemas.openxmlformats.org/officeDocument/2006/relationships/customXml" Target="../ink/ink581.xml"/><Relationship Id="rId346" Type="http://schemas.openxmlformats.org/officeDocument/2006/relationships/image" Target="../media/image690.png"/><Relationship Id="rId553" Type="http://schemas.openxmlformats.org/officeDocument/2006/relationships/customXml" Target="../ink/ink788.xml"/><Relationship Id="rId760" Type="http://schemas.openxmlformats.org/officeDocument/2006/relationships/image" Target="../media/image897.png"/><Relationship Id="rId192" Type="http://schemas.openxmlformats.org/officeDocument/2006/relationships/image" Target="../media/image613.png"/><Relationship Id="rId206" Type="http://schemas.openxmlformats.org/officeDocument/2006/relationships/image" Target="../media/image620.png"/><Relationship Id="rId413" Type="http://schemas.openxmlformats.org/officeDocument/2006/relationships/customXml" Target="../ink/ink718.xml"/><Relationship Id="rId497" Type="http://schemas.openxmlformats.org/officeDocument/2006/relationships/customXml" Target="../ink/ink760.xml"/><Relationship Id="rId620" Type="http://schemas.openxmlformats.org/officeDocument/2006/relationships/image" Target="../media/image827.png"/><Relationship Id="rId718" Type="http://schemas.openxmlformats.org/officeDocument/2006/relationships/image" Target="../media/image876.png"/><Relationship Id="rId357" Type="http://schemas.openxmlformats.org/officeDocument/2006/relationships/customXml" Target="../ink/ink690.xml"/><Relationship Id="rId54" Type="http://schemas.openxmlformats.org/officeDocument/2006/relationships/image" Target="../media/image544.png"/><Relationship Id="rId217" Type="http://schemas.openxmlformats.org/officeDocument/2006/relationships/customXml" Target="../ink/ink620.xml"/><Relationship Id="rId564" Type="http://schemas.openxmlformats.org/officeDocument/2006/relationships/image" Target="../media/image799.png"/><Relationship Id="rId771" Type="http://schemas.openxmlformats.org/officeDocument/2006/relationships/customXml" Target="../ink/ink897.xml"/><Relationship Id="rId424" Type="http://schemas.openxmlformats.org/officeDocument/2006/relationships/image" Target="../media/image729.png"/><Relationship Id="rId631" Type="http://schemas.openxmlformats.org/officeDocument/2006/relationships/customXml" Target="../ink/ink827.xml"/><Relationship Id="rId729" Type="http://schemas.openxmlformats.org/officeDocument/2006/relationships/customXml" Target="../ink/ink876.xml"/><Relationship Id="rId270" Type="http://schemas.openxmlformats.org/officeDocument/2006/relationships/image" Target="../media/image652.png"/><Relationship Id="rId65" Type="http://schemas.openxmlformats.org/officeDocument/2006/relationships/customXml" Target="../ink/ink544.xml"/><Relationship Id="rId130" Type="http://schemas.openxmlformats.org/officeDocument/2006/relationships/image" Target="../media/image582.png"/><Relationship Id="rId368" Type="http://schemas.openxmlformats.org/officeDocument/2006/relationships/image" Target="../media/image701.png"/><Relationship Id="rId575" Type="http://schemas.openxmlformats.org/officeDocument/2006/relationships/customXml" Target="../ink/ink799.xml"/><Relationship Id="rId782" Type="http://schemas.openxmlformats.org/officeDocument/2006/relationships/image" Target="../media/image908.png"/><Relationship Id="rId228" Type="http://schemas.openxmlformats.org/officeDocument/2006/relationships/image" Target="../media/image631.png"/><Relationship Id="rId435" Type="http://schemas.openxmlformats.org/officeDocument/2006/relationships/customXml" Target="../ink/ink729.xml"/><Relationship Id="rId642" Type="http://schemas.openxmlformats.org/officeDocument/2006/relationships/image" Target="../media/image838.png"/><Relationship Id="rId281" Type="http://schemas.openxmlformats.org/officeDocument/2006/relationships/customXml" Target="../ink/ink652.xml"/><Relationship Id="rId502" Type="http://schemas.openxmlformats.org/officeDocument/2006/relationships/image" Target="../media/image768.png"/><Relationship Id="rId76" Type="http://schemas.openxmlformats.org/officeDocument/2006/relationships/image" Target="../media/image555.png"/><Relationship Id="rId141" Type="http://schemas.openxmlformats.org/officeDocument/2006/relationships/customXml" Target="../ink/ink582.xml"/><Relationship Id="rId379" Type="http://schemas.openxmlformats.org/officeDocument/2006/relationships/customXml" Target="../ink/ink701.xml"/><Relationship Id="rId586" Type="http://schemas.openxmlformats.org/officeDocument/2006/relationships/image" Target="../media/image810.png"/><Relationship Id="rId793" Type="http://schemas.openxmlformats.org/officeDocument/2006/relationships/customXml" Target="../ink/ink908.xml"/><Relationship Id="rId7" Type="http://schemas.openxmlformats.org/officeDocument/2006/relationships/customXml" Target="../ink/ink515.xml"/><Relationship Id="rId239" Type="http://schemas.openxmlformats.org/officeDocument/2006/relationships/customXml" Target="../ink/ink631.xml"/><Relationship Id="rId446" Type="http://schemas.openxmlformats.org/officeDocument/2006/relationships/image" Target="../media/image740.png"/><Relationship Id="rId653" Type="http://schemas.openxmlformats.org/officeDocument/2006/relationships/customXml" Target="../ink/ink838.xml"/><Relationship Id="rId292" Type="http://schemas.openxmlformats.org/officeDocument/2006/relationships/image" Target="../media/image663.png"/><Relationship Id="rId306" Type="http://schemas.openxmlformats.org/officeDocument/2006/relationships/image" Target="../media/image670.png"/><Relationship Id="rId87" Type="http://schemas.openxmlformats.org/officeDocument/2006/relationships/customXml" Target="../ink/ink555.xml"/><Relationship Id="rId513" Type="http://schemas.openxmlformats.org/officeDocument/2006/relationships/customXml" Target="../ink/ink768.xml"/><Relationship Id="rId597" Type="http://schemas.openxmlformats.org/officeDocument/2006/relationships/customXml" Target="../ink/ink810.xml"/><Relationship Id="rId720" Type="http://schemas.openxmlformats.org/officeDocument/2006/relationships/image" Target="../media/image877.png"/><Relationship Id="rId152" Type="http://schemas.openxmlformats.org/officeDocument/2006/relationships/image" Target="../media/image593.png"/><Relationship Id="rId457" Type="http://schemas.openxmlformats.org/officeDocument/2006/relationships/customXml" Target="../ink/ink740.xml"/><Relationship Id="rId664" Type="http://schemas.openxmlformats.org/officeDocument/2006/relationships/image" Target="../media/image849.png"/><Relationship Id="rId14" Type="http://schemas.openxmlformats.org/officeDocument/2006/relationships/image" Target="../media/image524.png"/><Relationship Id="rId317" Type="http://schemas.openxmlformats.org/officeDocument/2006/relationships/customXml" Target="../ink/ink670.xml"/><Relationship Id="rId524" Type="http://schemas.openxmlformats.org/officeDocument/2006/relationships/image" Target="../media/image779.png"/><Relationship Id="rId731" Type="http://schemas.openxmlformats.org/officeDocument/2006/relationships/customXml" Target="../ink/ink877.xml"/><Relationship Id="rId98" Type="http://schemas.openxmlformats.org/officeDocument/2006/relationships/image" Target="../media/image566.png"/><Relationship Id="rId163" Type="http://schemas.openxmlformats.org/officeDocument/2006/relationships/customXml" Target="../ink/ink593.xml"/><Relationship Id="rId370" Type="http://schemas.openxmlformats.org/officeDocument/2006/relationships/image" Target="../media/image702.png"/><Relationship Id="rId230" Type="http://schemas.openxmlformats.org/officeDocument/2006/relationships/image" Target="../media/image632.png"/><Relationship Id="rId468" Type="http://schemas.openxmlformats.org/officeDocument/2006/relationships/image" Target="../media/image751.png"/><Relationship Id="rId675" Type="http://schemas.openxmlformats.org/officeDocument/2006/relationships/customXml" Target="../ink/ink849.xml"/><Relationship Id="rId25" Type="http://schemas.openxmlformats.org/officeDocument/2006/relationships/customXml" Target="../ink/ink524.xml"/><Relationship Id="rId328" Type="http://schemas.openxmlformats.org/officeDocument/2006/relationships/image" Target="../media/image681.png"/><Relationship Id="rId535" Type="http://schemas.openxmlformats.org/officeDocument/2006/relationships/customXml" Target="../ink/ink779.xml"/><Relationship Id="rId742" Type="http://schemas.openxmlformats.org/officeDocument/2006/relationships/image" Target="../media/image888.png"/><Relationship Id="rId174" Type="http://schemas.openxmlformats.org/officeDocument/2006/relationships/image" Target="../media/image604.png"/><Relationship Id="rId381" Type="http://schemas.openxmlformats.org/officeDocument/2006/relationships/customXml" Target="../ink/ink702.xml"/><Relationship Id="rId602" Type="http://schemas.openxmlformats.org/officeDocument/2006/relationships/image" Target="../media/image818.png"/><Relationship Id="rId241" Type="http://schemas.openxmlformats.org/officeDocument/2006/relationships/customXml" Target="../ink/ink632.xml"/><Relationship Id="rId479" Type="http://schemas.openxmlformats.org/officeDocument/2006/relationships/customXml" Target="../ink/ink751.xml"/><Relationship Id="rId686" Type="http://schemas.openxmlformats.org/officeDocument/2006/relationships/image" Target="../media/image860.png"/><Relationship Id="rId36" Type="http://schemas.openxmlformats.org/officeDocument/2006/relationships/image" Target="../media/image535.png"/><Relationship Id="rId339" Type="http://schemas.openxmlformats.org/officeDocument/2006/relationships/customXml" Target="../ink/ink681.xml"/><Relationship Id="rId546" Type="http://schemas.openxmlformats.org/officeDocument/2006/relationships/image" Target="../media/image790.png"/><Relationship Id="rId753" Type="http://schemas.openxmlformats.org/officeDocument/2006/relationships/customXml" Target="../ink/ink888.xml"/><Relationship Id="rId101" Type="http://schemas.openxmlformats.org/officeDocument/2006/relationships/customXml" Target="../ink/ink562.xml"/><Relationship Id="rId185" Type="http://schemas.openxmlformats.org/officeDocument/2006/relationships/customXml" Target="../ink/ink604.xml"/><Relationship Id="rId406" Type="http://schemas.openxmlformats.org/officeDocument/2006/relationships/image" Target="../media/image720.png"/><Relationship Id="rId392" Type="http://schemas.openxmlformats.org/officeDocument/2006/relationships/image" Target="../media/image713.png"/><Relationship Id="rId613" Type="http://schemas.openxmlformats.org/officeDocument/2006/relationships/customXml" Target="../ink/ink818.xml"/><Relationship Id="rId697" Type="http://schemas.openxmlformats.org/officeDocument/2006/relationships/customXml" Target="../ink/ink860.xml"/><Relationship Id="rId252" Type="http://schemas.openxmlformats.org/officeDocument/2006/relationships/image" Target="../media/image643.png"/><Relationship Id="rId47" Type="http://schemas.openxmlformats.org/officeDocument/2006/relationships/customXml" Target="../ink/ink535.xml"/><Relationship Id="rId112" Type="http://schemas.openxmlformats.org/officeDocument/2006/relationships/image" Target="../media/image573.png"/><Relationship Id="rId557" Type="http://schemas.openxmlformats.org/officeDocument/2006/relationships/customXml" Target="../ink/ink790.xml"/><Relationship Id="rId764" Type="http://schemas.openxmlformats.org/officeDocument/2006/relationships/image" Target="../media/image899.png"/><Relationship Id="rId196" Type="http://schemas.openxmlformats.org/officeDocument/2006/relationships/image" Target="../media/image615.png"/><Relationship Id="rId417" Type="http://schemas.openxmlformats.org/officeDocument/2006/relationships/customXml" Target="../ink/ink720.xml"/><Relationship Id="rId624" Type="http://schemas.openxmlformats.org/officeDocument/2006/relationships/image" Target="../media/image829.png"/><Relationship Id="rId263" Type="http://schemas.openxmlformats.org/officeDocument/2006/relationships/customXml" Target="../ink/ink643.xml"/><Relationship Id="rId470" Type="http://schemas.openxmlformats.org/officeDocument/2006/relationships/image" Target="../media/image752.png"/><Relationship Id="rId58" Type="http://schemas.openxmlformats.org/officeDocument/2006/relationships/image" Target="../media/image546.png"/><Relationship Id="rId123" Type="http://schemas.openxmlformats.org/officeDocument/2006/relationships/customXml" Target="../ink/ink573.xml"/><Relationship Id="rId330" Type="http://schemas.openxmlformats.org/officeDocument/2006/relationships/image" Target="../media/image682.png"/><Relationship Id="rId568" Type="http://schemas.openxmlformats.org/officeDocument/2006/relationships/image" Target="../media/image801.png"/><Relationship Id="rId775" Type="http://schemas.openxmlformats.org/officeDocument/2006/relationships/customXml" Target="../ink/ink899.xml"/><Relationship Id="rId428" Type="http://schemas.openxmlformats.org/officeDocument/2006/relationships/image" Target="../media/image731.png"/><Relationship Id="rId635" Type="http://schemas.openxmlformats.org/officeDocument/2006/relationships/customXml" Target="../ink/ink829.xml"/><Relationship Id="rId274" Type="http://schemas.openxmlformats.org/officeDocument/2006/relationships/image" Target="../media/image654.png"/><Relationship Id="rId481" Type="http://schemas.openxmlformats.org/officeDocument/2006/relationships/customXml" Target="../ink/ink752.xml"/><Relationship Id="rId702" Type="http://schemas.openxmlformats.org/officeDocument/2006/relationships/image" Target="../media/image868.png"/><Relationship Id="rId69" Type="http://schemas.openxmlformats.org/officeDocument/2006/relationships/customXml" Target="../ink/ink546.xml"/><Relationship Id="rId134" Type="http://schemas.openxmlformats.org/officeDocument/2006/relationships/image" Target="../media/image584.png"/><Relationship Id="rId579" Type="http://schemas.openxmlformats.org/officeDocument/2006/relationships/customXml" Target="../ink/ink801.xml"/><Relationship Id="rId786" Type="http://schemas.openxmlformats.org/officeDocument/2006/relationships/image" Target="../media/image910.png"/><Relationship Id="rId341" Type="http://schemas.openxmlformats.org/officeDocument/2006/relationships/customXml" Target="../ink/ink682.xml"/><Relationship Id="rId439" Type="http://schemas.openxmlformats.org/officeDocument/2006/relationships/customXml" Target="../ink/ink731.xml"/><Relationship Id="rId646" Type="http://schemas.openxmlformats.org/officeDocument/2006/relationships/image" Target="../media/image840.png"/><Relationship Id="rId201" Type="http://schemas.openxmlformats.org/officeDocument/2006/relationships/customXml" Target="../ink/ink612.xml"/><Relationship Id="rId285" Type="http://schemas.openxmlformats.org/officeDocument/2006/relationships/customXml" Target="../ink/ink654.xml"/><Relationship Id="rId506" Type="http://schemas.openxmlformats.org/officeDocument/2006/relationships/image" Target="../media/image770.png"/><Relationship Id="rId492" Type="http://schemas.openxmlformats.org/officeDocument/2006/relationships/image" Target="../media/image763.png"/><Relationship Id="rId713" Type="http://schemas.openxmlformats.org/officeDocument/2006/relationships/customXml" Target="../ink/ink868.xml"/><Relationship Id="rId145" Type="http://schemas.openxmlformats.org/officeDocument/2006/relationships/customXml" Target="../ink/ink584.xml"/><Relationship Id="rId352" Type="http://schemas.openxmlformats.org/officeDocument/2006/relationships/image" Target="../media/image693.png"/><Relationship Id="rId212" Type="http://schemas.openxmlformats.org/officeDocument/2006/relationships/image" Target="../media/image623.png"/><Relationship Id="rId657" Type="http://schemas.openxmlformats.org/officeDocument/2006/relationships/customXml" Target="../ink/ink840.xml"/><Relationship Id="rId296" Type="http://schemas.openxmlformats.org/officeDocument/2006/relationships/image" Target="../media/image665.png"/><Relationship Id="rId517" Type="http://schemas.openxmlformats.org/officeDocument/2006/relationships/customXml" Target="../ink/ink770.xml"/><Relationship Id="rId724" Type="http://schemas.openxmlformats.org/officeDocument/2006/relationships/image" Target="../media/image879.png"/><Relationship Id="rId60" Type="http://schemas.openxmlformats.org/officeDocument/2006/relationships/image" Target="../media/image547.png"/><Relationship Id="rId156" Type="http://schemas.openxmlformats.org/officeDocument/2006/relationships/image" Target="../media/image595.png"/><Relationship Id="rId363" Type="http://schemas.openxmlformats.org/officeDocument/2006/relationships/customXml" Target="../ink/ink693.xml"/><Relationship Id="rId570" Type="http://schemas.openxmlformats.org/officeDocument/2006/relationships/image" Target="../media/image802.png"/><Relationship Id="rId223" Type="http://schemas.openxmlformats.org/officeDocument/2006/relationships/customXml" Target="../ink/ink623.xml"/><Relationship Id="rId430" Type="http://schemas.openxmlformats.org/officeDocument/2006/relationships/image" Target="../media/image732.png"/><Relationship Id="rId668" Type="http://schemas.openxmlformats.org/officeDocument/2006/relationships/image" Target="../media/image851.png"/><Relationship Id="rId18" Type="http://schemas.openxmlformats.org/officeDocument/2006/relationships/image" Target="../media/image526.png"/><Relationship Id="rId528" Type="http://schemas.openxmlformats.org/officeDocument/2006/relationships/image" Target="../media/image781.png"/><Relationship Id="rId735" Type="http://schemas.openxmlformats.org/officeDocument/2006/relationships/customXml" Target="../ink/ink879.xml"/><Relationship Id="rId167" Type="http://schemas.openxmlformats.org/officeDocument/2006/relationships/customXml" Target="../ink/ink595.xml"/><Relationship Id="rId374" Type="http://schemas.openxmlformats.org/officeDocument/2006/relationships/image" Target="../media/image704.png"/><Relationship Id="rId581" Type="http://schemas.openxmlformats.org/officeDocument/2006/relationships/customXml" Target="../ink/ink802.xml"/><Relationship Id="rId71" Type="http://schemas.openxmlformats.org/officeDocument/2006/relationships/customXml" Target="../ink/ink547.xml"/><Relationship Id="rId234" Type="http://schemas.openxmlformats.org/officeDocument/2006/relationships/image" Target="../media/image634.png"/><Relationship Id="rId679" Type="http://schemas.openxmlformats.org/officeDocument/2006/relationships/customXml" Target="../ink/ink851.xml"/><Relationship Id="rId2" Type="http://schemas.openxmlformats.org/officeDocument/2006/relationships/image" Target="../media/image1410.png"/><Relationship Id="rId29" Type="http://schemas.openxmlformats.org/officeDocument/2006/relationships/customXml" Target="../ink/ink526.xml"/><Relationship Id="rId441" Type="http://schemas.openxmlformats.org/officeDocument/2006/relationships/customXml" Target="../ink/ink732.xml"/><Relationship Id="rId539" Type="http://schemas.openxmlformats.org/officeDocument/2006/relationships/customXml" Target="../ink/ink781.xml"/><Relationship Id="rId746" Type="http://schemas.openxmlformats.org/officeDocument/2006/relationships/image" Target="../media/image890.png"/><Relationship Id="rId178" Type="http://schemas.openxmlformats.org/officeDocument/2006/relationships/image" Target="../media/image606.png"/><Relationship Id="rId301" Type="http://schemas.openxmlformats.org/officeDocument/2006/relationships/customXml" Target="../ink/ink662.xml"/><Relationship Id="rId82" Type="http://schemas.openxmlformats.org/officeDocument/2006/relationships/image" Target="../media/image558.png"/><Relationship Id="rId385" Type="http://schemas.openxmlformats.org/officeDocument/2006/relationships/customXml" Target="../ink/ink704.xml"/><Relationship Id="rId592" Type="http://schemas.openxmlformats.org/officeDocument/2006/relationships/image" Target="../media/image813.png"/><Relationship Id="rId606" Type="http://schemas.openxmlformats.org/officeDocument/2006/relationships/image" Target="../media/image820.png"/><Relationship Id="rId245" Type="http://schemas.openxmlformats.org/officeDocument/2006/relationships/customXml" Target="../ink/ink634.xml"/><Relationship Id="rId452" Type="http://schemas.openxmlformats.org/officeDocument/2006/relationships/image" Target="../media/image743.png"/><Relationship Id="rId105" Type="http://schemas.openxmlformats.org/officeDocument/2006/relationships/customXml" Target="../ink/ink564.xml"/><Relationship Id="rId312" Type="http://schemas.openxmlformats.org/officeDocument/2006/relationships/image" Target="../media/image673.png"/><Relationship Id="rId757" Type="http://schemas.openxmlformats.org/officeDocument/2006/relationships/customXml" Target="../ink/ink890.xml"/><Relationship Id="rId93" Type="http://schemas.openxmlformats.org/officeDocument/2006/relationships/customXml" Target="../ink/ink558.xml"/><Relationship Id="rId189" Type="http://schemas.openxmlformats.org/officeDocument/2006/relationships/customXml" Target="../ink/ink606.xml"/><Relationship Id="rId396" Type="http://schemas.openxmlformats.org/officeDocument/2006/relationships/image" Target="../media/image715.png"/><Relationship Id="rId617" Type="http://schemas.openxmlformats.org/officeDocument/2006/relationships/customXml" Target="../ink/ink820.xml"/><Relationship Id="rId256" Type="http://schemas.openxmlformats.org/officeDocument/2006/relationships/image" Target="../media/image645.png"/><Relationship Id="rId463" Type="http://schemas.openxmlformats.org/officeDocument/2006/relationships/customXml" Target="../ink/ink743.xml"/><Relationship Id="rId670" Type="http://schemas.openxmlformats.org/officeDocument/2006/relationships/image" Target="../media/image852.png"/><Relationship Id="rId116" Type="http://schemas.openxmlformats.org/officeDocument/2006/relationships/image" Target="../media/image575.png"/><Relationship Id="rId323" Type="http://schemas.openxmlformats.org/officeDocument/2006/relationships/customXml" Target="../ink/ink673.xml"/><Relationship Id="rId530" Type="http://schemas.openxmlformats.org/officeDocument/2006/relationships/image" Target="../media/image782.png"/><Relationship Id="rId768" Type="http://schemas.openxmlformats.org/officeDocument/2006/relationships/image" Target="../media/image901.png"/><Relationship Id="rId20" Type="http://schemas.openxmlformats.org/officeDocument/2006/relationships/image" Target="../media/image527.png"/><Relationship Id="rId628" Type="http://schemas.openxmlformats.org/officeDocument/2006/relationships/image" Target="../media/image831.png"/><Relationship Id="rId267" Type="http://schemas.openxmlformats.org/officeDocument/2006/relationships/customXml" Target="../ink/ink645.xml"/><Relationship Id="rId474" Type="http://schemas.openxmlformats.org/officeDocument/2006/relationships/image" Target="../media/image754.png"/><Relationship Id="rId127" Type="http://schemas.openxmlformats.org/officeDocument/2006/relationships/customXml" Target="../ink/ink575.xml"/><Relationship Id="rId681" Type="http://schemas.openxmlformats.org/officeDocument/2006/relationships/customXml" Target="../ink/ink852.xml"/><Relationship Id="rId779" Type="http://schemas.openxmlformats.org/officeDocument/2006/relationships/customXml" Target="../ink/ink901.xml"/><Relationship Id="rId31" Type="http://schemas.openxmlformats.org/officeDocument/2006/relationships/customXml" Target="../ink/ink527.xml"/><Relationship Id="rId334" Type="http://schemas.openxmlformats.org/officeDocument/2006/relationships/image" Target="../media/image684.png"/><Relationship Id="rId541" Type="http://schemas.openxmlformats.org/officeDocument/2006/relationships/customXml" Target="../ink/ink782.xml"/><Relationship Id="rId639" Type="http://schemas.openxmlformats.org/officeDocument/2006/relationships/customXml" Target="../ink/ink831.xml"/><Relationship Id="rId180" Type="http://schemas.openxmlformats.org/officeDocument/2006/relationships/image" Target="../media/image607.png"/><Relationship Id="rId278" Type="http://schemas.openxmlformats.org/officeDocument/2006/relationships/image" Target="../media/image656.png"/><Relationship Id="rId401" Type="http://schemas.openxmlformats.org/officeDocument/2006/relationships/customXml" Target="../ink/ink712.xml"/><Relationship Id="rId485" Type="http://schemas.openxmlformats.org/officeDocument/2006/relationships/customXml" Target="../ink/ink754.xml"/><Relationship Id="rId692" Type="http://schemas.openxmlformats.org/officeDocument/2006/relationships/image" Target="../media/image863.png"/><Relationship Id="rId706" Type="http://schemas.openxmlformats.org/officeDocument/2006/relationships/image" Target="../media/image870.png"/><Relationship Id="rId42" Type="http://schemas.openxmlformats.org/officeDocument/2006/relationships/image" Target="../media/image538.png"/><Relationship Id="rId138" Type="http://schemas.openxmlformats.org/officeDocument/2006/relationships/image" Target="../media/image586.png"/><Relationship Id="rId345" Type="http://schemas.openxmlformats.org/officeDocument/2006/relationships/customXml" Target="../ink/ink684.xml"/><Relationship Id="rId552" Type="http://schemas.openxmlformats.org/officeDocument/2006/relationships/image" Target="../media/image793.png"/><Relationship Id="rId191" Type="http://schemas.openxmlformats.org/officeDocument/2006/relationships/customXml" Target="../ink/ink607.xml"/><Relationship Id="rId205" Type="http://schemas.openxmlformats.org/officeDocument/2006/relationships/customXml" Target="../ink/ink614.xml"/><Relationship Id="rId412" Type="http://schemas.openxmlformats.org/officeDocument/2006/relationships/image" Target="../media/image723.png"/><Relationship Id="rId289" Type="http://schemas.openxmlformats.org/officeDocument/2006/relationships/customXml" Target="../ink/ink656.xml"/><Relationship Id="rId496" Type="http://schemas.openxmlformats.org/officeDocument/2006/relationships/image" Target="../media/image765.png"/><Relationship Id="rId717" Type="http://schemas.openxmlformats.org/officeDocument/2006/relationships/customXml" Target="../ink/ink870.xml"/><Relationship Id="rId53" Type="http://schemas.openxmlformats.org/officeDocument/2006/relationships/customXml" Target="../ink/ink538.xml"/><Relationship Id="rId149" Type="http://schemas.openxmlformats.org/officeDocument/2006/relationships/customXml" Target="../ink/ink586.xml"/><Relationship Id="rId356" Type="http://schemas.openxmlformats.org/officeDocument/2006/relationships/image" Target="../media/image695.png"/><Relationship Id="rId563" Type="http://schemas.openxmlformats.org/officeDocument/2006/relationships/customXml" Target="../ink/ink793.xml"/><Relationship Id="rId770" Type="http://schemas.openxmlformats.org/officeDocument/2006/relationships/image" Target="../media/image902.png"/><Relationship Id="rId216" Type="http://schemas.openxmlformats.org/officeDocument/2006/relationships/image" Target="../media/image625.png"/><Relationship Id="rId423" Type="http://schemas.openxmlformats.org/officeDocument/2006/relationships/customXml" Target="../ink/ink723.xml"/><Relationship Id="rId630" Type="http://schemas.openxmlformats.org/officeDocument/2006/relationships/image" Target="../media/image832.png"/><Relationship Id="rId728" Type="http://schemas.openxmlformats.org/officeDocument/2006/relationships/image" Target="../media/image881.png"/><Relationship Id="rId22" Type="http://schemas.openxmlformats.org/officeDocument/2006/relationships/image" Target="../media/image528.png"/><Relationship Id="rId64" Type="http://schemas.openxmlformats.org/officeDocument/2006/relationships/image" Target="../media/image549.png"/><Relationship Id="rId118" Type="http://schemas.openxmlformats.org/officeDocument/2006/relationships/image" Target="../media/image576.png"/><Relationship Id="rId325" Type="http://schemas.openxmlformats.org/officeDocument/2006/relationships/customXml" Target="../ink/ink674.xml"/><Relationship Id="rId367" Type="http://schemas.openxmlformats.org/officeDocument/2006/relationships/customXml" Target="../ink/ink695.xml"/><Relationship Id="rId532" Type="http://schemas.openxmlformats.org/officeDocument/2006/relationships/image" Target="../media/image783.png"/><Relationship Id="rId574" Type="http://schemas.openxmlformats.org/officeDocument/2006/relationships/image" Target="../media/image804.png"/><Relationship Id="rId171" Type="http://schemas.openxmlformats.org/officeDocument/2006/relationships/customXml" Target="../ink/ink597.xml"/><Relationship Id="rId227" Type="http://schemas.openxmlformats.org/officeDocument/2006/relationships/customXml" Target="../ink/ink625.xml"/><Relationship Id="rId781" Type="http://schemas.openxmlformats.org/officeDocument/2006/relationships/customXml" Target="../ink/ink902.xml"/><Relationship Id="rId269" Type="http://schemas.openxmlformats.org/officeDocument/2006/relationships/customXml" Target="../ink/ink646.xml"/><Relationship Id="rId434" Type="http://schemas.openxmlformats.org/officeDocument/2006/relationships/image" Target="../media/image734.png"/><Relationship Id="rId476" Type="http://schemas.openxmlformats.org/officeDocument/2006/relationships/image" Target="../media/image755.png"/><Relationship Id="rId641" Type="http://schemas.openxmlformats.org/officeDocument/2006/relationships/customXml" Target="../ink/ink832.xml"/><Relationship Id="rId683" Type="http://schemas.openxmlformats.org/officeDocument/2006/relationships/customXml" Target="../ink/ink853.xml"/><Relationship Id="rId739" Type="http://schemas.openxmlformats.org/officeDocument/2006/relationships/customXml" Target="../ink/ink881.xml"/><Relationship Id="rId33" Type="http://schemas.openxmlformats.org/officeDocument/2006/relationships/customXml" Target="../ink/ink528.xml"/><Relationship Id="rId129" Type="http://schemas.openxmlformats.org/officeDocument/2006/relationships/customXml" Target="../ink/ink576.xml"/><Relationship Id="rId280" Type="http://schemas.openxmlformats.org/officeDocument/2006/relationships/image" Target="../media/image657.png"/><Relationship Id="rId336" Type="http://schemas.openxmlformats.org/officeDocument/2006/relationships/image" Target="../media/image685.png"/><Relationship Id="rId501" Type="http://schemas.openxmlformats.org/officeDocument/2006/relationships/customXml" Target="../ink/ink762.xml"/><Relationship Id="rId543" Type="http://schemas.openxmlformats.org/officeDocument/2006/relationships/customXml" Target="../ink/ink783.xml"/><Relationship Id="rId75" Type="http://schemas.openxmlformats.org/officeDocument/2006/relationships/customXml" Target="../ink/ink549.xml"/><Relationship Id="rId140" Type="http://schemas.openxmlformats.org/officeDocument/2006/relationships/image" Target="../media/image587.png"/><Relationship Id="rId182" Type="http://schemas.openxmlformats.org/officeDocument/2006/relationships/image" Target="../media/image608.png"/><Relationship Id="rId378" Type="http://schemas.openxmlformats.org/officeDocument/2006/relationships/image" Target="../media/image706.png"/><Relationship Id="rId403" Type="http://schemas.openxmlformats.org/officeDocument/2006/relationships/customXml" Target="../ink/ink713.xml"/><Relationship Id="rId585" Type="http://schemas.openxmlformats.org/officeDocument/2006/relationships/customXml" Target="../ink/ink804.xml"/><Relationship Id="rId750" Type="http://schemas.openxmlformats.org/officeDocument/2006/relationships/image" Target="../media/image892.png"/><Relationship Id="rId792" Type="http://schemas.openxmlformats.org/officeDocument/2006/relationships/image" Target="../media/image913.png"/><Relationship Id="rId6" Type="http://schemas.openxmlformats.org/officeDocument/2006/relationships/image" Target="../media/image520.png"/><Relationship Id="rId238" Type="http://schemas.openxmlformats.org/officeDocument/2006/relationships/image" Target="../media/image636.png"/><Relationship Id="rId445" Type="http://schemas.openxmlformats.org/officeDocument/2006/relationships/customXml" Target="../ink/ink734.xml"/><Relationship Id="rId487" Type="http://schemas.openxmlformats.org/officeDocument/2006/relationships/customXml" Target="../ink/ink755.xml"/><Relationship Id="rId610" Type="http://schemas.openxmlformats.org/officeDocument/2006/relationships/image" Target="../media/image822.png"/><Relationship Id="rId652" Type="http://schemas.openxmlformats.org/officeDocument/2006/relationships/image" Target="../media/image843.png"/><Relationship Id="rId694" Type="http://schemas.openxmlformats.org/officeDocument/2006/relationships/image" Target="../media/image864.png"/><Relationship Id="rId708" Type="http://schemas.openxmlformats.org/officeDocument/2006/relationships/image" Target="../media/image871.png"/><Relationship Id="rId291" Type="http://schemas.openxmlformats.org/officeDocument/2006/relationships/customXml" Target="../ink/ink657.xml"/><Relationship Id="rId305" Type="http://schemas.openxmlformats.org/officeDocument/2006/relationships/customXml" Target="../ink/ink664.xml"/><Relationship Id="rId347" Type="http://schemas.openxmlformats.org/officeDocument/2006/relationships/customXml" Target="../ink/ink685.xml"/><Relationship Id="rId512" Type="http://schemas.openxmlformats.org/officeDocument/2006/relationships/image" Target="../media/image773.png"/><Relationship Id="rId44" Type="http://schemas.openxmlformats.org/officeDocument/2006/relationships/image" Target="../media/image539.png"/><Relationship Id="rId86" Type="http://schemas.openxmlformats.org/officeDocument/2006/relationships/image" Target="../media/image560.png"/><Relationship Id="rId151" Type="http://schemas.openxmlformats.org/officeDocument/2006/relationships/customXml" Target="../ink/ink587.xml"/><Relationship Id="rId389" Type="http://schemas.openxmlformats.org/officeDocument/2006/relationships/customXml" Target="../ink/ink706.xml"/><Relationship Id="rId554" Type="http://schemas.openxmlformats.org/officeDocument/2006/relationships/image" Target="../media/image794.png"/><Relationship Id="rId596" Type="http://schemas.openxmlformats.org/officeDocument/2006/relationships/image" Target="../media/image815.png"/><Relationship Id="rId761" Type="http://schemas.openxmlformats.org/officeDocument/2006/relationships/customXml" Target="../ink/ink892.xml"/><Relationship Id="rId193" Type="http://schemas.openxmlformats.org/officeDocument/2006/relationships/customXml" Target="../ink/ink608.xml"/><Relationship Id="rId207" Type="http://schemas.openxmlformats.org/officeDocument/2006/relationships/customXml" Target="../ink/ink615.xml"/><Relationship Id="rId249" Type="http://schemas.openxmlformats.org/officeDocument/2006/relationships/customXml" Target="../ink/ink636.xml"/><Relationship Id="rId414" Type="http://schemas.openxmlformats.org/officeDocument/2006/relationships/image" Target="../media/image724.png"/><Relationship Id="rId456" Type="http://schemas.openxmlformats.org/officeDocument/2006/relationships/image" Target="../media/image745.png"/><Relationship Id="rId498" Type="http://schemas.openxmlformats.org/officeDocument/2006/relationships/image" Target="../media/image766.png"/><Relationship Id="rId621" Type="http://schemas.openxmlformats.org/officeDocument/2006/relationships/customXml" Target="../ink/ink822.xml"/><Relationship Id="rId663" Type="http://schemas.openxmlformats.org/officeDocument/2006/relationships/customXml" Target="../ink/ink843.xml"/><Relationship Id="rId13" Type="http://schemas.openxmlformats.org/officeDocument/2006/relationships/customXml" Target="../ink/ink518.xml"/><Relationship Id="rId109" Type="http://schemas.openxmlformats.org/officeDocument/2006/relationships/customXml" Target="../ink/ink566.xml"/><Relationship Id="rId260" Type="http://schemas.openxmlformats.org/officeDocument/2006/relationships/image" Target="../media/image647.png"/><Relationship Id="rId316" Type="http://schemas.openxmlformats.org/officeDocument/2006/relationships/image" Target="../media/image675.png"/><Relationship Id="rId523" Type="http://schemas.openxmlformats.org/officeDocument/2006/relationships/customXml" Target="../ink/ink773.xml"/><Relationship Id="rId719" Type="http://schemas.openxmlformats.org/officeDocument/2006/relationships/customXml" Target="../ink/ink871.xml"/><Relationship Id="rId55" Type="http://schemas.openxmlformats.org/officeDocument/2006/relationships/customXml" Target="../ink/ink539.xml"/><Relationship Id="rId97" Type="http://schemas.openxmlformats.org/officeDocument/2006/relationships/customXml" Target="../ink/ink560.xml"/><Relationship Id="rId120" Type="http://schemas.openxmlformats.org/officeDocument/2006/relationships/image" Target="../media/image577.png"/><Relationship Id="rId358" Type="http://schemas.openxmlformats.org/officeDocument/2006/relationships/image" Target="../media/image696.png"/><Relationship Id="rId565" Type="http://schemas.openxmlformats.org/officeDocument/2006/relationships/customXml" Target="../ink/ink794.xml"/><Relationship Id="rId730" Type="http://schemas.openxmlformats.org/officeDocument/2006/relationships/image" Target="../media/image882.png"/><Relationship Id="rId772" Type="http://schemas.openxmlformats.org/officeDocument/2006/relationships/image" Target="../media/image903.png"/><Relationship Id="rId162" Type="http://schemas.openxmlformats.org/officeDocument/2006/relationships/image" Target="../media/image598.png"/><Relationship Id="rId218" Type="http://schemas.openxmlformats.org/officeDocument/2006/relationships/image" Target="../media/image626.png"/><Relationship Id="rId425" Type="http://schemas.openxmlformats.org/officeDocument/2006/relationships/customXml" Target="../ink/ink724.xml"/><Relationship Id="rId467" Type="http://schemas.openxmlformats.org/officeDocument/2006/relationships/customXml" Target="../ink/ink745.xml"/><Relationship Id="rId632" Type="http://schemas.openxmlformats.org/officeDocument/2006/relationships/image" Target="../media/image833.png"/><Relationship Id="rId271" Type="http://schemas.openxmlformats.org/officeDocument/2006/relationships/customXml" Target="../ink/ink647.xml"/><Relationship Id="rId674" Type="http://schemas.openxmlformats.org/officeDocument/2006/relationships/image" Target="../media/image854.png"/><Relationship Id="rId24" Type="http://schemas.openxmlformats.org/officeDocument/2006/relationships/image" Target="../media/image529.png"/><Relationship Id="rId66" Type="http://schemas.openxmlformats.org/officeDocument/2006/relationships/image" Target="../media/image550.png"/><Relationship Id="rId131" Type="http://schemas.openxmlformats.org/officeDocument/2006/relationships/customXml" Target="../ink/ink577.xml"/><Relationship Id="rId327" Type="http://schemas.openxmlformats.org/officeDocument/2006/relationships/customXml" Target="../ink/ink675.xml"/><Relationship Id="rId369" Type="http://schemas.openxmlformats.org/officeDocument/2006/relationships/customXml" Target="../ink/ink696.xml"/><Relationship Id="rId534" Type="http://schemas.openxmlformats.org/officeDocument/2006/relationships/image" Target="../media/image784.png"/><Relationship Id="rId576" Type="http://schemas.openxmlformats.org/officeDocument/2006/relationships/image" Target="../media/image805.png"/><Relationship Id="rId741" Type="http://schemas.openxmlformats.org/officeDocument/2006/relationships/customXml" Target="../ink/ink882.xml"/><Relationship Id="rId783" Type="http://schemas.openxmlformats.org/officeDocument/2006/relationships/customXml" Target="../ink/ink903.xml"/><Relationship Id="rId173" Type="http://schemas.openxmlformats.org/officeDocument/2006/relationships/customXml" Target="../ink/ink598.xml"/><Relationship Id="rId229" Type="http://schemas.openxmlformats.org/officeDocument/2006/relationships/customXml" Target="../ink/ink626.xml"/><Relationship Id="rId380" Type="http://schemas.openxmlformats.org/officeDocument/2006/relationships/image" Target="../media/image707.png"/><Relationship Id="rId436" Type="http://schemas.openxmlformats.org/officeDocument/2006/relationships/image" Target="../media/image735.png"/><Relationship Id="rId601" Type="http://schemas.openxmlformats.org/officeDocument/2006/relationships/customXml" Target="../ink/ink812.xml"/><Relationship Id="rId643" Type="http://schemas.openxmlformats.org/officeDocument/2006/relationships/customXml" Target="../ink/ink833.xml"/><Relationship Id="rId240" Type="http://schemas.openxmlformats.org/officeDocument/2006/relationships/image" Target="../media/image637.png"/><Relationship Id="rId478" Type="http://schemas.openxmlformats.org/officeDocument/2006/relationships/image" Target="../media/image756.png"/><Relationship Id="rId685" Type="http://schemas.openxmlformats.org/officeDocument/2006/relationships/customXml" Target="../ink/ink854.xml"/><Relationship Id="rId35" Type="http://schemas.openxmlformats.org/officeDocument/2006/relationships/customXml" Target="../ink/ink529.xml"/><Relationship Id="rId77" Type="http://schemas.openxmlformats.org/officeDocument/2006/relationships/customXml" Target="../ink/ink550.xml"/><Relationship Id="rId100" Type="http://schemas.openxmlformats.org/officeDocument/2006/relationships/image" Target="../media/image567.png"/><Relationship Id="rId282" Type="http://schemas.openxmlformats.org/officeDocument/2006/relationships/image" Target="../media/image658.png"/><Relationship Id="rId338" Type="http://schemas.openxmlformats.org/officeDocument/2006/relationships/image" Target="../media/image686.png"/><Relationship Id="rId503" Type="http://schemas.openxmlformats.org/officeDocument/2006/relationships/customXml" Target="../ink/ink763.xml"/><Relationship Id="rId545" Type="http://schemas.openxmlformats.org/officeDocument/2006/relationships/customXml" Target="../ink/ink784.xml"/><Relationship Id="rId587" Type="http://schemas.openxmlformats.org/officeDocument/2006/relationships/customXml" Target="../ink/ink805.xml"/><Relationship Id="rId710" Type="http://schemas.openxmlformats.org/officeDocument/2006/relationships/image" Target="../media/image872.png"/><Relationship Id="rId752" Type="http://schemas.openxmlformats.org/officeDocument/2006/relationships/image" Target="../media/image893.png"/><Relationship Id="rId8" Type="http://schemas.openxmlformats.org/officeDocument/2006/relationships/image" Target="../media/image521.png"/><Relationship Id="rId142" Type="http://schemas.openxmlformats.org/officeDocument/2006/relationships/image" Target="../media/image588.png"/><Relationship Id="rId184" Type="http://schemas.openxmlformats.org/officeDocument/2006/relationships/image" Target="../media/image609.png"/><Relationship Id="rId391" Type="http://schemas.openxmlformats.org/officeDocument/2006/relationships/customXml" Target="../ink/ink707.xml"/><Relationship Id="rId405" Type="http://schemas.openxmlformats.org/officeDocument/2006/relationships/customXml" Target="../ink/ink714.xml"/><Relationship Id="rId447" Type="http://schemas.openxmlformats.org/officeDocument/2006/relationships/customXml" Target="../ink/ink735.xml"/><Relationship Id="rId612" Type="http://schemas.openxmlformats.org/officeDocument/2006/relationships/image" Target="../media/image823.png"/><Relationship Id="rId794" Type="http://schemas.openxmlformats.org/officeDocument/2006/relationships/image" Target="../media/image914.png"/><Relationship Id="rId251" Type="http://schemas.openxmlformats.org/officeDocument/2006/relationships/customXml" Target="../ink/ink637.xml"/><Relationship Id="rId489" Type="http://schemas.openxmlformats.org/officeDocument/2006/relationships/customXml" Target="../ink/ink756.xml"/><Relationship Id="rId654" Type="http://schemas.openxmlformats.org/officeDocument/2006/relationships/image" Target="../media/image844.png"/><Relationship Id="rId696" Type="http://schemas.openxmlformats.org/officeDocument/2006/relationships/image" Target="../media/image865.png"/><Relationship Id="rId46" Type="http://schemas.openxmlformats.org/officeDocument/2006/relationships/image" Target="../media/image540.png"/><Relationship Id="rId293" Type="http://schemas.openxmlformats.org/officeDocument/2006/relationships/customXml" Target="../ink/ink658.xml"/><Relationship Id="rId307" Type="http://schemas.openxmlformats.org/officeDocument/2006/relationships/customXml" Target="../ink/ink665.xml"/><Relationship Id="rId349" Type="http://schemas.openxmlformats.org/officeDocument/2006/relationships/customXml" Target="../ink/ink686.xml"/><Relationship Id="rId514" Type="http://schemas.openxmlformats.org/officeDocument/2006/relationships/image" Target="../media/image774.png"/><Relationship Id="rId556" Type="http://schemas.openxmlformats.org/officeDocument/2006/relationships/image" Target="../media/image795.png"/><Relationship Id="rId721" Type="http://schemas.openxmlformats.org/officeDocument/2006/relationships/customXml" Target="../ink/ink872.xml"/><Relationship Id="rId763" Type="http://schemas.openxmlformats.org/officeDocument/2006/relationships/customXml" Target="../ink/ink893.xml"/><Relationship Id="rId88" Type="http://schemas.openxmlformats.org/officeDocument/2006/relationships/image" Target="../media/image561.png"/><Relationship Id="rId111" Type="http://schemas.openxmlformats.org/officeDocument/2006/relationships/customXml" Target="../ink/ink567.xml"/><Relationship Id="rId153" Type="http://schemas.openxmlformats.org/officeDocument/2006/relationships/customXml" Target="../ink/ink588.xml"/><Relationship Id="rId195" Type="http://schemas.openxmlformats.org/officeDocument/2006/relationships/customXml" Target="../ink/ink609.xml"/><Relationship Id="rId209" Type="http://schemas.openxmlformats.org/officeDocument/2006/relationships/customXml" Target="../ink/ink616.xml"/><Relationship Id="rId360" Type="http://schemas.openxmlformats.org/officeDocument/2006/relationships/image" Target="../media/image697.png"/><Relationship Id="rId416" Type="http://schemas.openxmlformats.org/officeDocument/2006/relationships/image" Target="../media/image725.png"/><Relationship Id="rId598" Type="http://schemas.openxmlformats.org/officeDocument/2006/relationships/image" Target="../media/image816.png"/><Relationship Id="rId220" Type="http://schemas.openxmlformats.org/officeDocument/2006/relationships/image" Target="../media/image627.png"/><Relationship Id="rId458" Type="http://schemas.openxmlformats.org/officeDocument/2006/relationships/image" Target="../media/image746.png"/><Relationship Id="rId623" Type="http://schemas.openxmlformats.org/officeDocument/2006/relationships/customXml" Target="../ink/ink823.xml"/><Relationship Id="rId665" Type="http://schemas.openxmlformats.org/officeDocument/2006/relationships/customXml" Target="../ink/ink844.xml"/><Relationship Id="rId15" Type="http://schemas.openxmlformats.org/officeDocument/2006/relationships/customXml" Target="../ink/ink519.xml"/><Relationship Id="rId57" Type="http://schemas.openxmlformats.org/officeDocument/2006/relationships/customXml" Target="../ink/ink540.xml"/><Relationship Id="rId262" Type="http://schemas.openxmlformats.org/officeDocument/2006/relationships/image" Target="../media/image648.png"/><Relationship Id="rId318" Type="http://schemas.openxmlformats.org/officeDocument/2006/relationships/image" Target="../media/image676.png"/><Relationship Id="rId525" Type="http://schemas.openxmlformats.org/officeDocument/2006/relationships/customXml" Target="../ink/ink774.xml"/><Relationship Id="rId567" Type="http://schemas.openxmlformats.org/officeDocument/2006/relationships/customXml" Target="../ink/ink795.xml"/><Relationship Id="rId732" Type="http://schemas.openxmlformats.org/officeDocument/2006/relationships/image" Target="../media/image883.png"/><Relationship Id="rId99" Type="http://schemas.openxmlformats.org/officeDocument/2006/relationships/customXml" Target="../ink/ink561.xml"/><Relationship Id="rId122" Type="http://schemas.openxmlformats.org/officeDocument/2006/relationships/image" Target="../media/image578.png"/><Relationship Id="rId164" Type="http://schemas.openxmlformats.org/officeDocument/2006/relationships/image" Target="../media/image599.png"/><Relationship Id="rId371" Type="http://schemas.openxmlformats.org/officeDocument/2006/relationships/customXml" Target="../ink/ink697.xml"/><Relationship Id="rId774" Type="http://schemas.openxmlformats.org/officeDocument/2006/relationships/image" Target="../media/image904.png"/><Relationship Id="rId427" Type="http://schemas.openxmlformats.org/officeDocument/2006/relationships/customXml" Target="../ink/ink725.xml"/><Relationship Id="rId469" Type="http://schemas.openxmlformats.org/officeDocument/2006/relationships/customXml" Target="../ink/ink746.xml"/><Relationship Id="rId634" Type="http://schemas.openxmlformats.org/officeDocument/2006/relationships/image" Target="../media/image834.png"/><Relationship Id="rId676" Type="http://schemas.openxmlformats.org/officeDocument/2006/relationships/image" Target="../media/image855.png"/><Relationship Id="rId26" Type="http://schemas.openxmlformats.org/officeDocument/2006/relationships/image" Target="../media/image530.png"/><Relationship Id="rId231" Type="http://schemas.openxmlformats.org/officeDocument/2006/relationships/customXml" Target="../ink/ink627.xml"/><Relationship Id="rId273" Type="http://schemas.openxmlformats.org/officeDocument/2006/relationships/customXml" Target="../ink/ink648.xml"/><Relationship Id="rId329" Type="http://schemas.openxmlformats.org/officeDocument/2006/relationships/customXml" Target="../ink/ink676.xml"/><Relationship Id="rId480" Type="http://schemas.openxmlformats.org/officeDocument/2006/relationships/image" Target="../media/image757.png"/><Relationship Id="rId536" Type="http://schemas.openxmlformats.org/officeDocument/2006/relationships/image" Target="../media/image785.png"/><Relationship Id="rId701" Type="http://schemas.openxmlformats.org/officeDocument/2006/relationships/customXml" Target="../ink/ink862.xml"/><Relationship Id="rId68" Type="http://schemas.openxmlformats.org/officeDocument/2006/relationships/image" Target="../media/image551.png"/><Relationship Id="rId133" Type="http://schemas.openxmlformats.org/officeDocument/2006/relationships/customXml" Target="../ink/ink578.xml"/><Relationship Id="rId175" Type="http://schemas.openxmlformats.org/officeDocument/2006/relationships/customXml" Target="../ink/ink599.xml"/><Relationship Id="rId340" Type="http://schemas.openxmlformats.org/officeDocument/2006/relationships/image" Target="../media/image687.png"/><Relationship Id="rId578" Type="http://schemas.openxmlformats.org/officeDocument/2006/relationships/image" Target="../media/image806.png"/><Relationship Id="rId743" Type="http://schemas.openxmlformats.org/officeDocument/2006/relationships/customXml" Target="../ink/ink883.xml"/><Relationship Id="rId785" Type="http://schemas.openxmlformats.org/officeDocument/2006/relationships/customXml" Target="../ink/ink904.xml"/><Relationship Id="rId200" Type="http://schemas.openxmlformats.org/officeDocument/2006/relationships/image" Target="../media/image617.png"/><Relationship Id="rId382" Type="http://schemas.openxmlformats.org/officeDocument/2006/relationships/image" Target="../media/image708.png"/><Relationship Id="rId438" Type="http://schemas.openxmlformats.org/officeDocument/2006/relationships/image" Target="../media/image736.png"/><Relationship Id="rId603" Type="http://schemas.openxmlformats.org/officeDocument/2006/relationships/customXml" Target="../ink/ink813.xml"/><Relationship Id="rId645" Type="http://schemas.openxmlformats.org/officeDocument/2006/relationships/customXml" Target="../ink/ink834.xml"/><Relationship Id="rId687" Type="http://schemas.openxmlformats.org/officeDocument/2006/relationships/customXml" Target="../ink/ink855.xml"/><Relationship Id="rId242" Type="http://schemas.openxmlformats.org/officeDocument/2006/relationships/image" Target="../media/image638.png"/><Relationship Id="rId284" Type="http://schemas.openxmlformats.org/officeDocument/2006/relationships/image" Target="../media/image659.png"/><Relationship Id="rId491" Type="http://schemas.openxmlformats.org/officeDocument/2006/relationships/customXml" Target="../ink/ink757.xml"/><Relationship Id="rId505" Type="http://schemas.openxmlformats.org/officeDocument/2006/relationships/customXml" Target="../ink/ink764.xml"/><Relationship Id="rId712" Type="http://schemas.openxmlformats.org/officeDocument/2006/relationships/image" Target="../media/image873.png"/><Relationship Id="rId37" Type="http://schemas.openxmlformats.org/officeDocument/2006/relationships/customXml" Target="../ink/ink530.xml"/><Relationship Id="rId79" Type="http://schemas.openxmlformats.org/officeDocument/2006/relationships/customXml" Target="../ink/ink551.xml"/><Relationship Id="rId102" Type="http://schemas.openxmlformats.org/officeDocument/2006/relationships/image" Target="../media/image568.png"/><Relationship Id="rId144" Type="http://schemas.openxmlformats.org/officeDocument/2006/relationships/image" Target="../media/image589.png"/><Relationship Id="rId547" Type="http://schemas.openxmlformats.org/officeDocument/2006/relationships/customXml" Target="../ink/ink785.xml"/><Relationship Id="rId589" Type="http://schemas.openxmlformats.org/officeDocument/2006/relationships/customXml" Target="../ink/ink806.xml"/><Relationship Id="rId754" Type="http://schemas.openxmlformats.org/officeDocument/2006/relationships/image" Target="../media/image894.png"/><Relationship Id="rId796" Type="http://schemas.openxmlformats.org/officeDocument/2006/relationships/image" Target="../media/image915.png"/><Relationship Id="rId90" Type="http://schemas.openxmlformats.org/officeDocument/2006/relationships/image" Target="../media/image562.png"/><Relationship Id="rId186" Type="http://schemas.openxmlformats.org/officeDocument/2006/relationships/image" Target="../media/image610.png"/><Relationship Id="rId351" Type="http://schemas.openxmlformats.org/officeDocument/2006/relationships/customXml" Target="../ink/ink687.xml"/><Relationship Id="rId393" Type="http://schemas.openxmlformats.org/officeDocument/2006/relationships/customXml" Target="../ink/ink708.xml"/><Relationship Id="rId407" Type="http://schemas.openxmlformats.org/officeDocument/2006/relationships/customXml" Target="../ink/ink715.xml"/><Relationship Id="rId449" Type="http://schemas.openxmlformats.org/officeDocument/2006/relationships/customXml" Target="../ink/ink736.xml"/><Relationship Id="rId614" Type="http://schemas.openxmlformats.org/officeDocument/2006/relationships/image" Target="../media/image824.png"/><Relationship Id="rId656" Type="http://schemas.openxmlformats.org/officeDocument/2006/relationships/image" Target="../media/image845.png"/><Relationship Id="rId211" Type="http://schemas.openxmlformats.org/officeDocument/2006/relationships/customXml" Target="../ink/ink617.xml"/><Relationship Id="rId253" Type="http://schemas.openxmlformats.org/officeDocument/2006/relationships/customXml" Target="../ink/ink638.xml"/><Relationship Id="rId295" Type="http://schemas.openxmlformats.org/officeDocument/2006/relationships/customXml" Target="../ink/ink659.xml"/><Relationship Id="rId309" Type="http://schemas.openxmlformats.org/officeDocument/2006/relationships/customXml" Target="../ink/ink666.xml"/><Relationship Id="rId460" Type="http://schemas.openxmlformats.org/officeDocument/2006/relationships/image" Target="../media/image747.png"/><Relationship Id="rId516" Type="http://schemas.openxmlformats.org/officeDocument/2006/relationships/image" Target="../media/image775.png"/><Relationship Id="rId698" Type="http://schemas.openxmlformats.org/officeDocument/2006/relationships/image" Target="../media/image866.png"/><Relationship Id="rId48" Type="http://schemas.openxmlformats.org/officeDocument/2006/relationships/image" Target="../media/image541.png"/><Relationship Id="rId113" Type="http://schemas.openxmlformats.org/officeDocument/2006/relationships/customXml" Target="../ink/ink568.xml"/><Relationship Id="rId320" Type="http://schemas.openxmlformats.org/officeDocument/2006/relationships/image" Target="../media/image677.png"/><Relationship Id="rId558" Type="http://schemas.openxmlformats.org/officeDocument/2006/relationships/image" Target="../media/image796.png"/><Relationship Id="rId723" Type="http://schemas.openxmlformats.org/officeDocument/2006/relationships/customXml" Target="../ink/ink873.xml"/><Relationship Id="rId765" Type="http://schemas.openxmlformats.org/officeDocument/2006/relationships/customXml" Target="../ink/ink894.xml"/><Relationship Id="rId155" Type="http://schemas.openxmlformats.org/officeDocument/2006/relationships/customXml" Target="../ink/ink589.xml"/><Relationship Id="rId197" Type="http://schemas.openxmlformats.org/officeDocument/2006/relationships/customXml" Target="../ink/ink610.xml"/><Relationship Id="rId362" Type="http://schemas.openxmlformats.org/officeDocument/2006/relationships/image" Target="../media/image698.png"/><Relationship Id="rId418" Type="http://schemas.openxmlformats.org/officeDocument/2006/relationships/image" Target="../media/image726.png"/><Relationship Id="rId625" Type="http://schemas.openxmlformats.org/officeDocument/2006/relationships/customXml" Target="../ink/ink824.xml"/><Relationship Id="rId222" Type="http://schemas.openxmlformats.org/officeDocument/2006/relationships/image" Target="../media/image628.png"/><Relationship Id="rId264" Type="http://schemas.openxmlformats.org/officeDocument/2006/relationships/image" Target="../media/image649.png"/><Relationship Id="rId471" Type="http://schemas.openxmlformats.org/officeDocument/2006/relationships/customXml" Target="../ink/ink747.xml"/><Relationship Id="rId667" Type="http://schemas.openxmlformats.org/officeDocument/2006/relationships/customXml" Target="../ink/ink845.xml"/><Relationship Id="rId17" Type="http://schemas.openxmlformats.org/officeDocument/2006/relationships/customXml" Target="../ink/ink520.xml"/><Relationship Id="rId59" Type="http://schemas.openxmlformats.org/officeDocument/2006/relationships/customXml" Target="../ink/ink541.xml"/><Relationship Id="rId124" Type="http://schemas.openxmlformats.org/officeDocument/2006/relationships/image" Target="../media/image579.png"/><Relationship Id="rId527" Type="http://schemas.openxmlformats.org/officeDocument/2006/relationships/customXml" Target="../ink/ink775.xml"/><Relationship Id="rId569" Type="http://schemas.openxmlformats.org/officeDocument/2006/relationships/customXml" Target="../ink/ink796.xml"/><Relationship Id="rId734" Type="http://schemas.openxmlformats.org/officeDocument/2006/relationships/image" Target="../media/image884.png"/><Relationship Id="rId776" Type="http://schemas.openxmlformats.org/officeDocument/2006/relationships/image" Target="../media/image905.png"/><Relationship Id="rId70" Type="http://schemas.openxmlformats.org/officeDocument/2006/relationships/image" Target="../media/image552.png"/><Relationship Id="rId166" Type="http://schemas.openxmlformats.org/officeDocument/2006/relationships/image" Target="../media/image600.png"/><Relationship Id="rId331" Type="http://schemas.openxmlformats.org/officeDocument/2006/relationships/customXml" Target="../ink/ink677.xml"/><Relationship Id="rId373" Type="http://schemas.openxmlformats.org/officeDocument/2006/relationships/customXml" Target="../ink/ink698.xml"/><Relationship Id="rId429" Type="http://schemas.openxmlformats.org/officeDocument/2006/relationships/customXml" Target="../ink/ink726.xml"/><Relationship Id="rId580" Type="http://schemas.openxmlformats.org/officeDocument/2006/relationships/image" Target="../media/image807.png"/><Relationship Id="rId636" Type="http://schemas.openxmlformats.org/officeDocument/2006/relationships/image" Target="../media/image835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628.xml"/><Relationship Id="rId440" Type="http://schemas.openxmlformats.org/officeDocument/2006/relationships/image" Target="../media/image737.png"/><Relationship Id="rId678" Type="http://schemas.openxmlformats.org/officeDocument/2006/relationships/image" Target="../media/image856.png"/><Relationship Id="rId28" Type="http://schemas.openxmlformats.org/officeDocument/2006/relationships/image" Target="../media/image531.png"/><Relationship Id="rId275" Type="http://schemas.openxmlformats.org/officeDocument/2006/relationships/customXml" Target="../ink/ink649.xml"/><Relationship Id="rId300" Type="http://schemas.openxmlformats.org/officeDocument/2006/relationships/image" Target="../media/image667.png"/><Relationship Id="rId482" Type="http://schemas.openxmlformats.org/officeDocument/2006/relationships/image" Target="../media/image758.png"/><Relationship Id="rId538" Type="http://schemas.openxmlformats.org/officeDocument/2006/relationships/image" Target="../media/image786.png"/><Relationship Id="rId703" Type="http://schemas.openxmlformats.org/officeDocument/2006/relationships/customXml" Target="../ink/ink863.xml"/><Relationship Id="rId745" Type="http://schemas.openxmlformats.org/officeDocument/2006/relationships/customXml" Target="../ink/ink884.xml"/><Relationship Id="rId81" Type="http://schemas.openxmlformats.org/officeDocument/2006/relationships/customXml" Target="../ink/ink552.xml"/><Relationship Id="rId135" Type="http://schemas.openxmlformats.org/officeDocument/2006/relationships/customXml" Target="../ink/ink579.xml"/><Relationship Id="rId177" Type="http://schemas.openxmlformats.org/officeDocument/2006/relationships/customXml" Target="../ink/ink600.xml"/><Relationship Id="rId342" Type="http://schemas.openxmlformats.org/officeDocument/2006/relationships/image" Target="../media/image688.png"/><Relationship Id="rId384" Type="http://schemas.openxmlformats.org/officeDocument/2006/relationships/image" Target="../media/image709.png"/><Relationship Id="rId591" Type="http://schemas.openxmlformats.org/officeDocument/2006/relationships/customXml" Target="../ink/ink807.xml"/><Relationship Id="rId605" Type="http://schemas.openxmlformats.org/officeDocument/2006/relationships/customXml" Target="../ink/ink814.xml"/><Relationship Id="rId787" Type="http://schemas.openxmlformats.org/officeDocument/2006/relationships/customXml" Target="../ink/ink905.xml"/><Relationship Id="rId202" Type="http://schemas.openxmlformats.org/officeDocument/2006/relationships/image" Target="../media/image618.png"/><Relationship Id="rId244" Type="http://schemas.openxmlformats.org/officeDocument/2006/relationships/image" Target="../media/image639.png"/><Relationship Id="rId647" Type="http://schemas.openxmlformats.org/officeDocument/2006/relationships/customXml" Target="../ink/ink835.xml"/><Relationship Id="rId689" Type="http://schemas.openxmlformats.org/officeDocument/2006/relationships/customXml" Target="../ink/ink856.xml"/><Relationship Id="rId39" Type="http://schemas.openxmlformats.org/officeDocument/2006/relationships/customXml" Target="../ink/ink531.xml"/><Relationship Id="rId286" Type="http://schemas.openxmlformats.org/officeDocument/2006/relationships/image" Target="../media/image660.png"/><Relationship Id="rId451" Type="http://schemas.openxmlformats.org/officeDocument/2006/relationships/customXml" Target="../ink/ink737.xml"/><Relationship Id="rId493" Type="http://schemas.openxmlformats.org/officeDocument/2006/relationships/customXml" Target="../ink/ink758.xml"/><Relationship Id="rId507" Type="http://schemas.openxmlformats.org/officeDocument/2006/relationships/customXml" Target="../ink/ink765.xml"/><Relationship Id="rId549" Type="http://schemas.openxmlformats.org/officeDocument/2006/relationships/customXml" Target="../ink/ink786.xml"/><Relationship Id="rId714" Type="http://schemas.openxmlformats.org/officeDocument/2006/relationships/image" Target="../media/image874.png"/><Relationship Id="rId756" Type="http://schemas.openxmlformats.org/officeDocument/2006/relationships/image" Target="../media/image895.png"/><Relationship Id="rId50" Type="http://schemas.openxmlformats.org/officeDocument/2006/relationships/image" Target="../media/image542.png"/><Relationship Id="rId104" Type="http://schemas.openxmlformats.org/officeDocument/2006/relationships/image" Target="../media/image569.png"/><Relationship Id="rId146" Type="http://schemas.openxmlformats.org/officeDocument/2006/relationships/image" Target="../media/image590.png"/><Relationship Id="rId188" Type="http://schemas.openxmlformats.org/officeDocument/2006/relationships/image" Target="../media/image611.png"/><Relationship Id="rId311" Type="http://schemas.openxmlformats.org/officeDocument/2006/relationships/customXml" Target="../ink/ink667.xml"/><Relationship Id="rId353" Type="http://schemas.openxmlformats.org/officeDocument/2006/relationships/customXml" Target="../ink/ink688.xml"/><Relationship Id="rId395" Type="http://schemas.openxmlformats.org/officeDocument/2006/relationships/customXml" Target="../ink/ink709.xml"/><Relationship Id="rId409" Type="http://schemas.openxmlformats.org/officeDocument/2006/relationships/customXml" Target="../ink/ink716.xml"/><Relationship Id="rId560" Type="http://schemas.openxmlformats.org/officeDocument/2006/relationships/image" Target="../media/image797.png"/><Relationship Id="rId92" Type="http://schemas.openxmlformats.org/officeDocument/2006/relationships/image" Target="../media/image563.png"/><Relationship Id="rId213" Type="http://schemas.openxmlformats.org/officeDocument/2006/relationships/customXml" Target="../ink/ink618.xml"/><Relationship Id="rId420" Type="http://schemas.openxmlformats.org/officeDocument/2006/relationships/image" Target="../media/image727.png"/><Relationship Id="rId616" Type="http://schemas.openxmlformats.org/officeDocument/2006/relationships/image" Target="../media/image825.png"/><Relationship Id="rId658" Type="http://schemas.openxmlformats.org/officeDocument/2006/relationships/image" Target="../media/image846.png"/><Relationship Id="rId255" Type="http://schemas.openxmlformats.org/officeDocument/2006/relationships/customXml" Target="../ink/ink639.xml"/><Relationship Id="rId297" Type="http://schemas.openxmlformats.org/officeDocument/2006/relationships/customXml" Target="../ink/ink660.xml"/><Relationship Id="rId462" Type="http://schemas.openxmlformats.org/officeDocument/2006/relationships/image" Target="../media/image748.png"/><Relationship Id="rId518" Type="http://schemas.openxmlformats.org/officeDocument/2006/relationships/image" Target="../media/image776.png"/><Relationship Id="rId725" Type="http://schemas.openxmlformats.org/officeDocument/2006/relationships/customXml" Target="../ink/ink874.xml"/><Relationship Id="rId115" Type="http://schemas.openxmlformats.org/officeDocument/2006/relationships/customXml" Target="../ink/ink569.xml"/><Relationship Id="rId157" Type="http://schemas.openxmlformats.org/officeDocument/2006/relationships/customXml" Target="../ink/ink590.xml"/><Relationship Id="rId322" Type="http://schemas.openxmlformats.org/officeDocument/2006/relationships/image" Target="../media/image678.png"/><Relationship Id="rId364" Type="http://schemas.openxmlformats.org/officeDocument/2006/relationships/image" Target="../media/image699.png"/><Relationship Id="rId767" Type="http://schemas.openxmlformats.org/officeDocument/2006/relationships/customXml" Target="../ink/ink895.xml"/><Relationship Id="rId61" Type="http://schemas.openxmlformats.org/officeDocument/2006/relationships/customXml" Target="../ink/ink542.xml"/><Relationship Id="rId199" Type="http://schemas.openxmlformats.org/officeDocument/2006/relationships/customXml" Target="../ink/ink611.xml"/><Relationship Id="rId571" Type="http://schemas.openxmlformats.org/officeDocument/2006/relationships/customXml" Target="../ink/ink797.xml"/><Relationship Id="rId627" Type="http://schemas.openxmlformats.org/officeDocument/2006/relationships/customXml" Target="../ink/ink825.xml"/><Relationship Id="rId669" Type="http://schemas.openxmlformats.org/officeDocument/2006/relationships/customXml" Target="../ink/ink846.xml"/><Relationship Id="rId19" Type="http://schemas.openxmlformats.org/officeDocument/2006/relationships/customXml" Target="../ink/ink521.xml"/><Relationship Id="rId224" Type="http://schemas.openxmlformats.org/officeDocument/2006/relationships/image" Target="../media/image629.png"/><Relationship Id="rId266" Type="http://schemas.openxmlformats.org/officeDocument/2006/relationships/image" Target="../media/image650.png"/><Relationship Id="rId431" Type="http://schemas.openxmlformats.org/officeDocument/2006/relationships/customXml" Target="../ink/ink727.xml"/><Relationship Id="rId473" Type="http://schemas.openxmlformats.org/officeDocument/2006/relationships/customXml" Target="../ink/ink748.xml"/><Relationship Id="rId529" Type="http://schemas.openxmlformats.org/officeDocument/2006/relationships/customXml" Target="../ink/ink776.xml"/><Relationship Id="rId680" Type="http://schemas.openxmlformats.org/officeDocument/2006/relationships/image" Target="../media/image857.png"/><Relationship Id="rId736" Type="http://schemas.openxmlformats.org/officeDocument/2006/relationships/image" Target="../media/image885.png"/><Relationship Id="rId30" Type="http://schemas.openxmlformats.org/officeDocument/2006/relationships/image" Target="../media/image532.png"/><Relationship Id="rId126" Type="http://schemas.openxmlformats.org/officeDocument/2006/relationships/image" Target="../media/image580.png"/><Relationship Id="rId168" Type="http://schemas.openxmlformats.org/officeDocument/2006/relationships/image" Target="../media/image601.png"/><Relationship Id="rId333" Type="http://schemas.openxmlformats.org/officeDocument/2006/relationships/customXml" Target="../ink/ink678.xml"/><Relationship Id="rId540" Type="http://schemas.openxmlformats.org/officeDocument/2006/relationships/image" Target="../media/image787.png"/><Relationship Id="rId778" Type="http://schemas.openxmlformats.org/officeDocument/2006/relationships/image" Target="../media/image906.png"/><Relationship Id="rId72" Type="http://schemas.openxmlformats.org/officeDocument/2006/relationships/image" Target="../media/image553.png"/><Relationship Id="rId375" Type="http://schemas.openxmlformats.org/officeDocument/2006/relationships/customXml" Target="../ink/ink699.xml"/><Relationship Id="rId582" Type="http://schemas.openxmlformats.org/officeDocument/2006/relationships/image" Target="../media/image808.png"/><Relationship Id="rId638" Type="http://schemas.openxmlformats.org/officeDocument/2006/relationships/image" Target="../media/image836.png"/><Relationship Id="rId3" Type="http://schemas.openxmlformats.org/officeDocument/2006/relationships/customXml" Target="../ink/ink513.xml"/><Relationship Id="rId235" Type="http://schemas.openxmlformats.org/officeDocument/2006/relationships/customXml" Target="../ink/ink629.xml"/><Relationship Id="rId277" Type="http://schemas.openxmlformats.org/officeDocument/2006/relationships/customXml" Target="../ink/ink650.xml"/><Relationship Id="rId400" Type="http://schemas.openxmlformats.org/officeDocument/2006/relationships/image" Target="../media/image717.png"/><Relationship Id="rId442" Type="http://schemas.openxmlformats.org/officeDocument/2006/relationships/image" Target="../media/image738.png"/><Relationship Id="rId484" Type="http://schemas.openxmlformats.org/officeDocument/2006/relationships/image" Target="../media/image759.png"/><Relationship Id="rId705" Type="http://schemas.openxmlformats.org/officeDocument/2006/relationships/customXml" Target="../ink/ink864.xml"/><Relationship Id="rId137" Type="http://schemas.openxmlformats.org/officeDocument/2006/relationships/customXml" Target="../ink/ink580.xml"/><Relationship Id="rId302" Type="http://schemas.openxmlformats.org/officeDocument/2006/relationships/image" Target="../media/image668.png"/><Relationship Id="rId344" Type="http://schemas.openxmlformats.org/officeDocument/2006/relationships/image" Target="../media/image689.png"/><Relationship Id="rId691" Type="http://schemas.openxmlformats.org/officeDocument/2006/relationships/customXml" Target="../ink/ink857.xml"/><Relationship Id="rId747" Type="http://schemas.openxmlformats.org/officeDocument/2006/relationships/customXml" Target="../ink/ink885.xml"/><Relationship Id="rId789" Type="http://schemas.openxmlformats.org/officeDocument/2006/relationships/customXml" Target="../ink/ink906.xml"/><Relationship Id="rId41" Type="http://schemas.openxmlformats.org/officeDocument/2006/relationships/customXml" Target="../ink/ink532.xml"/><Relationship Id="rId83" Type="http://schemas.openxmlformats.org/officeDocument/2006/relationships/customXml" Target="../ink/ink553.xml"/><Relationship Id="rId179" Type="http://schemas.openxmlformats.org/officeDocument/2006/relationships/customXml" Target="../ink/ink601.xml"/><Relationship Id="rId386" Type="http://schemas.openxmlformats.org/officeDocument/2006/relationships/image" Target="../media/image710.png"/><Relationship Id="rId551" Type="http://schemas.openxmlformats.org/officeDocument/2006/relationships/customXml" Target="../ink/ink787.xml"/><Relationship Id="rId593" Type="http://schemas.openxmlformats.org/officeDocument/2006/relationships/customXml" Target="../ink/ink808.xml"/><Relationship Id="rId607" Type="http://schemas.openxmlformats.org/officeDocument/2006/relationships/customXml" Target="../ink/ink815.xml"/><Relationship Id="rId649" Type="http://schemas.openxmlformats.org/officeDocument/2006/relationships/customXml" Target="../ink/ink836.xml"/><Relationship Id="rId190" Type="http://schemas.openxmlformats.org/officeDocument/2006/relationships/image" Target="../media/image612.png"/><Relationship Id="rId204" Type="http://schemas.openxmlformats.org/officeDocument/2006/relationships/image" Target="../media/image619.png"/><Relationship Id="rId246" Type="http://schemas.openxmlformats.org/officeDocument/2006/relationships/image" Target="../media/image640.png"/><Relationship Id="rId288" Type="http://schemas.openxmlformats.org/officeDocument/2006/relationships/image" Target="../media/image661.png"/><Relationship Id="rId411" Type="http://schemas.openxmlformats.org/officeDocument/2006/relationships/customXml" Target="../ink/ink717.xml"/><Relationship Id="rId453" Type="http://schemas.openxmlformats.org/officeDocument/2006/relationships/customXml" Target="../ink/ink738.xml"/><Relationship Id="rId509" Type="http://schemas.openxmlformats.org/officeDocument/2006/relationships/customXml" Target="../ink/ink766.xml"/><Relationship Id="rId660" Type="http://schemas.openxmlformats.org/officeDocument/2006/relationships/image" Target="../media/image847.png"/><Relationship Id="rId106" Type="http://schemas.openxmlformats.org/officeDocument/2006/relationships/image" Target="../media/image570.png"/><Relationship Id="rId313" Type="http://schemas.openxmlformats.org/officeDocument/2006/relationships/customXml" Target="../ink/ink668.xml"/><Relationship Id="rId495" Type="http://schemas.openxmlformats.org/officeDocument/2006/relationships/customXml" Target="../ink/ink759.xml"/><Relationship Id="rId716" Type="http://schemas.openxmlformats.org/officeDocument/2006/relationships/image" Target="../media/image875.png"/><Relationship Id="rId758" Type="http://schemas.openxmlformats.org/officeDocument/2006/relationships/image" Target="../media/image896.png"/><Relationship Id="rId10" Type="http://schemas.openxmlformats.org/officeDocument/2006/relationships/image" Target="../media/image522.png"/><Relationship Id="rId52" Type="http://schemas.openxmlformats.org/officeDocument/2006/relationships/image" Target="../media/image543.png"/><Relationship Id="rId94" Type="http://schemas.openxmlformats.org/officeDocument/2006/relationships/image" Target="../media/image564.png"/><Relationship Id="rId148" Type="http://schemas.openxmlformats.org/officeDocument/2006/relationships/image" Target="../media/image591.png"/><Relationship Id="rId355" Type="http://schemas.openxmlformats.org/officeDocument/2006/relationships/customXml" Target="../ink/ink689.xml"/><Relationship Id="rId397" Type="http://schemas.openxmlformats.org/officeDocument/2006/relationships/customXml" Target="../ink/ink710.xml"/><Relationship Id="rId520" Type="http://schemas.openxmlformats.org/officeDocument/2006/relationships/image" Target="../media/image777.png"/><Relationship Id="rId562" Type="http://schemas.openxmlformats.org/officeDocument/2006/relationships/image" Target="../media/image798.png"/><Relationship Id="rId618" Type="http://schemas.openxmlformats.org/officeDocument/2006/relationships/image" Target="../media/image826.png"/><Relationship Id="rId215" Type="http://schemas.openxmlformats.org/officeDocument/2006/relationships/customXml" Target="../ink/ink619.xml"/><Relationship Id="rId257" Type="http://schemas.openxmlformats.org/officeDocument/2006/relationships/customXml" Target="../ink/ink640.xml"/><Relationship Id="rId422" Type="http://schemas.openxmlformats.org/officeDocument/2006/relationships/image" Target="../media/image728.png"/><Relationship Id="rId464" Type="http://schemas.openxmlformats.org/officeDocument/2006/relationships/image" Target="../media/image749.png"/><Relationship Id="rId299" Type="http://schemas.openxmlformats.org/officeDocument/2006/relationships/customXml" Target="../ink/ink661.xml"/><Relationship Id="rId727" Type="http://schemas.openxmlformats.org/officeDocument/2006/relationships/customXml" Target="../ink/ink875.xml"/><Relationship Id="rId63" Type="http://schemas.openxmlformats.org/officeDocument/2006/relationships/customXml" Target="../ink/ink543.xml"/><Relationship Id="rId159" Type="http://schemas.openxmlformats.org/officeDocument/2006/relationships/customXml" Target="../ink/ink591.xml"/><Relationship Id="rId366" Type="http://schemas.openxmlformats.org/officeDocument/2006/relationships/image" Target="../media/image700.png"/><Relationship Id="rId573" Type="http://schemas.openxmlformats.org/officeDocument/2006/relationships/customXml" Target="../ink/ink798.xml"/><Relationship Id="rId780" Type="http://schemas.openxmlformats.org/officeDocument/2006/relationships/image" Target="../media/image907.png"/><Relationship Id="rId226" Type="http://schemas.openxmlformats.org/officeDocument/2006/relationships/image" Target="../media/image630.png"/><Relationship Id="rId433" Type="http://schemas.openxmlformats.org/officeDocument/2006/relationships/customXml" Target="../ink/ink728.xml"/><Relationship Id="rId640" Type="http://schemas.openxmlformats.org/officeDocument/2006/relationships/image" Target="../media/image837.png"/><Relationship Id="rId738" Type="http://schemas.openxmlformats.org/officeDocument/2006/relationships/image" Target="../media/image886.png"/><Relationship Id="rId74" Type="http://schemas.openxmlformats.org/officeDocument/2006/relationships/image" Target="../media/image554.png"/><Relationship Id="rId377" Type="http://schemas.openxmlformats.org/officeDocument/2006/relationships/customXml" Target="../ink/ink700.xml"/><Relationship Id="rId500" Type="http://schemas.openxmlformats.org/officeDocument/2006/relationships/image" Target="../media/image767.png"/><Relationship Id="rId584" Type="http://schemas.openxmlformats.org/officeDocument/2006/relationships/image" Target="../media/image809.png"/><Relationship Id="rId5" Type="http://schemas.openxmlformats.org/officeDocument/2006/relationships/customXml" Target="../ink/ink514.xml"/><Relationship Id="rId237" Type="http://schemas.openxmlformats.org/officeDocument/2006/relationships/customXml" Target="../ink/ink630.xml"/><Relationship Id="rId791" Type="http://schemas.openxmlformats.org/officeDocument/2006/relationships/customXml" Target="../ink/ink907.xml"/><Relationship Id="rId444" Type="http://schemas.openxmlformats.org/officeDocument/2006/relationships/image" Target="../media/image739.png"/><Relationship Id="rId651" Type="http://schemas.openxmlformats.org/officeDocument/2006/relationships/customXml" Target="../ink/ink837.xml"/><Relationship Id="rId749" Type="http://schemas.openxmlformats.org/officeDocument/2006/relationships/customXml" Target="../ink/ink886.xml"/><Relationship Id="rId290" Type="http://schemas.openxmlformats.org/officeDocument/2006/relationships/image" Target="../media/image662.png"/><Relationship Id="rId304" Type="http://schemas.openxmlformats.org/officeDocument/2006/relationships/image" Target="../media/image669.png"/><Relationship Id="rId388" Type="http://schemas.openxmlformats.org/officeDocument/2006/relationships/image" Target="../media/image711.png"/><Relationship Id="rId511" Type="http://schemas.openxmlformats.org/officeDocument/2006/relationships/customXml" Target="../ink/ink767.xml"/><Relationship Id="rId609" Type="http://schemas.openxmlformats.org/officeDocument/2006/relationships/customXml" Target="../ink/ink816.xml"/><Relationship Id="rId85" Type="http://schemas.openxmlformats.org/officeDocument/2006/relationships/customXml" Target="../ink/ink554.xml"/><Relationship Id="rId150" Type="http://schemas.openxmlformats.org/officeDocument/2006/relationships/image" Target="../media/image592.png"/><Relationship Id="rId595" Type="http://schemas.openxmlformats.org/officeDocument/2006/relationships/customXml" Target="../ink/ink809.xml"/><Relationship Id="rId248" Type="http://schemas.openxmlformats.org/officeDocument/2006/relationships/image" Target="../media/image641.png"/><Relationship Id="rId455" Type="http://schemas.openxmlformats.org/officeDocument/2006/relationships/customXml" Target="../ink/ink739.xml"/><Relationship Id="rId662" Type="http://schemas.openxmlformats.org/officeDocument/2006/relationships/image" Target="../media/image848.png"/><Relationship Id="rId12" Type="http://schemas.openxmlformats.org/officeDocument/2006/relationships/image" Target="../media/image523.png"/><Relationship Id="rId108" Type="http://schemas.openxmlformats.org/officeDocument/2006/relationships/image" Target="../media/image571.png"/><Relationship Id="rId315" Type="http://schemas.openxmlformats.org/officeDocument/2006/relationships/customXml" Target="../ink/ink669.xml"/><Relationship Id="rId522" Type="http://schemas.openxmlformats.org/officeDocument/2006/relationships/image" Target="../media/image778.png"/><Relationship Id="rId96" Type="http://schemas.openxmlformats.org/officeDocument/2006/relationships/image" Target="../media/image565.png"/><Relationship Id="rId161" Type="http://schemas.openxmlformats.org/officeDocument/2006/relationships/customXml" Target="../ink/ink592.xml"/><Relationship Id="rId399" Type="http://schemas.openxmlformats.org/officeDocument/2006/relationships/customXml" Target="../ink/ink711.xml"/><Relationship Id="rId259" Type="http://schemas.openxmlformats.org/officeDocument/2006/relationships/customXml" Target="../ink/ink641.xml"/><Relationship Id="rId466" Type="http://schemas.openxmlformats.org/officeDocument/2006/relationships/image" Target="../media/image750.png"/><Relationship Id="rId673" Type="http://schemas.openxmlformats.org/officeDocument/2006/relationships/customXml" Target="../ink/ink848.xml"/><Relationship Id="rId23" Type="http://schemas.openxmlformats.org/officeDocument/2006/relationships/customXml" Target="../ink/ink523.xml"/><Relationship Id="rId119" Type="http://schemas.openxmlformats.org/officeDocument/2006/relationships/customXml" Target="../ink/ink571.xml"/><Relationship Id="rId326" Type="http://schemas.openxmlformats.org/officeDocument/2006/relationships/image" Target="../media/image680.png"/><Relationship Id="rId533" Type="http://schemas.openxmlformats.org/officeDocument/2006/relationships/customXml" Target="../ink/ink778.xml"/><Relationship Id="rId740" Type="http://schemas.openxmlformats.org/officeDocument/2006/relationships/image" Target="../media/image887.png"/><Relationship Id="rId172" Type="http://schemas.openxmlformats.org/officeDocument/2006/relationships/image" Target="../media/image603.png"/><Relationship Id="rId477" Type="http://schemas.openxmlformats.org/officeDocument/2006/relationships/customXml" Target="../ink/ink750.xml"/><Relationship Id="rId600" Type="http://schemas.openxmlformats.org/officeDocument/2006/relationships/image" Target="../media/image817.png"/><Relationship Id="rId684" Type="http://schemas.openxmlformats.org/officeDocument/2006/relationships/image" Target="../media/image859.png"/><Relationship Id="rId337" Type="http://schemas.openxmlformats.org/officeDocument/2006/relationships/customXml" Target="../ink/ink680.xml"/><Relationship Id="rId34" Type="http://schemas.openxmlformats.org/officeDocument/2006/relationships/image" Target="../media/image534.png"/><Relationship Id="rId544" Type="http://schemas.openxmlformats.org/officeDocument/2006/relationships/image" Target="../media/image789.png"/><Relationship Id="rId751" Type="http://schemas.openxmlformats.org/officeDocument/2006/relationships/customXml" Target="../ink/ink887.xml"/><Relationship Id="rId183" Type="http://schemas.openxmlformats.org/officeDocument/2006/relationships/customXml" Target="../ink/ink603.xml"/><Relationship Id="rId390" Type="http://schemas.openxmlformats.org/officeDocument/2006/relationships/image" Target="../media/image712.png"/><Relationship Id="rId404" Type="http://schemas.openxmlformats.org/officeDocument/2006/relationships/image" Target="../media/image719.png"/><Relationship Id="rId611" Type="http://schemas.openxmlformats.org/officeDocument/2006/relationships/customXml" Target="../ink/ink817.xml"/><Relationship Id="rId250" Type="http://schemas.openxmlformats.org/officeDocument/2006/relationships/image" Target="../media/image642.png"/><Relationship Id="rId488" Type="http://schemas.openxmlformats.org/officeDocument/2006/relationships/image" Target="../media/image761.png"/><Relationship Id="rId695" Type="http://schemas.openxmlformats.org/officeDocument/2006/relationships/customXml" Target="../ink/ink859.xml"/><Relationship Id="rId709" Type="http://schemas.openxmlformats.org/officeDocument/2006/relationships/customXml" Target="../ink/ink866.xml"/><Relationship Id="rId45" Type="http://schemas.openxmlformats.org/officeDocument/2006/relationships/customXml" Target="../ink/ink534.xml"/><Relationship Id="rId110" Type="http://schemas.openxmlformats.org/officeDocument/2006/relationships/image" Target="../media/image572.png"/><Relationship Id="rId348" Type="http://schemas.openxmlformats.org/officeDocument/2006/relationships/image" Target="../media/image691.png"/><Relationship Id="rId555" Type="http://schemas.openxmlformats.org/officeDocument/2006/relationships/customXml" Target="../ink/ink789.xml"/><Relationship Id="rId762" Type="http://schemas.openxmlformats.org/officeDocument/2006/relationships/image" Target="../media/image898.png"/><Relationship Id="rId194" Type="http://schemas.openxmlformats.org/officeDocument/2006/relationships/image" Target="../media/image614.png"/><Relationship Id="rId208" Type="http://schemas.openxmlformats.org/officeDocument/2006/relationships/image" Target="../media/image621.png"/><Relationship Id="rId415" Type="http://schemas.openxmlformats.org/officeDocument/2006/relationships/customXml" Target="../ink/ink719.xml"/><Relationship Id="rId622" Type="http://schemas.openxmlformats.org/officeDocument/2006/relationships/image" Target="../media/image828.png"/><Relationship Id="rId261" Type="http://schemas.openxmlformats.org/officeDocument/2006/relationships/customXml" Target="../ink/ink642.xml"/><Relationship Id="rId499" Type="http://schemas.openxmlformats.org/officeDocument/2006/relationships/customXml" Target="../ink/ink761.xml"/><Relationship Id="rId56" Type="http://schemas.openxmlformats.org/officeDocument/2006/relationships/image" Target="../media/image545.png"/><Relationship Id="rId359" Type="http://schemas.openxmlformats.org/officeDocument/2006/relationships/customXml" Target="../ink/ink691.xml"/><Relationship Id="rId566" Type="http://schemas.openxmlformats.org/officeDocument/2006/relationships/image" Target="../media/image800.png"/><Relationship Id="rId773" Type="http://schemas.openxmlformats.org/officeDocument/2006/relationships/customXml" Target="../ink/ink898.xml"/><Relationship Id="rId121" Type="http://schemas.openxmlformats.org/officeDocument/2006/relationships/customXml" Target="../ink/ink572.xml"/><Relationship Id="rId219" Type="http://schemas.openxmlformats.org/officeDocument/2006/relationships/customXml" Target="../ink/ink621.xml"/><Relationship Id="rId426" Type="http://schemas.openxmlformats.org/officeDocument/2006/relationships/image" Target="../media/image730.png"/><Relationship Id="rId633" Type="http://schemas.openxmlformats.org/officeDocument/2006/relationships/customXml" Target="../ink/ink828.xml"/><Relationship Id="rId67" Type="http://schemas.openxmlformats.org/officeDocument/2006/relationships/customXml" Target="../ink/ink545.xml"/><Relationship Id="rId272" Type="http://schemas.openxmlformats.org/officeDocument/2006/relationships/image" Target="../media/image653.png"/><Relationship Id="rId577" Type="http://schemas.openxmlformats.org/officeDocument/2006/relationships/customXml" Target="../ink/ink800.xml"/><Relationship Id="rId700" Type="http://schemas.openxmlformats.org/officeDocument/2006/relationships/image" Target="../media/image867.png"/><Relationship Id="rId132" Type="http://schemas.openxmlformats.org/officeDocument/2006/relationships/image" Target="../media/image583.png"/><Relationship Id="rId784" Type="http://schemas.openxmlformats.org/officeDocument/2006/relationships/image" Target="../media/image909.png"/><Relationship Id="rId437" Type="http://schemas.openxmlformats.org/officeDocument/2006/relationships/customXml" Target="../ink/ink730.xml"/><Relationship Id="rId644" Type="http://schemas.openxmlformats.org/officeDocument/2006/relationships/image" Target="../media/image839.png"/><Relationship Id="rId283" Type="http://schemas.openxmlformats.org/officeDocument/2006/relationships/customXml" Target="../ink/ink653.xml"/><Relationship Id="rId490" Type="http://schemas.openxmlformats.org/officeDocument/2006/relationships/image" Target="../media/image762.png"/><Relationship Id="rId504" Type="http://schemas.openxmlformats.org/officeDocument/2006/relationships/image" Target="../media/image769.png"/><Relationship Id="rId711" Type="http://schemas.openxmlformats.org/officeDocument/2006/relationships/customXml" Target="../ink/ink867.xml"/><Relationship Id="rId78" Type="http://schemas.openxmlformats.org/officeDocument/2006/relationships/image" Target="../media/image556.png"/><Relationship Id="rId143" Type="http://schemas.openxmlformats.org/officeDocument/2006/relationships/customXml" Target="../ink/ink583.xml"/><Relationship Id="rId350" Type="http://schemas.openxmlformats.org/officeDocument/2006/relationships/image" Target="../media/image692.png"/><Relationship Id="rId588" Type="http://schemas.openxmlformats.org/officeDocument/2006/relationships/image" Target="../media/image811.png"/><Relationship Id="rId795" Type="http://schemas.openxmlformats.org/officeDocument/2006/relationships/customXml" Target="../ink/ink909.xml"/><Relationship Id="rId9" Type="http://schemas.openxmlformats.org/officeDocument/2006/relationships/customXml" Target="../ink/ink516.xml"/><Relationship Id="rId210" Type="http://schemas.openxmlformats.org/officeDocument/2006/relationships/image" Target="../media/image622.png"/><Relationship Id="rId448" Type="http://schemas.openxmlformats.org/officeDocument/2006/relationships/image" Target="../media/image741.png"/><Relationship Id="rId655" Type="http://schemas.openxmlformats.org/officeDocument/2006/relationships/customXml" Target="../ink/ink839.xml"/><Relationship Id="rId294" Type="http://schemas.openxmlformats.org/officeDocument/2006/relationships/image" Target="../media/image664.png"/><Relationship Id="rId308" Type="http://schemas.openxmlformats.org/officeDocument/2006/relationships/image" Target="../media/image671.png"/><Relationship Id="rId515" Type="http://schemas.openxmlformats.org/officeDocument/2006/relationships/customXml" Target="../ink/ink769.xml"/><Relationship Id="rId722" Type="http://schemas.openxmlformats.org/officeDocument/2006/relationships/image" Target="../media/image878.png"/><Relationship Id="rId89" Type="http://schemas.openxmlformats.org/officeDocument/2006/relationships/customXml" Target="../ink/ink556.xml"/><Relationship Id="rId154" Type="http://schemas.openxmlformats.org/officeDocument/2006/relationships/image" Target="../media/image594.png"/><Relationship Id="rId361" Type="http://schemas.openxmlformats.org/officeDocument/2006/relationships/customXml" Target="../ink/ink692.xml"/><Relationship Id="rId599" Type="http://schemas.openxmlformats.org/officeDocument/2006/relationships/customXml" Target="../ink/ink811.xml"/><Relationship Id="rId459" Type="http://schemas.openxmlformats.org/officeDocument/2006/relationships/customXml" Target="../ink/ink741.xml"/><Relationship Id="rId666" Type="http://schemas.openxmlformats.org/officeDocument/2006/relationships/image" Target="../media/image850.png"/><Relationship Id="rId16" Type="http://schemas.openxmlformats.org/officeDocument/2006/relationships/image" Target="../media/image525.png"/><Relationship Id="rId221" Type="http://schemas.openxmlformats.org/officeDocument/2006/relationships/customXml" Target="../ink/ink622.xml"/><Relationship Id="rId319" Type="http://schemas.openxmlformats.org/officeDocument/2006/relationships/customXml" Target="../ink/ink671.xml"/><Relationship Id="rId526" Type="http://schemas.openxmlformats.org/officeDocument/2006/relationships/image" Target="../media/image780.png"/><Relationship Id="rId733" Type="http://schemas.openxmlformats.org/officeDocument/2006/relationships/customXml" Target="../ink/ink878.xml"/><Relationship Id="rId165" Type="http://schemas.openxmlformats.org/officeDocument/2006/relationships/customXml" Target="../ink/ink594.xml"/><Relationship Id="rId372" Type="http://schemas.openxmlformats.org/officeDocument/2006/relationships/image" Target="../media/image703.png"/><Relationship Id="rId677" Type="http://schemas.openxmlformats.org/officeDocument/2006/relationships/customXml" Target="../ink/ink850.xml"/><Relationship Id="rId232" Type="http://schemas.openxmlformats.org/officeDocument/2006/relationships/image" Target="../media/image633.png"/><Relationship Id="rId27" Type="http://schemas.openxmlformats.org/officeDocument/2006/relationships/customXml" Target="../ink/ink525.xml"/><Relationship Id="rId537" Type="http://schemas.openxmlformats.org/officeDocument/2006/relationships/customXml" Target="../ink/ink780.xml"/><Relationship Id="rId744" Type="http://schemas.openxmlformats.org/officeDocument/2006/relationships/image" Target="../media/image889.png"/><Relationship Id="rId80" Type="http://schemas.openxmlformats.org/officeDocument/2006/relationships/image" Target="../media/image557.png"/><Relationship Id="rId176" Type="http://schemas.openxmlformats.org/officeDocument/2006/relationships/image" Target="../media/image605.png"/><Relationship Id="rId383" Type="http://schemas.openxmlformats.org/officeDocument/2006/relationships/customXml" Target="../ink/ink703.xml"/><Relationship Id="rId590" Type="http://schemas.openxmlformats.org/officeDocument/2006/relationships/image" Target="../media/image812.png"/><Relationship Id="rId604" Type="http://schemas.openxmlformats.org/officeDocument/2006/relationships/image" Target="../media/image819.png"/><Relationship Id="rId243" Type="http://schemas.openxmlformats.org/officeDocument/2006/relationships/customXml" Target="../ink/ink633.xml"/><Relationship Id="rId450" Type="http://schemas.openxmlformats.org/officeDocument/2006/relationships/image" Target="../media/image742.png"/><Relationship Id="rId688" Type="http://schemas.openxmlformats.org/officeDocument/2006/relationships/image" Target="../media/image861.png"/><Relationship Id="rId38" Type="http://schemas.openxmlformats.org/officeDocument/2006/relationships/image" Target="../media/image536.png"/><Relationship Id="rId103" Type="http://schemas.openxmlformats.org/officeDocument/2006/relationships/customXml" Target="../ink/ink563.xml"/><Relationship Id="rId310" Type="http://schemas.openxmlformats.org/officeDocument/2006/relationships/image" Target="../media/image672.png"/><Relationship Id="rId548" Type="http://schemas.openxmlformats.org/officeDocument/2006/relationships/image" Target="../media/image791.png"/><Relationship Id="rId755" Type="http://schemas.openxmlformats.org/officeDocument/2006/relationships/customXml" Target="../ink/ink889.xml"/><Relationship Id="rId91" Type="http://schemas.openxmlformats.org/officeDocument/2006/relationships/customXml" Target="../ink/ink557.xml"/><Relationship Id="rId187" Type="http://schemas.openxmlformats.org/officeDocument/2006/relationships/customXml" Target="../ink/ink605.xml"/><Relationship Id="rId394" Type="http://schemas.openxmlformats.org/officeDocument/2006/relationships/image" Target="../media/image714.png"/><Relationship Id="rId408" Type="http://schemas.openxmlformats.org/officeDocument/2006/relationships/image" Target="../media/image721.png"/><Relationship Id="rId615" Type="http://schemas.openxmlformats.org/officeDocument/2006/relationships/customXml" Target="../ink/ink819.xml"/><Relationship Id="rId254" Type="http://schemas.openxmlformats.org/officeDocument/2006/relationships/image" Target="../media/image644.png"/><Relationship Id="rId699" Type="http://schemas.openxmlformats.org/officeDocument/2006/relationships/customXml" Target="../ink/ink861.xml"/><Relationship Id="rId49" Type="http://schemas.openxmlformats.org/officeDocument/2006/relationships/customXml" Target="../ink/ink536.xml"/><Relationship Id="rId114" Type="http://schemas.openxmlformats.org/officeDocument/2006/relationships/image" Target="../media/image574.png"/><Relationship Id="rId461" Type="http://schemas.openxmlformats.org/officeDocument/2006/relationships/customXml" Target="../ink/ink742.xml"/><Relationship Id="rId559" Type="http://schemas.openxmlformats.org/officeDocument/2006/relationships/customXml" Target="../ink/ink791.xml"/><Relationship Id="rId766" Type="http://schemas.openxmlformats.org/officeDocument/2006/relationships/image" Target="../media/image900.png"/><Relationship Id="rId198" Type="http://schemas.openxmlformats.org/officeDocument/2006/relationships/image" Target="../media/image616.png"/><Relationship Id="rId321" Type="http://schemas.openxmlformats.org/officeDocument/2006/relationships/customXml" Target="../ink/ink672.xml"/><Relationship Id="rId419" Type="http://schemas.openxmlformats.org/officeDocument/2006/relationships/customXml" Target="../ink/ink721.xml"/><Relationship Id="rId626" Type="http://schemas.openxmlformats.org/officeDocument/2006/relationships/image" Target="../media/image830.png"/><Relationship Id="rId265" Type="http://schemas.openxmlformats.org/officeDocument/2006/relationships/customXml" Target="../ink/ink644.xml"/><Relationship Id="rId472" Type="http://schemas.openxmlformats.org/officeDocument/2006/relationships/image" Target="../media/image753.png"/><Relationship Id="rId125" Type="http://schemas.openxmlformats.org/officeDocument/2006/relationships/customXml" Target="../ink/ink574.xml"/><Relationship Id="rId332" Type="http://schemas.openxmlformats.org/officeDocument/2006/relationships/image" Target="../media/image683.png"/><Relationship Id="rId777" Type="http://schemas.openxmlformats.org/officeDocument/2006/relationships/customXml" Target="../ink/ink900.xml"/><Relationship Id="rId637" Type="http://schemas.openxmlformats.org/officeDocument/2006/relationships/customXml" Target="../ink/ink830.xml"/><Relationship Id="rId276" Type="http://schemas.openxmlformats.org/officeDocument/2006/relationships/image" Target="../media/image655.png"/><Relationship Id="rId483" Type="http://schemas.openxmlformats.org/officeDocument/2006/relationships/customXml" Target="../ink/ink753.xml"/><Relationship Id="rId690" Type="http://schemas.openxmlformats.org/officeDocument/2006/relationships/image" Target="../media/image862.png"/><Relationship Id="rId704" Type="http://schemas.openxmlformats.org/officeDocument/2006/relationships/image" Target="../media/image869.png"/><Relationship Id="rId40" Type="http://schemas.openxmlformats.org/officeDocument/2006/relationships/image" Target="../media/image537.png"/><Relationship Id="rId136" Type="http://schemas.openxmlformats.org/officeDocument/2006/relationships/image" Target="../media/image585.png"/><Relationship Id="rId343" Type="http://schemas.openxmlformats.org/officeDocument/2006/relationships/customXml" Target="../ink/ink683.xml"/><Relationship Id="rId550" Type="http://schemas.openxmlformats.org/officeDocument/2006/relationships/image" Target="../media/image792.png"/><Relationship Id="rId788" Type="http://schemas.openxmlformats.org/officeDocument/2006/relationships/image" Target="../media/image911.png"/><Relationship Id="rId203" Type="http://schemas.openxmlformats.org/officeDocument/2006/relationships/customXml" Target="../ink/ink613.xml"/><Relationship Id="rId648" Type="http://schemas.openxmlformats.org/officeDocument/2006/relationships/image" Target="../media/image841.png"/><Relationship Id="rId287" Type="http://schemas.openxmlformats.org/officeDocument/2006/relationships/customXml" Target="../ink/ink655.xml"/><Relationship Id="rId410" Type="http://schemas.openxmlformats.org/officeDocument/2006/relationships/image" Target="../media/image722.png"/><Relationship Id="rId494" Type="http://schemas.openxmlformats.org/officeDocument/2006/relationships/image" Target="../media/image764.png"/><Relationship Id="rId508" Type="http://schemas.openxmlformats.org/officeDocument/2006/relationships/image" Target="../media/image771.png"/><Relationship Id="rId715" Type="http://schemas.openxmlformats.org/officeDocument/2006/relationships/customXml" Target="../ink/ink869.xml"/><Relationship Id="rId147" Type="http://schemas.openxmlformats.org/officeDocument/2006/relationships/customXml" Target="../ink/ink585.xml"/><Relationship Id="rId354" Type="http://schemas.openxmlformats.org/officeDocument/2006/relationships/image" Target="../media/image694.png"/><Relationship Id="rId51" Type="http://schemas.openxmlformats.org/officeDocument/2006/relationships/customXml" Target="../ink/ink537.xml"/><Relationship Id="rId561" Type="http://schemas.openxmlformats.org/officeDocument/2006/relationships/customXml" Target="../ink/ink792.xml"/><Relationship Id="rId659" Type="http://schemas.openxmlformats.org/officeDocument/2006/relationships/customXml" Target="../ink/ink841.xml"/><Relationship Id="rId214" Type="http://schemas.openxmlformats.org/officeDocument/2006/relationships/image" Target="../media/image624.png"/><Relationship Id="rId298" Type="http://schemas.openxmlformats.org/officeDocument/2006/relationships/image" Target="../media/image666.png"/><Relationship Id="rId421" Type="http://schemas.openxmlformats.org/officeDocument/2006/relationships/customXml" Target="../ink/ink722.xml"/><Relationship Id="rId519" Type="http://schemas.openxmlformats.org/officeDocument/2006/relationships/customXml" Target="../ink/ink771.xml"/><Relationship Id="rId158" Type="http://schemas.openxmlformats.org/officeDocument/2006/relationships/image" Target="../media/image596.png"/><Relationship Id="rId726" Type="http://schemas.openxmlformats.org/officeDocument/2006/relationships/image" Target="../media/image880.png"/><Relationship Id="rId62" Type="http://schemas.openxmlformats.org/officeDocument/2006/relationships/image" Target="../media/image548.png"/><Relationship Id="rId365" Type="http://schemas.openxmlformats.org/officeDocument/2006/relationships/customXml" Target="../ink/ink694.xml"/><Relationship Id="rId572" Type="http://schemas.openxmlformats.org/officeDocument/2006/relationships/image" Target="../media/image803.png"/><Relationship Id="rId225" Type="http://schemas.openxmlformats.org/officeDocument/2006/relationships/customXml" Target="../ink/ink624.xml"/><Relationship Id="rId432" Type="http://schemas.openxmlformats.org/officeDocument/2006/relationships/image" Target="../media/image733.png"/><Relationship Id="rId737" Type="http://schemas.openxmlformats.org/officeDocument/2006/relationships/customXml" Target="../ink/ink880.xml"/><Relationship Id="rId73" Type="http://schemas.openxmlformats.org/officeDocument/2006/relationships/customXml" Target="../ink/ink548.xml"/><Relationship Id="rId169" Type="http://schemas.openxmlformats.org/officeDocument/2006/relationships/customXml" Target="../ink/ink596.xml"/><Relationship Id="rId376" Type="http://schemas.openxmlformats.org/officeDocument/2006/relationships/image" Target="../media/image705.png"/><Relationship Id="rId583" Type="http://schemas.openxmlformats.org/officeDocument/2006/relationships/customXml" Target="../ink/ink803.xml"/><Relationship Id="rId790" Type="http://schemas.openxmlformats.org/officeDocument/2006/relationships/image" Target="../media/image912.png"/><Relationship Id="rId4" Type="http://schemas.openxmlformats.org/officeDocument/2006/relationships/image" Target="../media/image519.png"/><Relationship Id="rId236" Type="http://schemas.openxmlformats.org/officeDocument/2006/relationships/image" Target="../media/image635.png"/><Relationship Id="rId443" Type="http://schemas.openxmlformats.org/officeDocument/2006/relationships/customXml" Target="../ink/ink733.xml"/><Relationship Id="rId650" Type="http://schemas.openxmlformats.org/officeDocument/2006/relationships/image" Target="../media/image842.png"/><Relationship Id="rId303" Type="http://schemas.openxmlformats.org/officeDocument/2006/relationships/customXml" Target="../ink/ink663.xml"/><Relationship Id="rId748" Type="http://schemas.openxmlformats.org/officeDocument/2006/relationships/image" Target="../media/image891.png"/><Relationship Id="rId84" Type="http://schemas.openxmlformats.org/officeDocument/2006/relationships/image" Target="../media/image559.png"/><Relationship Id="rId387" Type="http://schemas.openxmlformats.org/officeDocument/2006/relationships/customXml" Target="../ink/ink705.xml"/><Relationship Id="rId510" Type="http://schemas.openxmlformats.org/officeDocument/2006/relationships/image" Target="../media/image772.png"/><Relationship Id="rId594" Type="http://schemas.openxmlformats.org/officeDocument/2006/relationships/image" Target="../media/image814.png"/><Relationship Id="rId608" Type="http://schemas.openxmlformats.org/officeDocument/2006/relationships/image" Target="../media/image821.png"/><Relationship Id="rId247" Type="http://schemas.openxmlformats.org/officeDocument/2006/relationships/customXml" Target="../ink/ink635.xml"/><Relationship Id="rId107" Type="http://schemas.openxmlformats.org/officeDocument/2006/relationships/customXml" Target="../ink/ink565.xml"/><Relationship Id="rId454" Type="http://schemas.openxmlformats.org/officeDocument/2006/relationships/image" Target="../media/image744.png"/><Relationship Id="rId661" Type="http://schemas.openxmlformats.org/officeDocument/2006/relationships/customXml" Target="../ink/ink842.xml"/><Relationship Id="rId759" Type="http://schemas.openxmlformats.org/officeDocument/2006/relationships/customXml" Target="../ink/ink891.xml"/><Relationship Id="rId11" Type="http://schemas.openxmlformats.org/officeDocument/2006/relationships/customXml" Target="../ink/ink517.xml"/><Relationship Id="rId314" Type="http://schemas.openxmlformats.org/officeDocument/2006/relationships/image" Target="../media/image674.png"/><Relationship Id="rId398" Type="http://schemas.openxmlformats.org/officeDocument/2006/relationships/image" Target="../media/image716.png"/><Relationship Id="rId521" Type="http://schemas.openxmlformats.org/officeDocument/2006/relationships/customXml" Target="../ink/ink772.xml"/><Relationship Id="rId619" Type="http://schemas.openxmlformats.org/officeDocument/2006/relationships/customXml" Target="../ink/ink821.xml"/><Relationship Id="rId95" Type="http://schemas.openxmlformats.org/officeDocument/2006/relationships/customXml" Target="../ink/ink559.xml"/><Relationship Id="rId160" Type="http://schemas.openxmlformats.org/officeDocument/2006/relationships/image" Target="../media/image597.png"/><Relationship Id="rId258" Type="http://schemas.openxmlformats.org/officeDocument/2006/relationships/image" Target="../media/image646.png"/><Relationship Id="rId465" Type="http://schemas.openxmlformats.org/officeDocument/2006/relationships/customXml" Target="../ink/ink744.xml"/><Relationship Id="rId672" Type="http://schemas.openxmlformats.org/officeDocument/2006/relationships/image" Target="../media/image85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7.xml"/><Relationship Id="rId299" Type="http://schemas.openxmlformats.org/officeDocument/2006/relationships/customXml" Target="../ink/ink1058.xml"/><Relationship Id="rId21" Type="http://schemas.openxmlformats.org/officeDocument/2006/relationships/customXml" Target="../ink/ink919.xml"/><Relationship Id="rId63" Type="http://schemas.openxmlformats.org/officeDocument/2006/relationships/customXml" Target="../ink/ink940.xml"/><Relationship Id="rId159" Type="http://schemas.openxmlformats.org/officeDocument/2006/relationships/customXml" Target="../ink/ink988.xml"/><Relationship Id="rId324" Type="http://schemas.openxmlformats.org/officeDocument/2006/relationships/image" Target="../media/image18.png"/><Relationship Id="rId366" Type="http://schemas.openxmlformats.org/officeDocument/2006/relationships/image" Target="../media/image1096.png"/><Relationship Id="rId170" Type="http://schemas.openxmlformats.org/officeDocument/2006/relationships/image" Target="../media/image999.png"/><Relationship Id="rId226" Type="http://schemas.openxmlformats.org/officeDocument/2006/relationships/image" Target="../media/image1027.png"/><Relationship Id="rId433" Type="http://schemas.openxmlformats.org/officeDocument/2006/relationships/customXml" Target="../ink/ink1125.xml"/><Relationship Id="rId268" Type="http://schemas.openxmlformats.org/officeDocument/2006/relationships/image" Target="../media/image1048.png"/><Relationship Id="rId32" Type="http://schemas.openxmlformats.org/officeDocument/2006/relationships/image" Target="../media/image930.png"/><Relationship Id="rId74" Type="http://schemas.openxmlformats.org/officeDocument/2006/relationships/image" Target="../media/image951.png"/><Relationship Id="rId128" Type="http://schemas.openxmlformats.org/officeDocument/2006/relationships/image" Target="../media/image978.png"/><Relationship Id="rId335" Type="http://schemas.openxmlformats.org/officeDocument/2006/relationships/customXml" Target="../ink/ink1076.xml"/><Relationship Id="rId377" Type="http://schemas.openxmlformats.org/officeDocument/2006/relationships/customXml" Target="../ink/ink1097.xml"/><Relationship Id="rId5" Type="http://schemas.openxmlformats.org/officeDocument/2006/relationships/customXml" Target="../ink/ink911.xml"/><Relationship Id="rId181" Type="http://schemas.openxmlformats.org/officeDocument/2006/relationships/customXml" Target="../ink/ink999.xml"/><Relationship Id="rId237" Type="http://schemas.openxmlformats.org/officeDocument/2006/relationships/customXml" Target="../ink/ink1027.xml"/><Relationship Id="rId402" Type="http://schemas.openxmlformats.org/officeDocument/2006/relationships/image" Target="../media/image1114.png"/><Relationship Id="rId279" Type="http://schemas.openxmlformats.org/officeDocument/2006/relationships/customXml" Target="../ink/ink1048.xml"/><Relationship Id="rId444" Type="http://schemas.openxmlformats.org/officeDocument/2006/relationships/image" Target="../media/image1135.png"/><Relationship Id="rId43" Type="http://schemas.openxmlformats.org/officeDocument/2006/relationships/customXml" Target="../ink/ink930.xml"/><Relationship Id="rId139" Type="http://schemas.openxmlformats.org/officeDocument/2006/relationships/customXml" Target="../ink/ink978.xml"/><Relationship Id="rId290" Type="http://schemas.openxmlformats.org/officeDocument/2006/relationships/image" Target="../media/image1059.png"/><Relationship Id="rId304" Type="http://schemas.openxmlformats.org/officeDocument/2006/relationships/image" Target="../media/image1066.png"/><Relationship Id="rId346" Type="http://schemas.openxmlformats.org/officeDocument/2006/relationships/image" Target="../media/image1086.png"/><Relationship Id="rId388" Type="http://schemas.openxmlformats.org/officeDocument/2006/relationships/image" Target="../media/image1107.png"/><Relationship Id="rId85" Type="http://schemas.openxmlformats.org/officeDocument/2006/relationships/customXml" Target="../ink/ink951.xml"/><Relationship Id="rId150" Type="http://schemas.openxmlformats.org/officeDocument/2006/relationships/image" Target="../media/image989.png"/><Relationship Id="rId192" Type="http://schemas.openxmlformats.org/officeDocument/2006/relationships/image" Target="../media/image1010.png"/><Relationship Id="rId206" Type="http://schemas.openxmlformats.org/officeDocument/2006/relationships/image" Target="../media/image1017.png"/><Relationship Id="rId413" Type="http://schemas.openxmlformats.org/officeDocument/2006/relationships/customXml" Target="../ink/ink1115.xml"/><Relationship Id="rId248" Type="http://schemas.openxmlformats.org/officeDocument/2006/relationships/image" Target="../media/image1038.png"/><Relationship Id="rId455" Type="http://schemas.openxmlformats.org/officeDocument/2006/relationships/customXml" Target="../ink/ink1136.xml"/><Relationship Id="rId12" Type="http://schemas.openxmlformats.org/officeDocument/2006/relationships/image" Target="../media/image920.png"/><Relationship Id="rId108" Type="http://schemas.openxmlformats.org/officeDocument/2006/relationships/image" Target="../media/image968.png"/><Relationship Id="rId315" Type="http://schemas.openxmlformats.org/officeDocument/2006/relationships/customXml" Target="../ink/ink1066.xml"/><Relationship Id="rId357" Type="http://schemas.openxmlformats.org/officeDocument/2006/relationships/customXml" Target="../ink/ink1087.xml"/><Relationship Id="rId54" Type="http://schemas.openxmlformats.org/officeDocument/2006/relationships/image" Target="../media/image941.png"/><Relationship Id="rId96" Type="http://schemas.openxmlformats.org/officeDocument/2006/relationships/image" Target="../media/image962.png"/><Relationship Id="rId161" Type="http://schemas.openxmlformats.org/officeDocument/2006/relationships/customXml" Target="../ink/ink989.xml"/><Relationship Id="rId217" Type="http://schemas.openxmlformats.org/officeDocument/2006/relationships/customXml" Target="../ink/ink1017.xml"/><Relationship Id="rId399" Type="http://schemas.openxmlformats.org/officeDocument/2006/relationships/customXml" Target="../ink/ink1108.xml"/><Relationship Id="rId259" Type="http://schemas.openxmlformats.org/officeDocument/2006/relationships/customXml" Target="../ink/ink1038.xml"/><Relationship Id="rId424" Type="http://schemas.openxmlformats.org/officeDocument/2006/relationships/image" Target="../media/image1125.png"/><Relationship Id="rId466" Type="http://schemas.openxmlformats.org/officeDocument/2006/relationships/image" Target="../media/image1146.png"/><Relationship Id="rId23" Type="http://schemas.openxmlformats.org/officeDocument/2006/relationships/customXml" Target="../ink/ink920.xml"/><Relationship Id="rId119" Type="http://schemas.openxmlformats.org/officeDocument/2006/relationships/customXml" Target="../ink/ink968.xml"/><Relationship Id="rId270" Type="http://schemas.openxmlformats.org/officeDocument/2006/relationships/image" Target="../media/image1049.png"/><Relationship Id="rId326" Type="http://schemas.openxmlformats.org/officeDocument/2006/relationships/image" Target="../media/image1076.png"/><Relationship Id="rId65" Type="http://schemas.openxmlformats.org/officeDocument/2006/relationships/customXml" Target="../ink/ink941.xml"/><Relationship Id="rId130" Type="http://schemas.openxmlformats.org/officeDocument/2006/relationships/image" Target="../media/image979.png"/><Relationship Id="rId368" Type="http://schemas.openxmlformats.org/officeDocument/2006/relationships/image" Target="../media/image1097.png"/><Relationship Id="rId172" Type="http://schemas.openxmlformats.org/officeDocument/2006/relationships/image" Target="../media/image1000.png"/><Relationship Id="rId228" Type="http://schemas.openxmlformats.org/officeDocument/2006/relationships/image" Target="../media/image1028.png"/><Relationship Id="rId435" Type="http://schemas.openxmlformats.org/officeDocument/2006/relationships/customXml" Target="../ink/ink1126.xml"/><Relationship Id="rId281" Type="http://schemas.openxmlformats.org/officeDocument/2006/relationships/customXml" Target="../ink/ink1049.xml"/><Relationship Id="rId337" Type="http://schemas.openxmlformats.org/officeDocument/2006/relationships/customXml" Target="../ink/ink1077.xml"/><Relationship Id="rId34" Type="http://schemas.openxmlformats.org/officeDocument/2006/relationships/image" Target="../media/image931.png"/><Relationship Id="rId76" Type="http://schemas.openxmlformats.org/officeDocument/2006/relationships/image" Target="../media/image952.png"/><Relationship Id="rId141" Type="http://schemas.openxmlformats.org/officeDocument/2006/relationships/customXml" Target="../ink/ink979.xml"/><Relationship Id="rId379" Type="http://schemas.openxmlformats.org/officeDocument/2006/relationships/customXml" Target="../ink/ink1098.xml"/><Relationship Id="rId7" Type="http://schemas.openxmlformats.org/officeDocument/2006/relationships/customXml" Target="../ink/ink912.xml"/><Relationship Id="rId183" Type="http://schemas.openxmlformats.org/officeDocument/2006/relationships/customXml" Target="../ink/ink1000.xml"/><Relationship Id="rId239" Type="http://schemas.openxmlformats.org/officeDocument/2006/relationships/customXml" Target="../ink/ink1028.xml"/><Relationship Id="rId390" Type="http://schemas.openxmlformats.org/officeDocument/2006/relationships/image" Target="../media/image1108.png"/><Relationship Id="rId404" Type="http://schemas.openxmlformats.org/officeDocument/2006/relationships/image" Target="../media/image1115.png"/><Relationship Id="rId446" Type="http://schemas.openxmlformats.org/officeDocument/2006/relationships/image" Target="../media/image1136.png"/><Relationship Id="rId250" Type="http://schemas.openxmlformats.org/officeDocument/2006/relationships/image" Target="../media/image1039.png"/><Relationship Id="rId292" Type="http://schemas.openxmlformats.org/officeDocument/2006/relationships/image" Target="../media/image1060.png"/><Relationship Id="rId306" Type="http://schemas.openxmlformats.org/officeDocument/2006/relationships/image" Target="../media/image1067.png"/><Relationship Id="rId45" Type="http://schemas.openxmlformats.org/officeDocument/2006/relationships/customXml" Target="../ink/ink931.xml"/><Relationship Id="rId87" Type="http://schemas.openxmlformats.org/officeDocument/2006/relationships/customXml" Target="../ink/ink952.xml"/><Relationship Id="rId110" Type="http://schemas.openxmlformats.org/officeDocument/2006/relationships/image" Target="../media/image969.png"/><Relationship Id="rId348" Type="http://schemas.openxmlformats.org/officeDocument/2006/relationships/image" Target="../media/image1087.png"/><Relationship Id="rId152" Type="http://schemas.openxmlformats.org/officeDocument/2006/relationships/image" Target="../media/image990.png"/><Relationship Id="rId194" Type="http://schemas.openxmlformats.org/officeDocument/2006/relationships/image" Target="../media/image1011.png"/><Relationship Id="rId208" Type="http://schemas.openxmlformats.org/officeDocument/2006/relationships/image" Target="../media/image1018.png"/><Relationship Id="rId415" Type="http://schemas.openxmlformats.org/officeDocument/2006/relationships/customXml" Target="../ink/ink1116.xml"/><Relationship Id="rId457" Type="http://schemas.openxmlformats.org/officeDocument/2006/relationships/customXml" Target="../ink/ink1137.xml"/><Relationship Id="rId261" Type="http://schemas.openxmlformats.org/officeDocument/2006/relationships/customXml" Target="../ink/ink1039.xml"/><Relationship Id="rId14" Type="http://schemas.openxmlformats.org/officeDocument/2006/relationships/image" Target="../media/image921.png"/><Relationship Id="rId56" Type="http://schemas.openxmlformats.org/officeDocument/2006/relationships/image" Target="../media/image942.png"/><Relationship Id="rId317" Type="http://schemas.openxmlformats.org/officeDocument/2006/relationships/customXml" Target="../ink/ink1067.xml"/><Relationship Id="rId359" Type="http://schemas.openxmlformats.org/officeDocument/2006/relationships/customXml" Target="../ink/ink1088.xml"/><Relationship Id="rId98" Type="http://schemas.openxmlformats.org/officeDocument/2006/relationships/image" Target="../media/image963.png"/><Relationship Id="rId121" Type="http://schemas.openxmlformats.org/officeDocument/2006/relationships/customXml" Target="../ink/ink969.xml"/><Relationship Id="rId163" Type="http://schemas.openxmlformats.org/officeDocument/2006/relationships/customXml" Target="../ink/ink990.xml"/><Relationship Id="rId219" Type="http://schemas.openxmlformats.org/officeDocument/2006/relationships/customXml" Target="../ink/ink1018.xml"/><Relationship Id="rId370" Type="http://schemas.openxmlformats.org/officeDocument/2006/relationships/image" Target="../media/image1098.png"/><Relationship Id="rId426" Type="http://schemas.openxmlformats.org/officeDocument/2006/relationships/image" Target="../media/image1126.png"/><Relationship Id="rId230" Type="http://schemas.openxmlformats.org/officeDocument/2006/relationships/image" Target="../media/image1029.png"/><Relationship Id="rId25" Type="http://schemas.openxmlformats.org/officeDocument/2006/relationships/customXml" Target="../ink/ink921.xml"/><Relationship Id="rId67" Type="http://schemas.openxmlformats.org/officeDocument/2006/relationships/customXml" Target="../ink/ink942.xml"/><Relationship Id="rId272" Type="http://schemas.openxmlformats.org/officeDocument/2006/relationships/image" Target="../media/image1050.png"/><Relationship Id="rId328" Type="http://schemas.openxmlformats.org/officeDocument/2006/relationships/image" Target="../media/image1077.png"/><Relationship Id="rId132" Type="http://schemas.openxmlformats.org/officeDocument/2006/relationships/image" Target="../media/image980.png"/><Relationship Id="rId174" Type="http://schemas.openxmlformats.org/officeDocument/2006/relationships/image" Target="../media/image1001.png"/><Relationship Id="rId381" Type="http://schemas.openxmlformats.org/officeDocument/2006/relationships/customXml" Target="../ink/ink1099.xml"/><Relationship Id="rId241" Type="http://schemas.openxmlformats.org/officeDocument/2006/relationships/customXml" Target="../ink/ink1029.xml"/><Relationship Id="rId437" Type="http://schemas.openxmlformats.org/officeDocument/2006/relationships/customXml" Target="../ink/ink1127.xml"/><Relationship Id="rId36" Type="http://schemas.openxmlformats.org/officeDocument/2006/relationships/image" Target="../media/image932.png"/><Relationship Id="rId283" Type="http://schemas.openxmlformats.org/officeDocument/2006/relationships/customXml" Target="../ink/ink1050.xml"/><Relationship Id="rId339" Type="http://schemas.openxmlformats.org/officeDocument/2006/relationships/customXml" Target="../ink/ink1078.xml"/><Relationship Id="rId78" Type="http://schemas.openxmlformats.org/officeDocument/2006/relationships/image" Target="../media/image953.png"/><Relationship Id="rId101" Type="http://schemas.openxmlformats.org/officeDocument/2006/relationships/customXml" Target="../ink/ink959.xml"/><Relationship Id="rId143" Type="http://schemas.openxmlformats.org/officeDocument/2006/relationships/customXml" Target="../ink/ink980.xml"/><Relationship Id="rId185" Type="http://schemas.openxmlformats.org/officeDocument/2006/relationships/customXml" Target="../ink/ink1001.xml"/><Relationship Id="rId350" Type="http://schemas.openxmlformats.org/officeDocument/2006/relationships/image" Target="../media/image1088.png"/><Relationship Id="rId406" Type="http://schemas.openxmlformats.org/officeDocument/2006/relationships/image" Target="../media/image1116.png"/><Relationship Id="rId9" Type="http://schemas.openxmlformats.org/officeDocument/2006/relationships/customXml" Target="../ink/ink913.xml"/><Relationship Id="rId210" Type="http://schemas.openxmlformats.org/officeDocument/2006/relationships/image" Target="../media/image1019.png"/><Relationship Id="rId392" Type="http://schemas.openxmlformats.org/officeDocument/2006/relationships/image" Target="../media/image1109.png"/><Relationship Id="rId448" Type="http://schemas.openxmlformats.org/officeDocument/2006/relationships/image" Target="../media/image1137.png"/><Relationship Id="rId252" Type="http://schemas.openxmlformats.org/officeDocument/2006/relationships/image" Target="../media/image1040.png"/><Relationship Id="rId294" Type="http://schemas.openxmlformats.org/officeDocument/2006/relationships/image" Target="../media/image1061.png"/><Relationship Id="rId308" Type="http://schemas.openxmlformats.org/officeDocument/2006/relationships/image" Target="../media/image1068.png"/><Relationship Id="rId47" Type="http://schemas.openxmlformats.org/officeDocument/2006/relationships/customXml" Target="../ink/ink932.xml"/><Relationship Id="rId89" Type="http://schemas.openxmlformats.org/officeDocument/2006/relationships/customXml" Target="../ink/ink953.xml"/><Relationship Id="rId112" Type="http://schemas.openxmlformats.org/officeDocument/2006/relationships/image" Target="../media/image970.png"/><Relationship Id="rId154" Type="http://schemas.openxmlformats.org/officeDocument/2006/relationships/image" Target="../media/image991.png"/><Relationship Id="rId361" Type="http://schemas.openxmlformats.org/officeDocument/2006/relationships/customXml" Target="../ink/ink1089.xml"/><Relationship Id="rId196" Type="http://schemas.openxmlformats.org/officeDocument/2006/relationships/image" Target="../media/image1012.png"/><Relationship Id="rId417" Type="http://schemas.openxmlformats.org/officeDocument/2006/relationships/customXml" Target="../ink/ink1117.xml"/><Relationship Id="rId459" Type="http://schemas.openxmlformats.org/officeDocument/2006/relationships/customXml" Target="../ink/ink1138.xml"/><Relationship Id="rId16" Type="http://schemas.openxmlformats.org/officeDocument/2006/relationships/image" Target="../media/image922.png"/><Relationship Id="rId221" Type="http://schemas.openxmlformats.org/officeDocument/2006/relationships/customXml" Target="../ink/ink1019.xml"/><Relationship Id="rId263" Type="http://schemas.openxmlformats.org/officeDocument/2006/relationships/customXml" Target="../ink/ink1040.xml"/><Relationship Id="rId319" Type="http://schemas.openxmlformats.org/officeDocument/2006/relationships/customXml" Target="../ink/ink1068.xml"/><Relationship Id="rId58" Type="http://schemas.openxmlformats.org/officeDocument/2006/relationships/image" Target="../media/image943.png"/><Relationship Id="rId123" Type="http://schemas.openxmlformats.org/officeDocument/2006/relationships/customXml" Target="../ink/ink970.xml"/><Relationship Id="rId330" Type="http://schemas.openxmlformats.org/officeDocument/2006/relationships/image" Target="../media/image1078.png"/><Relationship Id="rId165" Type="http://schemas.openxmlformats.org/officeDocument/2006/relationships/customXml" Target="../ink/ink991.xml"/><Relationship Id="rId372" Type="http://schemas.openxmlformats.org/officeDocument/2006/relationships/image" Target="../media/image1099.png"/><Relationship Id="rId428" Type="http://schemas.openxmlformats.org/officeDocument/2006/relationships/image" Target="../media/image1127.png"/><Relationship Id="rId232" Type="http://schemas.openxmlformats.org/officeDocument/2006/relationships/image" Target="../media/image1030.png"/><Relationship Id="rId274" Type="http://schemas.openxmlformats.org/officeDocument/2006/relationships/image" Target="../media/image1051.png"/><Relationship Id="rId27" Type="http://schemas.openxmlformats.org/officeDocument/2006/relationships/customXml" Target="../ink/ink922.xml"/><Relationship Id="rId69" Type="http://schemas.openxmlformats.org/officeDocument/2006/relationships/customXml" Target="../ink/ink943.xml"/><Relationship Id="rId134" Type="http://schemas.openxmlformats.org/officeDocument/2006/relationships/image" Target="../media/image981.png"/><Relationship Id="rId80" Type="http://schemas.openxmlformats.org/officeDocument/2006/relationships/image" Target="../media/image954.png"/><Relationship Id="rId176" Type="http://schemas.openxmlformats.org/officeDocument/2006/relationships/image" Target="../media/image1002.png"/><Relationship Id="rId341" Type="http://schemas.openxmlformats.org/officeDocument/2006/relationships/customXml" Target="../ink/ink1079.xml"/><Relationship Id="rId383" Type="http://schemas.openxmlformats.org/officeDocument/2006/relationships/customXml" Target="../ink/ink1100.xml"/><Relationship Id="rId439" Type="http://schemas.openxmlformats.org/officeDocument/2006/relationships/customXml" Target="../ink/ink1128.xml"/><Relationship Id="rId201" Type="http://schemas.openxmlformats.org/officeDocument/2006/relationships/customXml" Target="../ink/ink1009.xml"/><Relationship Id="rId243" Type="http://schemas.openxmlformats.org/officeDocument/2006/relationships/customXml" Target="../ink/ink1030.xml"/><Relationship Id="rId285" Type="http://schemas.openxmlformats.org/officeDocument/2006/relationships/customXml" Target="../ink/ink1051.xml"/><Relationship Id="rId450" Type="http://schemas.openxmlformats.org/officeDocument/2006/relationships/image" Target="../media/image1138.png"/><Relationship Id="rId38" Type="http://schemas.openxmlformats.org/officeDocument/2006/relationships/image" Target="../media/image933.png"/><Relationship Id="rId103" Type="http://schemas.openxmlformats.org/officeDocument/2006/relationships/customXml" Target="../ink/ink960.xml"/><Relationship Id="rId310" Type="http://schemas.openxmlformats.org/officeDocument/2006/relationships/image" Target="../media/image1069.png"/><Relationship Id="rId91" Type="http://schemas.openxmlformats.org/officeDocument/2006/relationships/customXml" Target="../ink/ink954.xml"/><Relationship Id="rId145" Type="http://schemas.openxmlformats.org/officeDocument/2006/relationships/customXml" Target="../ink/ink981.xml"/><Relationship Id="rId187" Type="http://schemas.openxmlformats.org/officeDocument/2006/relationships/customXml" Target="../ink/ink1002.xml"/><Relationship Id="rId352" Type="http://schemas.openxmlformats.org/officeDocument/2006/relationships/image" Target="../media/image1089.png"/><Relationship Id="rId394" Type="http://schemas.openxmlformats.org/officeDocument/2006/relationships/image" Target="../media/image1110.png"/><Relationship Id="rId408" Type="http://schemas.openxmlformats.org/officeDocument/2006/relationships/image" Target="../media/image1117.png"/><Relationship Id="rId212" Type="http://schemas.openxmlformats.org/officeDocument/2006/relationships/image" Target="../media/image1020.png"/><Relationship Id="rId254" Type="http://schemas.openxmlformats.org/officeDocument/2006/relationships/image" Target="../media/image1041.png"/><Relationship Id="rId49" Type="http://schemas.openxmlformats.org/officeDocument/2006/relationships/customXml" Target="../ink/ink933.xml"/><Relationship Id="rId114" Type="http://schemas.openxmlformats.org/officeDocument/2006/relationships/image" Target="../media/image971.png"/><Relationship Id="rId296" Type="http://schemas.openxmlformats.org/officeDocument/2006/relationships/image" Target="../media/image1062.png"/><Relationship Id="rId461" Type="http://schemas.openxmlformats.org/officeDocument/2006/relationships/customXml" Target="../ink/ink1139.xml"/><Relationship Id="rId60" Type="http://schemas.openxmlformats.org/officeDocument/2006/relationships/image" Target="../media/image944.png"/><Relationship Id="rId156" Type="http://schemas.openxmlformats.org/officeDocument/2006/relationships/image" Target="../media/image992.png"/><Relationship Id="rId198" Type="http://schemas.openxmlformats.org/officeDocument/2006/relationships/image" Target="../media/image1013.png"/><Relationship Id="rId321" Type="http://schemas.openxmlformats.org/officeDocument/2006/relationships/customXml" Target="../ink/ink1069.xml"/><Relationship Id="rId363" Type="http://schemas.openxmlformats.org/officeDocument/2006/relationships/customXml" Target="../ink/ink1090.xml"/><Relationship Id="rId419" Type="http://schemas.openxmlformats.org/officeDocument/2006/relationships/customXml" Target="../ink/ink1118.xml"/><Relationship Id="rId223" Type="http://schemas.openxmlformats.org/officeDocument/2006/relationships/customXml" Target="../ink/ink1020.xml"/><Relationship Id="rId430" Type="http://schemas.openxmlformats.org/officeDocument/2006/relationships/image" Target="../media/image1128.png"/><Relationship Id="rId18" Type="http://schemas.openxmlformats.org/officeDocument/2006/relationships/image" Target="../media/image923.png"/><Relationship Id="rId265" Type="http://schemas.openxmlformats.org/officeDocument/2006/relationships/customXml" Target="../ink/ink1041.xml"/><Relationship Id="rId125" Type="http://schemas.openxmlformats.org/officeDocument/2006/relationships/customXml" Target="../ink/ink971.xml"/><Relationship Id="rId167" Type="http://schemas.openxmlformats.org/officeDocument/2006/relationships/customXml" Target="../ink/ink992.xml"/><Relationship Id="rId332" Type="http://schemas.openxmlformats.org/officeDocument/2006/relationships/image" Target="../media/image1079.png"/><Relationship Id="rId374" Type="http://schemas.openxmlformats.org/officeDocument/2006/relationships/image" Target="../media/image1100.png"/><Relationship Id="rId71" Type="http://schemas.openxmlformats.org/officeDocument/2006/relationships/customXml" Target="../ink/ink944.xml"/><Relationship Id="rId234" Type="http://schemas.openxmlformats.org/officeDocument/2006/relationships/image" Target="../media/image1031.png"/><Relationship Id="rId2" Type="http://schemas.openxmlformats.org/officeDocument/2006/relationships/image" Target="../media/image1510.png"/><Relationship Id="rId29" Type="http://schemas.openxmlformats.org/officeDocument/2006/relationships/customXml" Target="../ink/ink923.xml"/><Relationship Id="rId276" Type="http://schemas.openxmlformats.org/officeDocument/2006/relationships/image" Target="../media/image1052.png"/><Relationship Id="rId441" Type="http://schemas.openxmlformats.org/officeDocument/2006/relationships/customXml" Target="../ink/ink1129.xml"/><Relationship Id="rId40" Type="http://schemas.openxmlformats.org/officeDocument/2006/relationships/image" Target="../media/image934.png"/><Relationship Id="rId136" Type="http://schemas.openxmlformats.org/officeDocument/2006/relationships/image" Target="../media/image982.png"/><Relationship Id="rId178" Type="http://schemas.openxmlformats.org/officeDocument/2006/relationships/image" Target="../media/image1003.png"/><Relationship Id="rId301" Type="http://schemas.openxmlformats.org/officeDocument/2006/relationships/customXml" Target="../ink/ink1059.xml"/><Relationship Id="rId343" Type="http://schemas.openxmlformats.org/officeDocument/2006/relationships/customXml" Target="../ink/ink1080.xml"/><Relationship Id="rId61" Type="http://schemas.openxmlformats.org/officeDocument/2006/relationships/customXml" Target="../ink/ink939.xml"/><Relationship Id="rId82" Type="http://schemas.openxmlformats.org/officeDocument/2006/relationships/image" Target="../media/image955.png"/><Relationship Id="rId199" Type="http://schemas.openxmlformats.org/officeDocument/2006/relationships/customXml" Target="../ink/ink1008.xml"/><Relationship Id="rId203" Type="http://schemas.openxmlformats.org/officeDocument/2006/relationships/customXml" Target="../ink/ink1010.xml"/><Relationship Id="rId385" Type="http://schemas.openxmlformats.org/officeDocument/2006/relationships/customXml" Target="../ink/ink1101.xml"/><Relationship Id="rId19" Type="http://schemas.openxmlformats.org/officeDocument/2006/relationships/customXml" Target="../ink/ink918.xml"/><Relationship Id="rId224" Type="http://schemas.openxmlformats.org/officeDocument/2006/relationships/image" Target="../media/image1026.png"/><Relationship Id="rId245" Type="http://schemas.openxmlformats.org/officeDocument/2006/relationships/customXml" Target="../ink/ink1031.xml"/><Relationship Id="rId266" Type="http://schemas.openxmlformats.org/officeDocument/2006/relationships/image" Target="../media/image1047.png"/><Relationship Id="rId287" Type="http://schemas.openxmlformats.org/officeDocument/2006/relationships/customXml" Target="../ink/ink1052.xml"/><Relationship Id="rId410" Type="http://schemas.openxmlformats.org/officeDocument/2006/relationships/image" Target="../media/image1118.png"/><Relationship Id="rId431" Type="http://schemas.openxmlformats.org/officeDocument/2006/relationships/customXml" Target="../ink/ink1124.xml"/><Relationship Id="rId452" Type="http://schemas.openxmlformats.org/officeDocument/2006/relationships/image" Target="../media/image1139.png"/><Relationship Id="rId30" Type="http://schemas.openxmlformats.org/officeDocument/2006/relationships/image" Target="../media/image929.png"/><Relationship Id="rId105" Type="http://schemas.openxmlformats.org/officeDocument/2006/relationships/customXml" Target="../ink/ink961.xml"/><Relationship Id="rId126" Type="http://schemas.openxmlformats.org/officeDocument/2006/relationships/image" Target="../media/image977.png"/><Relationship Id="rId147" Type="http://schemas.openxmlformats.org/officeDocument/2006/relationships/customXml" Target="../ink/ink982.xml"/><Relationship Id="rId168" Type="http://schemas.openxmlformats.org/officeDocument/2006/relationships/image" Target="../media/image998.png"/><Relationship Id="rId312" Type="http://schemas.openxmlformats.org/officeDocument/2006/relationships/image" Target="../media/image1070.png"/><Relationship Id="rId333" Type="http://schemas.openxmlformats.org/officeDocument/2006/relationships/customXml" Target="../ink/ink1075.xml"/><Relationship Id="rId354" Type="http://schemas.openxmlformats.org/officeDocument/2006/relationships/image" Target="../media/image1090.png"/><Relationship Id="rId51" Type="http://schemas.openxmlformats.org/officeDocument/2006/relationships/customXml" Target="../ink/ink934.xml"/><Relationship Id="rId72" Type="http://schemas.openxmlformats.org/officeDocument/2006/relationships/image" Target="../media/image950.png"/><Relationship Id="rId93" Type="http://schemas.openxmlformats.org/officeDocument/2006/relationships/customXml" Target="../ink/ink955.xml"/><Relationship Id="rId189" Type="http://schemas.openxmlformats.org/officeDocument/2006/relationships/customXml" Target="../ink/ink1003.xml"/><Relationship Id="rId375" Type="http://schemas.openxmlformats.org/officeDocument/2006/relationships/customXml" Target="../ink/ink1096.xml"/><Relationship Id="rId396" Type="http://schemas.openxmlformats.org/officeDocument/2006/relationships/image" Target="../media/image1111.png"/><Relationship Id="rId3" Type="http://schemas.openxmlformats.org/officeDocument/2006/relationships/customXml" Target="../ink/ink910.xml"/><Relationship Id="rId214" Type="http://schemas.openxmlformats.org/officeDocument/2006/relationships/image" Target="../media/image1021.png"/><Relationship Id="rId235" Type="http://schemas.openxmlformats.org/officeDocument/2006/relationships/customXml" Target="../ink/ink1026.xml"/><Relationship Id="rId256" Type="http://schemas.openxmlformats.org/officeDocument/2006/relationships/image" Target="../media/image1042.png"/><Relationship Id="rId277" Type="http://schemas.openxmlformats.org/officeDocument/2006/relationships/customXml" Target="../ink/ink1047.xml"/><Relationship Id="rId298" Type="http://schemas.openxmlformats.org/officeDocument/2006/relationships/image" Target="../media/image1063.png"/><Relationship Id="rId400" Type="http://schemas.openxmlformats.org/officeDocument/2006/relationships/image" Target="../media/image1113.png"/><Relationship Id="rId421" Type="http://schemas.openxmlformats.org/officeDocument/2006/relationships/customXml" Target="../ink/ink1119.xml"/><Relationship Id="rId442" Type="http://schemas.openxmlformats.org/officeDocument/2006/relationships/image" Target="../media/image1134.png"/><Relationship Id="rId463" Type="http://schemas.openxmlformats.org/officeDocument/2006/relationships/customXml" Target="../ink/ink1140.xml"/><Relationship Id="rId116" Type="http://schemas.openxmlformats.org/officeDocument/2006/relationships/image" Target="../media/image972.png"/><Relationship Id="rId137" Type="http://schemas.openxmlformats.org/officeDocument/2006/relationships/customXml" Target="../ink/ink977.xml"/><Relationship Id="rId158" Type="http://schemas.openxmlformats.org/officeDocument/2006/relationships/image" Target="../media/image993.png"/><Relationship Id="rId302" Type="http://schemas.openxmlformats.org/officeDocument/2006/relationships/image" Target="../media/image1065.png"/><Relationship Id="rId323" Type="http://schemas.openxmlformats.org/officeDocument/2006/relationships/customXml" Target="../ink/ink1070.xml"/><Relationship Id="rId344" Type="http://schemas.openxmlformats.org/officeDocument/2006/relationships/image" Target="../media/image1085.png"/><Relationship Id="rId20" Type="http://schemas.openxmlformats.org/officeDocument/2006/relationships/image" Target="../media/image924.png"/><Relationship Id="rId41" Type="http://schemas.openxmlformats.org/officeDocument/2006/relationships/customXml" Target="../ink/ink929.xml"/><Relationship Id="rId62" Type="http://schemas.openxmlformats.org/officeDocument/2006/relationships/image" Target="../media/image945.png"/><Relationship Id="rId83" Type="http://schemas.openxmlformats.org/officeDocument/2006/relationships/customXml" Target="../ink/ink950.xml"/><Relationship Id="rId179" Type="http://schemas.openxmlformats.org/officeDocument/2006/relationships/customXml" Target="../ink/ink998.xml"/><Relationship Id="rId365" Type="http://schemas.openxmlformats.org/officeDocument/2006/relationships/customXml" Target="../ink/ink1091.xml"/><Relationship Id="rId386" Type="http://schemas.openxmlformats.org/officeDocument/2006/relationships/image" Target="../media/image1106.png"/><Relationship Id="rId190" Type="http://schemas.openxmlformats.org/officeDocument/2006/relationships/image" Target="../media/image1009.png"/><Relationship Id="rId204" Type="http://schemas.openxmlformats.org/officeDocument/2006/relationships/image" Target="../media/image1016.png"/><Relationship Id="rId225" Type="http://schemas.openxmlformats.org/officeDocument/2006/relationships/customXml" Target="../ink/ink1021.xml"/><Relationship Id="rId246" Type="http://schemas.openxmlformats.org/officeDocument/2006/relationships/image" Target="../media/image1037.png"/><Relationship Id="rId267" Type="http://schemas.openxmlformats.org/officeDocument/2006/relationships/customXml" Target="../ink/ink1042.xml"/><Relationship Id="rId288" Type="http://schemas.openxmlformats.org/officeDocument/2006/relationships/image" Target="../media/image1058.png"/><Relationship Id="rId411" Type="http://schemas.openxmlformats.org/officeDocument/2006/relationships/customXml" Target="../ink/ink1114.xml"/><Relationship Id="rId432" Type="http://schemas.openxmlformats.org/officeDocument/2006/relationships/image" Target="../media/image1129.png"/><Relationship Id="rId453" Type="http://schemas.openxmlformats.org/officeDocument/2006/relationships/customXml" Target="../ink/ink1135.xml"/><Relationship Id="rId106" Type="http://schemas.openxmlformats.org/officeDocument/2006/relationships/image" Target="../media/image967.png"/><Relationship Id="rId127" Type="http://schemas.openxmlformats.org/officeDocument/2006/relationships/customXml" Target="../ink/ink972.xml"/><Relationship Id="rId313" Type="http://schemas.openxmlformats.org/officeDocument/2006/relationships/customXml" Target="../ink/ink1065.xml"/><Relationship Id="rId10" Type="http://schemas.openxmlformats.org/officeDocument/2006/relationships/image" Target="../media/image919.png"/><Relationship Id="rId31" Type="http://schemas.openxmlformats.org/officeDocument/2006/relationships/customXml" Target="../ink/ink924.xml"/><Relationship Id="rId52" Type="http://schemas.openxmlformats.org/officeDocument/2006/relationships/image" Target="../media/image940.png"/><Relationship Id="rId73" Type="http://schemas.openxmlformats.org/officeDocument/2006/relationships/customXml" Target="../ink/ink945.xml"/><Relationship Id="rId94" Type="http://schemas.openxmlformats.org/officeDocument/2006/relationships/image" Target="../media/image961.png"/><Relationship Id="rId148" Type="http://schemas.openxmlformats.org/officeDocument/2006/relationships/image" Target="../media/image988.png"/><Relationship Id="rId169" Type="http://schemas.openxmlformats.org/officeDocument/2006/relationships/customXml" Target="../ink/ink993.xml"/><Relationship Id="rId334" Type="http://schemas.openxmlformats.org/officeDocument/2006/relationships/image" Target="../media/image1080.png"/><Relationship Id="rId355" Type="http://schemas.openxmlformats.org/officeDocument/2006/relationships/customXml" Target="../ink/ink1086.xml"/><Relationship Id="rId376" Type="http://schemas.openxmlformats.org/officeDocument/2006/relationships/image" Target="../media/image1101.png"/><Relationship Id="rId397" Type="http://schemas.openxmlformats.org/officeDocument/2006/relationships/customXml" Target="../ink/ink1107.xml"/><Relationship Id="rId4" Type="http://schemas.openxmlformats.org/officeDocument/2006/relationships/image" Target="../media/image916.png"/><Relationship Id="rId180" Type="http://schemas.openxmlformats.org/officeDocument/2006/relationships/image" Target="../media/image1004.png"/><Relationship Id="rId215" Type="http://schemas.openxmlformats.org/officeDocument/2006/relationships/customXml" Target="../ink/ink1016.xml"/><Relationship Id="rId236" Type="http://schemas.openxmlformats.org/officeDocument/2006/relationships/image" Target="../media/image1032.png"/><Relationship Id="rId257" Type="http://schemas.openxmlformats.org/officeDocument/2006/relationships/customXml" Target="../ink/ink1037.xml"/><Relationship Id="rId278" Type="http://schemas.openxmlformats.org/officeDocument/2006/relationships/image" Target="../media/image1053.png"/><Relationship Id="rId401" Type="http://schemas.openxmlformats.org/officeDocument/2006/relationships/customXml" Target="../ink/ink1109.xml"/><Relationship Id="rId422" Type="http://schemas.openxmlformats.org/officeDocument/2006/relationships/image" Target="../media/image1124.png"/><Relationship Id="rId443" Type="http://schemas.openxmlformats.org/officeDocument/2006/relationships/customXml" Target="../ink/ink1130.xml"/><Relationship Id="rId464" Type="http://schemas.openxmlformats.org/officeDocument/2006/relationships/image" Target="../media/image1145.png"/><Relationship Id="rId303" Type="http://schemas.openxmlformats.org/officeDocument/2006/relationships/customXml" Target="../ink/ink1060.xml"/><Relationship Id="rId42" Type="http://schemas.openxmlformats.org/officeDocument/2006/relationships/image" Target="../media/image935.png"/><Relationship Id="rId84" Type="http://schemas.openxmlformats.org/officeDocument/2006/relationships/image" Target="../media/image956.png"/><Relationship Id="rId138" Type="http://schemas.openxmlformats.org/officeDocument/2006/relationships/image" Target="../media/image983.png"/><Relationship Id="rId345" Type="http://schemas.openxmlformats.org/officeDocument/2006/relationships/customXml" Target="../ink/ink1081.xml"/><Relationship Id="rId387" Type="http://schemas.openxmlformats.org/officeDocument/2006/relationships/customXml" Target="../ink/ink1102.xml"/><Relationship Id="rId191" Type="http://schemas.openxmlformats.org/officeDocument/2006/relationships/customXml" Target="../ink/ink1004.xml"/><Relationship Id="rId205" Type="http://schemas.openxmlformats.org/officeDocument/2006/relationships/customXml" Target="../ink/ink1011.xml"/><Relationship Id="rId247" Type="http://schemas.openxmlformats.org/officeDocument/2006/relationships/customXml" Target="../ink/ink1032.xml"/><Relationship Id="rId412" Type="http://schemas.openxmlformats.org/officeDocument/2006/relationships/image" Target="../media/image1119.png"/><Relationship Id="rId107" Type="http://schemas.openxmlformats.org/officeDocument/2006/relationships/customXml" Target="../ink/ink962.xml"/><Relationship Id="rId289" Type="http://schemas.openxmlformats.org/officeDocument/2006/relationships/customXml" Target="../ink/ink1053.xml"/><Relationship Id="rId454" Type="http://schemas.openxmlformats.org/officeDocument/2006/relationships/image" Target="../media/image1140.png"/><Relationship Id="rId11" Type="http://schemas.openxmlformats.org/officeDocument/2006/relationships/customXml" Target="../ink/ink914.xml"/><Relationship Id="rId53" Type="http://schemas.openxmlformats.org/officeDocument/2006/relationships/customXml" Target="../ink/ink935.xml"/><Relationship Id="rId149" Type="http://schemas.openxmlformats.org/officeDocument/2006/relationships/customXml" Target="../ink/ink983.xml"/><Relationship Id="rId314" Type="http://schemas.openxmlformats.org/officeDocument/2006/relationships/image" Target="../media/image1071.png"/><Relationship Id="rId356" Type="http://schemas.openxmlformats.org/officeDocument/2006/relationships/image" Target="../media/image1091.png"/><Relationship Id="rId398" Type="http://schemas.openxmlformats.org/officeDocument/2006/relationships/image" Target="../media/image1112.png"/><Relationship Id="rId95" Type="http://schemas.openxmlformats.org/officeDocument/2006/relationships/customXml" Target="../ink/ink956.xml"/><Relationship Id="rId160" Type="http://schemas.openxmlformats.org/officeDocument/2006/relationships/image" Target="../media/image994.png"/><Relationship Id="rId216" Type="http://schemas.openxmlformats.org/officeDocument/2006/relationships/image" Target="../media/image1022.png"/><Relationship Id="rId423" Type="http://schemas.openxmlformats.org/officeDocument/2006/relationships/customXml" Target="../ink/ink1120.xml"/><Relationship Id="rId258" Type="http://schemas.openxmlformats.org/officeDocument/2006/relationships/image" Target="../media/image1043.png"/><Relationship Id="rId465" Type="http://schemas.openxmlformats.org/officeDocument/2006/relationships/customXml" Target="../ink/ink1141.xml"/><Relationship Id="rId22" Type="http://schemas.openxmlformats.org/officeDocument/2006/relationships/image" Target="../media/image925.png"/><Relationship Id="rId64" Type="http://schemas.openxmlformats.org/officeDocument/2006/relationships/image" Target="../media/image946.png"/><Relationship Id="rId118" Type="http://schemas.openxmlformats.org/officeDocument/2006/relationships/image" Target="../media/image973.png"/><Relationship Id="rId325" Type="http://schemas.openxmlformats.org/officeDocument/2006/relationships/customXml" Target="../ink/ink1071.xml"/><Relationship Id="rId367" Type="http://schemas.openxmlformats.org/officeDocument/2006/relationships/customXml" Target="../ink/ink1092.xml"/><Relationship Id="rId171" Type="http://schemas.openxmlformats.org/officeDocument/2006/relationships/customXml" Target="../ink/ink994.xml"/><Relationship Id="rId227" Type="http://schemas.openxmlformats.org/officeDocument/2006/relationships/customXml" Target="../ink/ink1022.xml"/><Relationship Id="rId269" Type="http://schemas.openxmlformats.org/officeDocument/2006/relationships/customXml" Target="../ink/ink1043.xml"/><Relationship Id="rId434" Type="http://schemas.openxmlformats.org/officeDocument/2006/relationships/image" Target="../media/image1130.png"/><Relationship Id="rId33" Type="http://schemas.openxmlformats.org/officeDocument/2006/relationships/customXml" Target="../ink/ink925.xml"/><Relationship Id="rId129" Type="http://schemas.openxmlformats.org/officeDocument/2006/relationships/customXml" Target="../ink/ink973.xml"/><Relationship Id="rId280" Type="http://schemas.openxmlformats.org/officeDocument/2006/relationships/image" Target="../media/image1054.png"/><Relationship Id="rId336" Type="http://schemas.openxmlformats.org/officeDocument/2006/relationships/image" Target="../media/image1081.png"/><Relationship Id="rId75" Type="http://schemas.openxmlformats.org/officeDocument/2006/relationships/customXml" Target="../ink/ink946.xml"/><Relationship Id="rId140" Type="http://schemas.openxmlformats.org/officeDocument/2006/relationships/image" Target="../media/image984.png"/><Relationship Id="rId182" Type="http://schemas.openxmlformats.org/officeDocument/2006/relationships/image" Target="../media/image1005.png"/><Relationship Id="rId378" Type="http://schemas.openxmlformats.org/officeDocument/2006/relationships/image" Target="../media/image1102.png"/><Relationship Id="rId403" Type="http://schemas.openxmlformats.org/officeDocument/2006/relationships/customXml" Target="../ink/ink1110.xml"/><Relationship Id="rId6" Type="http://schemas.openxmlformats.org/officeDocument/2006/relationships/image" Target="../media/image917.png"/><Relationship Id="rId238" Type="http://schemas.openxmlformats.org/officeDocument/2006/relationships/image" Target="../media/image1033.png"/><Relationship Id="rId445" Type="http://schemas.openxmlformats.org/officeDocument/2006/relationships/customXml" Target="../ink/ink1131.xml"/><Relationship Id="rId291" Type="http://schemas.openxmlformats.org/officeDocument/2006/relationships/customXml" Target="../ink/ink1054.xml"/><Relationship Id="rId305" Type="http://schemas.openxmlformats.org/officeDocument/2006/relationships/customXml" Target="../ink/ink1061.xml"/><Relationship Id="rId347" Type="http://schemas.openxmlformats.org/officeDocument/2006/relationships/customXml" Target="../ink/ink1082.xml"/><Relationship Id="rId44" Type="http://schemas.openxmlformats.org/officeDocument/2006/relationships/image" Target="../media/image936.png"/><Relationship Id="rId86" Type="http://schemas.openxmlformats.org/officeDocument/2006/relationships/image" Target="../media/image957.png"/><Relationship Id="rId151" Type="http://schemas.openxmlformats.org/officeDocument/2006/relationships/customXml" Target="../ink/ink984.xml"/><Relationship Id="rId389" Type="http://schemas.openxmlformats.org/officeDocument/2006/relationships/customXml" Target="../ink/ink1103.xml"/><Relationship Id="rId193" Type="http://schemas.openxmlformats.org/officeDocument/2006/relationships/customXml" Target="../ink/ink1005.xml"/><Relationship Id="rId207" Type="http://schemas.openxmlformats.org/officeDocument/2006/relationships/customXml" Target="../ink/ink1012.xml"/><Relationship Id="rId249" Type="http://schemas.openxmlformats.org/officeDocument/2006/relationships/customXml" Target="../ink/ink1033.xml"/><Relationship Id="rId414" Type="http://schemas.openxmlformats.org/officeDocument/2006/relationships/image" Target="../media/image1120.png"/><Relationship Id="rId456" Type="http://schemas.openxmlformats.org/officeDocument/2006/relationships/image" Target="../media/image1141.png"/><Relationship Id="rId13" Type="http://schemas.openxmlformats.org/officeDocument/2006/relationships/customXml" Target="../ink/ink915.xml"/><Relationship Id="rId109" Type="http://schemas.openxmlformats.org/officeDocument/2006/relationships/customXml" Target="../ink/ink963.xml"/><Relationship Id="rId260" Type="http://schemas.openxmlformats.org/officeDocument/2006/relationships/image" Target="../media/image1044.png"/><Relationship Id="rId316" Type="http://schemas.openxmlformats.org/officeDocument/2006/relationships/image" Target="../media/image1072.png"/><Relationship Id="rId55" Type="http://schemas.openxmlformats.org/officeDocument/2006/relationships/customXml" Target="../ink/ink936.xml"/><Relationship Id="rId97" Type="http://schemas.openxmlformats.org/officeDocument/2006/relationships/customXml" Target="../ink/ink957.xml"/><Relationship Id="rId120" Type="http://schemas.openxmlformats.org/officeDocument/2006/relationships/image" Target="../media/image974.png"/><Relationship Id="rId358" Type="http://schemas.openxmlformats.org/officeDocument/2006/relationships/image" Target="../media/image1092.png"/><Relationship Id="rId162" Type="http://schemas.openxmlformats.org/officeDocument/2006/relationships/image" Target="../media/image995.png"/><Relationship Id="rId218" Type="http://schemas.openxmlformats.org/officeDocument/2006/relationships/image" Target="../media/image1023.png"/><Relationship Id="rId425" Type="http://schemas.openxmlformats.org/officeDocument/2006/relationships/customXml" Target="../ink/ink1121.xml"/><Relationship Id="rId271" Type="http://schemas.openxmlformats.org/officeDocument/2006/relationships/customXml" Target="../ink/ink1044.xml"/><Relationship Id="rId24" Type="http://schemas.openxmlformats.org/officeDocument/2006/relationships/image" Target="../media/image926.png"/><Relationship Id="rId66" Type="http://schemas.openxmlformats.org/officeDocument/2006/relationships/image" Target="../media/image947.png"/><Relationship Id="rId131" Type="http://schemas.openxmlformats.org/officeDocument/2006/relationships/customXml" Target="../ink/ink974.xml"/><Relationship Id="rId327" Type="http://schemas.openxmlformats.org/officeDocument/2006/relationships/customXml" Target="../ink/ink1072.xml"/><Relationship Id="rId369" Type="http://schemas.openxmlformats.org/officeDocument/2006/relationships/customXml" Target="../ink/ink1093.xml"/><Relationship Id="rId173" Type="http://schemas.openxmlformats.org/officeDocument/2006/relationships/customXml" Target="../ink/ink995.xml"/><Relationship Id="rId229" Type="http://schemas.openxmlformats.org/officeDocument/2006/relationships/customXml" Target="../ink/ink1023.xml"/><Relationship Id="rId380" Type="http://schemas.openxmlformats.org/officeDocument/2006/relationships/image" Target="../media/image1103.png"/><Relationship Id="rId436" Type="http://schemas.openxmlformats.org/officeDocument/2006/relationships/image" Target="../media/image1131.png"/><Relationship Id="rId240" Type="http://schemas.openxmlformats.org/officeDocument/2006/relationships/image" Target="../media/image1034.png"/><Relationship Id="rId35" Type="http://schemas.openxmlformats.org/officeDocument/2006/relationships/customXml" Target="../ink/ink926.xml"/><Relationship Id="rId77" Type="http://schemas.openxmlformats.org/officeDocument/2006/relationships/customXml" Target="../ink/ink947.xml"/><Relationship Id="rId100" Type="http://schemas.openxmlformats.org/officeDocument/2006/relationships/image" Target="../media/image964.png"/><Relationship Id="rId282" Type="http://schemas.openxmlformats.org/officeDocument/2006/relationships/image" Target="../media/image1055.png"/><Relationship Id="rId338" Type="http://schemas.openxmlformats.org/officeDocument/2006/relationships/image" Target="../media/image1082.png"/><Relationship Id="rId8" Type="http://schemas.openxmlformats.org/officeDocument/2006/relationships/image" Target="../media/image918.png"/><Relationship Id="rId142" Type="http://schemas.openxmlformats.org/officeDocument/2006/relationships/image" Target="../media/image985.png"/><Relationship Id="rId184" Type="http://schemas.openxmlformats.org/officeDocument/2006/relationships/image" Target="../media/image1006.png"/><Relationship Id="rId391" Type="http://schemas.openxmlformats.org/officeDocument/2006/relationships/customXml" Target="../ink/ink1104.xml"/><Relationship Id="rId405" Type="http://schemas.openxmlformats.org/officeDocument/2006/relationships/customXml" Target="../ink/ink1111.xml"/><Relationship Id="rId447" Type="http://schemas.openxmlformats.org/officeDocument/2006/relationships/customXml" Target="../ink/ink1132.xml"/><Relationship Id="rId251" Type="http://schemas.openxmlformats.org/officeDocument/2006/relationships/customXml" Target="../ink/ink1034.xml"/><Relationship Id="rId46" Type="http://schemas.openxmlformats.org/officeDocument/2006/relationships/image" Target="../media/image937.png"/><Relationship Id="rId293" Type="http://schemas.openxmlformats.org/officeDocument/2006/relationships/customXml" Target="../ink/ink1055.xml"/><Relationship Id="rId307" Type="http://schemas.openxmlformats.org/officeDocument/2006/relationships/customXml" Target="../ink/ink1062.xml"/><Relationship Id="rId349" Type="http://schemas.openxmlformats.org/officeDocument/2006/relationships/customXml" Target="../ink/ink1083.xml"/><Relationship Id="rId88" Type="http://schemas.openxmlformats.org/officeDocument/2006/relationships/image" Target="../media/image958.png"/><Relationship Id="rId111" Type="http://schemas.openxmlformats.org/officeDocument/2006/relationships/customXml" Target="../ink/ink964.xml"/><Relationship Id="rId153" Type="http://schemas.openxmlformats.org/officeDocument/2006/relationships/customXml" Target="../ink/ink985.xml"/><Relationship Id="rId195" Type="http://schemas.openxmlformats.org/officeDocument/2006/relationships/customXml" Target="../ink/ink1006.xml"/><Relationship Id="rId209" Type="http://schemas.openxmlformats.org/officeDocument/2006/relationships/customXml" Target="../ink/ink1013.xml"/><Relationship Id="rId360" Type="http://schemas.openxmlformats.org/officeDocument/2006/relationships/image" Target="../media/image1093.png"/><Relationship Id="rId416" Type="http://schemas.openxmlformats.org/officeDocument/2006/relationships/image" Target="../media/image1121.png"/><Relationship Id="rId220" Type="http://schemas.openxmlformats.org/officeDocument/2006/relationships/image" Target="../media/image1024.png"/><Relationship Id="rId458" Type="http://schemas.openxmlformats.org/officeDocument/2006/relationships/image" Target="../media/image1142.png"/><Relationship Id="rId15" Type="http://schemas.openxmlformats.org/officeDocument/2006/relationships/customXml" Target="../ink/ink916.xml"/><Relationship Id="rId57" Type="http://schemas.openxmlformats.org/officeDocument/2006/relationships/customXml" Target="../ink/ink937.xml"/><Relationship Id="rId262" Type="http://schemas.openxmlformats.org/officeDocument/2006/relationships/image" Target="../media/image1045.png"/><Relationship Id="rId318" Type="http://schemas.openxmlformats.org/officeDocument/2006/relationships/image" Target="../media/image1073.png"/><Relationship Id="rId99" Type="http://schemas.openxmlformats.org/officeDocument/2006/relationships/customXml" Target="../ink/ink958.xml"/><Relationship Id="rId122" Type="http://schemas.openxmlformats.org/officeDocument/2006/relationships/image" Target="../media/image975.png"/><Relationship Id="rId164" Type="http://schemas.openxmlformats.org/officeDocument/2006/relationships/image" Target="../media/image996.png"/><Relationship Id="rId371" Type="http://schemas.openxmlformats.org/officeDocument/2006/relationships/customXml" Target="../ink/ink1094.xml"/><Relationship Id="rId427" Type="http://schemas.openxmlformats.org/officeDocument/2006/relationships/customXml" Target="../ink/ink1122.xml"/><Relationship Id="rId26" Type="http://schemas.openxmlformats.org/officeDocument/2006/relationships/image" Target="../media/image927.png"/><Relationship Id="rId231" Type="http://schemas.openxmlformats.org/officeDocument/2006/relationships/customXml" Target="../ink/ink1024.xml"/><Relationship Id="rId273" Type="http://schemas.openxmlformats.org/officeDocument/2006/relationships/customXml" Target="../ink/ink1045.xml"/><Relationship Id="rId329" Type="http://schemas.openxmlformats.org/officeDocument/2006/relationships/customXml" Target="../ink/ink1073.xml"/><Relationship Id="rId68" Type="http://schemas.openxmlformats.org/officeDocument/2006/relationships/image" Target="../media/image948.png"/><Relationship Id="rId133" Type="http://schemas.openxmlformats.org/officeDocument/2006/relationships/customXml" Target="../ink/ink975.xml"/><Relationship Id="rId175" Type="http://schemas.openxmlformats.org/officeDocument/2006/relationships/customXml" Target="../ink/ink996.xml"/><Relationship Id="rId340" Type="http://schemas.openxmlformats.org/officeDocument/2006/relationships/image" Target="../media/image1083.png"/><Relationship Id="rId200" Type="http://schemas.openxmlformats.org/officeDocument/2006/relationships/image" Target="../media/image1014.png"/><Relationship Id="rId382" Type="http://schemas.openxmlformats.org/officeDocument/2006/relationships/image" Target="../media/image1104.png"/><Relationship Id="rId438" Type="http://schemas.openxmlformats.org/officeDocument/2006/relationships/image" Target="../media/image1132.png"/><Relationship Id="rId242" Type="http://schemas.openxmlformats.org/officeDocument/2006/relationships/image" Target="../media/image1035.png"/><Relationship Id="rId284" Type="http://schemas.openxmlformats.org/officeDocument/2006/relationships/image" Target="../media/image1056.png"/><Relationship Id="rId37" Type="http://schemas.openxmlformats.org/officeDocument/2006/relationships/customXml" Target="../ink/ink927.xml"/><Relationship Id="rId79" Type="http://schemas.openxmlformats.org/officeDocument/2006/relationships/customXml" Target="../ink/ink948.xml"/><Relationship Id="rId102" Type="http://schemas.openxmlformats.org/officeDocument/2006/relationships/image" Target="../media/image965.png"/><Relationship Id="rId144" Type="http://schemas.openxmlformats.org/officeDocument/2006/relationships/image" Target="../media/image986.png"/><Relationship Id="rId90" Type="http://schemas.openxmlformats.org/officeDocument/2006/relationships/image" Target="../media/image959.png"/><Relationship Id="rId186" Type="http://schemas.openxmlformats.org/officeDocument/2006/relationships/image" Target="../media/image1007.png"/><Relationship Id="rId351" Type="http://schemas.openxmlformats.org/officeDocument/2006/relationships/customXml" Target="../ink/ink1084.xml"/><Relationship Id="rId393" Type="http://schemas.openxmlformats.org/officeDocument/2006/relationships/customXml" Target="../ink/ink1105.xml"/><Relationship Id="rId407" Type="http://schemas.openxmlformats.org/officeDocument/2006/relationships/customXml" Target="../ink/ink1112.xml"/><Relationship Id="rId449" Type="http://schemas.openxmlformats.org/officeDocument/2006/relationships/customXml" Target="../ink/ink1133.xml"/><Relationship Id="rId211" Type="http://schemas.openxmlformats.org/officeDocument/2006/relationships/customXml" Target="../ink/ink1014.xml"/><Relationship Id="rId253" Type="http://schemas.openxmlformats.org/officeDocument/2006/relationships/customXml" Target="../ink/ink1035.xml"/><Relationship Id="rId295" Type="http://schemas.openxmlformats.org/officeDocument/2006/relationships/customXml" Target="../ink/ink1056.xml"/><Relationship Id="rId309" Type="http://schemas.openxmlformats.org/officeDocument/2006/relationships/customXml" Target="../ink/ink1063.xml"/><Relationship Id="rId460" Type="http://schemas.openxmlformats.org/officeDocument/2006/relationships/image" Target="../media/image1143.png"/><Relationship Id="rId48" Type="http://schemas.openxmlformats.org/officeDocument/2006/relationships/image" Target="../media/image938.png"/><Relationship Id="rId113" Type="http://schemas.openxmlformats.org/officeDocument/2006/relationships/customXml" Target="../ink/ink965.xml"/><Relationship Id="rId320" Type="http://schemas.openxmlformats.org/officeDocument/2006/relationships/image" Target="../media/image1074.png"/><Relationship Id="rId155" Type="http://schemas.openxmlformats.org/officeDocument/2006/relationships/customXml" Target="../ink/ink986.xml"/><Relationship Id="rId197" Type="http://schemas.openxmlformats.org/officeDocument/2006/relationships/customXml" Target="../ink/ink1007.xml"/><Relationship Id="rId362" Type="http://schemas.openxmlformats.org/officeDocument/2006/relationships/image" Target="../media/image1094.png"/><Relationship Id="rId418" Type="http://schemas.openxmlformats.org/officeDocument/2006/relationships/image" Target="../media/image1122.png"/><Relationship Id="rId222" Type="http://schemas.openxmlformats.org/officeDocument/2006/relationships/image" Target="../media/image1025.png"/><Relationship Id="rId264" Type="http://schemas.openxmlformats.org/officeDocument/2006/relationships/image" Target="../media/image1046.png"/><Relationship Id="rId17" Type="http://schemas.openxmlformats.org/officeDocument/2006/relationships/customXml" Target="../ink/ink917.xml"/><Relationship Id="rId59" Type="http://schemas.openxmlformats.org/officeDocument/2006/relationships/customXml" Target="../ink/ink938.xml"/><Relationship Id="rId124" Type="http://schemas.openxmlformats.org/officeDocument/2006/relationships/image" Target="../media/image976.png"/><Relationship Id="rId70" Type="http://schemas.openxmlformats.org/officeDocument/2006/relationships/image" Target="../media/image949.png"/><Relationship Id="rId166" Type="http://schemas.openxmlformats.org/officeDocument/2006/relationships/image" Target="../media/image997.png"/><Relationship Id="rId331" Type="http://schemas.openxmlformats.org/officeDocument/2006/relationships/customXml" Target="../ink/ink1074.xml"/><Relationship Id="rId373" Type="http://schemas.openxmlformats.org/officeDocument/2006/relationships/customXml" Target="../ink/ink1095.xml"/><Relationship Id="rId429" Type="http://schemas.openxmlformats.org/officeDocument/2006/relationships/customXml" Target="../ink/ink1123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025.xml"/><Relationship Id="rId440" Type="http://schemas.openxmlformats.org/officeDocument/2006/relationships/image" Target="../media/image1133.png"/><Relationship Id="rId28" Type="http://schemas.openxmlformats.org/officeDocument/2006/relationships/image" Target="../media/image928.png"/><Relationship Id="rId275" Type="http://schemas.openxmlformats.org/officeDocument/2006/relationships/customXml" Target="../ink/ink1046.xml"/><Relationship Id="rId300" Type="http://schemas.openxmlformats.org/officeDocument/2006/relationships/image" Target="../media/image1064.png"/><Relationship Id="rId81" Type="http://schemas.openxmlformats.org/officeDocument/2006/relationships/customXml" Target="../ink/ink949.xml"/><Relationship Id="rId135" Type="http://schemas.openxmlformats.org/officeDocument/2006/relationships/customXml" Target="../ink/ink976.xml"/><Relationship Id="rId177" Type="http://schemas.openxmlformats.org/officeDocument/2006/relationships/customXml" Target="../ink/ink997.xml"/><Relationship Id="rId342" Type="http://schemas.openxmlformats.org/officeDocument/2006/relationships/image" Target="../media/image1084.png"/><Relationship Id="rId384" Type="http://schemas.openxmlformats.org/officeDocument/2006/relationships/image" Target="../media/image1105.png"/><Relationship Id="rId202" Type="http://schemas.openxmlformats.org/officeDocument/2006/relationships/image" Target="../media/image1015.png"/><Relationship Id="rId244" Type="http://schemas.openxmlformats.org/officeDocument/2006/relationships/image" Target="../media/image1036.png"/><Relationship Id="rId39" Type="http://schemas.openxmlformats.org/officeDocument/2006/relationships/customXml" Target="../ink/ink928.xml"/><Relationship Id="rId286" Type="http://schemas.openxmlformats.org/officeDocument/2006/relationships/image" Target="../media/image1057.png"/><Relationship Id="rId451" Type="http://schemas.openxmlformats.org/officeDocument/2006/relationships/customXml" Target="../ink/ink1134.xml"/><Relationship Id="rId50" Type="http://schemas.openxmlformats.org/officeDocument/2006/relationships/image" Target="../media/image939.png"/><Relationship Id="rId104" Type="http://schemas.openxmlformats.org/officeDocument/2006/relationships/image" Target="../media/image966.png"/><Relationship Id="rId146" Type="http://schemas.openxmlformats.org/officeDocument/2006/relationships/image" Target="../media/image987.png"/><Relationship Id="rId188" Type="http://schemas.openxmlformats.org/officeDocument/2006/relationships/image" Target="../media/image1008.png"/><Relationship Id="rId311" Type="http://schemas.openxmlformats.org/officeDocument/2006/relationships/customXml" Target="../ink/ink1064.xml"/><Relationship Id="rId353" Type="http://schemas.openxmlformats.org/officeDocument/2006/relationships/customXml" Target="../ink/ink1085.xml"/><Relationship Id="rId395" Type="http://schemas.openxmlformats.org/officeDocument/2006/relationships/customXml" Target="../ink/ink1106.xml"/><Relationship Id="rId409" Type="http://schemas.openxmlformats.org/officeDocument/2006/relationships/customXml" Target="../ink/ink1113.xml"/><Relationship Id="rId92" Type="http://schemas.openxmlformats.org/officeDocument/2006/relationships/image" Target="../media/image960.png"/><Relationship Id="rId213" Type="http://schemas.openxmlformats.org/officeDocument/2006/relationships/customXml" Target="../ink/ink1015.xml"/><Relationship Id="rId420" Type="http://schemas.openxmlformats.org/officeDocument/2006/relationships/image" Target="../media/image1123.png"/><Relationship Id="rId255" Type="http://schemas.openxmlformats.org/officeDocument/2006/relationships/customXml" Target="../ink/ink1036.xml"/><Relationship Id="rId297" Type="http://schemas.openxmlformats.org/officeDocument/2006/relationships/customXml" Target="../ink/ink1057.xml"/><Relationship Id="rId462" Type="http://schemas.openxmlformats.org/officeDocument/2006/relationships/image" Target="../media/image1144.png"/><Relationship Id="rId115" Type="http://schemas.openxmlformats.org/officeDocument/2006/relationships/customXml" Target="../ink/ink966.xml"/><Relationship Id="rId157" Type="http://schemas.openxmlformats.org/officeDocument/2006/relationships/customXml" Target="../ink/ink987.xml"/><Relationship Id="rId322" Type="http://schemas.openxmlformats.org/officeDocument/2006/relationships/image" Target="../media/image1075.png"/><Relationship Id="rId364" Type="http://schemas.openxmlformats.org/officeDocument/2006/relationships/image" Target="../media/image10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7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8.jpe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49.png"/><Relationship Id="rId4" Type="http://schemas.openxmlformats.org/officeDocument/2006/relationships/customXml" Target="../ink/ink11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43.xml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8.jpeg"/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52.png"/><Relationship Id="rId4" Type="http://schemas.openxmlformats.org/officeDocument/2006/relationships/customXml" Target="../ink/ink11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Linear Programming</a:t>
            </a:r>
          </a:p>
          <a:p>
            <a:r>
              <a:rPr lang="en-CA" dirty="0">
                <a:latin typeface="+mj-lt"/>
              </a:rPr>
              <a:t>Waterloo, 14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Corner Points for Inequality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276959" y="1029129"/>
                <a:ext cx="11684976" cy="539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Inequality form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in the polytope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three possible definitions of corner points.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1) </a:t>
                </a:r>
                <a:r>
                  <a:rPr lang="en-CA" sz="2000" b="1" u="sng" dirty="0"/>
                  <a:t>Vertex solution</a:t>
                </a:r>
                <a:r>
                  <a:rPr lang="en-CA" sz="2000" dirty="0"/>
                  <a:t>: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vertex solution if there does not exist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2) </a:t>
                </a:r>
                <a:r>
                  <a:rPr lang="en-CA" sz="2000" b="1" u="sng" dirty="0"/>
                  <a:t>Extreme point solution</a:t>
                </a:r>
                <a:r>
                  <a:rPr lang="en-CA" sz="2000" dirty="0"/>
                  <a:t>: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an extreme point solution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the unique optimal solution.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3) </a:t>
                </a:r>
                <a:r>
                  <a:rPr lang="en-CA" sz="2000" b="1" u="sng" dirty="0"/>
                  <a:t>Basic solution</a:t>
                </a:r>
                <a:r>
                  <a:rPr lang="en-CA" sz="2000" dirty="0"/>
                  <a:t>: We say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constraint is </a:t>
                </a:r>
                <a:r>
                  <a:rPr lang="en-CA" sz="2000" u="sng" dirty="0"/>
                  <a:t>tight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denotes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row.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CA" sz="2000" dirty="0"/>
                  <a:t> be the submatrix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formed by the tight constraints.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We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basic solution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CA" sz="2000" dirty="0"/>
                  <a:t> is of full rank, 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endParaRPr lang="en-CA" sz="2000" b="1" u="sng" dirty="0"/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three definitions are equivalent.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9" y="1029129"/>
                <a:ext cx="11684976" cy="5392245"/>
              </a:xfrm>
              <a:prstGeom prst="rect">
                <a:avLst/>
              </a:prstGeom>
              <a:blipFill>
                <a:blip r:embed="rId2"/>
                <a:stretch>
                  <a:fillRect l="-522" b="-11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693069-61D6-4DEE-BB38-E875C58EC3F9}"/>
                  </a:ext>
                </a:extLst>
              </p14:cNvPr>
              <p14:cNvContentPartPr/>
              <p14:nvPr/>
            </p14:nvContentPartPr>
            <p14:xfrm>
              <a:off x="8140320" y="916560"/>
              <a:ext cx="2321640" cy="494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693069-61D6-4DEE-BB38-E875C58EC3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0960" y="907200"/>
                <a:ext cx="2340360" cy="49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6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Vertex Solutions are Basic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7F9DE-2392-43FA-8392-54FAC4A21BAB}"/>
                  </a:ext>
                </a:extLst>
              </p:cNvPr>
              <p:cNvSpPr txBox="1"/>
              <p:nvPr/>
            </p:nvSpPr>
            <p:spPr>
              <a:xfrm>
                <a:off x="276959" y="1029129"/>
                <a:ext cx="11684976" cy="127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Inequality form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in the polytope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1) </a:t>
                </a:r>
                <a:r>
                  <a:rPr lang="en-CA" sz="2000" b="1" u="sng" dirty="0"/>
                  <a:t>Vertex solution</a:t>
                </a:r>
                <a:r>
                  <a:rPr lang="en-CA" sz="2000" dirty="0"/>
                  <a:t>: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vertex solution if there does not exist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3) </a:t>
                </a:r>
                <a:r>
                  <a:rPr lang="en-CA" sz="2000" b="1" u="sng" dirty="0"/>
                  <a:t>Basic solution</a:t>
                </a:r>
                <a:r>
                  <a:rPr lang="en-CA" sz="2000" dirty="0"/>
                  <a:t>: Tight constraints are of full rank, 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7F9DE-2392-43FA-8392-54FAC4A2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9" y="1029129"/>
                <a:ext cx="11684976" cy="1274964"/>
              </a:xfrm>
              <a:prstGeom prst="rect">
                <a:avLst/>
              </a:prstGeom>
              <a:blipFill>
                <a:blip r:embed="rId2"/>
                <a:stretch>
                  <a:fillRect l="-522" t="-2871" b="-76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E77AEAF-12BF-4AEE-9021-6162952B8C9D}"/>
              </a:ext>
            </a:extLst>
          </p:cNvPr>
          <p:cNvGrpSpPr/>
          <p:nvPr/>
        </p:nvGrpSpPr>
        <p:grpSpPr>
          <a:xfrm>
            <a:off x="8448090" y="1952526"/>
            <a:ext cx="329400" cy="259200"/>
            <a:chOff x="8448090" y="1952526"/>
            <a:chExt cx="3294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E3ED88-A4C4-4B50-A069-D20EF39E3F36}"/>
                    </a:ext>
                  </a:extLst>
                </p14:cNvPr>
                <p14:cNvContentPartPr/>
                <p14:nvPr/>
              </p14:nvContentPartPr>
              <p14:xfrm>
                <a:off x="8454210" y="2032446"/>
                <a:ext cx="14760" cy="159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E3ED88-A4C4-4B50-A069-D20EF39E3F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45570" y="2023446"/>
                  <a:ext cx="32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140D1A-F94D-4017-9BD3-B016262FBCAB}"/>
                    </a:ext>
                  </a:extLst>
                </p14:cNvPr>
                <p14:cNvContentPartPr/>
                <p14:nvPr/>
              </p14:nvContentPartPr>
              <p14:xfrm>
                <a:off x="8538090" y="2006526"/>
                <a:ext cx="10800" cy="205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140D1A-F94D-4017-9BD3-B016262FBC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29450" y="1997526"/>
                  <a:ext cx="28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447C57-2800-4F0D-B291-3547EF53BFB1}"/>
                    </a:ext>
                  </a:extLst>
                </p14:cNvPr>
                <p14:cNvContentPartPr/>
                <p14:nvPr/>
              </p14:nvContentPartPr>
              <p14:xfrm>
                <a:off x="8448090" y="1983126"/>
                <a:ext cx="213480" cy="219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447C57-2800-4F0D-B291-3547EF53BF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39450" y="1974486"/>
                  <a:ext cx="231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A1A7CA-5216-46AF-B3A0-ECE881698D8F}"/>
                    </a:ext>
                  </a:extLst>
                </p14:cNvPr>
                <p14:cNvContentPartPr/>
                <p14:nvPr/>
              </p14:nvContentPartPr>
              <p14:xfrm>
                <a:off x="8695410" y="1952526"/>
                <a:ext cx="82080" cy="6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A1A7CA-5216-46AF-B3A0-ECE881698D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86410" y="1943886"/>
                  <a:ext cx="9972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F3201C-F7CC-4B62-A037-9F3716660D46}"/>
                  </a:ext>
                </a:extLst>
              </p14:cNvPr>
              <p14:cNvContentPartPr/>
              <p14:nvPr/>
            </p14:nvContentPartPr>
            <p14:xfrm>
              <a:off x="8992770" y="2521326"/>
              <a:ext cx="3240" cy="3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F3201C-F7CC-4B62-A037-9F3716660D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83770" y="2512326"/>
                <a:ext cx="208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8F7C98-8C42-490F-AF55-9AD407493BE5}"/>
              </a:ext>
            </a:extLst>
          </p:cNvPr>
          <p:cNvGrpSpPr/>
          <p:nvPr/>
        </p:nvGrpSpPr>
        <p:grpSpPr>
          <a:xfrm>
            <a:off x="9619890" y="1945326"/>
            <a:ext cx="880200" cy="615960"/>
            <a:chOff x="9619890" y="1945326"/>
            <a:chExt cx="88020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D80389-3C47-41C2-984B-E8B1DFCCAA8F}"/>
                    </a:ext>
                  </a:extLst>
                </p14:cNvPr>
                <p14:cNvContentPartPr/>
                <p14:nvPr/>
              </p14:nvContentPartPr>
              <p14:xfrm>
                <a:off x="10062690" y="2144766"/>
                <a:ext cx="55800" cy="3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D80389-3C47-41C2-984B-E8B1DFCCAA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54050" y="2136126"/>
                  <a:ext cx="73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847F49-FAE7-44DB-BCF8-70DB23217151}"/>
                    </a:ext>
                  </a:extLst>
                </p14:cNvPr>
                <p14:cNvContentPartPr/>
                <p14:nvPr/>
              </p14:nvContentPartPr>
              <p14:xfrm>
                <a:off x="9619890" y="2147646"/>
                <a:ext cx="880200" cy="37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847F49-FAE7-44DB-BCF8-70DB232171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11250" y="2138646"/>
                  <a:ext cx="897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6AFCF2-F33D-4215-929F-8A0702A4861C}"/>
                    </a:ext>
                  </a:extLst>
                </p14:cNvPr>
                <p14:cNvContentPartPr/>
                <p14:nvPr/>
              </p14:nvContentPartPr>
              <p14:xfrm>
                <a:off x="10068090" y="1945326"/>
                <a:ext cx="104040" cy="615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6AFCF2-F33D-4215-929F-8A0702A486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59090" y="1936686"/>
                  <a:ext cx="1216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6B3042-6137-4999-A71D-EA3675B30E66}"/>
                    </a:ext>
                  </a:extLst>
                </p14:cNvPr>
                <p14:cNvContentPartPr/>
                <p14:nvPr/>
              </p14:nvContentPartPr>
              <p14:xfrm>
                <a:off x="10070970" y="2133966"/>
                <a:ext cx="54000" cy="60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6B3042-6137-4999-A71D-EA3675B30E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61970" y="2124966"/>
                  <a:ext cx="716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0C8BDF-76C3-41C9-8D8D-4F86F0F4E09D}"/>
              </a:ext>
            </a:extLst>
          </p:cNvPr>
          <p:cNvGrpSpPr/>
          <p:nvPr/>
        </p:nvGrpSpPr>
        <p:grpSpPr>
          <a:xfrm>
            <a:off x="518370" y="2326926"/>
            <a:ext cx="942480" cy="320040"/>
            <a:chOff x="518370" y="2326926"/>
            <a:chExt cx="9424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43BEB5-379D-46D6-AA37-86953B91CB39}"/>
                    </a:ext>
                  </a:extLst>
                </p14:cNvPr>
                <p14:cNvContentPartPr/>
                <p14:nvPr/>
              </p14:nvContentPartPr>
              <p14:xfrm>
                <a:off x="667050" y="2470926"/>
                <a:ext cx="14760" cy="136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43BEB5-379D-46D6-AA37-86953B91CB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8410" y="2462286"/>
                  <a:ext cx="3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A5479D-9310-44DA-902E-7606532DB8FB}"/>
                    </a:ext>
                  </a:extLst>
                </p14:cNvPr>
                <p14:cNvContentPartPr/>
                <p14:nvPr/>
              </p14:nvContentPartPr>
              <p14:xfrm>
                <a:off x="518370" y="2358966"/>
                <a:ext cx="243720" cy="28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A5479D-9310-44DA-902E-7606532DB8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9730" y="2350326"/>
                  <a:ext cx="261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642B30-9BA4-46CD-97C1-9B4D7925F6B5}"/>
                    </a:ext>
                  </a:extLst>
                </p14:cNvPr>
                <p14:cNvContentPartPr/>
                <p14:nvPr/>
              </p14:nvContentPartPr>
              <p14:xfrm>
                <a:off x="918330" y="2512686"/>
                <a:ext cx="114840" cy="19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642B30-9BA4-46CD-97C1-9B4D7925F6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9330" y="2503686"/>
                  <a:ext cx="13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5A4CA5-5976-4D76-93F7-89A100504A13}"/>
                    </a:ext>
                  </a:extLst>
                </p14:cNvPr>
                <p14:cNvContentPartPr/>
                <p14:nvPr/>
              </p14:nvContentPartPr>
              <p14:xfrm>
                <a:off x="921210" y="2459406"/>
                <a:ext cx="141840" cy="143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5A4CA5-5976-4D76-93F7-89A100504A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2210" y="2450766"/>
                  <a:ext cx="15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33EAB9-43AA-4329-93AB-0245B3B374B1}"/>
                    </a:ext>
                  </a:extLst>
                </p14:cNvPr>
                <p14:cNvContentPartPr/>
                <p14:nvPr/>
              </p14:nvContentPartPr>
              <p14:xfrm>
                <a:off x="1253130" y="2391366"/>
                <a:ext cx="118080" cy="180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33EAB9-43AA-4329-93AB-0245B3B374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44490" y="2382726"/>
                  <a:ext cx="135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74AE30-BDBD-473E-9825-DD9D6CCA0508}"/>
                    </a:ext>
                  </a:extLst>
                </p14:cNvPr>
                <p14:cNvContentPartPr/>
                <p14:nvPr/>
              </p14:nvContentPartPr>
              <p14:xfrm>
                <a:off x="1185450" y="2326926"/>
                <a:ext cx="275400" cy="304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74AE30-BDBD-473E-9825-DD9D6CCA05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76810" y="2317926"/>
                  <a:ext cx="29304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9AFBE6-2A5E-414D-8E43-2D9D920F2EB4}"/>
              </a:ext>
            </a:extLst>
          </p:cNvPr>
          <p:cNvGrpSpPr/>
          <p:nvPr/>
        </p:nvGrpSpPr>
        <p:grpSpPr>
          <a:xfrm>
            <a:off x="2287410" y="2254206"/>
            <a:ext cx="1111320" cy="458640"/>
            <a:chOff x="2287410" y="2254206"/>
            <a:chExt cx="111132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43B789-0FE2-4BC8-A718-88EB846AEE60}"/>
                    </a:ext>
                  </a:extLst>
                </p14:cNvPr>
                <p14:cNvContentPartPr/>
                <p14:nvPr/>
              </p14:nvContentPartPr>
              <p14:xfrm>
                <a:off x="2319090" y="2444286"/>
                <a:ext cx="131760" cy="86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43B789-0FE2-4BC8-A718-88EB846AEE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10090" y="2435646"/>
                  <a:ext cx="149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2DB8A9-1037-43EE-8C1D-52CC0AEDD843}"/>
                    </a:ext>
                  </a:extLst>
                </p14:cNvPr>
                <p14:cNvContentPartPr/>
                <p14:nvPr/>
              </p14:nvContentPartPr>
              <p14:xfrm>
                <a:off x="2508810" y="2407206"/>
                <a:ext cx="110160" cy="149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2DB8A9-1037-43EE-8C1D-52CC0AEDD8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00170" y="2398566"/>
                  <a:ext cx="12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7B633F-D270-4046-AF05-F8736FE9654F}"/>
                    </a:ext>
                  </a:extLst>
                </p14:cNvPr>
                <p14:cNvContentPartPr/>
                <p14:nvPr/>
              </p14:nvContentPartPr>
              <p14:xfrm>
                <a:off x="2287410" y="2254206"/>
                <a:ext cx="445320" cy="441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7B633F-D270-4046-AF05-F8736FE965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78410" y="2245206"/>
                  <a:ext cx="4629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A85BCD-3A64-4AA8-86EF-F1D7E893152B}"/>
                    </a:ext>
                  </a:extLst>
                </p14:cNvPr>
                <p14:cNvContentPartPr/>
                <p14:nvPr/>
              </p14:nvContentPartPr>
              <p14:xfrm>
                <a:off x="2789610" y="2473086"/>
                <a:ext cx="165600" cy="13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A85BCD-3A64-4AA8-86EF-F1D7E89315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80610" y="2464086"/>
                  <a:ext cx="18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5FED9E-6672-446F-8C42-F55E4D39427E}"/>
                    </a:ext>
                  </a:extLst>
                </p14:cNvPr>
                <p14:cNvContentPartPr/>
                <p14:nvPr/>
              </p14:nvContentPartPr>
              <p14:xfrm>
                <a:off x="2834610" y="2386686"/>
                <a:ext cx="166680" cy="201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5FED9E-6672-446F-8C42-F55E4D3942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25610" y="2378046"/>
                  <a:ext cx="184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F1641F-5F98-4D6B-8F70-673A7FDF5D92}"/>
                    </a:ext>
                  </a:extLst>
                </p14:cNvPr>
                <p14:cNvContentPartPr/>
                <p14:nvPr/>
              </p14:nvContentPartPr>
              <p14:xfrm>
                <a:off x="3121170" y="2479566"/>
                <a:ext cx="103680" cy="92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F1641F-5F98-4D6B-8F70-673A7FDF5D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12170" y="2470926"/>
                  <a:ext cx="121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306CF1-9FE6-43B0-9D97-DCBFCF12A703}"/>
                    </a:ext>
                  </a:extLst>
                </p14:cNvPr>
                <p14:cNvContentPartPr/>
                <p14:nvPr/>
              </p14:nvContentPartPr>
              <p14:xfrm>
                <a:off x="3317730" y="2465526"/>
                <a:ext cx="17280" cy="11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306CF1-9FE6-43B0-9D97-DCBFCF12A7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08730" y="2456886"/>
                  <a:ext cx="3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48FD17-AC96-4932-BCA4-C3192667A5DE}"/>
                    </a:ext>
                  </a:extLst>
                </p14:cNvPr>
                <p14:cNvContentPartPr/>
                <p14:nvPr/>
              </p14:nvContentPartPr>
              <p14:xfrm>
                <a:off x="3067170" y="2350326"/>
                <a:ext cx="331560" cy="362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48FD17-AC96-4932-BCA4-C3192667A5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58170" y="2341686"/>
                  <a:ext cx="34920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B00AFA-00DD-43A1-BC8C-8CBF239EE8C1}"/>
              </a:ext>
            </a:extLst>
          </p:cNvPr>
          <p:cNvGrpSpPr/>
          <p:nvPr/>
        </p:nvGrpSpPr>
        <p:grpSpPr>
          <a:xfrm>
            <a:off x="1722210" y="2387046"/>
            <a:ext cx="291600" cy="195840"/>
            <a:chOff x="1722210" y="2387046"/>
            <a:chExt cx="29160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FADB7B-4319-4C34-941B-2F4F12B13109}"/>
                    </a:ext>
                  </a:extLst>
                </p14:cNvPr>
                <p14:cNvContentPartPr/>
                <p14:nvPr/>
              </p14:nvContentPartPr>
              <p14:xfrm>
                <a:off x="1766130" y="2445726"/>
                <a:ext cx="123480" cy="20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FADB7B-4319-4C34-941B-2F4F12B1310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57130" y="2436726"/>
                  <a:ext cx="141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72AA86-79AD-4A4E-806B-958849A5B542}"/>
                    </a:ext>
                  </a:extLst>
                </p14:cNvPr>
                <p14:cNvContentPartPr/>
                <p14:nvPr/>
              </p14:nvContentPartPr>
              <p14:xfrm>
                <a:off x="1774770" y="2512326"/>
                <a:ext cx="128880" cy="22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72AA86-79AD-4A4E-806B-958849A5B5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65770" y="2503326"/>
                  <a:ext cx="14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747966-17B1-4803-9642-D5FE48AF3923}"/>
                    </a:ext>
                  </a:extLst>
                </p14:cNvPr>
                <p14:cNvContentPartPr/>
                <p14:nvPr/>
              </p14:nvContentPartPr>
              <p14:xfrm>
                <a:off x="1722210" y="2387046"/>
                <a:ext cx="291600" cy="195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747966-17B1-4803-9642-D5FE48AF39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13570" y="2378406"/>
                  <a:ext cx="3092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B01905C-3436-40F5-8EB8-2976EF6CB24A}"/>
              </a:ext>
            </a:extLst>
          </p:cNvPr>
          <p:cNvGrpSpPr/>
          <p:nvPr/>
        </p:nvGrpSpPr>
        <p:grpSpPr>
          <a:xfrm>
            <a:off x="1525650" y="3022086"/>
            <a:ext cx="1632240" cy="311040"/>
            <a:chOff x="1525650" y="3022086"/>
            <a:chExt cx="163224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06AE6A-D168-46F3-B8FB-38F2837F8577}"/>
                    </a:ext>
                  </a:extLst>
                </p14:cNvPr>
                <p14:cNvContentPartPr/>
                <p14:nvPr/>
              </p14:nvContentPartPr>
              <p14:xfrm>
                <a:off x="1525650" y="3120366"/>
                <a:ext cx="96120" cy="126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06AE6A-D168-46F3-B8FB-38F2837F857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16650" y="3111366"/>
                  <a:ext cx="113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34F7E4-92E7-4D06-B5A5-C76D8C43F295}"/>
                    </a:ext>
                  </a:extLst>
                </p14:cNvPr>
                <p14:cNvContentPartPr/>
                <p14:nvPr/>
              </p14:nvContentPartPr>
              <p14:xfrm>
                <a:off x="1655610" y="3150966"/>
                <a:ext cx="78120" cy="94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34F7E4-92E7-4D06-B5A5-C76D8C43F2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46610" y="3142326"/>
                  <a:ext cx="95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3C8E79-C261-4C9F-B750-36DF1B093CCE}"/>
                    </a:ext>
                  </a:extLst>
                </p14:cNvPr>
                <p14:cNvContentPartPr/>
                <p14:nvPr/>
              </p14:nvContentPartPr>
              <p14:xfrm>
                <a:off x="1780170" y="3167526"/>
                <a:ext cx="79560" cy="8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3C8E79-C261-4C9F-B750-36DF1B093C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71530" y="3158526"/>
                  <a:ext cx="97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9DDDA4-4D81-41A4-86DA-7B654F247F99}"/>
                    </a:ext>
                  </a:extLst>
                </p14:cNvPr>
                <p14:cNvContentPartPr/>
                <p14:nvPr/>
              </p14:nvContentPartPr>
              <p14:xfrm>
                <a:off x="1908690" y="3073566"/>
                <a:ext cx="34200" cy="18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9DDDA4-4D81-41A4-86DA-7B654F247F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00050" y="3064566"/>
                  <a:ext cx="51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025CE7-839B-48A4-B542-678F07C1D66F}"/>
                    </a:ext>
                  </a:extLst>
                </p14:cNvPr>
                <p14:cNvContentPartPr/>
                <p14:nvPr/>
              </p14:nvContentPartPr>
              <p14:xfrm>
                <a:off x="1941450" y="3158166"/>
                <a:ext cx="101880" cy="102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025CE7-839B-48A4-B542-678F07C1D6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2450" y="3149526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26CC1AC-9E76-4C8A-955A-BAC600800B4F}"/>
                    </a:ext>
                  </a:extLst>
                </p14:cNvPr>
                <p14:cNvContentPartPr/>
                <p14:nvPr/>
              </p14:nvContentPartPr>
              <p14:xfrm>
                <a:off x="2192010" y="3084366"/>
                <a:ext cx="291600" cy="244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26CC1AC-9E76-4C8A-955A-BAC600800B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3010" y="3075726"/>
                  <a:ext cx="309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B15BC5-925E-4E4A-9776-B5C468BA5C50}"/>
                    </a:ext>
                  </a:extLst>
                </p14:cNvPr>
                <p14:cNvContentPartPr/>
                <p14:nvPr/>
              </p14:nvContentPartPr>
              <p14:xfrm>
                <a:off x="2340690" y="3208206"/>
                <a:ext cx="94320" cy="1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B15BC5-925E-4E4A-9776-B5C468BA5C5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32050" y="3199206"/>
                  <a:ext cx="111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29E985-8383-4DE0-80FA-059301A4BB49}"/>
                    </a:ext>
                  </a:extLst>
                </p14:cNvPr>
                <p14:cNvContentPartPr/>
                <p14:nvPr/>
              </p14:nvContentPartPr>
              <p14:xfrm>
                <a:off x="2442930" y="3043326"/>
                <a:ext cx="80280" cy="65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29E985-8383-4DE0-80FA-059301A4BB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33930" y="3034686"/>
                  <a:ext cx="9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0C63DC-803A-4E35-935B-1836426EFAC7}"/>
                    </a:ext>
                  </a:extLst>
                </p14:cNvPr>
                <p14:cNvContentPartPr/>
                <p14:nvPr/>
              </p14:nvContentPartPr>
              <p14:xfrm>
                <a:off x="2601330" y="3022086"/>
                <a:ext cx="90000" cy="311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0C63DC-803A-4E35-935B-1836426EFA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92330" y="3013446"/>
                  <a:ext cx="107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1502DB-5ABE-4266-99D8-A4DC89C0868A}"/>
                    </a:ext>
                  </a:extLst>
                </p14:cNvPr>
                <p14:cNvContentPartPr/>
                <p14:nvPr/>
              </p14:nvContentPartPr>
              <p14:xfrm>
                <a:off x="2822370" y="3170766"/>
                <a:ext cx="120600" cy="129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1502DB-5ABE-4266-99D8-A4DC89C086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13730" y="3162126"/>
                  <a:ext cx="138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821351-1072-4006-AF0C-34A9765C0E42}"/>
                    </a:ext>
                  </a:extLst>
                </p14:cNvPr>
                <p14:cNvContentPartPr/>
                <p14:nvPr/>
              </p14:nvContentPartPr>
              <p14:xfrm>
                <a:off x="3030090" y="3188046"/>
                <a:ext cx="127800" cy="113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821351-1072-4006-AF0C-34A9765C0E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21090" y="3179046"/>
                  <a:ext cx="1454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64F13E9-D3AD-4E6D-9EE2-42A28FEC767E}"/>
              </a:ext>
            </a:extLst>
          </p:cNvPr>
          <p:cNvGrpSpPr/>
          <p:nvPr/>
        </p:nvGrpSpPr>
        <p:grpSpPr>
          <a:xfrm>
            <a:off x="9443130" y="48486"/>
            <a:ext cx="960840" cy="1260360"/>
            <a:chOff x="9443130" y="48486"/>
            <a:chExt cx="960840" cy="12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E343EC-BFB7-4286-9898-9B3FD55F507D}"/>
                    </a:ext>
                  </a:extLst>
                </p14:cNvPr>
                <p14:cNvContentPartPr/>
                <p14:nvPr/>
              </p14:nvContentPartPr>
              <p14:xfrm>
                <a:off x="9647610" y="189246"/>
                <a:ext cx="57960" cy="1039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E343EC-BFB7-4286-9898-9B3FD55F50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38610" y="180606"/>
                  <a:ext cx="75600" cy="10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F84692-4603-4CFC-A9CB-B68F0305274C}"/>
                    </a:ext>
                  </a:extLst>
                </p14:cNvPr>
                <p14:cNvContentPartPr/>
                <p14:nvPr/>
              </p14:nvContentPartPr>
              <p14:xfrm>
                <a:off x="9662730" y="174486"/>
                <a:ext cx="741240" cy="1134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F84692-4603-4CFC-A9CB-B68F030527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54090" y="165486"/>
                  <a:ext cx="75888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1594B8-7683-4C2A-B01A-E217990968BE}"/>
                    </a:ext>
                  </a:extLst>
                </p14:cNvPr>
                <p14:cNvContentPartPr/>
                <p14:nvPr/>
              </p14:nvContentPartPr>
              <p14:xfrm>
                <a:off x="9759930" y="1259166"/>
                <a:ext cx="584280" cy="3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1594B8-7683-4C2A-B01A-E217990968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50930" y="1250526"/>
                  <a:ext cx="60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2F26D0-F712-44ED-8D75-6FABC996C05A}"/>
                    </a:ext>
                  </a:extLst>
                </p14:cNvPr>
                <p14:cNvContentPartPr/>
                <p14:nvPr/>
              </p14:nvContentPartPr>
              <p14:xfrm>
                <a:off x="10001490" y="837606"/>
                <a:ext cx="66240" cy="209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2F26D0-F712-44ED-8D75-6FABC996C0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92490" y="828606"/>
                  <a:ext cx="8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5AB7AF-6A1A-4AF1-8DC0-F4099A05868A}"/>
                    </a:ext>
                  </a:extLst>
                </p14:cNvPr>
                <p14:cNvContentPartPr/>
                <p14:nvPr/>
              </p14:nvContentPartPr>
              <p14:xfrm>
                <a:off x="10010850" y="885126"/>
                <a:ext cx="105840" cy="171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5AB7AF-6A1A-4AF1-8DC0-F4099A0586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02210" y="876486"/>
                  <a:ext cx="123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A8D96A-ECDA-4A15-A5F4-F0772CB635E2}"/>
                    </a:ext>
                  </a:extLst>
                </p14:cNvPr>
                <p14:cNvContentPartPr/>
                <p14:nvPr/>
              </p14:nvContentPartPr>
              <p14:xfrm>
                <a:off x="9730410" y="508206"/>
                <a:ext cx="633600" cy="38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A8D96A-ECDA-4A15-A5F4-F0772CB635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21410" y="499566"/>
                  <a:ext cx="65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BB832B-1E7A-421F-9F14-7E56698E2D90}"/>
                    </a:ext>
                  </a:extLst>
                </p14:cNvPr>
                <p14:cNvContentPartPr/>
                <p14:nvPr/>
              </p14:nvContentPartPr>
              <p14:xfrm>
                <a:off x="9957930" y="299046"/>
                <a:ext cx="54000" cy="147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BB832B-1E7A-421F-9F14-7E56698E2D9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48930" y="290046"/>
                  <a:ext cx="71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B6D0514-F2B2-46AA-B0C9-437E0D7D94CD}"/>
                    </a:ext>
                  </a:extLst>
                </p14:cNvPr>
                <p14:cNvContentPartPr/>
                <p14:nvPr/>
              </p14:nvContentPartPr>
              <p14:xfrm>
                <a:off x="10021650" y="319566"/>
                <a:ext cx="49680" cy="164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B6D0514-F2B2-46AA-B0C9-437E0D7D94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12650" y="310566"/>
                  <a:ext cx="67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7C713C-CE5A-413F-8B3B-22D67949DCEF}"/>
                    </a:ext>
                  </a:extLst>
                </p14:cNvPr>
                <p14:cNvContentPartPr/>
                <p14:nvPr/>
              </p14:nvContentPartPr>
              <p14:xfrm>
                <a:off x="9931650" y="261246"/>
                <a:ext cx="230400" cy="14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7C713C-CE5A-413F-8B3B-22D67949DC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22650" y="252246"/>
                  <a:ext cx="248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972A6D-D510-4E77-A03C-BB7F7090F97E}"/>
                    </a:ext>
                  </a:extLst>
                </p14:cNvPr>
                <p14:cNvContentPartPr/>
                <p14:nvPr/>
              </p14:nvContentPartPr>
              <p14:xfrm>
                <a:off x="10077450" y="311286"/>
                <a:ext cx="96120" cy="12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972A6D-D510-4E77-A03C-BB7F7090F9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68810" y="302646"/>
                  <a:ext cx="11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1AE427-86AA-43D6-A45B-0EDD24B6B9B3}"/>
                    </a:ext>
                  </a:extLst>
                </p14:cNvPr>
                <p14:cNvContentPartPr/>
                <p14:nvPr/>
              </p14:nvContentPartPr>
              <p14:xfrm>
                <a:off x="9974490" y="48486"/>
                <a:ext cx="120240" cy="91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1AE427-86AA-43D6-A45B-0EDD24B6B9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65850" y="39486"/>
                  <a:ext cx="137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6505C4-AD7A-4E00-A588-7058B0AE2C3A}"/>
                    </a:ext>
                  </a:extLst>
                </p14:cNvPr>
                <p14:cNvContentPartPr/>
                <p14:nvPr/>
              </p14:nvContentPartPr>
              <p14:xfrm>
                <a:off x="9443130" y="222006"/>
                <a:ext cx="95040" cy="315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6505C4-AD7A-4E00-A588-7058B0AE2C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34130" y="213006"/>
                  <a:ext cx="11268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A757C75-386F-4699-B0E7-04BDB004DF8F}"/>
                  </a:ext>
                </a:extLst>
              </p14:cNvPr>
              <p14:cNvContentPartPr/>
              <p14:nvPr/>
            </p14:nvContentPartPr>
            <p14:xfrm>
              <a:off x="3725970" y="3198486"/>
              <a:ext cx="149040" cy="133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A757C75-386F-4699-B0E7-04BDB004DF8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16970" y="3189846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744BC94-8BF6-47F5-944A-08E4EE748B73}"/>
                  </a:ext>
                </a:extLst>
              </p14:cNvPr>
              <p14:cNvContentPartPr/>
              <p14:nvPr/>
            </p14:nvContentPartPr>
            <p14:xfrm>
              <a:off x="3751890" y="3270486"/>
              <a:ext cx="127440" cy="11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744BC94-8BF6-47F5-944A-08E4EE748B7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42890" y="3261486"/>
                <a:ext cx="145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05B2DAC-F56E-40DE-8677-9219B42A0364}"/>
                  </a:ext>
                </a:extLst>
              </p14:cNvPr>
              <p14:cNvContentPartPr/>
              <p14:nvPr/>
            </p14:nvContentPartPr>
            <p14:xfrm>
              <a:off x="3777090" y="3139446"/>
              <a:ext cx="452160" cy="180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05B2DAC-F56E-40DE-8677-9219B42A03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68450" y="3130806"/>
                <a:ext cx="469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C371C99-AE32-4A11-9C4E-5BF08B048F7A}"/>
                  </a:ext>
                </a:extLst>
              </p14:cNvPr>
              <p14:cNvContentPartPr/>
              <p14:nvPr/>
            </p14:nvContentPartPr>
            <p14:xfrm>
              <a:off x="4253730" y="3151686"/>
              <a:ext cx="10080" cy="244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C371C99-AE32-4A11-9C4E-5BF08B048F7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45090" y="3142686"/>
                <a:ext cx="27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E853E96-DA8F-409B-888E-1BC8A9BA58AD}"/>
                  </a:ext>
                </a:extLst>
              </p14:cNvPr>
              <p14:cNvContentPartPr/>
              <p14:nvPr/>
            </p14:nvContentPartPr>
            <p14:xfrm>
              <a:off x="4236090" y="3199926"/>
              <a:ext cx="104040" cy="997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E853E96-DA8F-409B-888E-1BC8A9BA58A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27090" y="3191286"/>
                <a:ext cx="1216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DFF4B73-6F40-483E-8212-8C62C0923EFB}"/>
                  </a:ext>
                </a:extLst>
              </p14:cNvPr>
              <p14:cNvContentPartPr/>
              <p14:nvPr/>
            </p14:nvContentPartPr>
            <p14:xfrm>
              <a:off x="4361010" y="3106686"/>
              <a:ext cx="173160" cy="194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DFF4B73-6F40-483E-8212-8C62C0923EF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52370" y="3097686"/>
                <a:ext cx="190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C6EBD34-E9EF-4BF2-A935-C078B5DE803A}"/>
                  </a:ext>
                </a:extLst>
              </p14:cNvPr>
              <p14:cNvContentPartPr/>
              <p14:nvPr/>
            </p14:nvContentPartPr>
            <p14:xfrm>
              <a:off x="4578450" y="3219726"/>
              <a:ext cx="110880" cy="788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C6EBD34-E9EF-4BF2-A935-C078B5DE803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69810" y="3210726"/>
                <a:ext cx="128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BFB729-43FC-4AC4-817B-88B5E742F90D}"/>
                  </a:ext>
                </a:extLst>
              </p14:cNvPr>
              <p14:cNvContentPartPr/>
              <p14:nvPr/>
            </p14:nvContentPartPr>
            <p14:xfrm>
              <a:off x="4701930" y="3229086"/>
              <a:ext cx="56880" cy="73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BFB729-43FC-4AC4-817B-88B5E742F90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693290" y="3220446"/>
                <a:ext cx="74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7FE3CCE-AF8E-4F7C-892D-E809CE82B454}"/>
                  </a:ext>
                </a:extLst>
              </p14:cNvPr>
              <p14:cNvContentPartPr/>
              <p14:nvPr/>
            </p14:nvContentPartPr>
            <p14:xfrm>
              <a:off x="4779690" y="3228366"/>
              <a:ext cx="54000" cy="792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7FE3CCE-AF8E-4F7C-892D-E809CE82B45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770690" y="3219366"/>
                <a:ext cx="71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5D02BC-C0A2-416D-A177-91F8AA5B55C7}"/>
                  </a:ext>
                </a:extLst>
              </p14:cNvPr>
              <p14:cNvContentPartPr/>
              <p14:nvPr/>
            </p14:nvContentPartPr>
            <p14:xfrm>
              <a:off x="4976610" y="3203166"/>
              <a:ext cx="92880" cy="1036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5D02BC-C0A2-416D-A177-91F8AA5B55C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67970" y="3194526"/>
                <a:ext cx="110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E7E2CE1-61BA-490E-8FFE-49140BF5A3C2}"/>
                  </a:ext>
                </a:extLst>
              </p14:cNvPr>
              <p14:cNvContentPartPr/>
              <p14:nvPr/>
            </p14:nvContentPartPr>
            <p14:xfrm>
              <a:off x="5119890" y="3213606"/>
              <a:ext cx="43560" cy="946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E7E2CE1-61BA-490E-8FFE-49140BF5A3C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10890" y="3204606"/>
                <a:ext cx="61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C5B6233-7851-4ECE-83ED-049F4E6D008C}"/>
                  </a:ext>
                </a:extLst>
              </p14:cNvPr>
              <p14:cNvContentPartPr/>
              <p14:nvPr/>
            </p14:nvContentPartPr>
            <p14:xfrm>
              <a:off x="5186130" y="3224406"/>
              <a:ext cx="104760" cy="93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C5B6233-7851-4ECE-83ED-049F4E6D008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177130" y="3215766"/>
                <a:ext cx="122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1D79A09-6436-4636-8C81-D50EFB7F469F}"/>
                  </a:ext>
                </a:extLst>
              </p14:cNvPr>
              <p14:cNvContentPartPr/>
              <p14:nvPr/>
            </p14:nvContentPartPr>
            <p14:xfrm>
              <a:off x="5440650" y="3145206"/>
              <a:ext cx="104400" cy="164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1D79A09-6436-4636-8C81-D50EFB7F469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432010" y="3136566"/>
                <a:ext cx="122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B23135-01AF-45F5-A1DB-65F79C83543C}"/>
                  </a:ext>
                </a:extLst>
              </p14:cNvPr>
              <p14:cNvContentPartPr/>
              <p14:nvPr/>
            </p14:nvContentPartPr>
            <p14:xfrm>
              <a:off x="5511930" y="3192366"/>
              <a:ext cx="173160" cy="1288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B23135-01AF-45F5-A1DB-65F79C83543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03290" y="3183366"/>
                <a:ext cx="1908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AE719E9-47A9-41F0-8352-9775DFBA338C}"/>
                  </a:ext>
                </a:extLst>
              </p14:cNvPr>
              <p14:cNvContentPartPr/>
              <p14:nvPr/>
            </p14:nvContentPartPr>
            <p14:xfrm>
              <a:off x="5721810" y="3236646"/>
              <a:ext cx="131040" cy="79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AE719E9-47A9-41F0-8352-9775DFBA338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713170" y="3227646"/>
                <a:ext cx="148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B02E18-5548-40C4-8140-717F637F0021}"/>
                  </a:ext>
                </a:extLst>
              </p14:cNvPr>
              <p14:cNvContentPartPr/>
              <p14:nvPr/>
            </p14:nvContentPartPr>
            <p14:xfrm>
              <a:off x="5829090" y="3240606"/>
              <a:ext cx="194760" cy="98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B02E18-5548-40C4-8140-717F637F002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820090" y="3231606"/>
                <a:ext cx="212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962F215-CEC1-478A-AE5C-26DF546874C9}"/>
                  </a:ext>
                </a:extLst>
              </p14:cNvPr>
              <p14:cNvContentPartPr/>
              <p14:nvPr/>
            </p14:nvContentPartPr>
            <p14:xfrm>
              <a:off x="6072810" y="3167526"/>
              <a:ext cx="48600" cy="1386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962F215-CEC1-478A-AE5C-26DF546874C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64170" y="3158526"/>
                <a:ext cx="66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EE796BD-FE76-43B9-9ECE-94195A4D2A33}"/>
                  </a:ext>
                </a:extLst>
              </p14:cNvPr>
              <p14:cNvContentPartPr/>
              <p14:nvPr/>
            </p14:nvContentPartPr>
            <p14:xfrm>
              <a:off x="6156330" y="3229806"/>
              <a:ext cx="98280" cy="216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EE796BD-FE76-43B9-9ECE-94195A4D2A3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47330" y="3220806"/>
                <a:ext cx="11592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06C4D35F-7186-4721-86BD-DEB7F235DBED}"/>
              </a:ext>
            </a:extLst>
          </p:cNvPr>
          <p:cNvGrpSpPr/>
          <p:nvPr/>
        </p:nvGrpSpPr>
        <p:grpSpPr>
          <a:xfrm>
            <a:off x="7977930" y="3153486"/>
            <a:ext cx="851400" cy="380520"/>
            <a:chOff x="7977930" y="3153486"/>
            <a:chExt cx="85140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C67348-9182-4A16-93A7-C284D17F8A4D}"/>
                    </a:ext>
                  </a:extLst>
                </p14:cNvPr>
                <p14:cNvContentPartPr/>
                <p14:nvPr/>
              </p14:nvContentPartPr>
              <p14:xfrm>
                <a:off x="7977930" y="3153486"/>
                <a:ext cx="185400" cy="185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C67348-9182-4A16-93A7-C284D17F8A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69290" y="3144846"/>
                  <a:ext cx="203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DEA12F-49B9-4F6A-88DB-C179A506A014}"/>
                    </a:ext>
                  </a:extLst>
                </p14:cNvPr>
                <p14:cNvContentPartPr/>
                <p14:nvPr/>
              </p14:nvContentPartPr>
              <p14:xfrm>
                <a:off x="8028690" y="3264006"/>
                <a:ext cx="126720" cy="15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DEA12F-49B9-4F6A-88DB-C179A506A0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19690" y="3255366"/>
                  <a:ext cx="144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72F07D-A781-4C28-8497-826D724576D8}"/>
                    </a:ext>
                  </a:extLst>
                </p14:cNvPr>
                <p14:cNvContentPartPr/>
                <p14:nvPr/>
              </p14:nvContentPartPr>
              <p14:xfrm>
                <a:off x="8066490" y="3321606"/>
                <a:ext cx="86400" cy="19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72F07D-A781-4C28-8497-826D724576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57490" y="3312966"/>
                  <a:ext cx="10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453388-7B5E-44D6-9BAC-6A93E8D868E5}"/>
                    </a:ext>
                  </a:extLst>
                </p14:cNvPr>
                <p14:cNvContentPartPr/>
                <p14:nvPr/>
              </p14:nvContentPartPr>
              <p14:xfrm>
                <a:off x="8320650" y="3235206"/>
                <a:ext cx="143640" cy="298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453388-7B5E-44D6-9BAC-6A93E8D868E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12010" y="3226566"/>
                  <a:ext cx="161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17688A-6FA7-4E20-8DC0-AD1828EB6F66}"/>
                    </a:ext>
                  </a:extLst>
                </p14:cNvPr>
                <p14:cNvContentPartPr/>
                <p14:nvPr/>
              </p14:nvContentPartPr>
              <p14:xfrm>
                <a:off x="8501370" y="3256086"/>
                <a:ext cx="139680" cy="19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17688A-6FA7-4E20-8DC0-AD1828EB6F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92370" y="3247086"/>
                  <a:ext cx="157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1F8C43-89D9-4EAF-8088-7CA5DDFE3C00}"/>
                    </a:ext>
                  </a:extLst>
                </p14:cNvPr>
                <p14:cNvContentPartPr/>
                <p14:nvPr/>
              </p14:nvContentPartPr>
              <p14:xfrm>
                <a:off x="8540250" y="3207126"/>
                <a:ext cx="103320" cy="19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1F8C43-89D9-4EAF-8088-7CA5DDFE3C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31250" y="3198486"/>
                  <a:ext cx="120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CBAFC2B-AEE6-4DD5-9801-0809A0531E37}"/>
                    </a:ext>
                  </a:extLst>
                </p14:cNvPr>
                <p14:cNvContentPartPr/>
                <p14:nvPr/>
              </p14:nvContentPartPr>
              <p14:xfrm>
                <a:off x="8727450" y="3237366"/>
                <a:ext cx="101880" cy="140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CBAFC2B-AEE6-4DD5-9801-0809A0531E3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18450" y="3228366"/>
                  <a:ext cx="1195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052AF73-7365-448F-B296-AD702A7F6C8B}"/>
              </a:ext>
            </a:extLst>
          </p:cNvPr>
          <p:cNvGrpSpPr/>
          <p:nvPr/>
        </p:nvGrpSpPr>
        <p:grpSpPr>
          <a:xfrm>
            <a:off x="9262770" y="3205326"/>
            <a:ext cx="405000" cy="205200"/>
            <a:chOff x="9262770" y="3205326"/>
            <a:chExt cx="40500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F53B9F7-5E66-4648-BBC6-6883CE398443}"/>
                    </a:ext>
                  </a:extLst>
                </p14:cNvPr>
                <p14:cNvContentPartPr/>
                <p14:nvPr/>
              </p14:nvContentPartPr>
              <p14:xfrm>
                <a:off x="9262770" y="3238086"/>
                <a:ext cx="109800" cy="152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F53B9F7-5E66-4648-BBC6-6883CE39844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54130" y="3229086"/>
                  <a:ext cx="127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47EDF0-A44E-49A1-8C26-65C58E3524D0}"/>
                    </a:ext>
                  </a:extLst>
                </p14:cNvPr>
                <p14:cNvContentPartPr/>
                <p14:nvPr/>
              </p14:nvContentPartPr>
              <p14:xfrm>
                <a:off x="9400650" y="3205326"/>
                <a:ext cx="148320" cy="205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47EDF0-A44E-49A1-8C26-65C58E3524D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92010" y="3196326"/>
                  <a:ext cx="165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71577A-719D-40B9-B344-139DBB227DCF}"/>
                    </a:ext>
                  </a:extLst>
                </p14:cNvPr>
                <p14:cNvContentPartPr/>
                <p14:nvPr/>
              </p14:nvContentPartPr>
              <p14:xfrm>
                <a:off x="9446010" y="3292806"/>
                <a:ext cx="221760" cy="88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71577A-719D-40B9-B344-139DBB227DC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37010" y="3284166"/>
                  <a:ext cx="2394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9EE87EA-F36F-48C7-AA7D-01ABFC543995}"/>
              </a:ext>
            </a:extLst>
          </p:cNvPr>
          <p:cNvGrpSpPr/>
          <p:nvPr/>
        </p:nvGrpSpPr>
        <p:grpSpPr>
          <a:xfrm>
            <a:off x="9979530" y="3120366"/>
            <a:ext cx="919800" cy="401760"/>
            <a:chOff x="9979530" y="3120366"/>
            <a:chExt cx="91980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BDEF01B-312F-4E6E-9960-587943FA8C59}"/>
                    </a:ext>
                  </a:extLst>
                </p14:cNvPr>
                <p14:cNvContentPartPr/>
                <p14:nvPr/>
              </p14:nvContentPartPr>
              <p14:xfrm>
                <a:off x="9991050" y="3182646"/>
                <a:ext cx="118800" cy="245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BDEF01B-312F-4E6E-9960-587943FA8C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82050" y="3173646"/>
                  <a:ext cx="136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C8158FB-8386-401D-A1AF-1F0880A5CDA9}"/>
                    </a:ext>
                  </a:extLst>
                </p14:cNvPr>
                <p14:cNvContentPartPr/>
                <p14:nvPr/>
              </p14:nvContentPartPr>
              <p14:xfrm>
                <a:off x="9979530" y="3314046"/>
                <a:ext cx="110160" cy="16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C8158FB-8386-401D-A1AF-1F0880A5CDA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70530" y="3305046"/>
                  <a:ext cx="127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F44325-1A47-4229-A56B-DBF4576D77B7}"/>
                    </a:ext>
                  </a:extLst>
                </p14:cNvPr>
                <p14:cNvContentPartPr/>
                <p14:nvPr/>
              </p14:nvContentPartPr>
              <p14:xfrm>
                <a:off x="10094370" y="3120366"/>
                <a:ext cx="106200" cy="12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F44325-1A47-4229-A56B-DBF4576D77B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85370" y="3111726"/>
                  <a:ext cx="12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B79E2C2-46C5-438B-AABA-ACBAA9233951}"/>
                    </a:ext>
                  </a:extLst>
                </p14:cNvPr>
                <p14:cNvContentPartPr/>
                <p14:nvPr/>
              </p14:nvContentPartPr>
              <p14:xfrm>
                <a:off x="10108410" y="3173646"/>
                <a:ext cx="111600" cy="14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B79E2C2-46C5-438B-AABA-ACBAA92339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99410" y="3164646"/>
                  <a:ext cx="129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78C840-85A1-4C2A-B4D5-9D46A1CEE08C}"/>
                    </a:ext>
                  </a:extLst>
                </p14:cNvPr>
                <p14:cNvContentPartPr/>
                <p14:nvPr/>
              </p14:nvContentPartPr>
              <p14:xfrm>
                <a:off x="10291650" y="3249966"/>
                <a:ext cx="95760" cy="272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78C840-85A1-4C2A-B4D5-9D46A1CEE0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82650" y="3241326"/>
                  <a:ext cx="113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662901-2A98-49BB-97BC-6C5838D46C8D}"/>
                    </a:ext>
                  </a:extLst>
                </p14:cNvPr>
                <p14:cNvContentPartPr/>
                <p14:nvPr/>
              </p14:nvContentPartPr>
              <p14:xfrm>
                <a:off x="10538250" y="3305766"/>
                <a:ext cx="107640" cy="5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662901-2A98-49BB-97BC-6C5838D46C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29610" y="3297126"/>
                  <a:ext cx="12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5319CF-C65F-46B4-876A-9295FAF19A4F}"/>
                    </a:ext>
                  </a:extLst>
                </p14:cNvPr>
                <p14:cNvContentPartPr/>
                <p14:nvPr/>
              </p14:nvContentPartPr>
              <p14:xfrm>
                <a:off x="10543290" y="3367686"/>
                <a:ext cx="113400" cy="6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5319CF-C65F-46B4-876A-9295FAF19A4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34290" y="3358686"/>
                  <a:ext cx="131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265690-A436-4D3A-A7DE-5AADC0FCC5D3}"/>
                    </a:ext>
                  </a:extLst>
                </p14:cNvPr>
                <p14:cNvContentPartPr/>
                <p14:nvPr/>
              </p14:nvContentPartPr>
              <p14:xfrm>
                <a:off x="10774770" y="3304686"/>
                <a:ext cx="124560" cy="115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265690-A436-4D3A-A7DE-5AADC0FCC5D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66130" y="3295686"/>
                  <a:ext cx="14220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2D70D30-149C-4A80-9504-D7F7BCB80485}"/>
              </a:ext>
            </a:extLst>
          </p:cNvPr>
          <p:cNvGrpSpPr/>
          <p:nvPr/>
        </p:nvGrpSpPr>
        <p:grpSpPr>
          <a:xfrm>
            <a:off x="1554450" y="3723006"/>
            <a:ext cx="834480" cy="196920"/>
            <a:chOff x="1554450" y="3723006"/>
            <a:chExt cx="83448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C3FBE80-9107-48E5-BB59-E9C1BB191C81}"/>
                    </a:ext>
                  </a:extLst>
                </p14:cNvPr>
                <p14:cNvContentPartPr/>
                <p14:nvPr/>
              </p14:nvContentPartPr>
              <p14:xfrm>
                <a:off x="1554450" y="3723006"/>
                <a:ext cx="101520" cy="149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C3FBE80-9107-48E5-BB59-E9C1BB191C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545450" y="3714366"/>
                  <a:ext cx="11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CA6353-AA07-4441-A132-09AEEAE9120F}"/>
                    </a:ext>
                  </a:extLst>
                </p14:cNvPr>
                <p14:cNvContentPartPr/>
                <p14:nvPr/>
              </p14:nvContentPartPr>
              <p14:xfrm>
                <a:off x="1691970" y="3791406"/>
                <a:ext cx="66960" cy="82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CA6353-AA07-4441-A132-09AEEAE912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83330" y="3782766"/>
                  <a:ext cx="84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3F3190-E835-42A6-80AB-DB50B77F2EA3}"/>
                    </a:ext>
                  </a:extLst>
                </p14:cNvPr>
                <p14:cNvContentPartPr/>
                <p14:nvPr/>
              </p14:nvContentPartPr>
              <p14:xfrm>
                <a:off x="1791330" y="3791406"/>
                <a:ext cx="106200" cy="106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3F3190-E835-42A6-80AB-DB50B77F2E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82690" y="3782766"/>
                  <a:ext cx="12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2524D7F-B813-49B5-AA91-83EB251E8B39}"/>
                    </a:ext>
                  </a:extLst>
                </p14:cNvPr>
                <p14:cNvContentPartPr/>
                <p14:nvPr/>
              </p14:nvContentPartPr>
              <p14:xfrm>
                <a:off x="1918050" y="3749646"/>
                <a:ext cx="137520" cy="149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2524D7F-B813-49B5-AA91-83EB251E8B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09410" y="3741006"/>
                  <a:ext cx="155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9B71C9A-91C7-43D8-AB2C-B63C7044A5C0}"/>
                    </a:ext>
                  </a:extLst>
                </p14:cNvPr>
                <p14:cNvContentPartPr/>
                <p14:nvPr/>
              </p14:nvContentPartPr>
              <p14:xfrm>
                <a:off x="2099490" y="3759366"/>
                <a:ext cx="114480" cy="146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9B71C9A-91C7-43D8-AB2C-B63C7044A5C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90850" y="3750726"/>
                  <a:ext cx="132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64C5B4-D2EB-4CB8-9FA8-5D5AC76F6317}"/>
                    </a:ext>
                  </a:extLst>
                </p14:cNvPr>
                <p14:cNvContentPartPr/>
                <p14:nvPr/>
              </p14:nvContentPartPr>
              <p14:xfrm>
                <a:off x="2213610" y="3791046"/>
                <a:ext cx="56160" cy="10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64C5B4-D2EB-4CB8-9FA8-5D5AC76F63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04970" y="3782406"/>
                  <a:ext cx="73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9393C1-82D8-44DC-9B8E-4A360E623A8F}"/>
                    </a:ext>
                  </a:extLst>
                </p14:cNvPr>
                <p14:cNvContentPartPr/>
                <p14:nvPr/>
              </p14:nvContentPartPr>
              <p14:xfrm>
                <a:off x="2300730" y="3815526"/>
                <a:ext cx="88200" cy="104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9393C1-82D8-44DC-9B8E-4A360E623A8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2090" y="3806526"/>
                  <a:ext cx="1058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FD4FB09-56E0-409E-94CA-85F224C0A576}"/>
              </a:ext>
            </a:extLst>
          </p:cNvPr>
          <p:cNvGrpSpPr/>
          <p:nvPr/>
        </p:nvGrpSpPr>
        <p:grpSpPr>
          <a:xfrm>
            <a:off x="3139530" y="3772326"/>
            <a:ext cx="704520" cy="346320"/>
            <a:chOff x="3139530" y="3772326"/>
            <a:chExt cx="7045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D8A8B2D-AA73-4BA3-99DA-401C24012ACF}"/>
                    </a:ext>
                  </a:extLst>
                </p14:cNvPr>
                <p14:cNvContentPartPr/>
                <p14:nvPr/>
              </p14:nvContentPartPr>
              <p14:xfrm>
                <a:off x="3143490" y="3772326"/>
                <a:ext cx="75960" cy="135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D8A8B2D-AA73-4BA3-99DA-401C24012AC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34850" y="3763686"/>
                  <a:ext cx="93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FFEFC5-AB04-4262-8EF6-F5E3FD6280C2}"/>
                    </a:ext>
                  </a:extLst>
                </p14:cNvPr>
                <p14:cNvContentPartPr/>
                <p14:nvPr/>
              </p14:nvContentPartPr>
              <p14:xfrm>
                <a:off x="3139530" y="3782406"/>
                <a:ext cx="100800" cy="122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FFEFC5-AB04-4262-8EF6-F5E3FD6280C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30890" y="3773406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EFE722-DDAE-4F1D-8913-4663AD7465EB}"/>
                    </a:ext>
                  </a:extLst>
                </p14:cNvPr>
                <p14:cNvContentPartPr/>
                <p14:nvPr/>
              </p14:nvContentPartPr>
              <p14:xfrm>
                <a:off x="3331410" y="3841806"/>
                <a:ext cx="131400" cy="28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EFE722-DDAE-4F1D-8913-4663AD7465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22410" y="3833166"/>
                  <a:ext cx="149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8688874-F5E2-4696-9483-9EF40E42C183}"/>
                    </a:ext>
                  </a:extLst>
                </p14:cNvPr>
                <p14:cNvContentPartPr/>
                <p14:nvPr/>
              </p14:nvContentPartPr>
              <p14:xfrm>
                <a:off x="3396930" y="3799686"/>
                <a:ext cx="28440" cy="126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8688874-F5E2-4696-9483-9EF40E42C1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87930" y="3790686"/>
                  <a:ext cx="46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28DEB7-C78F-40B6-A5FD-868F2FE38937}"/>
                    </a:ext>
                  </a:extLst>
                </p14:cNvPr>
                <p14:cNvContentPartPr/>
                <p14:nvPr/>
              </p14:nvContentPartPr>
              <p14:xfrm>
                <a:off x="3556050" y="3783126"/>
                <a:ext cx="109080" cy="145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28DEB7-C78F-40B6-A5FD-868F2FE389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47050" y="3774486"/>
                  <a:ext cx="126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7E3690-15B6-498B-B006-9B484E8FC4A2}"/>
                    </a:ext>
                  </a:extLst>
                </p14:cNvPr>
                <p14:cNvContentPartPr/>
                <p14:nvPr/>
              </p14:nvContentPartPr>
              <p14:xfrm>
                <a:off x="3734610" y="3809046"/>
                <a:ext cx="109440" cy="309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7E3690-15B6-498B-B006-9B484E8FC4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25610" y="3800046"/>
                  <a:ext cx="12708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AC6E436-D1C7-4A70-B6BB-488BD1ABD5E0}"/>
              </a:ext>
            </a:extLst>
          </p:cNvPr>
          <p:cNvGrpSpPr/>
          <p:nvPr/>
        </p:nvGrpSpPr>
        <p:grpSpPr>
          <a:xfrm>
            <a:off x="4265610" y="3759006"/>
            <a:ext cx="384480" cy="165240"/>
            <a:chOff x="4265610" y="3759006"/>
            <a:chExt cx="3844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93EB4A-3673-4810-BC93-6555CB278BCF}"/>
                    </a:ext>
                  </a:extLst>
                </p14:cNvPr>
                <p14:cNvContentPartPr/>
                <p14:nvPr/>
              </p14:nvContentPartPr>
              <p14:xfrm>
                <a:off x="4265610" y="3822366"/>
                <a:ext cx="106920" cy="101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93EB4A-3673-4810-BC93-6555CB278B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56610" y="3813726"/>
                  <a:ext cx="124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1FAAB1-3FAD-4F5E-AC2F-DF6FA59290A5}"/>
                    </a:ext>
                  </a:extLst>
                </p14:cNvPr>
                <p14:cNvContentPartPr/>
                <p14:nvPr/>
              </p14:nvContentPartPr>
              <p14:xfrm>
                <a:off x="4411770" y="3847926"/>
                <a:ext cx="94680" cy="70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1FAAB1-3FAD-4F5E-AC2F-DF6FA59290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03130" y="3839286"/>
                  <a:ext cx="112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81243C-E2CE-447A-88F5-953EAC22DDEB}"/>
                    </a:ext>
                  </a:extLst>
                </p14:cNvPr>
                <p14:cNvContentPartPr/>
                <p14:nvPr/>
              </p14:nvContentPartPr>
              <p14:xfrm>
                <a:off x="4533450" y="3759006"/>
                <a:ext cx="116640" cy="164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81243C-E2CE-447A-88F5-953EAC22DD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24450" y="3750366"/>
                  <a:ext cx="1342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2422D05-6FF8-49BC-A78A-7B65676A354E}"/>
              </a:ext>
            </a:extLst>
          </p:cNvPr>
          <p:cNvGrpSpPr/>
          <p:nvPr/>
        </p:nvGrpSpPr>
        <p:grpSpPr>
          <a:xfrm>
            <a:off x="5058330" y="3813366"/>
            <a:ext cx="541800" cy="306720"/>
            <a:chOff x="5058330" y="3813366"/>
            <a:chExt cx="54180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0CD3EC-A958-46C4-AA10-3C4B826E4911}"/>
                    </a:ext>
                  </a:extLst>
                </p14:cNvPr>
                <p14:cNvContentPartPr/>
                <p14:nvPr/>
              </p14:nvContentPartPr>
              <p14:xfrm>
                <a:off x="5059770" y="3813366"/>
                <a:ext cx="65520" cy="113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0CD3EC-A958-46C4-AA10-3C4B826E491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51130" y="3804726"/>
                  <a:ext cx="83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B49449E-B25B-4911-94BD-9E4C98C43A02}"/>
                    </a:ext>
                  </a:extLst>
                </p14:cNvPr>
                <p14:cNvContentPartPr/>
                <p14:nvPr/>
              </p14:nvContentPartPr>
              <p14:xfrm>
                <a:off x="5058330" y="3823086"/>
                <a:ext cx="74520" cy="95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B49449E-B25B-4911-94BD-9E4C98C43A0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49690" y="3814086"/>
                  <a:ext cx="92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C0E307-25E2-4763-88F2-79B87CD5FA9D}"/>
                    </a:ext>
                  </a:extLst>
                </p14:cNvPr>
                <p14:cNvContentPartPr/>
                <p14:nvPr/>
              </p14:nvContentPartPr>
              <p14:xfrm>
                <a:off x="5185770" y="3877806"/>
                <a:ext cx="79920" cy="11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C0E307-25E2-4763-88F2-79B87CD5FA9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177130" y="3868806"/>
                  <a:ext cx="97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3B8524-037E-40CA-A683-635FBFF42A16}"/>
                    </a:ext>
                  </a:extLst>
                </p14:cNvPr>
                <p14:cNvContentPartPr/>
                <p14:nvPr/>
              </p14:nvContentPartPr>
              <p14:xfrm>
                <a:off x="5349210" y="3815526"/>
                <a:ext cx="100080" cy="94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3B8524-037E-40CA-A683-635FBFF42A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40210" y="3806526"/>
                  <a:ext cx="117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EAD5D88-4FE2-4353-8D37-231D9172F613}"/>
                    </a:ext>
                  </a:extLst>
                </p14:cNvPr>
                <p14:cNvContentPartPr/>
                <p14:nvPr/>
              </p14:nvContentPartPr>
              <p14:xfrm>
                <a:off x="5496810" y="3814086"/>
                <a:ext cx="103320" cy="306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EAD5D88-4FE2-4353-8D37-231D9172F6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88170" y="3805086"/>
                  <a:ext cx="12096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64097CD-D73E-4F7E-A4BF-20D2440866B4}"/>
              </a:ext>
            </a:extLst>
          </p:cNvPr>
          <p:cNvGrpSpPr/>
          <p:nvPr/>
        </p:nvGrpSpPr>
        <p:grpSpPr>
          <a:xfrm>
            <a:off x="1659930" y="4420686"/>
            <a:ext cx="627120" cy="206640"/>
            <a:chOff x="1659930" y="4420686"/>
            <a:chExt cx="62712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6DFA888-793D-4E3C-BB10-C6AAEF285448}"/>
                    </a:ext>
                  </a:extLst>
                </p14:cNvPr>
                <p14:cNvContentPartPr/>
                <p14:nvPr/>
              </p14:nvContentPartPr>
              <p14:xfrm>
                <a:off x="1659930" y="4459566"/>
                <a:ext cx="106560" cy="131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6DFA888-793D-4E3C-BB10-C6AAEF2854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50930" y="4450926"/>
                  <a:ext cx="124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CADC1A-1012-4300-B07F-9A97B946E809}"/>
                    </a:ext>
                  </a:extLst>
                </p14:cNvPr>
                <p14:cNvContentPartPr/>
                <p14:nvPr/>
              </p14:nvContentPartPr>
              <p14:xfrm>
                <a:off x="1829130" y="4420686"/>
                <a:ext cx="213480" cy="183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CADC1A-1012-4300-B07F-9A97B946E80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20130" y="4412046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BD026D-6CBB-4C3B-B773-12D9FBD7D286}"/>
                    </a:ext>
                  </a:extLst>
                </p14:cNvPr>
                <p14:cNvContentPartPr/>
                <p14:nvPr/>
              </p14:nvContentPartPr>
              <p14:xfrm>
                <a:off x="2057370" y="4448766"/>
                <a:ext cx="143640" cy="178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BD026D-6CBB-4C3B-B773-12D9FBD7D2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48370" y="4439766"/>
                  <a:ext cx="161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10B6EA-9C95-44DC-B1EC-8DA96E070434}"/>
                    </a:ext>
                  </a:extLst>
                </p14:cNvPr>
                <p14:cNvContentPartPr/>
                <p14:nvPr/>
              </p14:nvContentPartPr>
              <p14:xfrm>
                <a:off x="2164290" y="4517166"/>
                <a:ext cx="122760" cy="88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10B6EA-9C95-44DC-B1EC-8DA96E07043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55290" y="4508166"/>
                  <a:ext cx="1404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95A7DAB-C328-4D44-8C56-7ED0AFD674A2}"/>
              </a:ext>
            </a:extLst>
          </p:cNvPr>
          <p:cNvGrpSpPr/>
          <p:nvPr/>
        </p:nvGrpSpPr>
        <p:grpSpPr>
          <a:xfrm>
            <a:off x="2898330" y="4296846"/>
            <a:ext cx="991440" cy="506880"/>
            <a:chOff x="2898330" y="4296846"/>
            <a:chExt cx="99144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63D706-A826-46C4-8305-040A1DD22288}"/>
                    </a:ext>
                  </a:extLst>
                </p14:cNvPr>
                <p14:cNvContentPartPr/>
                <p14:nvPr/>
              </p14:nvContentPartPr>
              <p14:xfrm>
                <a:off x="2898330" y="4461366"/>
                <a:ext cx="130320" cy="214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63D706-A826-46C4-8305-040A1DD2228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89330" y="4452726"/>
                  <a:ext cx="147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258C88-1787-4CAF-8A5E-C7914BFB9AA5}"/>
                    </a:ext>
                  </a:extLst>
                </p14:cNvPr>
                <p14:cNvContentPartPr/>
                <p14:nvPr/>
              </p14:nvContentPartPr>
              <p14:xfrm>
                <a:off x="2903370" y="4581246"/>
                <a:ext cx="104760" cy="16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258C88-1787-4CAF-8A5E-C7914BFB9A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94730" y="4572606"/>
                  <a:ext cx="122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F920BA-9C9B-4A39-AF72-C3D1794F9B81}"/>
                    </a:ext>
                  </a:extLst>
                </p14:cNvPr>
                <p14:cNvContentPartPr/>
                <p14:nvPr/>
              </p14:nvContentPartPr>
              <p14:xfrm>
                <a:off x="3063210" y="4447686"/>
                <a:ext cx="250920" cy="21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F920BA-9C9B-4A39-AF72-C3D1794F9B8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4210" y="4438686"/>
                  <a:ext cx="268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1F389AF-01DA-4749-A286-C06F7BDCD579}"/>
                    </a:ext>
                  </a:extLst>
                </p14:cNvPr>
                <p14:cNvContentPartPr/>
                <p14:nvPr/>
              </p14:nvContentPartPr>
              <p14:xfrm>
                <a:off x="3228450" y="4517166"/>
                <a:ext cx="228240" cy="132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1F389AF-01DA-4749-A286-C06F7BDCD57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19450" y="4508166"/>
                  <a:ext cx="245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99C477-E79A-44BC-BB87-CD4E7D0016B7}"/>
                    </a:ext>
                  </a:extLst>
                </p14:cNvPr>
                <p14:cNvContentPartPr/>
                <p14:nvPr/>
              </p14:nvContentPartPr>
              <p14:xfrm>
                <a:off x="3392970" y="4505646"/>
                <a:ext cx="42840" cy="127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99C477-E79A-44BC-BB87-CD4E7D0016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84330" y="4496646"/>
                  <a:ext cx="60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0EA953-664E-4D13-8D30-8C88C6D2A2A4}"/>
                    </a:ext>
                  </a:extLst>
                </p14:cNvPr>
                <p14:cNvContentPartPr/>
                <p14:nvPr/>
              </p14:nvContentPartPr>
              <p14:xfrm>
                <a:off x="3522570" y="4497006"/>
                <a:ext cx="115920" cy="135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0EA953-664E-4D13-8D30-8C88C6D2A2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13930" y="4488366"/>
                  <a:ext cx="133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501D13-529D-466F-841A-CBDA8D74DBCA}"/>
                    </a:ext>
                  </a:extLst>
                </p14:cNvPr>
                <p14:cNvContentPartPr/>
                <p14:nvPr/>
              </p14:nvContentPartPr>
              <p14:xfrm>
                <a:off x="3665490" y="4530126"/>
                <a:ext cx="108000" cy="273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501D13-529D-466F-841A-CBDA8D74DB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56850" y="4521126"/>
                  <a:ext cx="125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3052520-ADC9-42BF-86A8-08C40F72DF8B}"/>
                    </a:ext>
                  </a:extLst>
                </p14:cNvPr>
                <p14:cNvContentPartPr/>
                <p14:nvPr/>
              </p14:nvContentPartPr>
              <p14:xfrm>
                <a:off x="3795090" y="4401966"/>
                <a:ext cx="94680" cy="280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3052520-ADC9-42BF-86A8-08C40F72DF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86450" y="4393326"/>
                  <a:ext cx="112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31376E4-D060-420A-B1D9-ECDD607CDC1D}"/>
                    </a:ext>
                  </a:extLst>
                </p14:cNvPr>
                <p14:cNvContentPartPr/>
                <p14:nvPr/>
              </p14:nvContentPartPr>
              <p14:xfrm>
                <a:off x="2962410" y="4296846"/>
                <a:ext cx="136800" cy="15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31376E4-D060-420A-B1D9-ECDD607CDC1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53770" y="4287846"/>
                  <a:ext cx="15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86514F-9CA5-490E-B0B6-B617FF7E452C}"/>
                    </a:ext>
                  </a:extLst>
                </p14:cNvPr>
                <p14:cNvContentPartPr/>
                <p14:nvPr/>
              </p14:nvContentPartPr>
              <p14:xfrm>
                <a:off x="2982210" y="4358046"/>
                <a:ext cx="114840" cy="11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86514F-9CA5-490E-B0B6-B617FF7E45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73570" y="4349406"/>
                  <a:ext cx="1324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05F3AC6-748D-4EBC-B264-BBE34174BC33}"/>
              </a:ext>
            </a:extLst>
          </p:cNvPr>
          <p:cNvGrpSpPr/>
          <p:nvPr/>
        </p:nvGrpSpPr>
        <p:grpSpPr>
          <a:xfrm>
            <a:off x="4091730" y="4537686"/>
            <a:ext cx="152280" cy="85680"/>
            <a:chOff x="4091730" y="4537686"/>
            <a:chExt cx="15228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246B3E6-2E53-4438-9E77-19C5C0DD726A}"/>
                    </a:ext>
                  </a:extLst>
                </p14:cNvPr>
                <p14:cNvContentPartPr/>
                <p14:nvPr/>
              </p14:nvContentPartPr>
              <p14:xfrm>
                <a:off x="4091730" y="4537686"/>
                <a:ext cx="139320" cy="11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246B3E6-2E53-4438-9E77-19C5C0DD726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83090" y="4528686"/>
                  <a:ext cx="156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6BC39F-3607-489E-9489-BE2A59569BA0}"/>
                    </a:ext>
                  </a:extLst>
                </p14:cNvPr>
                <p14:cNvContentPartPr/>
                <p14:nvPr/>
              </p14:nvContentPartPr>
              <p14:xfrm>
                <a:off x="4120530" y="4612926"/>
                <a:ext cx="123480" cy="10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6BC39F-3607-489E-9489-BE2A59569BA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11890" y="4603926"/>
                  <a:ext cx="141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3341646-205C-403B-967B-D6CBDA3347FF}"/>
              </a:ext>
            </a:extLst>
          </p:cNvPr>
          <p:cNvGrpSpPr/>
          <p:nvPr/>
        </p:nvGrpSpPr>
        <p:grpSpPr>
          <a:xfrm>
            <a:off x="4539570" y="4327806"/>
            <a:ext cx="1227240" cy="433440"/>
            <a:chOff x="4539570" y="4327806"/>
            <a:chExt cx="122724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02FAB74-FDC1-4951-BED2-0AAEE143DD4C}"/>
                    </a:ext>
                  </a:extLst>
                </p14:cNvPr>
                <p14:cNvContentPartPr/>
                <p14:nvPr/>
              </p14:nvContentPartPr>
              <p14:xfrm>
                <a:off x="4539570" y="4419606"/>
                <a:ext cx="129600" cy="221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02FAB74-FDC1-4951-BED2-0AAEE143DD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30930" y="4410966"/>
                  <a:ext cx="147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28C688F-4035-4642-94F8-63FE87AA76C7}"/>
                    </a:ext>
                  </a:extLst>
                </p14:cNvPr>
                <p14:cNvContentPartPr/>
                <p14:nvPr/>
              </p14:nvContentPartPr>
              <p14:xfrm>
                <a:off x="4559010" y="4532286"/>
                <a:ext cx="97200" cy="7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28C688F-4035-4642-94F8-63FE87AA76C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550010" y="4523646"/>
                  <a:ext cx="114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A6FE35-B8DB-453E-A2B6-B1BE85E51D69}"/>
                    </a:ext>
                  </a:extLst>
                </p14:cNvPr>
                <p14:cNvContentPartPr/>
                <p14:nvPr/>
              </p14:nvContentPartPr>
              <p14:xfrm>
                <a:off x="4636770" y="4327806"/>
                <a:ext cx="105840" cy="8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A6FE35-B8DB-453E-A2B6-B1BE85E51D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28130" y="4319166"/>
                  <a:ext cx="12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6CD8CE6-6A53-47D0-9D02-BA6EBD9E8E01}"/>
                    </a:ext>
                  </a:extLst>
                </p14:cNvPr>
                <p14:cNvContentPartPr/>
                <p14:nvPr/>
              </p14:nvContentPartPr>
              <p14:xfrm>
                <a:off x="4674210" y="4391526"/>
                <a:ext cx="88920" cy="3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6CD8CE6-6A53-47D0-9D02-BA6EBD9E8E0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65570" y="4382886"/>
                  <a:ext cx="10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2E85DB4-24AD-4360-AEC0-E5F8FF7BCAF4}"/>
                    </a:ext>
                  </a:extLst>
                </p14:cNvPr>
                <p14:cNvContentPartPr/>
                <p14:nvPr/>
              </p14:nvContentPartPr>
              <p14:xfrm>
                <a:off x="4782570" y="4459206"/>
                <a:ext cx="111960" cy="145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2E85DB4-24AD-4360-AEC0-E5F8FF7BCAF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73570" y="4450206"/>
                  <a:ext cx="12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43C2AFF-7A46-4052-BE9E-70632DB7ADEB}"/>
                    </a:ext>
                  </a:extLst>
                </p14:cNvPr>
                <p14:cNvContentPartPr/>
                <p14:nvPr/>
              </p14:nvContentPartPr>
              <p14:xfrm>
                <a:off x="4973010" y="4534446"/>
                <a:ext cx="132120" cy="9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43C2AFF-7A46-4052-BE9E-70632DB7AD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64370" y="4525446"/>
                  <a:ext cx="149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4FEE04D-7EA3-4CB2-A81E-053B960D4BE6}"/>
                    </a:ext>
                  </a:extLst>
                </p14:cNvPr>
                <p14:cNvContentPartPr/>
                <p14:nvPr/>
              </p14:nvContentPartPr>
              <p14:xfrm>
                <a:off x="5030970" y="4479726"/>
                <a:ext cx="37800" cy="138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4FEE04D-7EA3-4CB2-A81E-053B960D4B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22330" y="4471086"/>
                  <a:ext cx="55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0812C8F-8545-4895-8592-B7FB29E6E89D}"/>
                    </a:ext>
                  </a:extLst>
                </p14:cNvPr>
                <p14:cNvContentPartPr/>
                <p14:nvPr/>
              </p14:nvContentPartPr>
              <p14:xfrm>
                <a:off x="5209530" y="4474686"/>
                <a:ext cx="108720" cy="122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0812C8F-8545-4895-8592-B7FB29E6E8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00890" y="4465686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DD587A-B309-48FE-BB59-1946372F70E7}"/>
                    </a:ext>
                  </a:extLst>
                </p14:cNvPr>
                <p14:cNvContentPartPr/>
                <p14:nvPr/>
              </p14:nvContentPartPr>
              <p14:xfrm>
                <a:off x="5450010" y="4412046"/>
                <a:ext cx="95760" cy="225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DD587A-B309-48FE-BB59-1946372F70E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441010" y="4403406"/>
                  <a:ext cx="113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0BB728-F9BE-428D-BFFC-072B7830675E}"/>
                    </a:ext>
                  </a:extLst>
                </p14:cNvPr>
                <p14:cNvContentPartPr/>
                <p14:nvPr/>
              </p14:nvContentPartPr>
              <p14:xfrm>
                <a:off x="5429130" y="4345086"/>
                <a:ext cx="200520" cy="192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0BB728-F9BE-428D-BFFC-072B783067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20490" y="4336446"/>
                  <a:ext cx="218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BCA00C-7536-4FCB-A0DB-522CC19EECFA}"/>
                    </a:ext>
                  </a:extLst>
                </p14:cNvPr>
                <p14:cNvContentPartPr/>
                <p14:nvPr/>
              </p14:nvContentPartPr>
              <p14:xfrm>
                <a:off x="5540370" y="4400166"/>
                <a:ext cx="97560" cy="11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BCA00C-7536-4FCB-A0DB-522CC19EECF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531370" y="4391526"/>
                  <a:ext cx="115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D2DFFC-1C4E-477C-8FD9-03D7A4FB6CAD}"/>
                    </a:ext>
                  </a:extLst>
                </p14:cNvPr>
                <p14:cNvContentPartPr/>
                <p14:nvPr/>
              </p14:nvContentPartPr>
              <p14:xfrm>
                <a:off x="5684370" y="4496646"/>
                <a:ext cx="82440" cy="264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D2DFFC-1C4E-477C-8FD9-03D7A4FB6CA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75370" y="4487646"/>
                  <a:ext cx="10008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3415080-18CD-4F6D-BE4F-AA0269643503}"/>
                  </a:ext>
                </a:extLst>
              </p14:cNvPr>
              <p14:cNvContentPartPr/>
              <p14:nvPr/>
            </p14:nvContentPartPr>
            <p14:xfrm>
              <a:off x="5982450" y="4503126"/>
              <a:ext cx="93240" cy="745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3415080-18CD-4F6D-BE4F-AA026964350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973450" y="4494486"/>
                <a:ext cx="1108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9B7F016-19DC-48A4-BBD3-C30530C327B7}"/>
              </a:ext>
            </a:extLst>
          </p:cNvPr>
          <p:cNvGrpSpPr/>
          <p:nvPr/>
        </p:nvGrpSpPr>
        <p:grpSpPr>
          <a:xfrm>
            <a:off x="6294210" y="4308366"/>
            <a:ext cx="323640" cy="360720"/>
            <a:chOff x="6294210" y="4308366"/>
            <a:chExt cx="3236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B189793-76D2-4661-BF38-32E2A936D773}"/>
                    </a:ext>
                  </a:extLst>
                </p14:cNvPr>
                <p14:cNvContentPartPr/>
                <p14:nvPr/>
              </p14:nvContentPartPr>
              <p14:xfrm>
                <a:off x="6322290" y="4436166"/>
                <a:ext cx="102240" cy="232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B189793-76D2-4661-BF38-32E2A936D77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13290" y="4427166"/>
                  <a:ext cx="119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5B39C6-1124-42C5-A2DE-A69E64C330CB}"/>
                    </a:ext>
                  </a:extLst>
                </p14:cNvPr>
                <p14:cNvContentPartPr/>
                <p14:nvPr/>
              </p14:nvContentPartPr>
              <p14:xfrm>
                <a:off x="6294210" y="4308366"/>
                <a:ext cx="140400" cy="258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5B39C6-1124-42C5-A2DE-A69E64C330C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85210" y="4299366"/>
                  <a:ext cx="158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B0D4FF0-0B24-42DC-ABAD-24EE3FEE0B24}"/>
                    </a:ext>
                  </a:extLst>
                </p14:cNvPr>
                <p14:cNvContentPartPr/>
                <p14:nvPr/>
              </p14:nvContentPartPr>
              <p14:xfrm>
                <a:off x="6337410" y="4354086"/>
                <a:ext cx="102240" cy="7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B0D4FF0-0B24-42DC-ABAD-24EE3FEE0B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28410" y="4345446"/>
                  <a:ext cx="11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BC1650-529B-41D2-A1F2-6A224B1165A2}"/>
                    </a:ext>
                  </a:extLst>
                </p14:cNvPr>
                <p14:cNvContentPartPr/>
                <p14:nvPr/>
              </p14:nvContentPartPr>
              <p14:xfrm>
                <a:off x="6486810" y="4469286"/>
                <a:ext cx="81000" cy="153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BC1650-529B-41D2-A1F2-6A224B1165A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77810" y="4460286"/>
                  <a:ext cx="98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CE5CFB-2B2B-4107-B72F-5010E17D244D}"/>
                    </a:ext>
                  </a:extLst>
                </p14:cNvPr>
                <p14:cNvContentPartPr/>
                <p14:nvPr/>
              </p14:nvContentPartPr>
              <p14:xfrm>
                <a:off x="6483930" y="4482966"/>
                <a:ext cx="133920" cy="123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CE5CFB-2B2B-4107-B72F-5010E17D244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74930" y="4474326"/>
                  <a:ext cx="1515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C9F69AC-CB8A-4EED-8D01-704FE11B7911}"/>
              </a:ext>
            </a:extLst>
          </p:cNvPr>
          <p:cNvGrpSpPr/>
          <p:nvPr/>
        </p:nvGrpSpPr>
        <p:grpSpPr>
          <a:xfrm>
            <a:off x="7298250" y="4416366"/>
            <a:ext cx="482400" cy="162720"/>
            <a:chOff x="7298250" y="4416366"/>
            <a:chExt cx="48240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69A6FE8-4AC1-47A0-81F1-A9A96AE75CE3}"/>
                    </a:ext>
                  </a:extLst>
                </p14:cNvPr>
                <p14:cNvContentPartPr/>
                <p14:nvPr/>
              </p14:nvContentPartPr>
              <p14:xfrm>
                <a:off x="7298250" y="4444806"/>
                <a:ext cx="165960" cy="130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69A6FE8-4AC1-47A0-81F1-A9A96AE75CE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89250" y="4435806"/>
                  <a:ext cx="183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5F1285-B550-492F-B390-4A242F6DCA2C}"/>
                    </a:ext>
                  </a:extLst>
                </p14:cNvPr>
                <p14:cNvContentPartPr/>
                <p14:nvPr/>
              </p14:nvContentPartPr>
              <p14:xfrm>
                <a:off x="7499850" y="4489806"/>
                <a:ext cx="84240" cy="77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5F1285-B550-492F-B390-4A242F6DCA2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90850" y="4481166"/>
                  <a:ext cx="101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A6A184-39DB-44CE-AE9C-C4EB1E312737}"/>
                    </a:ext>
                  </a:extLst>
                </p14:cNvPr>
                <p14:cNvContentPartPr/>
                <p14:nvPr/>
              </p14:nvContentPartPr>
              <p14:xfrm>
                <a:off x="7639530" y="4416366"/>
                <a:ext cx="141120" cy="162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A6A184-39DB-44CE-AE9C-C4EB1E31273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30890" y="4407366"/>
                  <a:ext cx="1587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845181D-33B1-48E5-A26B-BBE2CCF6E612}"/>
              </a:ext>
            </a:extLst>
          </p:cNvPr>
          <p:cNvGrpSpPr/>
          <p:nvPr/>
        </p:nvGrpSpPr>
        <p:grpSpPr>
          <a:xfrm>
            <a:off x="8054250" y="4272726"/>
            <a:ext cx="1747080" cy="478800"/>
            <a:chOff x="8054250" y="4272726"/>
            <a:chExt cx="174708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46CB591-BC49-404B-AED6-96953A50E9C9}"/>
                    </a:ext>
                  </a:extLst>
                </p14:cNvPr>
                <p14:cNvContentPartPr/>
                <p14:nvPr/>
              </p14:nvContentPartPr>
              <p14:xfrm>
                <a:off x="8064330" y="4455246"/>
                <a:ext cx="59760" cy="32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46CB591-BC49-404B-AED6-96953A50E9C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55690" y="4446606"/>
                  <a:ext cx="7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9E95BD3-F6B5-4C0F-9A39-F4862683749F}"/>
                    </a:ext>
                  </a:extLst>
                </p14:cNvPr>
                <p14:cNvContentPartPr/>
                <p14:nvPr/>
              </p14:nvContentPartPr>
              <p14:xfrm>
                <a:off x="8054250" y="4373886"/>
                <a:ext cx="106920" cy="222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9E95BD3-F6B5-4C0F-9A39-F486268374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45250" y="4365246"/>
                  <a:ext cx="124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688E93F-5249-49A0-9B77-622B3A692D26}"/>
                    </a:ext>
                  </a:extLst>
                </p14:cNvPr>
                <p14:cNvContentPartPr/>
                <p14:nvPr/>
              </p14:nvContentPartPr>
              <p14:xfrm>
                <a:off x="8076930" y="4485126"/>
                <a:ext cx="120240" cy="19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688E93F-5249-49A0-9B77-622B3A692D2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67930" y="4476126"/>
                  <a:ext cx="13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AC514D1-8A70-449D-A65C-B7DF402AA676}"/>
                    </a:ext>
                  </a:extLst>
                </p14:cNvPr>
                <p14:cNvContentPartPr/>
                <p14:nvPr/>
              </p14:nvContentPartPr>
              <p14:xfrm>
                <a:off x="8176290" y="4291086"/>
                <a:ext cx="146520" cy="17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AC514D1-8A70-449D-A65C-B7DF402AA67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67650" y="4282086"/>
                  <a:ext cx="16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D230752-880C-4C49-B511-118065D6C89D}"/>
                    </a:ext>
                  </a:extLst>
                </p14:cNvPr>
                <p14:cNvContentPartPr/>
                <p14:nvPr/>
              </p14:nvContentPartPr>
              <p14:xfrm>
                <a:off x="8204730" y="4357686"/>
                <a:ext cx="85680" cy="9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D230752-880C-4C49-B511-118065D6C89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96090" y="4348686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85F36D-0C40-4C82-AADD-93DE904EE060}"/>
                    </a:ext>
                  </a:extLst>
                </p14:cNvPr>
                <p14:cNvContentPartPr/>
                <p14:nvPr/>
              </p14:nvContentPartPr>
              <p14:xfrm>
                <a:off x="8359170" y="4368126"/>
                <a:ext cx="67320" cy="214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85F36D-0C40-4C82-AADD-93DE904EE06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350530" y="4359126"/>
                  <a:ext cx="8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FD74285-8918-4C07-808B-768F02A57321}"/>
                    </a:ext>
                  </a:extLst>
                </p14:cNvPr>
                <p14:cNvContentPartPr/>
                <p14:nvPr/>
              </p14:nvContentPartPr>
              <p14:xfrm>
                <a:off x="8478690" y="4431486"/>
                <a:ext cx="78120" cy="130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FD74285-8918-4C07-808B-768F02A5732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70050" y="4422486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5BFEE94-9641-4741-95F3-E8BC9E9C46BF}"/>
                    </a:ext>
                  </a:extLst>
                </p14:cNvPr>
                <p14:cNvContentPartPr/>
                <p14:nvPr/>
              </p14:nvContentPartPr>
              <p14:xfrm>
                <a:off x="8465010" y="4468566"/>
                <a:ext cx="95040" cy="82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5BFEE94-9641-4741-95F3-E8BC9E9C46B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456010" y="4459926"/>
                  <a:ext cx="112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C79EBC8-027A-45F8-95CD-8BD9C080552E}"/>
                    </a:ext>
                  </a:extLst>
                </p14:cNvPr>
                <p14:cNvContentPartPr/>
                <p14:nvPr/>
              </p14:nvContentPartPr>
              <p14:xfrm>
                <a:off x="8596770" y="4514646"/>
                <a:ext cx="66960" cy="20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C79EBC8-027A-45F8-95CD-8BD9C080552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87770" y="4506006"/>
                  <a:ext cx="84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765B15F-2DE0-4D06-A306-300248E4E629}"/>
                    </a:ext>
                  </a:extLst>
                </p14:cNvPr>
                <p14:cNvContentPartPr/>
                <p14:nvPr/>
              </p14:nvContentPartPr>
              <p14:xfrm>
                <a:off x="8693970" y="4446966"/>
                <a:ext cx="118080" cy="132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765B15F-2DE0-4D06-A306-300248E4E62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84970" y="4438326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97A31A-2127-4944-A359-1461E3A7AB70}"/>
                    </a:ext>
                  </a:extLst>
                </p14:cNvPr>
                <p14:cNvContentPartPr/>
                <p14:nvPr/>
              </p14:nvContentPartPr>
              <p14:xfrm>
                <a:off x="8820330" y="4379646"/>
                <a:ext cx="219600" cy="371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97A31A-2127-4944-A359-1461E3A7AB7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11690" y="4370646"/>
                  <a:ext cx="237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5F1337A-14D2-4292-9D6C-FC8D7A907600}"/>
                    </a:ext>
                  </a:extLst>
                </p14:cNvPr>
                <p14:cNvContentPartPr/>
                <p14:nvPr/>
              </p14:nvContentPartPr>
              <p14:xfrm>
                <a:off x="9161970" y="4453086"/>
                <a:ext cx="89280" cy="18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5F1337A-14D2-4292-9D6C-FC8D7A90760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52970" y="4444086"/>
                  <a:ext cx="10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4ACAF9D-ECD6-4163-B5E8-9B15C38B8B42}"/>
                    </a:ext>
                  </a:extLst>
                </p14:cNvPr>
                <p14:cNvContentPartPr/>
                <p14:nvPr/>
              </p14:nvContentPartPr>
              <p14:xfrm>
                <a:off x="9156210" y="4515006"/>
                <a:ext cx="71640" cy="16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4ACAF9D-ECD6-4163-B5E8-9B15C38B8B4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147210" y="4506366"/>
                  <a:ext cx="8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F838E69-ABBE-455E-80AE-B110380B515C}"/>
                    </a:ext>
                  </a:extLst>
                </p14:cNvPr>
                <p14:cNvContentPartPr/>
                <p14:nvPr/>
              </p14:nvContentPartPr>
              <p14:xfrm>
                <a:off x="9386970" y="4374246"/>
                <a:ext cx="120600" cy="227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F838E69-ABBE-455E-80AE-B110380B515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78330" y="4365246"/>
                  <a:ext cx="138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4BD28D5-EFDB-4A92-8532-3A32DE2E7A78}"/>
                    </a:ext>
                  </a:extLst>
                </p14:cNvPr>
                <p14:cNvContentPartPr/>
                <p14:nvPr/>
              </p14:nvContentPartPr>
              <p14:xfrm>
                <a:off x="9399930" y="4272726"/>
                <a:ext cx="242280" cy="219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4BD28D5-EFDB-4A92-8532-3A32DE2E7A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90930" y="4264086"/>
                  <a:ext cx="259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E8518A8-20AB-4D45-926A-FA1296538151}"/>
                    </a:ext>
                  </a:extLst>
                </p14:cNvPr>
                <p14:cNvContentPartPr/>
                <p14:nvPr/>
              </p14:nvContentPartPr>
              <p14:xfrm>
                <a:off x="9549690" y="4345446"/>
                <a:ext cx="84960" cy="16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E8518A8-20AB-4D45-926A-FA129653815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41050" y="4336806"/>
                  <a:ext cx="102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2AC187D-74F8-439F-AC90-8061C6A6A7EB}"/>
                    </a:ext>
                  </a:extLst>
                </p14:cNvPr>
                <p14:cNvContentPartPr/>
                <p14:nvPr/>
              </p14:nvContentPartPr>
              <p14:xfrm>
                <a:off x="9694410" y="4448046"/>
                <a:ext cx="92880" cy="131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2AC187D-74F8-439F-AC90-8061C6A6A7E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85770" y="4439406"/>
                  <a:ext cx="11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8D5B5E6-AF2D-4F47-843B-F4BAA0EBF01A}"/>
                    </a:ext>
                  </a:extLst>
                </p14:cNvPr>
                <p14:cNvContentPartPr/>
                <p14:nvPr/>
              </p14:nvContentPartPr>
              <p14:xfrm>
                <a:off x="9696930" y="4483686"/>
                <a:ext cx="104400" cy="113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8D5B5E6-AF2D-4F47-843B-F4BAA0EBF01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87930" y="4474686"/>
                  <a:ext cx="1220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1AA5385-7ED3-4EEF-836F-C50F638BA78C}"/>
              </a:ext>
            </a:extLst>
          </p:cNvPr>
          <p:cNvGrpSpPr/>
          <p:nvPr/>
        </p:nvGrpSpPr>
        <p:grpSpPr>
          <a:xfrm>
            <a:off x="1699890" y="5046726"/>
            <a:ext cx="395280" cy="295920"/>
            <a:chOff x="1699890" y="5046726"/>
            <a:chExt cx="3952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3C0A994-A00A-4DCD-8CE3-F7DB49322FE6}"/>
                    </a:ext>
                  </a:extLst>
                </p14:cNvPr>
                <p14:cNvContentPartPr/>
                <p14:nvPr/>
              </p14:nvContentPartPr>
              <p14:xfrm>
                <a:off x="1769730" y="5046726"/>
                <a:ext cx="52560" cy="2959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3C0A994-A00A-4DCD-8CE3-F7DB49322FE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60730" y="5038086"/>
                  <a:ext cx="70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FD103BC-8F23-4340-A1ED-CA2EF6AB1BCE}"/>
                    </a:ext>
                  </a:extLst>
                </p14:cNvPr>
                <p14:cNvContentPartPr/>
                <p14:nvPr/>
              </p14:nvContentPartPr>
              <p14:xfrm>
                <a:off x="1699890" y="5201166"/>
                <a:ext cx="141480" cy="17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FD103BC-8F23-4340-A1ED-CA2EF6AB1BC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690890" y="5192166"/>
                  <a:ext cx="159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0C47CB6-5E87-4904-B55F-C6F050C9AAA9}"/>
                    </a:ext>
                  </a:extLst>
                </p14:cNvPr>
                <p14:cNvContentPartPr/>
                <p14:nvPr/>
              </p14:nvContentPartPr>
              <p14:xfrm>
                <a:off x="1891410" y="5171286"/>
                <a:ext cx="203760" cy="111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0C47CB6-5E87-4904-B55F-C6F050C9AAA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82770" y="5162646"/>
                  <a:ext cx="221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8817BF8-60BB-47A5-B982-C6BCDF192721}"/>
              </a:ext>
            </a:extLst>
          </p:cNvPr>
          <p:cNvGrpSpPr/>
          <p:nvPr/>
        </p:nvGrpSpPr>
        <p:grpSpPr>
          <a:xfrm>
            <a:off x="2348970" y="5109726"/>
            <a:ext cx="1152000" cy="268200"/>
            <a:chOff x="2348970" y="5109726"/>
            <a:chExt cx="115200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7125AF6-7351-4DA9-9AF4-FBDD5F70D35E}"/>
                    </a:ext>
                  </a:extLst>
                </p14:cNvPr>
                <p14:cNvContentPartPr/>
                <p14:nvPr/>
              </p14:nvContentPartPr>
              <p14:xfrm>
                <a:off x="2348970" y="5186046"/>
                <a:ext cx="128880" cy="1044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7125AF6-7351-4DA9-9AF4-FBDD5F70D35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339970" y="5177406"/>
                  <a:ext cx="146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2DADC2B-68D4-406E-A357-F4CDD3270C3B}"/>
                    </a:ext>
                  </a:extLst>
                </p14:cNvPr>
                <p14:cNvContentPartPr/>
                <p14:nvPr/>
              </p14:nvContentPartPr>
              <p14:xfrm>
                <a:off x="2516010" y="5194686"/>
                <a:ext cx="82080" cy="720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2DADC2B-68D4-406E-A357-F4CDD3270C3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507370" y="5185686"/>
                  <a:ext cx="99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A5C2991-C10F-417A-93DD-7D83083DC1B3}"/>
                    </a:ext>
                  </a:extLst>
                </p14:cNvPr>
                <p14:cNvContentPartPr/>
                <p14:nvPr/>
              </p14:nvContentPartPr>
              <p14:xfrm>
                <a:off x="2637690" y="5194686"/>
                <a:ext cx="109080" cy="83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A5C2991-C10F-417A-93DD-7D83083DC1B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29050" y="5185686"/>
                  <a:ext cx="126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15C0E1F-E88B-4079-B2A5-28E371216FC7}"/>
                    </a:ext>
                  </a:extLst>
                </p14:cNvPr>
                <p14:cNvContentPartPr/>
                <p14:nvPr/>
              </p14:nvContentPartPr>
              <p14:xfrm>
                <a:off x="2805810" y="5133486"/>
                <a:ext cx="227520" cy="135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15C0E1F-E88B-4079-B2A5-28E371216FC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97170" y="5124846"/>
                  <a:ext cx="245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AFF9AB1-24D3-47CE-B2DB-81A94410ACA3}"/>
                    </a:ext>
                  </a:extLst>
                </p14:cNvPr>
                <p14:cNvContentPartPr/>
                <p14:nvPr/>
              </p14:nvContentPartPr>
              <p14:xfrm>
                <a:off x="2950170" y="5178126"/>
                <a:ext cx="186840" cy="60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AFF9AB1-24D3-47CE-B2DB-81A94410ACA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41170" y="5169126"/>
                  <a:ext cx="204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06F156-FF72-49AF-A2DC-9F3CA0C06EA2}"/>
                    </a:ext>
                  </a:extLst>
                </p14:cNvPr>
                <p14:cNvContentPartPr/>
                <p14:nvPr/>
              </p14:nvContentPartPr>
              <p14:xfrm>
                <a:off x="3098850" y="5128086"/>
                <a:ext cx="139320" cy="249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06F156-FF72-49AF-A2DC-9F3CA0C06EA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90210" y="5119446"/>
                  <a:ext cx="156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64C548-8051-4F61-AA0B-AD7C9ADF110C}"/>
                    </a:ext>
                  </a:extLst>
                </p14:cNvPr>
                <p14:cNvContentPartPr/>
                <p14:nvPr/>
              </p14:nvContentPartPr>
              <p14:xfrm>
                <a:off x="3301530" y="5109726"/>
                <a:ext cx="81000" cy="144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64C548-8051-4F61-AA0B-AD7C9ADF110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92890" y="5100726"/>
                  <a:ext cx="98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48A345B-C353-4482-871D-0E87200683D0}"/>
                    </a:ext>
                  </a:extLst>
                </p14:cNvPr>
                <p14:cNvContentPartPr/>
                <p14:nvPr/>
              </p14:nvContentPartPr>
              <p14:xfrm>
                <a:off x="3395130" y="5142126"/>
                <a:ext cx="105840" cy="1515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48A345B-C353-4482-871D-0E87200683D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86130" y="5133126"/>
                  <a:ext cx="1234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EBDE716-F35C-4672-9B22-858BE294D77A}"/>
              </a:ext>
            </a:extLst>
          </p:cNvPr>
          <p:cNvGrpSpPr/>
          <p:nvPr/>
        </p:nvGrpSpPr>
        <p:grpSpPr>
          <a:xfrm>
            <a:off x="3812370" y="5111886"/>
            <a:ext cx="1069560" cy="206280"/>
            <a:chOff x="3812370" y="5111886"/>
            <a:chExt cx="10695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E6F049C-92D7-46A2-B6AA-73B293505822}"/>
                    </a:ext>
                  </a:extLst>
                </p14:cNvPr>
                <p14:cNvContentPartPr/>
                <p14:nvPr/>
              </p14:nvContentPartPr>
              <p14:xfrm>
                <a:off x="3812370" y="5154366"/>
                <a:ext cx="78480" cy="108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E6F049C-92D7-46A2-B6AA-73B29350582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803370" y="5145726"/>
                  <a:ext cx="96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E61B92-432B-48A3-842C-4B00B430754F}"/>
                    </a:ext>
                  </a:extLst>
                </p14:cNvPr>
                <p14:cNvContentPartPr/>
                <p14:nvPr/>
              </p14:nvContentPartPr>
              <p14:xfrm>
                <a:off x="3937290" y="5186766"/>
                <a:ext cx="145800" cy="74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E61B92-432B-48A3-842C-4B00B430754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28290" y="5177766"/>
                  <a:ext cx="163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F52E317-D4AA-4E5A-A39D-B8067BEA3AC0}"/>
                    </a:ext>
                  </a:extLst>
                </p14:cNvPr>
                <p14:cNvContentPartPr/>
                <p14:nvPr/>
              </p14:nvContentPartPr>
              <p14:xfrm>
                <a:off x="4176330" y="5160846"/>
                <a:ext cx="40680" cy="118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F52E317-D4AA-4E5A-A39D-B8067BEA3AC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67330" y="5151846"/>
                  <a:ext cx="58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445B8F-00C7-4143-B4AD-A6D2B85B4AB8}"/>
                    </a:ext>
                  </a:extLst>
                </p14:cNvPr>
                <p14:cNvContentPartPr/>
                <p14:nvPr/>
              </p14:nvContentPartPr>
              <p14:xfrm>
                <a:off x="4235010" y="5111886"/>
                <a:ext cx="105840" cy="174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445B8F-00C7-4143-B4AD-A6D2B85B4AB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26370" y="5103246"/>
                  <a:ext cx="12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9043F73-AF51-4EE3-91D2-04FCC26CC79A}"/>
                    </a:ext>
                  </a:extLst>
                </p14:cNvPr>
                <p14:cNvContentPartPr/>
                <p14:nvPr/>
              </p14:nvContentPartPr>
              <p14:xfrm>
                <a:off x="4401330" y="5181366"/>
                <a:ext cx="35280" cy="997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9043F73-AF51-4EE3-91D2-04FCC26CC79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92330" y="5172366"/>
                  <a:ext cx="5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1780F09-2BAA-49D5-B860-40258A233A22}"/>
                    </a:ext>
                  </a:extLst>
                </p14:cNvPr>
                <p14:cNvContentPartPr/>
                <p14:nvPr/>
              </p14:nvContentPartPr>
              <p14:xfrm>
                <a:off x="4465410" y="5198646"/>
                <a:ext cx="143280" cy="96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1780F09-2BAA-49D5-B860-40258A233A2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56410" y="5189646"/>
                  <a:ext cx="160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2DA3883-0691-4147-A05E-D7DF5762136C}"/>
                    </a:ext>
                  </a:extLst>
                </p14:cNvPr>
                <p14:cNvContentPartPr/>
                <p14:nvPr/>
              </p14:nvContentPartPr>
              <p14:xfrm>
                <a:off x="4546770" y="5159766"/>
                <a:ext cx="229320" cy="158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2DA3883-0691-4147-A05E-D7DF5762136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538130" y="5151126"/>
                  <a:ext cx="246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A6E1542-F6CD-4395-9196-EE02E09E6A2E}"/>
                    </a:ext>
                  </a:extLst>
                </p14:cNvPr>
                <p14:cNvContentPartPr/>
                <p14:nvPr/>
              </p14:nvContentPartPr>
              <p14:xfrm>
                <a:off x="4697610" y="5201526"/>
                <a:ext cx="184320" cy="109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A6E1542-F6CD-4395-9196-EE02E09E6A2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88970" y="5192526"/>
                  <a:ext cx="2019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B6CC401-C930-401A-909A-253CA45449DC}"/>
              </a:ext>
            </a:extLst>
          </p:cNvPr>
          <p:cNvGrpSpPr/>
          <p:nvPr/>
        </p:nvGrpSpPr>
        <p:grpSpPr>
          <a:xfrm>
            <a:off x="2347890" y="5556126"/>
            <a:ext cx="195480" cy="324000"/>
            <a:chOff x="2347890" y="5556126"/>
            <a:chExt cx="1954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52AFD10-BF57-476A-A1FC-FE9B729A4AB7}"/>
                    </a:ext>
                  </a:extLst>
                </p14:cNvPr>
                <p14:cNvContentPartPr/>
                <p14:nvPr/>
              </p14:nvContentPartPr>
              <p14:xfrm>
                <a:off x="2367690" y="5682486"/>
                <a:ext cx="26280" cy="69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52AFD10-BF57-476A-A1FC-FE9B729A4A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358690" y="5673486"/>
                  <a:ext cx="43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E42D84-6F45-469C-BD3E-A72A4F23CB92}"/>
                    </a:ext>
                  </a:extLst>
                </p14:cNvPr>
                <p14:cNvContentPartPr/>
                <p14:nvPr/>
              </p14:nvContentPartPr>
              <p14:xfrm>
                <a:off x="2347890" y="5594646"/>
                <a:ext cx="39240" cy="12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E42D84-6F45-469C-BD3E-A72A4F23CB9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39250" y="5586006"/>
                  <a:ext cx="56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B97495C-7E1A-481D-94C3-2C50B64CB3DF}"/>
                    </a:ext>
                  </a:extLst>
                </p14:cNvPr>
                <p14:cNvContentPartPr/>
                <p14:nvPr/>
              </p14:nvContentPartPr>
              <p14:xfrm>
                <a:off x="2440770" y="5556126"/>
                <a:ext cx="102600" cy="324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B97495C-7E1A-481D-94C3-2C50B64CB3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32130" y="5547126"/>
                  <a:ext cx="120240" cy="3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DECFCB6-6629-4868-983E-BB4533EA5FA1}"/>
                  </a:ext>
                </a:extLst>
              </p14:cNvPr>
              <p14:cNvContentPartPr/>
              <p14:nvPr/>
            </p14:nvContentPartPr>
            <p14:xfrm>
              <a:off x="2876370" y="5637126"/>
              <a:ext cx="103320" cy="12780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DECFCB6-6629-4868-983E-BB4533EA5FA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867370" y="5628486"/>
                <a:ext cx="12096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50AE1EE-D465-4C01-8179-2D1D3661BCB3}"/>
              </a:ext>
            </a:extLst>
          </p:cNvPr>
          <p:cNvGrpSpPr/>
          <p:nvPr/>
        </p:nvGrpSpPr>
        <p:grpSpPr>
          <a:xfrm>
            <a:off x="3308370" y="5618766"/>
            <a:ext cx="191880" cy="137160"/>
            <a:chOff x="3308370" y="5618766"/>
            <a:chExt cx="19188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9250BD-82CA-43D8-A171-9E74A03D2BE4}"/>
                    </a:ext>
                  </a:extLst>
                </p14:cNvPr>
                <p14:cNvContentPartPr/>
                <p14:nvPr/>
              </p14:nvContentPartPr>
              <p14:xfrm>
                <a:off x="3333570" y="5685366"/>
                <a:ext cx="17640" cy="65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9250BD-82CA-43D8-A171-9E74A03D2BE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24930" y="5676366"/>
                  <a:ext cx="3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B216BE-D7A8-4A41-8A49-6D3E4A4ED33D}"/>
                    </a:ext>
                  </a:extLst>
                </p14:cNvPr>
                <p14:cNvContentPartPr/>
                <p14:nvPr/>
              </p14:nvContentPartPr>
              <p14:xfrm>
                <a:off x="3308370" y="5618766"/>
                <a:ext cx="54360" cy="28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B216BE-D7A8-4A41-8A49-6D3E4A4ED33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99370" y="5609766"/>
                  <a:ext cx="72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60D0CDE-D50A-489D-92CA-A8E7B4AA914C}"/>
                    </a:ext>
                  </a:extLst>
                </p14:cNvPr>
                <p14:cNvContentPartPr/>
                <p14:nvPr/>
              </p14:nvContentPartPr>
              <p14:xfrm>
                <a:off x="3414210" y="5647566"/>
                <a:ext cx="86040" cy="1083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60D0CDE-D50A-489D-92CA-A8E7B4AA914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405210" y="5638566"/>
                  <a:ext cx="1036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9BFEDE1-83CC-4023-9080-BCDAA27CB397}"/>
              </a:ext>
            </a:extLst>
          </p:cNvPr>
          <p:cNvGrpSpPr/>
          <p:nvPr/>
        </p:nvGrpSpPr>
        <p:grpSpPr>
          <a:xfrm>
            <a:off x="3797610" y="5589966"/>
            <a:ext cx="499680" cy="188280"/>
            <a:chOff x="3797610" y="5589966"/>
            <a:chExt cx="49968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4B0B33F-FFAA-4F5D-8BCC-826649FCAD65}"/>
                    </a:ext>
                  </a:extLst>
                </p14:cNvPr>
                <p14:cNvContentPartPr/>
                <p14:nvPr/>
              </p14:nvContentPartPr>
              <p14:xfrm>
                <a:off x="3797610" y="5627046"/>
                <a:ext cx="72360" cy="119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4B0B33F-FFAA-4F5D-8BCC-826649FCAD6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88970" y="5618406"/>
                  <a:ext cx="90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8C61B5C-02F3-4B06-840B-9988023BBF61}"/>
                    </a:ext>
                  </a:extLst>
                </p14:cNvPr>
                <p14:cNvContentPartPr/>
                <p14:nvPr/>
              </p14:nvContentPartPr>
              <p14:xfrm>
                <a:off x="3918930" y="5652606"/>
                <a:ext cx="179640" cy="79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8C61B5C-02F3-4B06-840B-9988023BBF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10290" y="5643606"/>
                  <a:ext cx="19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826059-0BA4-488F-8AC8-C24CCA005BEB}"/>
                    </a:ext>
                  </a:extLst>
                </p14:cNvPr>
                <p14:cNvContentPartPr/>
                <p14:nvPr/>
              </p14:nvContentPartPr>
              <p14:xfrm>
                <a:off x="4114770" y="5643606"/>
                <a:ext cx="89280" cy="59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826059-0BA4-488F-8AC8-C24CCA005BE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05770" y="5634966"/>
                  <a:ext cx="106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66DA7E1-4D0D-4BF1-A2E4-A6FA38F51E45}"/>
                    </a:ext>
                  </a:extLst>
                </p14:cNvPr>
                <p14:cNvContentPartPr/>
                <p14:nvPr/>
              </p14:nvContentPartPr>
              <p14:xfrm>
                <a:off x="4226010" y="5589966"/>
                <a:ext cx="20880" cy="169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66DA7E1-4D0D-4BF1-A2E4-A6FA38F51E4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17010" y="5580966"/>
                  <a:ext cx="38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56E096A-EAAF-4B54-B813-450C6C896DD0}"/>
                    </a:ext>
                  </a:extLst>
                </p14:cNvPr>
                <p14:cNvContentPartPr/>
                <p14:nvPr/>
              </p14:nvContentPartPr>
              <p14:xfrm>
                <a:off x="4281450" y="5600046"/>
                <a:ext cx="15840" cy="178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56E096A-EAAF-4B54-B813-450C6C896DD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272810" y="5591046"/>
                  <a:ext cx="334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22415B1-6264-4C9B-8905-FAF129A76B95}"/>
              </a:ext>
            </a:extLst>
          </p:cNvPr>
          <p:cNvGrpSpPr/>
          <p:nvPr/>
        </p:nvGrpSpPr>
        <p:grpSpPr>
          <a:xfrm>
            <a:off x="4542810" y="5594646"/>
            <a:ext cx="810000" cy="272160"/>
            <a:chOff x="4542810" y="5594646"/>
            <a:chExt cx="81000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777D8E1-3C2F-4D91-9807-089D56C07CC2}"/>
                    </a:ext>
                  </a:extLst>
                </p14:cNvPr>
                <p14:cNvContentPartPr/>
                <p14:nvPr/>
              </p14:nvContentPartPr>
              <p14:xfrm>
                <a:off x="4542810" y="5660526"/>
                <a:ext cx="140760" cy="98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777D8E1-3C2F-4D91-9807-089D56C07C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33810" y="5651886"/>
                  <a:ext cx="158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D0736E3-3076-4429-B06F-399B8BEA350A}"/>
                    </a:ext>
                  </a:extLst>
                </p14:cNvPr>
                <p14:cNvContentPartPr/>
                <p14:nvPr/>
              </p14:nvContentPartPr>
              <p14:xfrm>
                <a:off x="4700490" y="5652246"/>
                <a:ext cx="100440" cy="93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D0736E3-3076-4429-B06F-399B8BEA350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91850" y="5643246"/>
                  <a:ext cx="11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A7241ED-97FB-4B83-BC63-30AB24DEEF21}"/>
                    </a:ext>
                  </a:extLst>
                </p14:cNvPr>
                <p14:cNvContentPartPr/>
                <p14:nvPr/>
              </p14:nvContentPartPr>
              <p14:xfrm>
                <a:off x="4836570" y="5642166"/>
                <a:ext cx="50400" cy="90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A7241ED-97FB-4B83-BC63-30AB24DEEF2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827930" y="5633526"/>
                  <a:ext cx="68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78892CF-CCE6-4E0F-9B7D-4FE622309CE5}"/>
                    </a:ext>
                  </a:extLst>
                </p14:cNvPr>
                <p14:cNvContentPartPr/>
                <p14:nvPr/>
              </p14:nvContentPartPr>
              <p14:xfrm>
                <a:off x="4914690" y="5645766"/>
                <a:ext cx="202680" cy="2210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78892CF-CCE6-4E0F-9B7D-4FE622309CE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906050" y="5636766"/>
                  <a:ext cx="220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317E10A-A812-4F09-892D-8732184372DD}"/>
                    </a:ext>
                  </a:extLst>
                </p14:cNvPr>
                <p14:cNvContentPartPr/>
                <p14:nvPr/>
              </p14:nvContentPartPr>
              <p14:xfrm>
                <a:off x="5172450" y="5594646"/>
                <a:ext cx="70560" cy="153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317E10A-A812-4F09-892D-8732184372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63450" y="5586006"/>
                  <a:ext cx="88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0C846F5-3D4A-442A-8331-F81FD7D0DF78}"/>
                    </a:ext>
                  </a:extLst>
                </p14:cNvPr>
                <p14:cNvContentPartPr/>
                <p14:nvPr/>
              </p14:nvContentPartPr>
              <p14:xfrm>
                <a:off x="5288730" y="5727486"/>
                <a:ext cx="64080" cy="34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0C846F5-3D4A-442A-8331-F81FD7D0DF7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80090" y="5718486"/>
                  <a:ext cx="817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94299EE-640C-41EA-8D06-B458852C1459}"/>
              </a:ext>
            </a:extLst>
          </p:cNvPr>
          <p:cNvGrpSpPr/>
          <p:nvPr/>
        </p:nvGrpSpPr>
        <p:grpSpPr>
          <a:xfrm>
            <a:off x="5627850" y="5574486"/>
            <a:ext cx="534600" cy="333000"/>
            <a:chOff x="5627850" y="5574486"/>
            <a:chExt cx="53460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CA7A9BF-3E2B-4B37-B207-3397AB7E69BB}"/>
                    </a:ext>
                  </a:extLst>
                </p14:cNvPr>
                <p14:cNvContentPartPr/>
                <p14:nvPr/>
              </p14:nvContentPartPr>
              <p14:xfrm>
                <a:off x="5704890" y="5594286"/>
                <a:ext cx="45000" cy="1674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CA7A9BF-3E2B-4B37-B207-3397AB7E69B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696250" y="5585286"/>
                  <a:ext cx="6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9D43A1-0737-4DF9-900E-0B51E0E87761}"/>
                    </a:ext>
                  </a:extLst>
                </p14:cNvPr>
                <p14:cNvContentPartPr/>
                <p14:nvPr/>
              </p14:nvContentPartPr>
              <p14:xfrm>
                <a:off x="5627850" y="5636406"/>
                <a:ext cx="108000" cy="17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9D43A1-0737-4DF9-900E-0B51E0E8776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19210" y="5627406"/>
                  <a:ext cx="12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799A215-9CE9-4A11-B3E4-567FA6803331}"/>
                    </a:ext>
                  </a:extLst>
                </p14:cNvPr>
                <p14:cNvContentPartPr/>
                <p14:nvPr/>
              </p14:nvContentPartPr>
              <p14:xfrm>
                <a:off x="5804250" y="5574486"/>
                <a:ext cx="207360" cy="182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799A215-9CE9-4A11-B3E4-567FA680333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95250" y="5565846"/>
                  <a:ext cx="22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41BED75-7221-4FE9-9255-5194EA5B39E8}"/>
                    </a:ext>
                  </a:extLst>
                </p14:cNvPr>
                <p14:cNvContentPartPr/>
                <p14:nvPr/>
              </p14:nvContentPartPr>
              <p14:xfrm>
                <a:off x="6025290" y="5685726"/>
                <a:ext cx="137160" cy="2217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41BED75-7221-4FE9-9255-5194EA5B39E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16290" y="5677086"/>
                  <a:ext cx="1548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A661D35-E191-408F-B44E-9A96FD43607C}"/>
              </a:ext>
            </a:extLst>
          </p:cNvPr>
          <p:cNvGrpSpPr/>
          <p:nvPr/>
        </p:nvGrpSpPr>
        <p:grpSpPr>
          <a:xfrm>
            <a:off x="6336330" y="5666646"/>
            <a:ext cx="346680" cy="111240"/>
            <a:chOff x="6336330" y="5666646"/>
            <a:chExt cx="34668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03CF912-2592-4BA4-B8D7-7CBC41609ECE}"/>
                    </a:ext>
                  </a:extLst>
                </p14:cNvPr>
                <p14:cNvContentPartPr/>
                <p14:nvPr/>
              </p14:nvContentPartPr>
              <p14:xfrm>
                <a:off x="6336330" y="5679606"/>
                <a:ext cx="106560" cy="98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03CF912-2592-4BA4-B8D7-7CBC41609EC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327690" y="5670606"/>
                  <a:ext cx="124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740437B-8C03-4E4A-8362-C13130B0DAC9}"/>
                    </a:ext>
                  </a:extLst>
                </p14:cNvPr>
                <p14:cNvContentPartPr/>
                <p14:nvPr/>
              </p14:nvContentPartPr>
              <p14:xfrm>
                <a:off x="6494730" y="5667006"/>
                <a:ext cx="29520" cy="104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740437B-8C03-4E4A-8362-C13130B0DAC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486090" y="5658366"/>
                  <a:ext cx="47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A48DE63-CDC9-4AB8-A21E-27886E0B6E8F}"/>
                    </a:ext>
                  </a:extLst>
                </p14:cNvPr>
                <p14:cNvContentPartPr/>
                <p14:nvPr/>
              </p14:nvContentPartPr>
              <p14:xfrm>
                <a:off x="6594810" y="5666646"/>
                <a:ext cx="88200" cy="102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A48DE63-CDC9-4AB8-A21E-27886E0B6E8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586170" y="5657646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320CBBC-51F9-43EC-ABF1-40343A6E1558}"/>
              </a:ext>
            </a:extLst>
          </p:cNvPr>
          <p:cNvGrpSpPr/>
          <p:nvPr/>
        </p:nvGrpSpPr>
        <p:grpSpPr>
          <a:xfrm>
            <a:off x="6989010" y="5568726"/>
            <a:ext cx="403200" cy="189000"/>
            <a:chOff x="6989010" y="5568726"/>
            <a:chExt cx="40320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B15DF55-08CC-4D78-981A-18A67AEC1562}"/>
                    </a:ext>
                  </a:extLst>
                </p14:cNvPr>
                <p14:cNvContentPartPr/>
                <p14:nvPr/>
              </p14:nvContentPartPr>
              <p14:xfrm>
                <a:off x="6989010" y="5634966"/>
                <a:ext cx="60840" cy="1227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B15DF55-08CC-4D78-981A-18A67AEC156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80370" y="5626326"/>
                  <a:ext cx="78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8B5823B-8EBA-4DA3-BEFC-47B6D0CD9B05}"/>
                    </a:ext>
                  </a:extLst>
                </p14:cNvPr>
                <p14:cNvContentPartPr/>
                <p14:nvPr/>
              </p14:nvContentPartPr>
              <p14:xfrm>
                <a:off x="7152450" y="5596086"/>
                <a:ext cx="56880" cy="149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8B5823B-8EBA-4DA3-BEFC-47B6D0CD9B0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43810" y="5587446"/>
                  <a:ext cx="7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70107FD-DE63-4B17-8BB0-EF19D8320E3F}"/>
                    </a:ext>
                  </a:extLst>
                </p14:cNvPr>
                <p14:cNvContentPartPr/>
                <p14:nvPr/>
              </p14:nvContentPartPr>
              <p14:xfrm>
                <a:off x="7077210" y="5586006"/>
                <a:ext cx="180000" cy="1350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70107FD-DE63-4B17-8BB0-EF19D8320E3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068570" y="5577366"/>
                  <a:ext cx="19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D690A5E-0AAA-4656-B078-13D1948A159A}"/>
                    </a:ext>
                  </a:extLst>
                </p14:cNvPr>
                <p14:cNvContentPartPr/>
                <p14:nvPr/>
              </p14:nvContentPartPr>
              <p14:xfrm>
                <a:off x="7320930" y="5568726"/>
                <a:ext cx="71280" cy="178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D690A5E-0AAA-4656-B078-13D1948A159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12290" y="5560086"/>
                  <a:ext cx="889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B853AA0-2043-47E8-A23D-1BEFFBF53BF6}"/>
              </a:ext>
            </a:extLst>
          </p:cNvPr>
          <p:cNvGrpSpPr/>
          <p:nvPr/>
        </p:nvGrpSpPr>
        <p:grpSpPr>
          <a:xfrm>
            <a:off x="7646370" y="5524806"/>
            <a:ext cx="1027080" cy="275400"/>
            <a:chOff x="7646370" y="5524806"/>
            <a:chExt cx="10270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029C03B-A759-4A29-92A3-1297C9195582}"/>
                    </a:ext>
                  </a:extLst>
                </p14:cNvPr>
                <p14:cNvContentPartPr/>
                <p14:nvPr/>
              </p14:nvContentPartPr>
              <p14:xfrm>
                <a:off x="7646370" y="5562606"/>
                <a:ext cx="103320" cy="237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029C03B-A759-4A29-92A3-1297C919558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637370" y="5553606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6B43582-F1AC-4AC8-97A3-7AA047B56724}"/>
                    </a:ext>
                  </a:extLst>
                </p14:cNvPr>
                <p14:cNvContentPartPr/>
                <p14:nvPr/>
              </p14:nvContentPartPr>
              <p14:xfrm>
                <a:off x="7774170" y="5643606"/>
                <a:ext cx="205920" cy="896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6B43582-F1AC-4AC8-97A3-7AA047B5672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65530" y="5634606"/>
                  <a:ext cx="223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77B22B0-7F44-4B7F-A108-05E805064869}"/>
                    </a:ext>
                  </a:extLst>
                </p14:cNvPr>
                <p14:cNvContentPartPr/>
                <p14:nvPr/>
              </p14:nvContentPartPr>
              <p14:xfrm>
                <a:off x="8015730" y="5613726"/>
                <a:ext cx="62640" cy="80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77B22B0-7F44-4B7F-A108-05E80506486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007090" y="5605086"/>
                  <a:ext cx="80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FA9CFC7-5A2D-414F-A585-91B3D2B1AD5B}"/>
                    </a:ext>
                  </a:extLst>
                </p14:cNvPr>
                <p14:cNvContentPartPr/>
                <p14:nvPr/>
              </p14:nvContentPartPr>
              <p14:xfrm>
                <a:off x="8115090" y="5553606"/>
                <a:ext cx="27720" cy="128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FA9CFC7-5A2D-414F-A585-91B3D2B1AD5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06450" y="5544606"/>
                  <a:ext cx="4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158B9C-D08B-4CC4-B043-330691137D1E}"/>
                    </a:ext>
                  </a:extLst>
                </p14:cNvPr>
                <p14:cNvContentPartPr/>
                <p14:nvPr/>
              </p14:nvContentPartPr>
              <p14:xfrm>
                <a:off x="8200050" y="5524806"/>
                <a:ext cx="181800" cy="208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158B9C-D08B-4CC4-B043-330691137D1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191050" y="5515806"/>
                  <a:ext cx="199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CA5285F-C47F-4DCA-9606-7CD971E263D4}"/>
                    </a:ext>
                  </a:extLst>
                </p14:cNvPr>
                <p14:cNvContentPartPr/>
                <p14:nvPr/>
              </p14:nvContentPartPr>
              <p14:xfrm>
                <a:off x="8399130" y="5603646"/>
                <a:ext cx="108720" cy="109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CA5285F-C47F-4DCA-9606-7CD971E263D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390490" y="5595006"/>
                  <a:ext cx="12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549A734-2A8C-4A30-B3DA-431D829B1240}"/>
                    </a:ext>
                  </a:extLst>
                </p14:cNvPr>
                <p14:cNvContentPartPr/>
                <p14:nvPr/>
              </p14:nvContentPartPr>
              <p14:xfrm>
                <a:off x="8662650" y="5664126"/>
                <a:ext cx="10800" cy="72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549A734-2A8C-4A30-B3DA-431D829B124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54010" y="5655486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B91F5D50-35FC-4643-91E2-B10FC8B3CF19}"/>
                  </a:ext>
                </a:extLst>
              </p14:cNvPr>
              <p14:cNvContentPartPr/>
              <p14:nvPr/>
            </p14:nvContentPartPr>
            <p14:xfrm>
              <a:off x="11162130" y="5633526"/>
              <a:ext cx="80640" cy="8388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B91F5D50-35FC-4643-91E2-B10FC8B3CF19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153130" y="5624886"/>
                <a:ext cx="982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274B2EF-D644-452C-9875-8F60E6800251}"/>
              </a:ext>
            </a:extLst>
          </p:cNvPr>
          <p:cNvGrpSpPr/>
          <p:nvPr/>
        </p:nvGrpSpPr>
        <p:grpSpPr>
          <a:xfrm>
            <a:off x="1559850" y="6244086"/>
            <a:ext cx="246600" cy="234720"/>
            <a:chOff x="1559850" y="6244086"/>
            <a:chExt cx="24660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66CE5F3-0537-479F-AD4D-AA8F7C5EDC22}"/>
                    </a:ext>
                  </a:extLst>
                </p14:cNvPr>
                <p14:cNvContentPartPr/>
                <p14:nvPr/>
              </p14:nvContentPartPr>
              <p14:xfrm>
                <a:off x="1559850" y="6324726"/>
                <a:ext cx="169200" cy="313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66CE5F3-0537-479F-AD4D-AA8F7C5EDC2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51210" y="6315726"/>
                  <a:ext cx="186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F9F1F64-363A-48E1-B1EB-475DBD222245}"/>
                    </a:ext>
                  </a:extLst>
                </p14:cNvPr>
                <p14:cNvContentPartPr/>
                <p14:nvPr/>
              </p14:nvContentPartPr>
              <p14:xfrm>
                <a:off x="1580730" y="6399246"/>
                <a:ext cx="158400" cy="20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F9F1F64-363A-48E1-B1EB-475DBD22224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71730" y="6390606"/>
                  <a:ext cx="17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1B1E376-DE1A-4FA2-97BF-13097B00733E}"/>
                    </a:ext>
                  </a:extLst>
                </p14:cNvPr>
                <p14:cNvContentPartPr/>
                <p14:nvPr/>
              </p14:nvContentPartPr>
              <p14:xfrm>
                <a:off x="1650570" y="6244086"/>
                <a:ext cx="155880" cy="234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1B1E376-DE1A-4FA2-97BF-13097B0073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41570" y="6235446"/>
                  <a:ext cx="1735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6105ED9-C31E-47BF-A072-4689C2BABEC4}"/>
              </a:ext>
            </a:extLst>
          </p:cNvPr>
          <p:cNvGrpSpPr/>
          <p:nvPr/>
        </p:nvGrpSpPr>
        <p:grpSpPr>
          <a:xfrm>
            <a:off x="2385690" y="6360726"/>
            <a:ext cx="692280" cy="249480"/>
            <a:chOff x="2385690" y="6360726"/>
            <a:chExt cx="69228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25B6958-4686-440B-BE33-F816E39DB45E}"/>
                    </a:ext>
                  </a:extLst>
                </p14:cNvPr>
                <p14:cNvContentPartPr/>
                <p14:nvPr/>
              </p14:nvContentPartPr>
              <p14:xfrm>
                <a:off x="2385690" y="6367926"/>
                <a:ext cx="93600" cy="110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25B6958-4686-440B-BE33-F816E39DB4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77050" y="6358926"/>
                  <a:ext cx="111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0C4FAD1-AFA3-44EE-973E-1E0AA3371397}"/>
                    </a:ext>
                  </a:extLst>
                </p14:cNvPr>
                <p14:cNvContentPartPr/>
                <p14:nvPr/>
              </p14:nvContentPartPr>
              <p14:xfrm>
                <a:off x="2391090" y="6360726"/>
                <a:ext cx="90360" cy="129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0C4FAD1-AFA3-44EE-973E-1E0AA337139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382090" y="6351726"/>
                  <a:ext cx="108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360B0B9-E0AA-419A-A862-4DE85B778B94}"/>
                    </a:ext>
                  </a:extLst>
                </p14:cNvPr>
                <p14:cNvContentPartPr/>
                <p14:nvPr/>
              </p14:nvContentPartPr>
              <p14:xfrm>
                <a:off x="2541570" y="6366486"/>
                <a:ext cx="111600" cy="1303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360B0B9-E0AA-419A-A862-4DE85B778B9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532570" y="6357486"/>
                  <a:ext cx="129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0B95651-5D0D-4733-83EF-AC8373C83CA5}"/>
                    </a:ext>
                  </a:extLst>
                </p14:cNvPr>
                <p14:cNvContentPartPr/>
                <p14:nvPr/>
              </p14:nvContentPartPr>
              <p14:xfrm>
                <a:off x="2683770" y="6372246"/>
                <a:ext cx="110520" cy="112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0B95651-5D0D-4733-83EF-AC8373C83CA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674770" y="6363606"/>
                  <a:ext cx="12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D246ABD-206E-41A3-8A51-55A28454D503}"/>
                    </a:ext>
                  </a:extLst>
                </p14:cNvPr>
                <p14:cNvContentPartPr/>
                <p14:nvPr/>
              </p14:nvContentPartPr>
              <p14:xfrm>
                <a:off x="2845050" y="6391686"/>
                <a:ext cx="93240" cy="218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D246ABD-206E-41A3-8A51-55A28454D50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836050" y="6383046"/>
                  <a:ext cx="110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5DDAAC9-5817-4A45-B265-943DA5BAFA9A}"/>
                    </a:ext>
                  </a:extLst>
                </p14:cNvPr>
                <p14:cNvContentPartPr/>
                <p14:nvPr/>
              </p14:nvContentPartPr>
              <p14:xfrm>
                <a:off x="3034410" y="6432006"/>
                <a:ext cx="43560" cy="45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5DDAAC9-5817-4A45-B265-943DA5BAFA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25410" y="6423006"/>
                  <a:ext cx="612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0583F58-2276-45FA-AC10-62615EE032A2}"/>
              </a:ext>
            </a:extLst>
          </p:cNvPr>
          <p:cNvGrpSpPr/>
          <p:nvPr/>
        </p:nvGrpSpPr>
        <p:grpSpPr>
          <a:xfrm>
            <a:off x="3243570" y="6344526"/>
            <a:ext cx="457560" cy="280080"/>
            <a:chOff x="3243570" y="6344526"/>
            <a:chExt cx="45756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F053709-BACE-4B23-AA28-5E5E6541B5FB}"/>
                    </a:ext>
                  </a:extLst>
                </p14:cNvPr>
                <p14:cNvContentPartPr/>
                <p14:nvPr/>
              </p14:nvContentPartPr>
              <p14:xfrm>
                <a:off x="3243570" y="6377286"/>
                <a:ext cx="100800" cy="1090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F053709-BACE-4B23-AA28-5E5E6541B5F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234930" y="6368646"/>
                  <a:ext cx="11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BC25584-7396-4CA5-8043-35EC72AC2497}"/>
                    </a:ext>
                  </a:extLst>
                </p14:cNvPr>
                <p14:cNvContentPartPr/>
                <p14:nvPr/>
              </p14:nvContentPartPr>
              <p14:xfrm>
                <a:off x="3354090" y="6416526"/>
                <a:ext cx="71280" cy="9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BC25584-7396-4CA5-8043-35EC72AC249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345450" y="6407886"/>
                  <a:ext cx="88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E4FBC5E-22DC-40B8-98C5-5008A8A0EE0E}"/>
                    </a:ext>
                  </a:extLst>
                </p14:cNvPr>
                <p14:cNvContentPartPr/>
                <p14:nvPr/>
              </p14:nvContentPartPr>
              <p14:xfrm>
                <a:off x="3471450" y="6344526"/>
                <a:ext cx="102960" cy="133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E4FBC5E-22DC-40B8-98C5-5008A8A0EE0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62450" y="6335886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549BBC3-816D-4FFA-BE42-3326C46AC2A7}"/>
                    </a:ext>
                  </a:extLst>
                </p14:cNvPr>
                <p14:cNvContentPartPr/>
                <p14:nvPr/>
              </p14:nvContentPartPr>
              <p14:xfrm>
                <a:off x="3613290" y="6368646"/>
                <a:ext cx="87840" cy="2559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549BBC3-816D-4FFA-BE42-3326C46AC2A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04290" y="6360006"/>
                  <a:ext cx="1054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951E0B5-E8D2-4FF3-9D5D-722D46CA95F0}"/>
              </a:ext>
            </a:extLst>
          </p:cNvPr>
          <p:cNvGrpSpPr/>
          <p:nvPr/>
        </p:nvGrpSpPr>
        <p:grpSpPr>
          <a:xfrm>
            <a:off x="3976890" y="6367206"/>
            <a:ext cx="367920" cy="106920"/>
            <a:chOff x="3976890" y="6367206"/>
            <a:chExt cx="36792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DCC6377-09B3-4399-960C-7C524852D99F}"/>
                    </a:ext>
                  </a:extLst>
                </p14:cNvPr>
                <p14:cNvContentPartPr/>
                <p14:nvPr/>
              </p14:nvContentPartPr>
              <p14:xfrm>
                <a:off x="3976890" y="6372966"/>
                <a:ext cx="100800" cy="1011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DCC6377-09B3-4399-960C-7C524852D99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68250" y="6363966"/>
                  <a:ext cx="11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367F6F-36E2-4626-8F59-E0B8547F267D}"/>
                    </a:ext>
                  </a:extLst>
                </p14:cNvPr>
                <p14:cNvContentPartPr/>
                <p14:nvPr/>
              </p14:nvContentPartPr>
              <p14:xfrm>
                <a:off x="4172370" y="6383406"/>
                <a:ext cx="40680" cy="81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367F6F-36E2-4626-8F59-E0B8547F267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163730" y="6374766"/>
                  <a:ext cx="58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D4C1E0-71C3-4171-937B-571733F3B909}"/>
                    </a:ext>
                  </a:extLst>
                </p14:cNvPr>
                <p14:cNvContentPartPr/>
                <p14:nvPr/>
              </p14:nvContentPartPr>
              <p14:xfrm>
                <a:off x="4263810" y="6367206"/>
                <a:ext cx="81000" cy="104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D4C1E0-71C3-4171-937B-571733F3B90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54810" y="6358206"/>
                  <a:ext cx="98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192B3A6-4C0D-42A6-8C72-DE8BE9EA78B2}"/>
              </a:ext>
            </a:extLst>
          </p:cNvPr>
          <p:cNvGrpSpPr/>
          <p:nvPr/>
        </p:nvGrpSpPr>
        <p:grpSpPr>
          <a:xfrm>
            <a:off x="4534890" y="6265686"/>
            <a:ext cx="788760" cy="270720"/>
            <a:chOff x="4534890" y="6265686"/>
            <a:chExt cx="78876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DC85365-EEEB-4907-B75B-F7F5AA838180}"/>
                    </a:ext>
                  </a:extLst>
                </p14:cNvPr>
                <p14:cNvContentPartPr/>
                <p14:nvPr/>
              </p14:nvContentPartPr>
              <p14:xfrm>
                <a:off x="4620210" y="6265686"/>
                <a:ext cx="74160" cy="2707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DC85365-EEEB-4907-B75B-F7F5AA83818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11210" y="6257046"/>
                  <a:ext cx="91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C00D80B-ECF2-4DE6-88B6-520A4B5815D6}"/>
                    </a:ext>
                  </a:extLst>
                </p14:cNvPr>
                <p14:cNvContentPartPr/>
                <p14:nvPr/>
              </p14:nvContentPartPr>
              <p14:xfrm>
                <a:off x="4534890" y="6379806"/>
                <a:ext cx="147960" cy="16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C00D80B-ECF2-4DE6-88B6-520A4B5815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526250" y="6370806"/>
                  <a:ext cx="165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CEDB3C9-1A08-47E8-AA77-808BC3BB3166}"/>
                    </a:ext>
                  </a:extLst>
                </p14:cNvPr>
                <p14:cNvContentPartPr/>
                <p14:nvPr/>
              </p14:nvContentPartPr>
              <p14:xfrm>
                <a:off x="4739370" y="6379446"/>
                <a:ext cx="181080" cy="1011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CEDB3C9-1A08-47E8-AA77-808BC3BB316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730370" y="6370806"/>
                  <a:ext cx="198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6FE1DCB-87FB-4C08-A13B-BEAE5657E0A1}"/>
                    </a:ext>
                  </a:extLst>
                </p14:cNvPr>
                <p14:cNvContentPartPr/>
                <p14:nvPr/>
              </p14:nvContentPartPr>
              <p14:xfrm>
                <a:off x="4946010" y="6347766"/>
                <a:ext cx="132840" cy="1087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6FE1DCB-87FB-4C08-A13B-BEAE5657E0A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937370" y="6338766"/>
                  <a:ext cx="150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12C5F78-3F0D-402F-9844-A180141CA66F}"/>
                    </a:ext>
                  </a:extLst>
                </p14:cNvPr>
                <p14:cNvContentPartPr/>
                <p14:nvPr/>
              </p14:nvContentPartPr>
              <p14:xfrm>
                <a:off x="5053290" y="6287286"/>
                <a:ext cx="21600" cy="280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12C5F78-3F0D-402F-9844-A180141CA66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044290" y="6278646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50E75EE-50C2-4D30-B50B-ED80D070AFA9}"/>
                    </a:ext>
                  </a:extLst>
                </p14:cNvPr>
                <p14:cNvContentPartPr/>
                <p14:nvPr/>
              </p14:nvContentPartPr>
              <p14:xfrm>
                <a:off x="5136450" y="6271086"/>
                <a:ext cx="129240" cy="164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50E75EE-50C2-4D30-B50B-ED80D070AFA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127450" y="6262086"/>
                  <a:ext cx="146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C69A72B-0F47-48E1-8809-EC833B24BDF0}"/>
                    </a:ext>
                  </a:extLst>
                </p14:cNvPr>
                <p14:cNvContentPartPr/>
                <p14:nvPr/>
              </p14:nvContentPartPr>
              <p14:xfrm>
                <a:off x="5269650" y="6338046"/>
                <a:ext cx="54000" cy="1069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C69A72B-0F47-48E1-8809-EC833B24BDF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261010" y="6329406"/>
                  <a:ext cx="716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26F7AB0-CE12-4129-A6C1-78D8E4780DA7}"/>
              </a:ext>
            </a:extLst>
          </p:cNvPr>
          <p:cNvGrpSpPr/>
          <p:nvPr/>
        </p:nvGrpSpPr>
        <p:grpSpPr>
          <a:xfrm>
            <a:off x="5555850" y="6260646"/>
            <a:ext cx="991800" cy="205200"/>
            <a:chOff x="5555850" y="6260646"/>
            <a:chExt cx="99180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F1E4D16-A71D-44C2-AD9A-B1CE8CD00B7A}"/>
                    </a:ext>
                  </a:extLst>
                </p14:cNvPr>
                <p14:cNvContentPartPr/>
                <p14:nvPr/>
              </p14:nvContentPartPr>
              <p14:xfrm>
                <a:off x="5555850" y="6301326"/>
                <a:ext cx="69480" cy="1584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F1E4D16-A71D-44C2-AD9A-B1CE8CD00B7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547210" y="6292686"/>
                  <a:ext cx="87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E7A57E4-24DC-4EFA-84F4-A8692C6E87BD}"/>
                    </a:ext>
                  </a:extLst>
                </p14:cNvPr>
                <p14:cNvContentPartPr/>
                <p14:nvPr/>
              </p14:nvContentPartPr>
              <p14:xfrm>
                <a:off x="5710650" y="6260646"/>
                <a:ext cx="217440" cy="198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E7A57E4-24DC-4EFA-84F4-A8692C6E87B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702010" y="6251646"/>
                  <a:ext cx="235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90D3A6D-45F0-4729-86EF-25A90640C1F2}"/>
                    </a:ext>
                  </a:extLst>
                </p14:cNvPr>
                <p14:cNvContentPartPr/>
                <p14:nvPr/>
              </p14:nvContentPartPr>
              <p14:xfrm>
                <a:off x="5944650" y="6388806"/>
                <a:ext cx="118800" cy="66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90D3A6D-45F0-4729-86EF-25A90640C1F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35650" y="6380166"/>
                  <a:ext cx="136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7844216-01E3-4D58-98B0-DA2C675AC3BD}"/>
                    </a:ext>
                  </a:extLst>
                </p14:cNvPr>
                <p14:cNvContentPartPr/>
                <p14:nvPr/>
              </p14:nvContentPartPr>
              <p14:xfrm>
                <a:off x="6052290" y="6305646"/>
                <a:ext cx="168480" cy="1602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7844216-01E3-4D58-98B0-DA2C675AC3B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043650" y="6296646"/>
                  <a:ext cx="186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06FE39C-6972-45F3-9B34-CC1912C90AA2}"/>
                    </a:ext>
                  </a:extLst>
                </p14:cNvPr>
                <p14:cNvContentPartPr/>
                <p14:nvPr/>
              </p14:nvContentPartPr>
              <p14:xfrm>
                <a:off x="6275490" y="6335526"/>
                <a:ext cx="168840" cy="1123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06FE39C-6972-45F3-9B34-CC1912C90AA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266850" y="6326886"/>
                  <a:ext cx="186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12C80D7-210C-4268-8BDC-AEB36E115108}"/>
                    </a:ext>
                  </a:extLst>
                </p14:cNvPr>
                <p14:cNvContentPartPr/>
                <p14:nvPr/>
              </p14:nvContentPartPr>
              <p14:xfrm>
                <a:off x="6478530" y="6325086"/>
                <a:ext cx="69120" cy="112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12C80D7-210C-4268-8BDC-AEB36E11510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469890" y="6316446"/>
                  <a:ext cx="8676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3F3C7CA-FA78-434C-90AD-191995424CB2}"/>
                  </a:ext>
                </a:extLst>
              </p14:cNvPr>
              <p14:cNvContentPartPr/>
              <p14:nvPr/>
            </p14:nvContentPartPr>
            <p14:xfrm>
              <a:off x="6836370" y="6420486"/>
              <a:ext cx="65880" cy="4536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3F3C7CA-FA78-434C-90AD-191995424CB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827730" y="6411486"/>
                <a:ext cx="835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8998038-F1FC-4B2E-B190-07D0C0F274BE}"/>
              </a:ext>
            </a:extLst>
          </p:cNvPr>
          <p:cNvGrpSpPr/>
          <p:nvPr/>
        </p:nvGrpSpPr>
        <p:grpSpPr>
          <a:xfrm>
            <a:off x="7222290" y="6233286"/>
            <a:ext cx="1189800" cy="207000"/>
            <a:chOff x="7222290" y="6233286"/>
            <a:chExt cx="11898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6E4D319-9227-4999-A928-9F5FB5708715}"/>
                    </a:ext>
                  </a:extLst>
                </p14:cNvPr>
                <p14:cNvContentPartPr/>
                <p14:nvPr/>
              </p14:nvContentPartPr>
              <p14:xfrm>
                <a:off x="7222290" y="6308886"/>
                <a:ext cx="108720" cy="1314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6E4D319-9227-4999-A928-9F5FB570871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213650" y="6299886"/>
                  <a:ext cx="126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F6818B2-20D9-45C8-B721-63097434E428}"/>
                    </a:ext>
                  </a:extLst>
                </p14:cNvPr>
                <p14:cNvContentPartPr/>
                <p14:nvPr/>
              </p14:nvContentPartPr>
              <p14:xfrm>
                <a:off x="7349010" y="6354966"/>
                <a:ext cx="190440" cy="795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F6818B2-20D9-45C8-B721-63097434E42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340010" y="6345966"/>
                  <a:ext cx="20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45A4A4E-66CF-492D-90B9-80CD062C7B54}"/>
                    </a:ext>
                  </a:extLst>
                </p14:cNvPr>
                <p14:cNvContentPartPr/>
                <p14:nvPr/>
              </p14:nvContentPartPr>
              <p14:xfrm>
                <a:off x="7582650" y="6288726"/>
                <a:ext cx="64080" cy="1450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45A4A4E-66CF-492D-90B9-80CD062C7B5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573650" y="6280086"/>
                  <a:ext cx="81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2F5E1E1-D55B-4664-972E-9AF0E3D301F2}"/>
                    </a:ext>
                  </a:extLst>
                </p14:cNvPr>
                <p14:cNvContentPartPr/>
                <p14:nvPr/>
              </p14:nvContentPartPr>
              <p14:xfrm>
                <a:off x="7532250" y="6325806"/>
                <a:ext cx="183960" cy="1101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2F5E1E1-D55B-4664-972E-9AF0E3D301F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523610" y="6316806"/>
                  <a:ext cx="201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15109D5-208E-4536-8CCD-85B59A591358}"/>
                    </a:ext>
                  </a:extLst>
                </p14:cNvPr>
                <p14:cNvContentPartPr/>
                <p14:nvPr/>
              </p14:nvContentPartPr>
              <p14:xfrm>
                <a:off x="7779930" y="6342006"/>
                <a:ext cx="92880" cy="867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15109D5-208E-4536-8CCD-85B59A59135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71290" y="6333366"/>
                  <a:ext cx="110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3B0099D-3AD6-477D-8C4D-133B01C158A7}"/>
                    </a:ext>
                  </a:extLst>
                </p14:cNvPr>
                <p14:cNvContentPartPr/>
                <p14:nvPr/>
              </p14:nvContentPartPr>
              <p14:xfrm>
                <a:off x="7905570" y="6233286"/>
                <a:ext cx="125640" cy="1904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3B0099D-3AD6-477D-8C4D-133B01C158A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896930" y="6224286"/>
                  <a:ext cx="14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34A173-05F1-4489-BA58-E076699661C8}"/>
                    </a:ext>
                  </a:extLst>
                </p14:cNvPr>
                <p14:cNvContentPartPr/>
                <p14:nvPr/>
              </p14:nvContentPartPr>
              <p14:xfrm>
                <a:off x="8093130" y="6297366"/>
                <a:ext cx="38520" cy="1180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34A173-05F1-4489-BA58-E076699661C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084490" y="6288366"/>
                  <a:ext cx="56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2FA3545-5BA6-4C8E-B512-7F1079CACFB2}"/>
                    </a:ext>
                  </a:extLst>
                </p14:cNvPr>
                <p14:cNvContentPartPr/>
                <p14:nvPr/>
              </p14:nvContentPartPr>
              <p14:xfrm>
                <a:off x="8191770" y="6249126"/>
                <a:ext cx="175680" cy="1699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2FA3545-5BA6-4C8E-B512-7F1079CACFB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183130" y="6240126"/>
                  <a:ext cx="193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36171FD-0805-4B12-B1AE-CAC6BCFB3EDA}"/>
                    </a:ext>
                  </a:extLst>
                </p14:cNvPr>
                <p14:cNvContentPartPr/>
                <p14:nvPr/>
              </p14:nvContentPartPr>
              <p14:xfrm>
                <a:off x="8295810" y="6300246"/>
                <a:ext cx="116280" cy="12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36171FD-0805-4B12-B1AE-CAC6BCFB3ED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287170" y="6291246"/>
                  <a:ext cx="133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0810ED6-55DF-4A2C-A93E-35CEFEB48881}"/>
              </a:ext>
            </a:extLst>
          </p:cNvPr>
          <p:cNvGrpSpPr/>
          <p:nvPr/>
        </p:nvGrpSpPr>
        <p:grpSpPr>
          <a:xfrm>
            <a:off x="8741850" y="6196206"/>
            <a:ext cx="481320" cy="198360"/>
            <a:chOff x="8741850" y="6196206"/>
            <a:chExt cx="48132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1693121-BB0B-4109-BF17-B7157ADCA9A1}"/>
                    </a:ext>
                  </a:extLst>
                </p14:cNvPr>
                <p14:cNvContentPartPr/>
                <p14:nvPr/>
              </p14:nvContentPartPr>
              <p14:xfrm>
                <a:off x="8762370" y="6239406"/>
                <a:ext cx="62640" cy="1497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1693121-BB0B-4109-BF17-B7157ADCA9A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753370" y="6230406"/>
                  <a:ext cx="80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AE770BF-AD5E-4537-8F06-5DDAB389A972}"/>
                    </a:ext>
                  </a:extLst>
                </p14:cNvPr>
                <p14:cNvContentPartPr/>
                <p14:nvPr/>
              </p14:nvContentPartPr>
              <p14:xfrm>
                <a:off x="8741850" y="6259926"/>
                <a:ext cx="73800" cy="165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AE770BF-AD5E-4537-8F06-5DDAB389A97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732850" y="6251286"/>
                  <a:ext cx="91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416D746-82C7-4735-8ED1-0CFA3F56E3A1}"/>
                    </a:ext>
                  </a:extLst>
                </p14:cNvPr>
                <p14:cNvContentPartPr/>
                <p14:nvPr/>
              </p14:nvContentPartPr>
              <p14:xfrm>
                <a:off x="8856690" y="6196206"/>
                <a:ext cx="204480" cy="1882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416D746-82C7-4735-8ED1-0CFA3F56E3A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847690" y="6187566"/>
                  <a:ext cx="222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8A8E8AF-7DA8-45C5-BF27-AE08E81D8691}"/>
                    </a:ext>
                  </a:extLst>
                </p14:cNvPr>
                <p14:cNvContentPartPr/>
                <p14:nvPr/>
              </p14:nvContentPartPr>
              <p14:xfrm>
                <a:off x="9107250" y="6210606"/>
                <a:ext cx="115920" cy="1839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8A8E8AF-7DA8-45C5-BF27-AE08E81D869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098250" y="6201966"/>
                  <a:ext cx="1335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5D06DDD3-FF7C-44D3-9B2B-1AA1C348388C}"/>
              </a:ext>
            </a:extLst>
          </p:cNvPr>
          <p:cNvGrpSpPr/>
          <p:nvPr/>
        </p:nvGrpSpPr>
        <p:grpSpPr>
          <a:xfrm>
            <a:off x="7418490" y="6635046"/>
            <a:ext cx="133920" cy="109080"/>
            <a:chOff x="7418490" y="6635046"/>
            <a:chExt cx="13392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4ADA0F8-A82C-40E9-9050-8B9AA9C984AB}"/>
                    </a:ext>
                  </a:extLst>
                </p14:cNvPr>
                <p14:cNvContentPartPr/>
                <p14:nvPr/>
              </p14:nvContentPartPr>
              <p14:xfrm>
                <a:off x="7419210" y="6635046"/>
                <a:ext cx="86040" cy="1090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4ADA0F8-A82C-40E9-9050-8B9AA9C984A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410570" y="6626046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052CAE7-549B-487F-8805-BB93C4B4F054}"/>
                    </a:ext>
                  </a:extLst>
                </p14:cNvPr>
                <p14:cNvContentPartPr/>
                <p14:nvPr/>
              </p14:nvContentPartPr>
              <p14:xfrm>
                <a:off x="7418490" y="6645486"/>
                <a:ext cx="133920" cy="961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052CAE7-549B-487F-8805-BB93C4B4F05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409490" y="6636846"/>
                  <a:ext cx="1515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A90D05B8-2544-43CF-8025-ADFACCD5B9D3}"/>
              </a:ext>
            </a:extLst>
          </p:cNvPr>
          <p:cNvGrpSpPr/>
          <p:nvPr/>
        </p:nvGrpSpPr>
        <p:grpSpPr>
          <a:xfrm>
            <a:off x="7842210" y="6608766"/>
            <a:ext cx="185400" cy="139680"/>
            <a:chOff x="7842210" y="6608766"/>
            <a:chExt cx="18540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E3D62F5-53B3-4FF7-AC9D-C2040FCA7055}"/>
                    </a:ext>
                  </a:extLst>
                </p14:cNvPr>
                <p14:cNvContentPartPr/>
                <p14:nvPr/>
              </p14:nvContentPartPr>
              <p14:xfrm>
                <a:off x="7842210" y="6608766"/>
                <a:ext cx="64080" cy="1346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E3D62F5-53B3-4FF7-AC9D-C2040FCA705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833570" y="6599766"/>
                  <a:ext cx="81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D5292BA-B6E6-4557-B24E-9B9476E7FBB0}"/>
                    </a:ext>
                  </a:extLst>
                </p14:cNvPr>
                <p14:cNvContentPartPr/>
                <p14:nvPr/>
              </p14:nvContentPartPr>
              <p14:xfrm>
                <a:off x="7968570" y="6654126"/>
                <a:ext cx="59040" cy="943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D5292BA-B6E6-4557-B24E-9B9476E7FBB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959570" y="6645486"/>
                  <a:ext cx="7668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422BD54C-9F92-4C48-B23E-8BDFC2124C3B}"/>
                  </a:ext>
                </a:extLst>
              </p14:cNvPr>
              <p14:cNvContentPartPr/>
              <p14:nvPr/>
            </p14:nvContentPartPr>
            <p14:xfrm>
              <a:off x="8301210" y="6626406"/>
              <a:ext cx="96840" cy="13212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422BD54C-9F92-4C48-B23E-8BDFC2124C3B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8292570" y="6617406"/>
                <a:ext cx="1144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46453F6C-8BF2-42C0-8D5D-FDCB07C31497}"/>
              </a:ext>
            </a:extLst>
          </p:cNvPr>
          <p:cNvGrpSpPr/>
          <p:nvPr/>
        </p:nvGrpSpPr>
        <p:grpSpPr>
          <a:xfrm>
            <a:off x="8581290" y="6566646"/>
            <a:ext cx="652680" cy="159480"/>
            <a:chOff x="8581290" y="6566646"/>
            <a:chExt cx="65268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9AA2101-4A4A-4334-8148-D69C3E9F1FA7}"/>
                    </a:ext>
                  </a:extLst>
                </p14:cNvPr>
                <p14:cNvContentPartPr/>
                <p14:nvPr/>
              </p14:nvContentPartPr>
              <p14:xfrm>
                <a:off x="8581290" y="6633246"/>
                <a:ext cx="109080" cy="928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9AA2101-4A4A-4334-8148-D69C3E9F1FA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72650" y="6624246"/>
                  <a:ext cx="12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88874D8-403D-4C16-86A2-48F2C369FD76}"/>
                    </a:ext>
                  </a:extLst>
                </p14:cNvPr>
                <p14:cNvContentPartPr/>
                <p14:nvPr/>
              </p14:nvContentPartPr>
              <p14:xfrm>
                <a:off x="8754090" y="6628206"/>
                <a:ext cx="110880" cy="723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88874D8-403D-4C16-86A2-48F2C369FD7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745450" y="6619206"/>
                  <a:ext cx="128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83C6028-481E-4679-A8EE-090B0992B3A3}"/>
                    </a:ext>
                  </a:extLst>
                </p14:cNvPr>
                <p14:cNvContentPartPr/>
                <p14:nvPr/>
              </p14:nvContentPartPr>
              <p14:xfrm>
                <a:off x="8896290" y="6566646"/>
                <a:ext cx="86400" cy="1310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83C6028-481E-4679-A8EE-090B0992B3A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887650" y="6557646"/>
                  <a:ext cx="10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B1DAE75-77AA-4F55-9D3F-FF5A9037F307}"/>
                    </a:ext>
                  </a:extLst>
                </p14:cNvPr>
                <p14:cNvContentPartPr/>
                <p14:nvPr/>
              </p14:nvContentPartPr>
              <p14:xfrm>
                <a:off x="9046050" y="6613446"/>
                <a:ext cx="187920" cy="1018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B1DAE75-77AA-4F55-9D3F-FF5A9037F30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037410" y="6604446"/>
                  <a:ext cx="205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4FC787B-1F2D-432B-8728-DF539C0F6702}"/>
                    </a:ext>
                  </a:extLst>
                </p14:cNvPr>
                <p14:cNvContentPartPr/>
                <p14:nvPr/>
              </p14:nvContentPartPr>
              <p14:xfrm>
                <a:off x="9110130" y="6622446"/>
                <a:ext cx="108720" cy="828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4FC787B-1F2D-432B-8728-DF539C0F670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101130" y="6613806"/>
                  <a:ext cx="1263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A1E7C9F-9549-45F1-B68F-F08074B80946}"/>
              </a:ext>
            </a:extLst>
          </p:cNvPr>
          <p:cNvGrpSpPr/>
          <p:nvPr/>
        </p:nvGrpSpPr>
        <p:grpSpPr>
          <a:xfrm>
            <a:off x="9459330" y="6537846"/>
            <a:ext cx="910800" cy="205920"/>
            <a:chOff x="9459330" y="6537846"/>
            <a:chExt cx="91080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3339059-A6B4-4BD3-8279-795ECDC1A08A}"/>
                    </a:ext>
                  </a:extLst>
                </p14:cNvPr>
                <p14:cNvContentPartPr/>
                <p14:nvPr/>
              </p14:nvContentPartPr>
              <p14:xfrm>
                <a:off x="9459330" y="6592926"/>
                <a:ext cx="78480" cy="1256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3339059-A6B4-4BD3-8279-795ECDC1A0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450330" y="6583926"/>
                  <a:ext cx="96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3B512D0-7957-44E7-B9B5-F6F6763FE027}"/>
                    </a:ext>
                  </a:extLst>
                </p14:cNvPr>
                <p14:cNvContentPartPr/>
                <p14:nvPr/>
              </p14:nvContentPartPr>
              <p14:xfrm>
                <a:off x="9563370" y="6626766"/>
                <a:ext cx="74520" cy="74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3B512D0-7957-44E7-B9B5-F6F6763FE02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554370" y="6618126"/>
                  <a:ext cx="92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CDDBE7A-2B7C-4BC6-9344-8A841BFD2A4D}"/>
                    </a:ext>
                  </a:extLst>
                </p14:cNvPr>
                <p14:cNvContentPartPr/>
                <p14:nvPr/>
              </p14:nvContentPartPr>
              <p14:xfrm>
                <a:off x="9678570" y="6539286"/>
                <a:ext cx="42480" cy="192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CDDBE7A-2B7C-4BC6-9344-8A841BFD2A4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669930" y="6530286"/>
                  <a:ext cx="60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0A9C576-FEB1-4D36-951F-620003ADBA9B}"/>
                    </a:ext>
                  </a:extLst>
                </p14:cNvPr>
                <p14:cNvContentPartPr/>
                <p14:nvPr/>
              </p14:nvContentPartPr>
              <p14:xfrm>
                <a:off x="9758490" y="6591126"/>
                <a:ext cx="176040" cy="1526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0A9C576-FEB1-4D36-951F-620003ADBA9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749850" y="6582126"/>
                  <a:ext cx="193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7F0D1B0-8E00-4058-B111-A90AE9C1F36B}"/>
                    </a:ext>
                  </a:extLst>
                </p14:cNvPr>
                <p14:cNvContentPartPr/>
                <p14:nvPr/>
              </p14:nvContentPartPr>
              <p14:xfrm>
                <a:off x="9948210" y="6537846"/>
                <a:ext cx="32760" cy="1854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7F0D1B0-8E00-4058-B111-A90AE9C1F36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939570" y="6528846"/>
                  <a:ext cx="5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D198EFC-7EC0-4792-B621-82B5612DFE4D}"/>
                    </a:ext>
                  </a:extLst>
                </p14:cNvPr>
                <p14:cNvContentPartPr/>
                <p14:nvPr/>
              </p14:nvContentPartPr>
              <p14:xfrm>
                <a:off x="10063410" y="6614886"/>
                <a:ext cx="169920" cy="1033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D198EFC-7EC0-4792-B621-82B5612DFE4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054410" y="6606246"/>
                  <a:ext cx="187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6350A13-5909-42FE-9C6D-A706A22DC567}"/>
                    </a:ext>
                  </a:extLst>
                </p14:cNvPr>
                <p14:cNvContentPartPr/>
                <p14:nvPr/>
              </p14:nvContentPartPr>
              <p14:xfrm>
                <a:off x="10363650" y="6701286"/>
                <a:ext cx="6480" cy="21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6350A13-5909-42FE-9C6D-A706A22DC56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354650" y="6692286"/>
                  <a:ext cx="24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DB66D6DA-FCA8-4D41-AFEC-E6D285D2CB6E}"/>
              </a:ext>
            </a:extLst>
          </p:cNvPr>
          <p:cNvGrpSpPr/>
          <p:nvPr/>
        </p:nvGrpSpPr>
        <p:grpSpPr>
          <a:xfrm>
            <a:off x="6438210" y="3132966"/>
            <a:ext cx="1150560" cy="317160"/>
            <a:chOff x="6438210" y="3132966"/>
            <a:chExt cx="115056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6C25C0-5294-4224-86FD-2D6F92F95CF1}"/>
                    </a:ext>
                  </a:extLst>
                </p14:cNvPr>
                <p14:cNvContentPartPr/>
                <p14:nvPr/>
              </p14:nvContentPartPr>
              <p14:xfrm>
                <a:off x="6857610" y="3336006"/>
                <a:ext cx="3240" cy="12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6C25C0-5294-4224-86FD-2D6F92F95CF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848610" y="3327006"/>
                  <a:ext cx="2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9760EA-985C-45AF-A601-618569C3A8F2}"/>
                    </a:ext>
                  </a:extLst>
                </p14:cNvPr>
                <p14:cNvContentPartPr/>
                <p14:nvPr/>
              </p14:nvContentPartPr>
              <p14:xfrm>
                <a:off x="7391850" y="3227646"/>
                <a:ext cx="154080" cy="16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9760EA-985C-45AF-A601-618569C3A8F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382850" y="3218646"/>
                  <a:ext cx="171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18C172B-988D-477C-A0AB-D3148A5F8A4B}"/>
                    </a:ext>
                  </a:extLst>
                </p14:cNvPr>
                <p14:cNvContentPartPr/>
                <p14:nvPr/>
              </p14:nvContentPartPr>
              <p14:xfrm>
                <a:off x="7395810" y="3288486"/>
                <a:ext cx="154800" cy="24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18C172B-988D-477C-A0AB-D3148A5F8A4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387170" y="3279846"/>
                  <a:ext cx="172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CCECFD-F07B-425C-8064-BA719E88FFE5}"/>
                    </a:ext>
                  </a:extLst>
                </p14:cNvPr>
                <p14:cNvContentPartPr/>
                <p14:nvPr/>
              </p14:nvContentPartPr>
              <p14:xfrm>
                <a:off x="7459530" y="3158886"/>
                <a:ext cx="129240" cy="210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CCECFD-F07B-425C-8064-BA719E88FF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450530" y="3149886"/>
                  <a:ext cx="146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E3F4AF3-6D1C-45C6-8F33-893952EEEF69}"/>
                    </a:ext>
                  </a:extLst>
                </p14:cNvPr>
                <p14:cNvContentPartPr/>
                <p14:nvPr/>
              </p14:nvContentPartPr>
              <p14:xfrm>
                <a:off x="6438210" y="3142686"/>
                <a:ext cx="223200" cy="146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E3F4AF3-6D1C-45C6-8F33-893952EEEF6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429570" y="3133686"/>
                  <a:ext cx="240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FFAEAAF-C8BA-49C3-BA48-6EA8061EBA43}"/>
                    </a:ext>
                  </a:extLst>
                </p14:cNvPr>
                <p14:cNvContentPartPr/>
                <p14:nvPr/>
              </p14:nvContentPartPr>
              <p14:xfrm>
                <a:off x="6684810" y="3211086"/>
                <a:ext cx="37440" cy="2390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FFAEAAF-C8BA-49C3-BA48-6EA8061EBA4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675810" y="3202446"/>
                  <a:ext cx="55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1BCC24D-F9DB-4077-91D1-EC46F594143D}"/>
                    </a:ext>
                  </a:extLst>
                </p14:cNvPr>
                <p14:cNvContentPartPr/>
                <p14:nvPr/>
              </p14:nvContentPartPr>
              <p14:xfrm>
                <a:off x="6649890" y="3223686"/>
                <a:ext cx="115560" cy="1054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1BCC24D-F9DB-4077-91D1-EC46F594143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641250" y="3214686"/>
                  <a:ext cx="133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91F9C16-FE5A-44F8-982B-27E1042FF131}"/>
                    </a:ext>
                  </a:extLst>
                </p14:cNvPr>
                <p14:cNvContentPartPr/>
                <p14:nvPr/>
              </p14:nvContentPartPr>
              <p14:xfrm>
                <a:off x="6755010" y="3160326"/>
                <a:ext cx="445320" cy="1612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91F9C16-FE5A-44F8-982B-27E1042FF13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746010" y="3151326"/>
                  <a:ext cx="462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12BE9CF-BD7C-4CF8-823A-ACE257A9EE73}"/>
                    </a:ext>
                  </a:extLst>
                </p14:cNvPr>
                <p14:cNvContentPartPr/>
                <p14:nvPr/>
              </p14:nvContentPartPr>
              <p14:xfrm>
                <a:off x="7207530" y="3132966"/>
                <a:ext cx="99000" cy="175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12BE9CF-BD7C-4CF8-823A-ACE257A9EE7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198890" y="3123966"/>
                  <a:ext cx="1166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00865E87-7AAB-4B77-B78F-440B4E342550}"/>
              </a:ext>
            </a:extLst>
          </p:cNvPr>
          <p:cNvGrpSpPr/>
          <p:nvPr/>
        </p:nvGrpSpPr>
        <p:grpSpPr>
          <a:xfrm>
            <a:off x="10559850" y="5429046"/>
            <a:ext cx="888480" cy="1094760"/>
            <a:chOff x="10559850" y="5429046"/>
            <a:chExt cx="888480" cy="10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D7137A-3BEC-46E8-83AE-EDB9F467E2B7}"/>
                    </a:ext>
                  </a:extLst>
                </p14:cNvPr>
                <p14:cNvContentPartPr/>
                <p14:nvPr/>
              </p14:nvContentPartPr>
              <p14:xfrm>
                <a:off x="10940010" y="5515446"/>
                <a:ext cx="508320" cy="34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D7137A-3BEC-46E8-83AE-EDB9F467E2B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931370" y="5506806"/>
                  <a:ext cx="525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A4C90F-DBA3-4180-9CD9-F5F3C765E396}"/>
                    </a:ext>
                  </a:extLst>
                </p14:cNvPr>
                <p14:cNvContentPartPr/>
                <p14:nvPr/>
              </p14:nvContentPartPr>
              <p14:xfrm>
                <a:off x="10559850" y="5429046"/>
                <a:ext cx="738360" cy="65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A4C90F-DBA3-4180-9CD9-F5F3C765E39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550850" y="5420406"/>
                  <a:ext cx="75600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ECA9F95-711E-44BA-9177-92CB4A5749B1}"/>
                    </a:ext>
                  </a:extLst>
                </p14:cNvPr>
                <p14:cNvContentPartPr/>
                <p14:nvPr/>
              </p14:nvContentPartPr>
              <p14:xfrm>
                <a:off x="11080410" y="5462526"/>
                <a:ext cx="338040" cy="1061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ECA9F95-711E-44BA-9177-92CB4A5749B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071410" y="5453526"/>
                  <a:ext cx="35568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0F93E0-994B-4DA3-87BC-542EC4B623F3}"/>
                    </a:ext>
                  </a:extLst>
                </p14:cNvPr>
                <p14:cNvContentPartPr/>
                <p14:nvPr/>
              </p14:nvContentPartPr>
              <p14:xfrm>
                <a:off x="11172930" y="5638926"/>
                <a:ext cx="52560" cy="43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0F93E0-994B-4DA3-87BC-542EC4B623F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164290" y="5630286"/>
                  <a:ext cx="70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95F93AE-0490-4429-A54D-9626A41CA499}"/>
                    </a:ext>
                  </a:extLst>
                </p14:cNvPr>
                <p14:cNvContentPartPr/>
                <p14:nvPr/>
              </p14:nvContentPartPr>
              <p14:xfrm>
                <a:off x="11162130" y="5628846"/>
                <a:ext cx="45000" cy="32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95F93AE-0490-4429-A54D-9626A41CA4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153490" y="5620206"/>
                  <a:ext cx="62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9B5EEA0-4188-476E-9A7E-44EA41775FD4}"/>
                    </a:ext>
                  </a:extLst>
                </p14:cNvPr>
                <p14:cNvContentPartPr/>
                <p14:nvPr/>
              </p14:nvContentPartPr>
              <p14:xfrm>
                <a:off x="11186250" y="5656206"/>
                <a:ext cx="69480" cy="34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9B5EEA0-4188-476E-9A7E-44EA41775FD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177610" y="5647566"/>
                  <a:ext cx="87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EF68549-3260-47D1-A3D9-143116223266}"/>
                    </a:ext>
                  </a:extLst>
                </p14:cNvPr>
                <p14:cNvContentPartPr/>
                <p14:nvPr/>
              </p14:nvContentPartPr>
              <p14:xfrm>
                <a:off x="11129730" y="5593566"/>
                <a:ext cx="62280" cy="54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EF68549-3260-47D1-A3D9-14311622326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120730" y="5584566"/>
                  <a:ext cx="79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4DF64B-CD37-4225-9643-22BDE8DBE307}"/>
                    </a:ext>
                  </a:extLst>
                </p14:cNvPr>
                <p14:cNvContentPartPr/>
                <p14:nvPr/>
              </p14:nvContentPartPr>
              <p14:xfrm>
                <a:off x="11148090" y="5606166"/>
                <a:ext cx="86760" cy="626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4DF64B-CD37-4225-9643-22BDE8DBE30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139450" y="5597166"/>
                  <a:ext cx="104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35866FE-0657-4B5C-9940-26AA461C7E8C}"/>
                    </a:ext>
                  </a:extLst>
                </p14:cNvPr>
                <p14:cNvContentPartPr/>
                <p14:nvPr/>
              </p14:nvContentPartPr>
              <p14:xfrm>
                <a:off x="11170410" y="5646846"/>
                <a:ext cx="61560" cy="313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35866FE-0657-4B5C-9940-26AA461C7E8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161770" y="5637846"/>
                  <a:ext cx="79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DCDD985-7CFB-450D-95E0-66AEBD17F042}"/>
                    </a:ext>
                  </a:extLst>
                </p14:cNvPr>
                <p14:cNvContentPartPr/>
                <p14:nvPr/>
              </p14:nvContentPartPr>
              <p14:xfrm>
                <a:off x="11175090" y="5641086"/>
                <a:ext cx="42840" cy="342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DCDD985-7CFB-450D-95E0-66AEBD17F04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166450" y="5632086"/>
                  <a:ext cx="60480" cy="5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702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Basic Solutions are Vertex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7F9DE-2392-43FA-8392-54FAC4A21BAB}"/>
                  </a:ext>
                </a:extLst>
              </p:cNvPr>
              <p:cNvSpPr txBox="1"/>
              <p:nvPr/>
            </p:nvSpPr>
            <p:spPr>
              <a:xfrm>
                <a:off x="276959" y="1029129"/>
                <a:ext cx="11684976" cy="127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Inequality form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in the polytope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1) </a:t>
                </a:r>
                <a:r>
                  <a:rPr lang="en-CA" sz="2000" b="1" u="sng" dirty="0"/>
                  <a:t>Vertex solution</a:t>
                </a:r>
                <a:r>
                  <a:rPr lang="en-CA" sz="2000" dirty="0"/>
                  <a:t>: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vertex solution if there does not exist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3) </a:t>
                </a:r>
                <a:r>
                  <a:rPr lang="en-CA" sz="2000" b="1" u="sng" dirty="0"/>
                  <a:t>Basic solution</a:t>
                </a:r>
                <a:r>
                  <a:rPr lang="en-CA" sz="2000" dirty="0"/>
                  <a:t>: Tight constraints are of full rank, 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7F9DE-2392-43FA-8392-54FAC4A2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9" y="1029129"/>
                <a:ext cx="11684976" cy="1274964"/>
              </a:xfrm>
              <a:prstGeom prst="rect">
                <a:avLst/>
              </a:prstGeom>
              <a:blipFill>
                <a:blip r:embed="rId2"/>
                <a:stretch>
                  <a:fillRect l="-522" t="-2871" b="-76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A6BBF58-A425-46A2-98AB-35358DA7A0B2}"/>
              </a:ext>
            </a:extLst>
          </p:cNvPr>
          <p:cNvGrpSpPr/>
          <p:nvPr/>
        </p:nvGrpSpPr>
        <p:grpSpPr>
          <a:xfrm>
            <a:off x="770010" y="2268246"/>
            <a:ext cx="1053360" cy="347400"/>
            <a:chOff x="770010" y="2268246"/>
            <a:chExt cx="105336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5A77A8-1A9B-4512-8502-2AB40F54D462}"/>
                    </a:ext>
                  </a:extLst>
                </p14:cNvPr>
                <p14:cNvContentPartPr/>
                <p14:nvPr/>
              </p14:nvContentPartPr>
              <p14:xfrm>
                <a:off x="878010" y="2379486"/>
                <a:ext cx="97200" cy="179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5A77A8-1A9B-4512-8502-2AB40F54D4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9010" y="2370846"/>
                  <a:ext cx="114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AFD555-D029-43F0-A55B-5427F20A1B8D}"/>
                    </a:ext>
                  </a:extLst>
                </p14:cNvPr>
                <p14:cNvContentPartPr/>
                <p14:nvPr/>
              </p14:nvContentPartPr>
              <p14:xfrm>
                <a:off x="770010" y="2268246"/>
                <a:ext cx="386640" cy="347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AFD555-D029-43F0-A55B-5427F20A1B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1010" y="2259606"/>
                  <a:ext cx="404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80F616-1347-4B02-86A3-9AAEF11470A2}"/>
                    </a:ext>
                  </a:extLst>
                </p14:cNvPr>
                <p14:cNvContentPartPr/>
                <p14:nvPr/>
              </p14:nvContentPartPr>
              <p14:xfrm>
                <a:off x="1263210" y="2414406"/>
                <a:ext cx="111960" cy="9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80F616-1347-4B02-86A3-9AAEF11470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54210" y="2405766"/>
                  <a:ext cx="12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04B729-DA27-4E0B-9897-56CCB6BB7A51}"/>
                    </a:ext>
                  </a:extLst>
                </p14:cNvPr>
                <p14:cNvContentPartPr/>
                <p14:nvPr/>
              </p14:nvContentPartPr>
              <p14:xfrm>
                <a:off x="1298490" y="2447166"/>
                <a:ext cx="113040" cy="1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04B729-DA27-4E0B-9897-56CCB6BB7A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89850" y="2438166"/>
                  <a:ext cx="13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1752BC-8691-4162-A83C-2C9353A85F6E}"/>
                    </a:ext>
                  </a:extLst>
                </p14:cNvPr>
                <p14:cNvContentPartPr/>
                <p14:nvPr/>
              </p14:nvContentPartPr>
              <p14:xfrm>
                <a:off x="1362930" y="2322606"/>
                <a:ext cx="74880" cy="162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1752BC-8691-4162-A83C-2C9353A85F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4290" y="2313606"/>
                  <a:ext cx="92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5C89B2D-CEDC-4472-AF23-DA25D0040ED1}"/>
                    </a:ext>
                  </a:extLst>
                </p14:cNvPr>
                <p14:cNvContentPartPr/>
                <p14:nvPr/>
              </p14:nvContentPartPr>
              <p14:xfrm>
                <a:off x="1585410" y="2325486"/>
                <a:ext cx="237960" cy="271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5C89B2D-CEDC-4472-AF23-DA25D0040E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76410" y="2316486"/>
                  <a:ext cx="2556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B92C8-AD43-4274-9B68-A24DD4CEFB53}"/>
              </a:ext>
            </a:extLst>
          </p:cNvPr>
          <p:cNvGrpSpPr/>
          <p:nvPr/>
        </p:nvGrpSpPr>
        <p:grpSpPr>
          <a:xfrm>
            <a:off x="2184450" y="2330526"/>
            <a:ext cx="329760" cy="236520"/>
            <a:chOff x="2184450" y="2330526"/>
            <a:chExt cx="3297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E2A88E-4050-41AB-8BFC-0CF692729CF4}"/>
                    </a:ext>
                  </a:extLst>
                </p14:cNvPr>
                <p14:cNvContentPartPr/>
                <p14:nvPr/>
              </p14:nvContentPartPr>
              <p14:xfrm>
                <a:off x="2255370" y="2443206"/>
                <a:ext cx="152640" cy="1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E2A88E-4050-41AB-8BFC-0CF692729C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6730" y="2434566"/>
                  <a:ext cx="170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740B34-6461-45C9-B4FC-58F2BCA8C03D}"/>
                    </a:ext>
                  </a:extLst>
                </p14:cNvPr>
                <p14:cNvContentPartPr/>
                <p14:nvPr/>
              </p14:nvContentPartPr>
              <p14:xfrm>
                <a:off x="2264730" y="2502606"/>
                <a:ext cx="121680" cy="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740B34-6461-45C9-B4FC-58F2BCA8C0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55730" y="2493966"/>
                  <a:ext cx="13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F7C780-8B26-4F3C-8A65-B574F8820F76}"/>
                    </a:ext>
                  </a:extLst>
                </p14:cNvPr>
                <p14:cNvContentPartPr/>
                <p14:nvPr/>
              </p14:nvContentPartPr>
              <p14:xfrm>
                <a:off x="2184450" y="2330526"/>
                <a:ext cx="329760" cy="236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F7C780-8B26-4F3C-8A65-B574F8820F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75450" y="2321886"/>
                  <a:ext cx="3474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A09F48-3765-4264-B33A-F5A5EEFB27C6}"/>
              </a:ext>
            </a:extLst>
          </p:cNvPr>
          <p:cNvGrpSpPr/>
          <p:nvPr/>
        </p:nvGrpSpPr>
        <p:grpSpPr>
          <a:xfrm>
            <a:off x="2870250" y="2259606"/>
            <a:ext cx="1130760" cy="419040"/>
            <a:chOff x="2870250" y="2259606"/>
            <a:chExt cx="113076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6A6445-AECE-49B6-9A58-6B29FAE59C3D}"/>
                    </a:ext>
                  </a:extLst>
                </p14:cNvPr>
                <p14:cNvContentPartPr/>
                <p14:nvPr/>
              </p14:nvContentPartPr>
              <p14:xfrm>
                <a:off x="2946210" y="2434206"/>
                <a:ext cx="93960" cy="78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6A6445-AECE-49B6-9A58-6B29FAE59C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7210" y="2425206"/>
                  <a:ext cx="111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A18389-1FB4-4C27-A950-8ED6B2CF6A76}"/>
                    </a:ext>
                  </a:extLst>
                </p14:cNvPr>
                <p14:cNvContentPartPr/>
                <p14:nvPr/>
              </p14:nvContentPartPr>
              <p14:xfrm>
                <a:off x="3147810" y="2376606"/>
                <a:ext cx="17280" cy="150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A18389-1FB4-4C27-A950-8ED6B2CF6A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38810" y="2367606"/>
                  <a:ext cx="34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06C81F-98D8-428F-A618-7CF7190E7C9E}"/>
                    </a:ext>
                  </a:extLst>
                </p14:cNvPr>
                <p14:cNvContentPartPr/>
                <p14:nvPr/>
              </p14:nvContentPartPr>
              <p14:xfrm>
                <a:off x="2870250" y="2259606"/>
                <a:ext cx="376200" cy="380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06C81F-98D8-428F-A618-7CF7190E7C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61610" y="2250606"/>
                  <a:ext cx="3938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01ABCD-4524-4EE9-B9B3-08D360D300D7}"/>
                    </a:ext>
                  </a:extLst>
                </p14:cNvPr>
                <p14:cNvContentPartPr/>
                <p14:nvPr/>
              </p14:nvContentPartPr>
              <p14:xfrm>
                <a:off x="3307650" y="2420166"/>
                <a:ext cx="103680" cy="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01ABCD-4524-4EE9-B9B3-08D360D300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99010" y="2411526"/>
                  <a:ext cx="121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D36B15-8AE6-4F9E-A544-20827E2AB7A8}"/>
                    </a:ext>
                  </a:extLst>
                </p14:cNvPr>
                <p14:cNvContentPartPr/>
                <p14:nvPr/>
              </p14:nvContentPartPr>
              <p14:xfrm>
                <a:off x="3337890" y="2313966"/>
                <a:ext cx="156960" cy="218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D36B15-8AE6-4F9E-A544-20827E2AB7A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29250" y="2304966"/>
                  <a:ext cx="174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B8E7B7-1A74-4B73-8CA7-E8B3C568C262}"/>
                    </a:ext>
                  </a:extLst>
                </p14:cNvPr>
                <p14:cNvContentPartPr/>
                <p14:nvPr/>
              </p14:nvContentPartPr>
              <p14:xfrm>
                <a:off x="3654330" y="2402526"/>
                <a:ext cx="99360" cy="10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B8E7B7-1A74-4B73-8CA7-E8B3C568C2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45690" y="2393526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739998-0E36-4C1D-A5C7-4E51879F3630}"/>
                    </a:ext>
                  </a:extLst>
                </p14:cNvPr>
                <p14:cNvContentPartPr/>
                <p14:nvPr/>
              </p14:nvContentPartPr>
              <p14:xfrm>
                <a:off x="3832170" y="2372286"/>
                <a:ext cx="83880" cy="156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739998-0E36-4C1D-A5C7-4E51879F36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23530" y="2363646"/>
                  <a:ext cx="101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9C347A-BFA5-4533-BAD6-1EB035533DB0}"/>
                    </a:ext>
                  </a:extLst>
                </p14:cNvPr>
                <p14:cNvContentPartPr/>
                <p14:nvPr/>
              </p14:nvContentPartPr>
              <p14:xfrm>
                <a:off x="3571170" y="2268246"/>
                <a:ext cx="429840" cy="41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9C347A-BFA5-4533-BAD6-1EB035533D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62530" y="2259606"/>
                  <a:ext cx="44748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72672A8-DE1C-456E-BA4E-F574C6ECDE9E}"/>
              </a:ext>
            </a:extLst>
          </p:cNvPr>
          <p:cNvGrpSpPr/>
          <p:nvPr/>
        </p:nvGrpSpPr>
        <p:grpSpPr>
          <a:xfrm>
            <a:off x="939210" y="2772246"/>
            <a:ext cx="806040" cy="514440"/>
            <a:chOff x="939210" y="2772246"/>
            <a:chExt cx="80604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60F80B-4F63-4936-92A3-FF415DDBA657}"/>
                    </a:ext>
                  </a:extLst>
                </p14:cNvPr>
                <p14:cNvContentPartPr/>
                <p14:nvPr/>
              </p14:nvContentPartPr>
              <p14:xfrm>
                <a:off x="1080690" y="2965206"/>
                <a:ext cx="115920" cy="101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60F80B-4F63-4936-92A3-FF415DDBA6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2050" y="2956566"/>
                  <a:ext cx="13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AF909E-DB9B-4215-9F9D-DCB229797049}"/>
                    </a:ext>
                  </a:extLst>
                </p14:cNvPr>
                <p14:cNvContentPartPr/>
                <p14:nvPr/>
              </p14:nvContentPartPr>
              <p14:xfrm>
                <a:off x="1343850" y="2931366"/>
                <a:ext cx="9000" cy="175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AF909E-DB9B-4215-9F9D-DCB2297970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35210" y="2922366"/>
                  <a:ext cx="26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CC4D92-FCFE-48B5-9E42-766FE1BB6189}"/>
                    </a:ext>
                  </a:extLst>
                </p14:cNvPr>
                <p14:cNvContentPartPr/>
                <p14:nvPr/>
              </p14:nvContentPartPr>
              <p14:xfrm>
                <a:off x="939210" y="2772246"/>
                <a:ext cx="514800" cy="514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CC4D92-FCFE-48B5-9E42-766FE1BB61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0210" y="2763246"/>
                  <a:ext cx="5324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774209-FF80-4166-84EB-5B6FF270EA08}"/>
                    </a:ext>
                  </a:extLst>
                </p14:cNvPr>
                <p14:cNvContentPartPr/>
                <p14:nvPr/>
              </p14:nvContentPartPr>
              <p14:xfrm>
                <a:off x="1574970" y="3027846"/>
                <a:ext cx="105840" cy="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774209-FF80-4166-84EB-5B6FF270EA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5970" y="3019206"/>
                  <a:ext cx="123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65F8BB-58EA-426F-BD6F-A6E8FA091E81}"/>
                    </a:ext>
                  </a:extLst>
                </p14:cNvPr>
                <p14:cNvContentPartPr/>
                <p14:nvPr/>
              </p14:nvContentPartPr>
              <p14:xfrm>
                <a:off x="1586850" y="3091206"/>
                <a:ext cx="95760" cy="11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65F8BB-58EA-426F-BD6F-A6E8FA091E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77850" y="3082566"/>
                  <a:ext cx="11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4F4B2C-CA9F-473C-941F-13F9A0D84045}"/>
                    </a:ext>
                  </a:extLst>
                </p14:cNvPr>
                <p14:cNvContentPartPr/>
                <p14:nvPr/>
              </p14:nvContentPartPr>
              <p14:xfrm>
                <a:off x="1609170" y="2930646"/>
                <a:ext cx="136080" cy="213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4F4B2C-CA9F-473C-941F-13F9A0D840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00530" y="2922006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BC6E28-9935-4BFD-92D2-5C7D904337CC}"/>
              </a:ext>
            </a:extLst>
          </p:cNvPr>
          <p:cNvGrpSpPr/>
          <p:nvPr/>
        </p:nvGrpSpPr>
        <p:grpSpPr>
          <a:xfrm>
            <a:off x="2082210" y="2991486"/>
            <a:ext cx="637560" cy="311760"/>
            <a:chOff x="2082210" y="2991486"/>
            <a:chExt cx="63756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0F2F8E-1C7C-4339-9129-63D7616FF6F7}"/>
                    </a:ext>
                  </a:extLst>
                </p14:cNvPr>
                <p14:cNvContentPartPr/>
                <p14:nvPr/>
              </p14:nvContentPartPr>
              <p14:xfrm>
                <a:off x="2082210" y="3017406"/>
                <a:ext cx="110160" cy="137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0F2F8E-1C7C-4339-9129-63D7616FF6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73210" y="3008766"/>
                  <a:ext cx="127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2F4FAF-8FB0-45D7-A873-319F4CFC9E78}"/>
                    </a:ext>
                  </a:extLst>
                </p14:cNvPr>
                <p14:cNvContentPartPr/>
                <p14:nvPr/>
              </p14:nvContentPartPr>
              <p14:xfrm>
                <a:off x="2111010" y="3036486"/>
                <a:ext cx="318240" cy="266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F2F4FAF-8FB0-45D7-A873-319F4CFC9E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02010" y="3027846"/>
                  <a:ext cx="335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C7D60F-EC1B-4B3D-A520-1920502BFB8D}"/>
                    </a:ext>
                  </a:extLst>
                </p14:cNvPr>
                <p14:cNvContentPartPr/>
                <p14:nvPr/>
              </p14:nvContentPartPr>
              <p14:xfrm>
                <a:off x="2455170" y="3047646"/>
                <a:ext cx="115200" cy="57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C7D60F-EC1B-4B3D-A520-1920502BFB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46530" y="3039006"/>
                  <a:ext cx="132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DA5DAE-F356-4B21-B386-C221F798F95E}"/>
                    </a:ext>
                  </a:extLst>
                </p14:cNvPr>
                <p14:cNvContentPartPr/>
                <p14:nvPr/>
              </p14:nvContentPartPr>
              <p14:xfrm>
                <a:off x="2495490" y="2991486"/>
                <a:ext cx="224280" cy="165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DA5DAE-F356-4B21-B386-C221F798F9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86490" y="2982846"/>
                  <a:ext cx="2419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6D970F-F25C-4543-B110-F3EAADC18B1B}"/>
              </a:ext>
            </a:extLst>
          </p:cNvPr>
          <p:cNvGrpSpPr/>
          <p:nvPr/>
        </p:nvGrpSpPr>
        <p:grpSpPr>
          <a:xfrm>
            <a:off x="3097770" y="2942886"/>
            <a:ext cx="1314000" cy="308160"/>
            <a:chOff x="3097770" y="2942886"/>
            <a:chExt cx="131400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D1FE32-630E-4B15-BB18-8D6C63673BEE}"/>
                    </a:ext>
                  </a:extLst>
                </p14:cNvPr>
                <p14:cNvContentPartPr/>
                <p14:nvPr/>
              </p14:nvContentPartPr>
              <p14:xfrm>
                <a:off x="3097770" y="2985726"/>
                <a:ext cx="93600" cy="150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D1FE32-630E-4B15-BB18-8D6C63673B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88770" y="2977086"/>
                  <a:ext cx="11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B694B5-EA99-4F69-80C7-1C43304B42EA}"/>
                    </a:ext>
                  </a:extLst>
                </p14:cNvPr>
                <p14:cNvContentPartPr/>
                <p14:nvPr/>
              </p14:nvContentPartPr>
              <p14:xfrm>
                <a:off x="3210090" y="2954766"/>
                <a:ext cx="173160" cy="182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B694B5-EA99-4F69-80C7-1C43304B42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01090" y="2945766"/>
                  <a:ext cx="190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89723E-108C-4D6C-95B7-49BBE6B58ACD}"/>
                    </a:ext>
                  </a:extLst>
                </p14:cNvPr>
                <p14:cNvContentPartPr/>
                <p14:nvPr/>
              </p14:nvContentPartPr>
              <p14:xfrm>
                <a:off x="3246450" y="3009486"/>
                <a:ext cx="534960" cy="126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89723E-108C-4D6C-95B7-49BBE6B58A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37810" y="3000486"/>
                  <a:ext cx="55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894F41-10EB-41A1-B90A-A97055E6CEF8}"/>
                    </a:ext>
                  </a:extLst>
                </p14:cNvPr>
                <p14:cNvContentPartPr/>
                <p14:nvPr/>
              </p14:nvContentPartPr>
              <p14:xfrm>
                <a:off x="3689970" y="3020286"/>
                <a:ext cx="223920" cy="10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894F41-10EB-41A1-B90A-A97055E6CE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1330" y="3011646"/>
                  <a:ext cx="241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E69199-8829-466E-AD96-33E39406399F}"/>
                    </a:ext>
                  </a:extLst>
                </p14:cNvPr>
                <p14:cNvContentPartPr/>
                <p14:nvPr/>
              </p14:nvContentPartPr>
              <p14:xfrm>
                <a:off x="3869250" y="3017406"/>
                <a:ext cx="43920" cy="130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E69199-8829-466E-AD96-33E39406399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60250" y="3008766"/>
                  <a:ext cx="6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FBF8DC-9B82-4DDC-981F-78120BBFB504}"/>
                    </a:ext>
                  </a:extLst>
                </p14:cNvPr>
                <p14:cNvContentPartPr/>
                <p14:nvPr/>
              </p14:nvContentPartPr>
              <p14:xfrm>
                <a:off x="3962850" y="3040086"/>
                <a:ext cx="114480" cy="210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FBF8DC-9B82-4DDC-981F-78120BBFB5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54210" y="3031446"/>
                  <a:ext cx="132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7FD826-66EF-40FA-B7B0-3C2FA114A5B0}"/>
                    </a:ext>
                  </a:extLst>
                </p14:cNvPr>
                <p14:cNvContentPartPr/>
                <p14:nvPr/>
              </p14:nvContentPartPr>
              <p14:xfrm>
                <a:off x="4170570" y="3013446"/>
                <a:ext cx="106560" cy="118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7FD826-66EF-40FA-B7B0-3C2FA114A5B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61930" y="3004446"/>
                  <a:ext cx="124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51F641-0119-41E9-8901-705EB5741115}"/>
                    </a:ext>
                  </a:extLst>
                </p14:cNvPr>
                <p14:cNvContentPartPr/>
                <p14:nvPr/>
              </p14:nvContentPartPr>
              <p14:xfrm>
                <a:off x="4334370" y="2942886"/>
                <a:ext cx="26640" cy="218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51F641-0119-41E9-8901-705EB57411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25370" y="2933886"/>
                  <a:ext cx="44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F2906EA-8E67-4F2E-96C0-3B3DB38C7667}"/>
                    </a:ext>
                  </a:extLst>
                </p14:cNvPr>
                <p14:cNvContentPartPr/>
                <p14:nvPr/>
              </p14:nvContentPartPr>
              <p14:xfrm>
                <a:off x="4317810" y="2961606"/>
                <a:ext cx="93960" cy="120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F2906EA-8E67-4F2E-96C0-3B3DB38C76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09170" y="2952606"/>
                  <a:ext cx="1116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29BADD0-1C38-44C2-837E-81D492D83D13}"/>
                  </a:ext>
                </a:extLst>
              </p14:cNvPr>
              <p14:cNvContentPartPr/>
              <p14:nvPr/>
            </p14:nvContentPartPr>
            <p14:xfrm>
              <a:off x="4588170" y="3132606"/>
              <a:ext cx="49680" cy="36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29BADD0-1C38-44C2-837E-81D492D83D1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79170" y="3123606"/>
                <a:ext cx="673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798AC7E-D71C-40FD-AEF1-56B628B7D898}"/>
              </a:ext>
            </a:extLst>
          </p:cNvPr>
          <p:cNvGrpSpPr/>
          <p:nvPr/>
        </p:nvGrpSpPr>
        <p:grpSpPr>
          <a:xfrm>
            <a:off x="4838730" y="2956566"/>
            <a:ext cx="673560" cy="307440"/>
            <a:chOff x="4838730" y="2956566"/>
            <a:chExt cx="67356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1FA79D-3966-4D3E-BA1C-A73BE5F83397}"/>
                    </a:ext>
                  </a:extLst>
                </p14:cNvPr>
                <p14:cNvContentPartPr/>
                <p14:nvPr/>
              </p14:nvContentPartPr>
              <p14:xfrm>
                <a:off x="4852410" y="3029286"/>
                <a:ext cx="68400" cy="106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1FA79D-3966-4D3E-BA1C-A73BE5F833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43770" y="3020646"/>
                  <a:ext cx="8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EF3302-8888-4C25-A3A7-AE61843F21C4}"/>
                    </a:ext>
                  </a:extLst>
                </p14:cNvPr>
                <p14:cNvContentPartPr/>
                <p14:nvPr/>
              </p14:nvContentPartPr>
              <p14:xfrm>
                <a:off x="4838730" y="3032166"/>
                <a:ext cx="202320" cy="10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EF3302-8888-4C25-A3A7-AE61843F21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9730" y="3023526"/>
                  <a:ext cx="219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6C17BC-54FE-4C38-B3A7-AE4EE478BFC6}"/>
                    </a:ext>
                  </a:extLst>
                </p14:cNvPr>
                <p14:cNvContentPartPr/>
                <p14:nvPr/>
              </p14:nvContentPartPr>
              <p14:xfrm>
                <a:off x="5073090" y="3024966"/>
                <a:ext cx="96480" cy="23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6C17BC-54FE-4C38-B3A7-AE4EE478BF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64450" y="3015966"/>
                  <a:ext cx="114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F65834-C0BE-4E99-B156-C178B6820778}"/>
                    </a:ext>
                  </a:extLst>
                </p14:cNvPr>
                <p14:cNvContentPartPr/>
                <p14:nvPr/>
              </p14:nvContentPartPr>
              <p14:xfrm>
                <a:off x="5217090" y="3026046"/>
                <a:ext cx="114840" cy="116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F65834-C0BE-4E99-B156-C178B68207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08090" y="3017406"/>
                  <a:ext cx="132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4CD8E1-16E6-48EE-9E7B-28F3C7602D55}"/>
                    </a:ext>
                  </a:extLst>
                </p14:cNvPr>
                <p14:cNvContentPartPr/>
                <p14:nvPr/>
              </p14:nvContentPartPr>
              <p14:xfrm>
                <a:off x="5420490" y="2968086"/>
                <a:ext cx="15840" cy="196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4CD8E1-16E6-48EE-9E7B-28F3C7602D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11850" y="2959446"/>
                  <a:ext cx="33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F17E9B-17A9-4FE2-9DDD-711EB8B32A3E}"/>
                    </a:ext>
                  </a:extLst>
                </p14:cNvPr>
                <p14:cNvContentPartPr/>
                <p14:nvPr/>
              </p14:nvContentPartPr>
              <p14:xfrm>
                <a:off x="5396010" y="2956566"/>
                <a:ext cx="116280" cy="107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F17E9B-17A9-4FE2-9DDD-711EB8B32A3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87370" y="2947926"/>
                  <a:ext cx="1339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B22A24-28C2-4554-9DA8-BD0599F80F7D}"/>
              </a:ext>
            </a:extLst>
          </p:cNvPr>
          <p:cNvGrpSpPr/>
          <p:nvPr/>
        </p:nvGrpSpPr>
        <p:grpSpPr>
          <a:xfrm>
            <a:off x="2308290" y="3518886"/>
            <a:ext cx="872640" cy="282240"/>
            <a:chOff x="2308290" y="3518886"/>
            <a:chExt cx="87264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D83A9D-956E-444F-947B-FC00D623BBCB}"/>
                    </a:ext>
                  </a:extLst>
                </p14:cNvPr>
                <p14:cNvContentPartPr/>
                <p14:nvPr/>
              </p14:nvContentPartPr>
              <p14:xfrm>
                <a:off x="2311530" y="3567846"/>
                <a:ext cx="47880" cy="222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D83A9D-956E-444F-947B-FC00D623BB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02530" y="3558846"/>
                  <a:ext cx="65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067B66-ED09-4E0F-B87F-391F57F8F189}"/>
                    </a:ext>
                  </a:extLst>
                </p14:cNvPr>
                <p14:cNvContentPartPr/>
                <p14:nvPr/>
              </p14:nvContentPartPr>
              <p14:xfrm>
                <a:off x="2347530" y="3564966"/>
                <a:ext cx="76680" cy="236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067B66-ED09-4E0F-B87F-391F57F8F1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38530" y="3555966"/>
                  <a:ext cx="94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E097B2-CFE2-4D6A-A77F-BC7C8520FAC2}"/>
                    </a:ext>
                  </a:extLst>
                </p14:cNvPr>
                <p14:cNvContentPartPr/>
                <p14:nvPr/>
              </p14:nvContentPartPr>
              <p14:xfrm>
                <a:off x="2308290" y="3704286"/>
                <a:ext cx="94680" cy="5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E097B2-CFE2-4D6A-A77F-BC7C8520FA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99290" y="3695646"/>
                  <a:ext cx="11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E6DD5E-859B-4934-BEB7-9CC7521A07C2}"/>
                    </a:ext>
                  </a:extLst>
                </p14:cNvPr>
                <p14:cNvContentPartPr/>
                <p14:nvPr/>
              </p14:nvContentPartPr>
              <p14:xfrm>
                <a:off x="2402610" y="3518886"/>
                <a:ext cx="99360" cy="58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E6DD5E-859B-4934-BEB7-9CC7521A07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93610" y="3510246"/>
                  <a:ext cx="11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F9FD78-AFE6-49F3-A1D2-5556FF8AA77D}"/>
                    </a:ext>
                  </a:extLst>
                </p14:cNvPr>
                <p14:cNvContentPartPr/>
                <p14:nvPr/>
              </p14:nvContentPartPr>
              <p14:xfrm>
                <a:off x="2553810" y="3631926"/>
                <a:ext cx="84240" cy="145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F9FD78-AFE6-49F3-A1D2-5556FF8AA7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45170" y="3623286"/>
                  <a:ext cx="101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73F00D-80EA-4079-AA02-648E634FDA71}"/>
                    </a:ext>
                  </a:extLst>
                </p14:cNvPr>
                <p14:cNvContentPartPr/>
                <p14:nvPr/>
              </p14:nvContentPartPr>
              <p14:xfrm>
                <a:off x="2548050" y="3640566"/>
                <a:ext cx="281160" cy="155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73F00D-80EA-4079-AA02-648E634FDA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39410" y="3631926"/>
                  <a:ext cx="298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BB7250-BF97-4D1A-893A-F85AA427E925}"/>
                    </a:ext>
                  </a:extLst>
                </p14:cNvPr>
                <p14:cNvContentPartPr/>
                <p14:nvPr/>
              </p14:nvContentPartPr>
              <p14:xfrm>
                <a:off x="2749290" y="3728406"/>
                <a:ext cx="97920" cy="5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BB7250-BF97-4D1A-893A-F85AA427E9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40650" y="3719406"/>
                  <a:ext cx="115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32380E3-216E-4439-910F-590CD8848130}"/>
                    </a:ext>
                  </a:extLst>
                </p14:cNvPr>
                <p14:cNvContentPartPr/>
                <p14:nvPr/>
              </p14:nvContentPartPr>
              <p14:xfrm>
                <a:off x="2956290" y="3588366"/>
                <a:ext cx="130320" cy="21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32380E3-216E-4439-910F-590CD884813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47650" y="3579366"/>
                  <a:ext cx="147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314932-8654-4310-AE4F-D183964B9936}"/>
                    </a:ext>
                  </a:extLst>
                </p14:cNvPr>
                <p14:cNvContentPartPr/>
                <p14:nvPr/>
              </p14:nvContentPartPr>
              <p14:xfrm>
                <a:off x="3088770" y="3522846"/>
                <a:ext cx="88560" cy="9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314932-8654-4310-AE4F-D183964B99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80130" y="3513846"/>
                  <a:ext cx="106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3B1323-C49C-4BED-87BD-9E6950E9C8AB}"/>
                    </a:ext>
                  </a:extLst>
                </p14:cNvPr>
                <p14:cNvContentPartPr/>
                <p14:nvPr/>
              </p14:nvContentPartPr>
              <p14:xfrm>
                <a:off x="3095970" y="3589446"/>
                <a:ext cx="84960" cy="3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3B1323-C49C-4BED-87BD-9E6950E9C8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87330" y="3580446"/>
                  <a:ext cx="1026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91D22A-B610-4867-ABA3-8894009C969F}"/>
              </a:ext>
            </a:extLst>
          </p:cNvPr>
          <p:cNvGrpSpPr/>
          <p:nvPr/>
        </p:nvGrpSpPr>
        <p:grpSpPr>
          <a:xfrm>
            <a:off x="4190370" y="3518886"/>
            <a:ext cx="863640" cy="401760"/>
            <a:chOff x="4190370" y="3518886"/>
            <a:chExt cx="86364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3D8AFE-5EE5-4144-B2AA-0C26F561158A}"/>
                    </a:ext>
                  </a:extLst>
                </p14:cNvPr>
                <p14:cNvContentPartPr/>
                <p14:nvPr/>
              </p14:nvContentPartPr>
              <p14:xfrm>
                <a:off x="4190370" y="3590526"/>
                <a:ext cx="34560" cy="210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3D8AFE-5EE5-4144-B2AA-0C26F56115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81730" y="3581886"/>
                  <a:ext cx="52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2CFBF5-AE14-41AA-A198-A769E70F45BC}"/>
                    </a:ext>
                  </a:extLst>
                </p14:cNvPr>
                <p14:cNvContentPartPr/>
                <p14:nvPr/>
              </p14:nvContentPartPr>
              <p14:xfrm>
                <a:off x="4209090" y="3588726"/>
                <a:ext cx="84600" cy="206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2CFBF5-AE14-41AA-A198-A769E70F45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00450" y="3580086"/>
                  <a:ext cx="102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E999AB8-AF94-43BC-8465-92A0EC43BD8C}"/>
                    </a:ext>
                  </a:extLst>
                </p14:cNvPr>
                <p14:cNvContentPartPr/>
                <p14:nvPr/>
              </p14:nvContentPartPr>
              <p14:xfrm>
                <a:off x="4191450" y="3693126"/>
                <a:ext cx="82440" cy="10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E999AB8-AF94-43BC-8465-92A0EC43BD8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82810" y="3684486"/>
                  <a:ext cx="100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FB82CD-4A1C-4A9B-B9BB-6CF26DE2B1C7}"/>
                    </a:ext>
                  </a:extLst>
                </p14:cNvPr>
                <p14:cNvContentPartPr/>
                <p14:nvPr/>
              </p14:nvContentPartPr>
              <p14:xfrm>
                <a:off x="4250490" y="3518886"/>
                <a:ext cx="123480" cy="50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FB82CD-4A1C-4A9B-B9BB-6CF26DE2B1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41490" y="3510246"/>
                  <a:ext cx="14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208DFA-342F-493D-9CD8-734B2D9F7743}"/>
                    </a:ext>
                  </a:extLst>
                </p14:cNvPr>
                <p14:cNvContentPartPr/>
                <p14:nvPr/>
              </p14:nvContentPartPr>
              <p14:xfrm>
                <a:off x="4443450" y="3568206"/>
                <a:ext cx="67320" cy="227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208DFA-342F-493D-9CD8-734B2D9F77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34810" y="3559206"/>
                  <a:ext cx="84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3192BB-911A-461B-8A2D-011AF4CD564F}"/>
                    </a:ext>
                  </a:extLst>
                </p14:cNvPr>
                <p14:cNvContentPartPr/>
                <p14:nvPr/>
              </p14:nvContentPartPr>
              <p14:xfrm>
                <a:off x="4572330" y="3666126"/>
                <a:ext cx="72720" cy="119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3192BB-911A-461B-8A2D-011AF4CD56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63330" y="3657126"/>
                  <a:ext cx="90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AA3D68-5159-4D55-9B5C-29097B08A329}"/>
                    </a:ext>
                  </a:extLst>
                </p14:cNvPr>
                <p14:cNvContentPartPr/>
                <p14:nvPr/>
              </p14:nvContentPartPr>
              <p14:xfrm>
                <a:off x="4556130" y="3678366"/>
                <a:ext cx="102240" cy="119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AA3D68-5159-4D55-9B5C-29097B08A3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47130" y="3669726"/>
                  <a:ext cx="11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AF4620-6C7E-48CD-9BFF-FAD4DE3AF3D0}"/>
                    </a:ext>
                  </a:extLst>
                </p14:cNvPr>
                <p14:cNvContentPartPr/>
                <p14:nvPr/>
              </p14:nvContentPartPr>
              <p14:xfrm>
                <a:off x="4705530" y="3645966"/>
                <a:ext cx="116640" cy="145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AF4620-6C7E-48CD-9BFF-FAD4DE3AF3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96530" y="3636966"/>
                  <a:ext cx="13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7CEA5C-3D9F-4925-BDB2-1B93F6435105}"/>
                    </a:ext>
                  </a:extLst>
                </p14:cNvPr>
                <p14:cNvContentPartPr/>
                <p14:nvPr/>
              </p14:nvContentPartPr>
              <p14:xfrm>
                <a:off x="4839090" y="3666486"/>
                <a:ext cx="130320" cy="254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7CEA5C-3D9F-4925-BDB2-1B93F643510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0450" y="3657486"/>
                  <a:ext cx="147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CDD309-E04B-468F-A3A7-7D00B5C6A7CD}"/>
                    </a:ext>
                  </a:extLst>
                </p14:cNvPr>
                <p14:cNvContentPartPr/>
                <p14:nvPr/>
              </p14:nvContentPartPr>
              <p14:xfrm>
                <a:off x="4960410" y="3593766"/>
                <a:ext cx="93600" cy="213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CDD309-E04B-468F-A3A7-7D00B5C6A7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51410" y="3584766"/>
                  <a:ext cx="1112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8478DA-546F-437E-AA79-2094626CEF1A}"/>
              </a:ext>
            </a:extLst>
          </p:cNvPr>
          <p:cNvGrpSpPr/>
          <p:nvPr/>
        </p:nvGrpSpPr>
        <p:grpSpPr>
          <a:xfrm>
            <a:off x="5211690" y="3554886"/>
            <a:ext cx="487800" cy="270000"/>
            <a:chOff x="5211690" y="3554886"/>
            <a:chExt cx="4878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7A800B-53EC-4185-9785-7FC451DCA3D8}"/>
                    </a:ext>
                  </a:extLst>
                </p14:cNvPr>
                <p14:cNvContentPartPr/>
                <p14:nvPr/>
              </p14:nvContentPartPr>
              <p14:xfrm>
                <a:off x="5211690" y="3643446"/>
                <a:ext cx="99000" cy="75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7A800B-53EC-4185-9785-7FC451DCA3D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02690" y="3634806"/>
                  <a:ext cx="11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A58749-3F75-4E0C-9269-CE7DF1BCE327}"/>
                    </a:ext>
                  </a:extLst>
                </p14:cNvPr>
                <p14:cNvContentPartPr/>
                <p14:nvPr/>
              </p14:nvContentPartPr>
              <p14:xfrm>
                <a:off x="5228610" y="3743886"/>
                <a:ext cx="88920" cy="2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A58749-3F75-4E0C-9269-CE7DF1BCE3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19610" y="3735246"/>
                  <a:ext cx="106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D769C0-2EA1-4ADC-98FA-F4FA529645C5}"/>
                    </a:ext>
                  </a:extLst>
                </p14:cNvPr>
                <p14:cNvContentPartPr/>
                <p14:nvPr/>
              </p14:nvContentPartPr>
              <p14:xfrm>
                <a:off x="5464050" y="3584046"/>
                <a:ext cx="88560" cy="240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D769C0-2EA1-4ADC-98FA-F4FA529645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55410" y="3575046"/>
                  <a:ext cx="106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7189D1-7F9E-4EF2-8CC0-92360AC43F0F}"/>
                    </a:ext>
                  </a:extLst>
                </p14:cNvPr>
                <p14:cNvContentPartPr/>
                <p14:nvPr/>
              </p14:nvContentPartPr>
              <p14:xfrm>
                <a:off x="5573490" y="3554886"/>
                <a:ext cx="112320" cy="1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7189D1-7F9E-4EF2-8CC0-92360AC43F0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64490" y="3545886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8AE3F0-E9CA-4F87-B546-FE17C7AA78A4}"/>
                    </a:ext>
                  </a:extLst>
                </p14:cNvPr>
                <p14:cNvContentPartPr/>
                <p14:nvPr/>
              </p14:nvContentPartPr>
              <p14:xfrm>
                <a:off x="5586090" y="3607086"/>
                <a:ext cx="113400" cy="21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8AE3F0-E9CA-4F87-B546-FE17C7AA78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77450" y="3598086"/>
                  <a:ext cx="1310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BA10E2-CE12-4190-B9D9-4C14B79F0B3F}"/>
              </a:ext>
            </a:extLst>
          </p:cNvPr>
          <p:cNvGrpSpPr/>
          <p:nvPr/>
        </p:nvGrpSpPr>
        <p:grpSpPr>
          <a:xfrm>
            <a:off x="6314010" y="3638046"/>
            <a:ext cx="393480" cy="177120"/>
            <a:chOff x="6314010" y="3638046"/>
            <a:chExt cx="3934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87F2CD-BAA4-45DD-A850-493FD685A2DE}"/>
                    </a:ext>
                  </a:extLst>
                </p14:cNvPr>
                <p14:cNvContentPartPr/>
                <p14:nvPr/>
              </p14:nvContentPartPr>
              <p14:xfrm>
                <a:off x="6314010" y="3689166"/>
                <a:ext cx="100440" cy="112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87F2CD-BAA4-45DD-A850-493FD685A2D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05010" y="3680526"/>
                  <a:ext cx="118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2A6FE43-5B48-4EB2-98BC-156252BA1190}"/>
                    </a:ext>
                  </a:extLst>
                </p14:cNvPr>
                <p14:cNvContentPartPr/>
                <p14:nvPr/>
              </p14:nvContentPartPr>
              <p14:xfrm>
                <a:off x="6464490" y="3710046"/>
                <a:ext cx="79200" cy="90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2A6FE43-5B48-4EB2-98BC-156252BA11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55490" y="3701406"/>
                  <a:ext cx="96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4BA41B-EBD7-404D-A975-7BC95D569FBC}"/>
                    </a:ext>
                  </a:extLst>
                </p14:cNvPr>
                <p14:cNvContentPartPr/>
                <p14:nvPr/>
              </p14:nvContentPartPr>
              <p14:xfrm>
                <a:off x="6582930" y="3638046"/>
                <a:ext cx="124560" cy="177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4BA41B-EBD7-404D-A975-7BC95D569F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74290" y="3629046"/>
                  <a:ext cx="1422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E52D9C-EC17-4E6B-94C8-96AEDD5A6602}"/>
              </a:ext>
            </a:extLst>
          </p:cNvPr>
          <p:cNvGrpSpPr/>
          <p:nvPr/>
        </p:nvGrpSpPr>
        <p:grpSpPr>
          <a:xfrm>
            <a:off x="7152450" y="3550566"/>
            <a:ext cx="1112040" cy="399600"/>
            <a:chOff x="7152450" y="3550566"/>
            <a:chExt cx="111204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70159B-A621-40C2-8009-51D7ABEAE560}"/>
                    </a:ext>
                  </a:extLst>
                </p14:cNvPr>
                <p14:cNvContentPartPr/>
                <p14:nvPr/>
              </p14:nvContentPartPr>
              <p14:xfrm>
                <a:off x="7165050" y="3632286"/>
                <a:ext cx="123120" cy="236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70159B-A621-40C2-8009-51D7ABEAE56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56050" y="3623286"/>
                  <a:ext cx="140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200E1E7-C00C-498E-825E-ACC89BF74BCB}"/>
                    </a:ext>
                  </a:extLst>
                </p14:cNvPr>
                <p14:cNvContentPartPr/>
                <p14:nvPr/>
              </p14:nvContentPartPr>
              <p14:xfrm>
                <a:off x="7152450" y="3550566"/>
                <a:ext cx="216000" cy="213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200E1E7-C00C-498E-825E-ACC89BF74B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43810" y="3541566"/>
                  <a:ext cx="23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A5831D-291D-4B66-B14E-51B97ED7D8BC}"/>
                    </a:ext>
                  </a:extLst>
                </p14:cNvPr>
                <p14:cNvContentPartPr/>
                <p14:nvPr/>
              </p14:nvContentPartPr>
              <p14:xfrm>
                <a:off x="7284570" y="3608526"/>
                <a:ext cx="80280" cy="21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A5831D-291D-4B66-B14E-51B97ED7D8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75930" y="3599526"/>
                  <a:ext cx="97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5C4777F-FA2B-4152-8259-BDD8CF12C735}"/>
                    </a:ext>
                  </a:extLst>
                </p14:cNvPr>
                <p14:cNvContentPartPr/>
                <p14:nvPr/>
              </p14:nvContentPartPr>
              <p14:xfrm>
                <a:off x="7439370" y="3647046"/>
                <a:ext cx="68040" cy="186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5C4777F-FA2B-4152-8259-BDD8CF12C7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30730" y="3638406"/>
                  <a:ext cx="85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91DAC2-6EF6-48B0-809D-E7FC929A539D}"/>
                    </a:ext>
                  </a:extLst>
                </p14:cNvPr>
                <p14:cNvContentPartPr/>
                <p14:nvPr/>
              </p14:nvContentPartPr>
              <p14:xfrm>
                <a:off x="7552050" y="3674046"/>
                <a:ext cx="94320" cy="144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91DAC2-6EF6-48B0-809D-E7FC929A539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43050" y="3665406"/>
                  <a:ext cx="11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2081CE-5474-4A7D-BBD8-4D1A83DD03F9}"/>
                    </a:ext>
                  </a:extLst>
                </p14:cNvPr>
                <p14:cNvContentPartPr/>
                <p14:nvPr/>
              </p14:nvContentPartPr>
              <p14:xfrm>
                <a:off x="7696770" y="3748206"/>
                <a:ext cx="54000" cy="17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2081CE-5474-4A7D-BBD8-4D1A83DD03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87770" y="3739566"/>
                  <a:ext cx="71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D7B6171-FEAB-49A9-802D-6A939C53EBF4}"/>
                    </a:ext>
                  </a:extLst>
                </p14:cNvPr>
                <p14:cNvContentPartPr/>
                <p14:nvPr/>
              </p14:nvContentPartPr>
              <p14:xfrm>
                <a:off x="7797570" y="3708246"/>
                <a:ext cx="100080" cy="241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D7B6171-FEAB-49A9-802D-6A939C53EB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88930" y="3699246"/>
                  <a:ext cx="117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B291B9-BF99-4D32-A730-53302BAB292B}"/>
                    </a:ext>
                  </a:extLst>
                </p14:cNvPr>
                <p14:cNvContentPartPr/>
                <p14:nvPr/>
              </p14:nvContentPartPr>
              <p14:xfrm>
                <a:off x="7957050" y="3611046"/>
                <a:ext cx="49680" cy="250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B291B9-BF99-4D32-A730-53302BAB29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48410" y="3602046"/>
                  <a:ext cx="67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C8AA1F-786C-4698-9BC4-56A1B385ADA3}"/>
                    </a:ext>
                  </a:extLst>
                </p14:cNvPr>
                <p14:cNvContentPartPr/>
                <p14:nvPr/>
              </p14:nvContentPartPr>
              <p14:xfrm>
                <a:off x="8158290" y="3653526"/>
                <a:ext cx="106200" cy="88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C8AA1F-786C-4698-9BC4-56A1B385AD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49650" y="3644526"/>
                  <a:ext cx="123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738B00-5F79-44C4-ADB2-225174DFDF5E}"/>
                    </a:ext>
                  </a:extLst>
                </p14:cNvPr>
                <p14:cNvContentPartPr/>
                <p14:nvPr/>
              </p14:nvContentPartPr>
              <p14:xfrm>
                <a:off x="8184570" y="3771966"/>
                <a:ext cx="72720" cy="19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738B00-5F79-44C4-ADB2-225174DFDF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75930" y="3762966"/>
                  <a:ext cx="903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AB38AC-6DF2-41CE-8656-4A7021C4BC35}"/>
              </a:ext>
            </a:extLst>
          </p:cNvPr>
          <p:cNvGrpSpPr/>
          <p:nvPr/>
        </p:nvGrpSpPr>
        <p:grpSpPr>
          <a:xfrm>
            <a:off x="8425770" y="3549486"/>
            <a:ext cx="211320" cy="286200"/>
            <a:chOff x="8425770" y="3549486"/>
            <a:chExt cx="21132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ED6A92-7F4B-4ED4-8ADF-C00B222C9547}"/>
                    </a:ext>
                  </a:extLst>
                </p14:cNvPr>
                <p14:cNvContentPartPr/>
                <p14:nvPr/>
              </p14:nvContentPartPr>
              <p14:xfrm>
                <a:off x="8425770" y="3616086"/>
                <a:ext cx="93960" cy="219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ED6A92-7F4B-4ED4-8ADF-C00B222C95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16770" y="3607446"/>
                  <a:ext cx="11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700121B-9992-490E-999E-AF517DD80543}"/>
                    </a:ext>
                  </a:extLst>
                </p14:cNvPr>
                <p14:cNvContentPartPr/>
                <p14:nvPr/>
              </p14:nvContentPartPr>
              <p14:xfrm>
                <a:off x="8542050" y="3549486"/>
                <a:ext cx="76680" cy="10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700121B-9992-490E-999E-AF517DD805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33050" y="3540846"/>
                  <a:ext cx="94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2DF899-7F1E-42AE-BE39-F1D137B05939}"/>
                    </a:ext>
                  </a:extLst>
                </p14:cNvPr>
                <p14:cNvContentPartPr/>
                <p14:nvPr/>
              </p14:nvContentPartPr>
              <p14:xfrm>
                <a:off x="8537730" y="3606726"/>
                <a:ext cx="99360" cy="8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2DF899-7F1E-42AE-BE39-F1D137B059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28730" y="3597726"/>
                  <a:ext cx="1170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B563173-2803-4D27-A5B6-D60E7B51A086}"/>
              </a:ext>
            </a:extLst>
          </p:cNvPr>
          <p:cNvGrpSpPr/>
          <p:nvPr/>
        </p:nvGrpSpPr>
        <p:grpSpPr>
          <a:xfrm>
            <a:off x="3026490" y="4266246"/>
            <a:ext cx="177120" cy="196200"/>
            <a:chOff x="3026490" y="4266246"/>
            <a:chExt cx="17712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E595BD-D357-4E46-9B2A-EC0C372FBEF4}"/>
                    </a:ext>
                  </a:extLst>
                </p14:cNvPr>
                <p14:cNvContentPartPr/>
                <p14:nvPr/>
              </p14:nvContentPartPr>
              <p14:xfrm>
                <a:off x="3026490" y="4340766"/>
                <a:ext cx="141480" cy="23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E595BD-D357-4E46-9B2A-EC0C372FBE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17850" y="4332126"/>
                  <a:ext cx="159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0741DB-6E05-433F-9646-DE7D68D051F4}"/>
                    </a:ext>
                  </a:extLst>
                </p14:cNvPr>
                <p14:cNvContentPartPr/>
                <p14:nvPr/>
              </p14:nvContentPartPr>
              <p14:xfrm>
                <a:off x="3059610" y="4266246"/>
                <a:ext cx="144000" cy="196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0741DB-6E05-433F-9646-DE7D68D051F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50970" y="4257246"/>
                  <a:ext cx="1616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1DA3C71-5E5B-4546-A588-4153E70DBD41}"/>
              </a:ext>
            </a:extLst>
          </p:cNvPr>
          <p:cNvGrpSpPr/>
          <p:nvPr/>
        </p:nvGrpSpPr>
        <p:grpSpPr>
          <a:xfrm>
            <a:off x="3634530" y="4144926"/>
            <a:ext cx="226800" cy="338040"/>
            <a:chOff x="3634530" y="4144926"/>
            <a:chExt cx="22680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69759C0-F834-46FD-9DFE-7252644274D6}"/>
                    </a:ext>
                  </a:extLst>
                </p14:cNvPr>
                <p14:cNvContentPartPr/>
                <p14:nvPr/>
              </p14:nvContentPartPr>
              <p14:xfrm>
                <a:off x="3634530" y="4266246"/>
                <a:ext cx="111240" cy="216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69759C0-F834-46FD-9DFE-7252644274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25890" y="4257246"/>
                  <a:ext cx="128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8AD4EF-89F0-4E19-8BDB-AE3888EE5241}"/>
                    </a:ext>
                  </a:extLst>
                </p14:cNvPr>
                <p14:cNvContentPartPr/>
                <p14:nvPr/>
              </p14:nvContentPartPr>
              <p14:xfrm>
                <a:off x="3733170" y="4144926"/>
                <a:ext cx="120960" cy="12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8AD4EF-89F0-4E19-8BDB-AE3888EE524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24170" y="4136286"/>
                  <a:ext cx="13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6BCA21-3835-4620-AFC1-62A3ED1FE587}"/>
                    </a:ext>
                  </a:extLst>
                </p14:cNvPr>
                <p14:cNvContentPartPr/>
                <p14:nvPr/>
              </p14:nvContentPartPr>
              <p14:xfrm>
                <a:off x="3762690" y="4192806"/>
                <a:ext cx="98640" cy="16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6BCA21-3835-4620-AFC1-62A3ED1FE5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54050" y="4184166"/>
                  <a:ext cx="1162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358FAD8-736A-4CB0-8EB6-EDF4784051E9}"/>
              </a:ext>
            </a:extLst>
          </p:cNvPr>
          <p:cNvGrpSpPr/>
          <p:nvPr/>
        </p:nvGrpSpPr>
        <p:grpSpPr>
          <a:xfrm>
            <a:off x="4062930" y="4316286"/>
            <a:ext cx="118440" cy="159840"/>
            <a:chOff x="4062930" y="4316286"/>
            <a:chExt cx="11844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F812DE-0A53-48E2-A1D5-FE5389BC1324}"/>
                    </a:ext>
                  </a:extLst>
                </p14:cNvPr>
                <p14:cNvContentPartPr/>
                <p14:nvPr/>
              </p14:nvContentPartPr>
              <p14:xfrm>
                <a:off x="4062930" y="4316286"/>
                <a:ext cx="99000" cy="100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F812DE-0A53-48E2-A1D5-FE5389BC13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53930" y="4307646"/>
                  <a:ext cx="11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5EF9E15-4A79-47B1-835B-34F5787D12CB}"/>
                    </a:ext>
                  </a:extLst>
                </p14:cNvPr>
                <p14:cNvContentPartPr/>
                <p14:nvPr/>
              </p14:nvContentPartPr>
              <p14:xfrm>
                <a:off x="4071930" y="4433286"/>
                <a:ext cx="109440" cy="42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5EF9E15-4A79-47B1-835B-34F5787D12C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62930" y="4424286"/>
                  <a:ext cx="1270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A3C7D4-AD05-4F73-B7AF-A95A1E482103}"/>
              </a:ext>
            </a:extLst>
          </p:cNvPr>
          <p:cNvGrpSpPr/>
          <p:nvPr/>
        </p:nvGrpSpPr>
        <p:grpSpPr>
          <a:xfrm>
            <a:off x="4413210" y="4211166"/>
            <a:ext cx="2311920" cy="428760"/>
            <a:chOff x="4413210" y="4211166"/>
            <a:chExt cx="231192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169BAE-6126-4008-BF79-19D53273EE7A}"/>
                    </a:ext>
                  </a:extLst>
                </p14:cNvPr>
                <p14:cNvContentPartPr/>
                <p14:nvPr/>
              </p14:nvContentPartPr>
              <p14:xfrm>
                <a:off x="4413210" y="4267686"/>
                <a:ext cx="33120" cy="221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169BAE-6126-4008-BF79-19D53273EE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04210" y="4258686"/>
                  <a:ext cx="50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54C55B5-602C-4CF0-844A-A3FD98BBAD92}"/>
                    </a:ext>
                  </a:extLst>
                </p14:cNvPr>
                <p14:cNvContentPartPr/>
                <p14:nvPr/>
              </p14:nvContentPartPr>
              <p14:xfrm>
                <a:off x="4427970" y="4292526"/>
                <a:ext cx="88920" cy="188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54C55B5-602C-4CF0-844A-A3FD98BBAD9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19330" y="4283526"/>
                  <a:ext cx="10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2F66AB-C69E-47BB-A7AE-BA6F1433CC70}"/>
                    </a:ext>
                  </a:extLst>
                </p14:cNvPr>
                <p14:cNvContentPartPr/>
                <p14:nvPr/>
              </p14:nvContentPartPr>
              <p14:xfrm>
                <a:off x="4497090" y="4211886"/>
                <a:ext cx="104760" cy="81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2F66AB-C69E-47BB-A7AE-BA6F1433CC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88090" y="4203246"/>
                  <a:ext cx="12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A74E583-7E6D-47C1-902B-BD7C2995E2AE}"/>
                    </a:ext>
                  </a:extLst>
                </p14:cNvPr>
                <p14:cNvContentPartPr/>
                <p14:nvPr/>
              </p14:nvContentPartPr>
              <p14:xfrm>
                <a:off x="4630290" y="4336086"/>
                <a:ext cx="75240" cy="153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A74E583-7E6D-47C1-902B-BD7C2995E2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21290" y="4327086"/>
                  <a:ext cx="92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D5F13D9-F5EE-48A0-8EFF-05BEF7369FD8}"/>
                    </a:ext>
                  </a:extLst>
                </p14:cNvPr>
                <p14:cNvContentPartPr/>
                <p14:nvPr/>
              </p14:nvContentPartPr>
              <p14:xfrm>
                <a:off x="4629210" y="4368126"/>
                <a:ext cx="100080" cy="111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D5F13D9-F5EE-48A0-8EFF-05BEF7369FD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20570" y="4359486"/>
                  <a:ext cx="11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9FCAF7-FAE9-4699-A262-58500D7D33B5}"/>
                    </a:ext>
                  </a:extLst>
                </p14:cNvPr>
                <p14:cNvContentPartPr/>
                <p14:nvPr/>
              </p14:nvContentPartPr>
              <p14:xfrm>
                <a:off x="4846650" y="4401966"/>
                <a:ext cx="122040" cy="7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9FCAF7-FAE9-4699-A262-58500D7D33B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38010" y="4393326"/>
                  <a:ext cx="139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37FFA5E-2BE2-4B1F-809D-A0089C199911}"/>
                    </a:ext>
                  </a:extLst>
                </p14:cNvPr>
                <p14:cNvContentPartPr/>
                <p14:nvPr/>
              </p14:nvContentPartPr>
              <p14:xfrm>
                <a:off x="4902450" y="4328526"/>
                <a:ext cx="21960" cy="151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37FFA5E-2BE2-4B1F-809D-A0089C1999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93450" y="4319526"/>
                  <a:ext cx="39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9BCD7C-9776-490D-B25A-A408B5AEFB74}"/>
                    </a:ext>
                  </a:extLst>
                </p14:cNvPr>
                <p14:cNvContentPartPr/>
                <p14:nvPr/>
              </p14:nvContentPartPr>
              <p14:xfrm>
                <a:off x="5105490" y="4287126"/>
                <a:ext cx="100440" cy="19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9BCD7C-9776-490D-B25A-A408B5AEFB7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096490" y="4278486"/>
                  <a:ext cx="118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F1ECD9E-40A0-4D32-BB37-4836C4A163C7}"/>
                    </a:ext>
                  </a:extLst>
                </p14:cNvPr>
                <p14:cNvContentPartPr/>
                <p14:nvPr/>
              </p14:nvContentPartPr>
              <p14:xfrm>
                <a:off x="5177850" y="4215486"/>
                <a:ext cx="110520" cy="46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F1ECD9E-40A0-4D32-BB37-4836C4A163C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68850" y="4206486"/>
                  <a:ext cx="128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17A5FE-C1F5-449A-B524-9A7F50149C58}"/>
                    </a:ext>
                  </a:extLst>
                </p14:cNvPr>
                <p14:cNvContentPartPr/>
                <p14:nvPr/>
              </p14:nvContentPartPr>
              <p14:xfrm>
                <a:off x="5326170" y="4336806"/>
                <a:ext cx="127080" cy="28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17A5FE-C1F5-449A-B524-9A7F50149C5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17170" y="4327806"/>
                  <a:ext cx="144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C053F9-E87C-4358-B7A8-21CF517C58AB}"/>
                    </a:ext>
                  </a:extLst>
                </p14:cNvPr>
                <p14:cNvContentPartPr/>
                <p14:nvPr/>
              </p14:nvContentPartPr>
              <p14:xfrm>
                <a:off x="5566650" y="4380006"/>
                <a:ext cx="75600" cy="5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C053F9-E87C-4358-B7A8-21CF517C58A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57650" y="4371366"/>
                  <a:ext cx="9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C38C3F-D47E-4BF3-9ECC-5F86E91FE493}"/>
                    </a:ext>
                  </a:extLst>
                </p14:cNvPr>
                <p14:cNvContentPartPr/>
                <p14:nvPr/>
              </p14:nvContentPartPr>
              <p14:xfrm>
                <a:off x="5591490" y="4431846"/>
                <a:ext cx="75960" cy="7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C38C3F-D47E-4BF3-9ECC-5F86E91FE4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82850" y="4422846"/>
                  <a:ext cx="9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92F1596-4AD0-4D22-98B6-6655CCD16A42}"/>
                    </a:ext>
                  </a:extLst>
                </p14:cNvPr>
                <p14:cNvContentPartPr/>
                <p14:nvPr/>
              </p14:nvContentPartPr>
              <p14:xfrm>
                <a:off x="5821890" y="4284966"/>
                <a:ext cx="116640" cy="231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92F1596-4AD0-4D22-98B6-6655CCD16A4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13250" y="4275966"/>
                  <a:ext cx="134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21F6F3-0BFC-4D55-A585-ECFF43B73465}"/>
                    </a:ext>
                  </a:extLst>
                </p14:cNvPr>
                <p14:cNvContentPartPr/>
                <p14:nvPr/>
              </p14:nvContentPartPr>
              <p14:xfrm>
                <a:off x="5911170" y="4211166"/>
                <a:ext cx="92160" cy="14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21F6F3-0BFC-4D55-A585-ECFF43B7346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02170" y="4202166"/>
                  <a:ext cx="10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C44828-CC5A-4DC0-A517-E56553312D7E}"/>
                    </a:ext>
                  </a:extLst>
                </p14:cNvPr>
                <p14:cNvContentPartPr/>
                <p14:nvPr/>
              </p14:nvContentPartPr>
              <p14:xfrm>
                <a:off x="5940690" y="4259406"/>
                <a:ext cx="113040" cy="12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C44828-CC5A-4DC0-A517-E56553312D7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932050" y="4250766"/>
                  <a:ext cx="13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4EA777-ECDD-4A85-AD38-52B50872A9DE}"/>
                    </a:ext>
                  </a:extLst>
                </p14:cNvPr>
                <p14:cNvContentPartPr/>
                <p14:nvPr/>
              </p14:nvContentPartPr>
              <p14:xfrm>
                <a:off x="6135090" y="4414206"/>
                <a:ext cx="128880" cy="5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4EA777-ECDD-4A85-AD38-52B50872A9D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26450" y="4405206"/>
                  <a:ext cx="146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822E4FF-C25C-47BC-A659-9AAC0CD3F771}"/>
                    </a:ext>
                  </a:extLst>
                </p14:cNvPr>
                <p14:cNvContentPartPr/>
                <p14:nvPr/>
              </p14:nvContentPartPr>
              <p14:xfrm>
                <a:off x="6185490" y="4334646"/>
                <a:ext cx="7920" cy="158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822E4FF-C25C-47BC-A659-9AAC0CD3F7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76490" y="4325646"/>
                  <a:ext cx="25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EF60FA-D7B5-4684-B716-B4521B4D4BFF}"/>
                    </a:ext>
                  </a:extLst>
                </p14:cNvPr>
                <p14:cNvContentPartPr/>
                <p14:nvPr/>
              </p14:nvContentPartPr>
              <p14:xfrm>
                <a:off x="6389610" y="4306206"/>
                <a:ext cx="98280" cy="204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EF60FA-D7B5-4684-B716-B4521B4D4B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80610" y="4297206"/>
                  <a:ext cx="115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1D64FB-9556-4BD8-8901-425C00C6C310}"/>
                    </a:ext>
                  </a:extLst>
                </p14:cNvPr>
                <p14:cNvContentPartPr/>
                <p14:nvPr/>
              </p14:nvContentPartPr>
              <p14:xfrm>
                <a:off x="6388170" y="4231326"/>
                <a:ext cx="210240" cy="190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1D64FB-9556-4BD8-8901-425C00C6C31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79170" y="4222326"/>
                  <a:ext cx="227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5F4E06-650F-41B2-957E-957ED9C41350}"/>
                    </a:ext>
                  </a:extLst>
                </p14:cNvPr>
                <p14:cNvContentPartPr/>
                <p14:nvPr/>
              </p14:nvContentPartPr>
              <p14:xfrm>
                <a:off x="6510570" y="4286766"/>
                <a:ext cx="86400" cy="11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5F4E06-650F-41B2-957E-957ED9C413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01930" y="4277766"/>
                  <a:ext cx="10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FA8F4DF-E704-4B60-8EBD-5B17BD0D535A}"/>
                    </a:ext>
                  </a:extLst>
                </p14:cNvPr>
                <p14:cNvContentPartPr/>
                <p14:nvPr/>
              </p14:nvContentPartPr>
              <p14:xfrm>
                <a:off x="6616770" y="4343286"/>
                <a:ext cx="108360" cy="296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FA8F4DF-E704-4B60-8EBD-5B17BD0D535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07770" y="4334286"/>
                  <a:ext cx="1260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1494678-1B09-4D11-8770-555414723B72}"/>
              </a:ext>
            </a:extLst>
          </p:cNvPr>
          <p:cNvGrpSpPr/>
          <p:nvPr/>
        </p:nvGrpSpPr>
        <p:grpSpPr>
          <a:xfrm>
            <a:off x="3094170" y="4835766"/>
            <a:ext cx="185040" cy="208080"/>
            <a:chOff x="3094170" y="4835766"/>
            <a:chExt cx="18504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C017E0-20F1-44FC-AC53-1FA9D4DE54C3}"/>
                    </a:ext>
                  </a:extLst>
                </p14:cNvPr>
                <p14:cNvContentPartPr/>
                <p14:nvPr/>
              </p14:nvContentPartPr>
              <p14:xfrm>
                <a:off x="3094170" y="4890846"/>
                <a:ext cx="146880" cy="35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C017E0-20F1-44FC-AC53-1FA9D4DE54C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85170" y="4881846"/>
                  <a:ext cx="164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771D431-A8D9-4DEA-AC35-8F1D31BF2A9E}"/>
                    </a:ext>
                  </a:extLst>
                </p14:cNvPr>
                <p14:cNvContentPartPr/>
                <p14:nvPr/>
              </p14:nvContentPartPr>
              <p14:xfrm>
                <a:off x="3104250" y="4967166"/>
                <a:ext cx="132120" cy="16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771D431-A8D9-4DEA-AC35-8F1D31BF2A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95250" y="4958526"/>
                  <a:ext cx="149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A969A00-A34E-4947-B41C-1732A9B562FA}"/>
                    </a:ext>
                  </a:extLst>
                </p14:cNvPr>
                <p14:cNvContentPartPr/>
                <p14:nvPr/>
              </p14:nvContentPartPr>
              <p14:xfrm>
                <a:off x="3137370" y="4835766"/>
                <a:ext cx="141840" cy="208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A969A00-A34E-4947-B41C-1732A9B562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28370" y="4826766"/>
                  <a:ext cx="1594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AD84B2A-FF94-4349-B352-F87DC2CB8D58}"/>
              </a:ext>
            </a:extLst>
          </p:cNvPr>
          <p:cNvGrpSpPr/>
          <p:nvPr/>
        </p:nvGrpSpPr>
        <p:grpSpPr>
          <a:xfrm>
            <a:off x="4103970" y="4886526"/>
            <a:ext cx="411120" cy="396360"/>
            <a:chOff x="4103970" y="4886526"/>
            <a:chExt cx="4111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F776660-7211-4109-8D30-4B359B350782}"/>
                    </a:ext>
                  </a:extLst>
                </p14:cNvPr>
                <p14:cNvContentPartPr/>
                <p14:nvPr/>
              </p14:nvContentPartPr>
              <p14:xfrm>
                <a:off x="4104330" y="4983726"/>
                <a:ext cx="100800" cy="197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F776660-7211-4109-8D30-4B359B3507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95690" y="4974726"/>
                  <a:ext cx="118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0916710-E0C6-4D02-835D-2F0D60EB4272}"/>
                    </a:ext>
                  </a:extLst>
                </p14:cNvPr>
                <p14:cNvContentPartPr/>
                <p14:nvPr/>
              </p14:nvContentPartPr>
              <p14:xfrm>
                <a:off x="4103970" y="4886526"/>
                <a:ext cx="223920" cy="193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0916710-E0C6-4D02-835D-2F0D60EB427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94970" y="4877526"/>
                  <a:ext cx="24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BDC0F3B-A2D0-4861-B0C4-6C43C09D0937}"/>
                    </a:ext>
                  </a:extLst>
                </p14:cNvPr>
                <p14:cNvContentPartPr/>
                <p14:nvPr/>
              </p14:nvContentPartPr>
              <p14:xfrm>
                <a:off x="4249770" y="4936566"/>
                <a:ext cx="78480" cy="7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BDC0F3B-A2D0-4861-B0C4-6C43C09D093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41130" y="4927926"/>
                  <a:ext cx="9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F2FC237-499B-48A0-9FB2-6829441A67C0}"/>
                    </a:ext>
                  </a:extLst>
                </p14:cNvPr>
                <p14:cNvContentPartPr/>
                <p14:nvPr/>
              </p14:nvContentPartPr>
              <p14:xfrm>
                <a:off x="4419330" y="4999566"/>
                <a:ext cx="95760" cy="283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F2FC237-499B-48A0-9FB2-6829441A67C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10690" y="4990566"/>
                  <a:ext cx="11340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3A7FD8C-897C-446A-8B74-9C0624026A05}"/>
              </a:ext>
            </a:extLst>
          </p:cNvPr>
          <p:cNvGrpSpPr/>
          <p:nvPr/>
        </p:nvGrpSpPr>
        <p:grpSpPr>
          <a:xfrm>
            <a:off x="4742250" y="4995246"/>
            <a:ext cx="343800" cy="173520"/>
            <a:chOff x="4742250" y="4995246"/>
            <a:chExt cx="34380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2518B05-DA9B-4725-BEB8-C1DEDB3C120E}"/>
                    </a:ext>
                  </a:extLst>
                </p14:cNvPr>
                <p14:cNvContentPartPr/>
                <p14:nvPr/>
              </p14:nvContentPartPr>
              <p14:xfrm>
                <a:off x="4742250" y="4995246"/>
                <a:ext cx="107640" cy="103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2518B05-DA9B-4725-BEB8-C1DEDB3C120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33610" y="4986246"/>
                  <a:ext cx="125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81ADD7-77A4-4338-BD75-82AC7BED324C}"/>
                    </a:ext>
                  </a:extLst>
                </p14:cNvPr>
                <p14:cNvContentPartPr/>
                <p14:nvPr/>
              </p14:nvContentPartPr>
              <p14:xfrm>
                <a:off x="4761330" y="5117646"/>
                <a:ext cx="90720" cy="32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81ADD7-77A4-4338-BD75-82AC7BED324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52690" y="5109006"/>
                  <a:ext cx="108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9AF991-9A91-4EE4-9207-3D9514D3EB46}"/>
                    </a:ext>
                  </a:extLst>
                </p14:cNvPr>
                <p14:cNvContentPartPr/>
                <p14:nvPr/>
              </p14:nvContentPartPr>
              <p14:xfrm>
                <a:off x="4979850" y="5036286"/>
                <a:ext cx="106200" cy="132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9AF991-9A91-4EE4-9207-3D9514D3EB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70850" y="5027286"/>
                  <a:ext cx="1238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85A1291-0B88-43CC-B813-455BE9D72242}"/>
              </a:ext>
            </a:extLst>
          </p:cNvPr>
          <p:cNvGrpSpPr/>
          <p:nvPr/>
        </p:nvGrpSpPr>
        <p:grpSpPr>
          <a:xfrm>
            <a:off x="8214090" y="4216206"/>
            <a:ext cx="427320" cy="267840"/>
            <a:chOff x="8214090" y="4216206"/>
            <a:chExt cx="4273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85CB36-C2AA-4FEC-95F4-12123DAE5AA7}"/>
                    </a:ext>
                  </a:extLst>
                </p14:cNvPr>
                <p14:cNvContentPartPr/>
                <p14:nvPr/>
              </p14:nvContentPartPr>
              <p14:xfrm>
                <a:off x="8214090" y="4309086"/>
                <a:ext cx="103680" cy="174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85CB36-C2AA-4FEC-95F4-12123DAE5AA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05090" y="4300086"/>
                  <a:ext cx="121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815EF04-89F3-4558-93FD-E41E1CED02EF}"/>
                    </a:ext>
                  </a:extLst>
                </p14:cNvPr>
                <p14:cNvContentPartPr/>
                <p14:nvPr/>
              </p14:nvContentPartPr>
              <p14:xfrm>
                <a:off x="8294010" y="4216206"/>
                <a:ext cx="124560" cy="6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815EF04-89F3-4558-93FD-E41E1CED02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85010" y="4207566"/>
                  <a:ext cx="142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C0FCCF8-BC10-425C-AC34-BCE8EE1F5517}"/>
                    </a:ext>
                  </a:extLst>
                </p14:cNvPr>
                <p14:cNvContentPartPr/>
                <p14:nvPr/>
              </p14:nvContentPartPr>
              <p14:xfrm>
                <a:off x="8328210" y="4261206"/>
                <a:ext cx="89280" cy="7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C0FCCF8-BC10-425C-AC34-BCE8EE1F55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19570" y="4252566"/>
                  <a:ext cx="106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356F3B4-CF5C-4734-AF32-76C4A59E30AE}"/>
                    </a:ext>
                  </a:extLst>
                </p14:cNvPr>
                <p14:cNvContentPartPr/>
                <p14:nvPr/>
              </p14:nvContentPartPr>
              <p14:xfrm>
                <a:off x="8509650" y="4343646"/>
                <a:ext cx="111960" cy="96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356F3B4-CF5C-4734-AF32-76C4A59E30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00650" y="4335006"/>
                  <a:ext cx="129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236156A-5370-402E-895E-29BBD09561DF}"/>
                    </a:ext>
                  </a:extLst>
                </p14:cNvPr>
                <p14:cNvContentPartPr/>
                <p14:nvPr/>
              </p14:nvContentPartPr>
              <p14:xfrm>
                <a:off x="8542410" y="4412766"/>
                <a:ext cx="99000" cy="68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236156A-5370-402E-895E-29BBD09561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33770" y="4403766"/>
                  <a:ext cx="1166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26CD561-BF98-4A38-B6DE-B06BB0C59BF5}"/>
              </a:ext>
            </a:extLst>
          </p:cNvPr>
          <p:cNvGrpSpPr/>
          <p:nvPr/>
        </p:nvGrpSpPr>
        <p:grpSpPr>
          <a:xfrm>
            <a:off x="8819250" y="4205406"/>
            <a:ext cx="1627560" cy="466920"/>
            <a:chOff x="8819250" y="4205406"/>
            <a:chExt cx="162756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C6CCB42-A1B0-4704-89BD-87671FFCF538}"/>
                    </a:ext>
                  </a:extLst>
                </p14:cNvPr>
                <p14:cNvContentPartPr/>
                <p14:nvPr/>
              </p14:nvContentPartPr>
              <p14:xfrm>
                <a:off x="8819250" y="4346886"/>
                <a:ext cx="124920" cy="19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C6CCB42-A1B0-4704-89BD-87671FFCF53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10610" y="4338246"/>
                  <a:ext cx="142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FCAF72-3E8C-493D-A740-2C2A6C3C508A}"/>
                    </a:ext>
                  </a:extLst>
                </p14:cNvPr>
                <p14:cNvContentPartPr/>
                <p14:nvPr/>
              </p14:nvContentPartPr>
              <p14:xfrm>
                <a:off x="8949930" y="4233126"/>
                <a:ext cx="93600" cy="64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FCAF72-3E8C-493D-A740-2C2A6C3C508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41290" y="4224126"/>
                  <a:ext cx="111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69C37D3-31CE-496E-BA50-CB72BC82A557}"/>
                    </a:ext>
                  </a:extLst>
                </p14:cNvPr>
                <p14:cNvContentPartPr/>
                <p14:nvPr/>
              </p14:nvContentPartPr>
              <p14:xfrm>
                <a:off x="9103290" y="4357686"/>
                <a:ext cx="91080" cy="163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69C37D3-31CE-496E-BA50-CB72BC82A55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94290" y="4348686"/>
                  <a:ext cx="108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9278E40-02EF-4F9B-B9BA-ADF078730D75}"/>
                    </a:ext>
                  </a:extLst>
                </p14:cNvPr>
                <p14:cNvContentPartPr/>
                <p14:nvPr/>
              </p14:nvContentPartPr>
              <p14:xfrm>
                <a:off x="9227850" y="4383606"/>
                <a:ext cx="74160" cy="136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9278E40-02EF-4F9B-B9BA-ADF078730D7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19210" y="4374606"/>
                  <a:ext cx="91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7AD130-95E7-4034-8CDD-E78B508404D9}"/>
                    </a:ext>
                  </a:extLst>
                </p14:cNvPr>
                <p14:cNvContentPartPr/>
                <p14:nvPr/>
              </p14:nvContentPartPr>
              <p14:xfrm>
                <a:off x="9206970" y="4416366"/>
                <a:ext cx="195480" cy="79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7AD130-95E7-4034-8CDD-E78B508404D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97970" y="4407726"/>
                  <a:ext cx="213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A9F982-CECA-4BA6-94EF-C1DE46C645DA}"/>
                    </a:ext>
                  </a:extLst>
                </p14:cNvPr>
                <p14:cNvContentPartPr/>
                <p14:nvPr/>
              </p14:nvContentPartPr>
              <p14:xfrm>
                <a:off x="9445290" y="4399086"/>
                <a:ext cx="88200" cy="273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A9F982-CECA-4BA6-94EF-C1DE46C645D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36650" y="4390446"/>
                  <a:ext cx="105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E7C432-7FDA-4F79-8C43-E6B3E7B65B5D}"/>
                    </a:ext>
                  </a:extLst>
                </p14:cNvPr>
                <p14:cNvContentPartPr/>
                <p14:nvPr/>
              </p14:nvContentPartPr>
              <p14:xfrm>
                <a:off x="9579570" y="4353366"/>
                <a:ext cx="303480" cy="198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E7C432-7FDA-4F79-8C43-E6B3E7B65B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70570" y="4344366"/>
                  <a:ext cx="321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D62A99-5FA0-41EE-919E-2CD0598C6066}"/>
                    </a:ext>
                  </a:extLst>
                </p14:cNvPr>
                <p14:cNvContentPartPr/>
                <p14:nvPr/>
              </p14:nvContentPartPr>
              <p14:xfrm>
                <a:off x="9826530" y="4454166"/>
                <a:ext cx="92160" cy="21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D62A99-5FA0-41EE-919E-2CD0598C606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17890" y="4445526"/>
                  <a:ext cx="10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57ACEF4-7409-41B1-B684-F72DF21DE42A}"/>
                    </a:ext>
                  </a:extLst>
                </p14:cNvPr>
                <p14:cNvContentPartPr/>
                <p14:nvPr/>
              </p14:nvContentPartPr>
              <p14:xfrm>
                <a:off x="10077090" y="4317366"/>
                <a:ext cx="87480" cy="226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57ACEF4-7409-41B1-B684-F72DF21DE42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68090" y="4308726"/>
                  <a:ext cx="105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C59EAD-869C-4DCE-A146-49464693B6C4}"/>
                    </a:ext>
                  </a:extLst>
                </p14:cNvPr>
                <p14:cNvContentPartPr/>
                <p14:nvPr/>
              </p14:nvContentPartPr>
              <p14:xfrm>
                <a:off x="10174650" y="4205406"/>
                <a:ext cx="77040" cy="16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C59EAD-869C-4DCE-A146-49464693B6C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66010" y="4196406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0F1116-D3DD-48F0-8F4E-8EEBB1B073FA}"/>
                    </a:ext>
                  </a:extLst>
                </p14:cNvPr>
                <p14:cNvContentPartPr/>
                <p14:nvPr/>
              </p14:nvContentPartPr>
              <p14:xfrm>
                <a:off x="10184730" y="4258326"/>
                <a:ext cx="97560" cy="5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0F1116-D3DD-48F0-8F4E-8EEBB1B073F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76090" y="4249686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F2DCF0-B103-441E-8DCD-171D109F6368}"/>
                    </a:ext>
                  </a:extLst>
                </p14:cNvPr>
                <p14:cNvContentPartPr/>
                <p14:nvPr/>
              </p14:nvContentPartPr>
              <p14:xfrm>
                <a:off x="10349250" y="4458126"/>
                <a:ext cx="97560" cy="5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F2DCF0-B103-441E-8DCD-171D109F63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40250" y="4449486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26AAA54B-133C-44EF-96EE-7A2D4542413F}"/>
                  </a:ext>
                </a:extLst>
              </p14:cNvPr>
              <p14:cNvContentPartPr/>
              <p14:nvPr/>
            </p14:nvContentPartPr>
            <p14:xfrm>
              <a:off x="10385610" y="4395126"/>
              <a:ext cx="25200" cy="1396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26AAA54B-133C-44EF-96EE-7A2D4542413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376610" y="4386126"/>
                <a:ext cx="428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8C67BB3-DE9F-4306-BECA-30700AD4AC09}"/>
              </a:ext>
            </a:extLst>
          </p:cNvPr>
          <p:cNvGrpSpPr/>
          <p:nvPr/>
        </p:nvGrpSpPr>
        <p:grpSpPr>
          <a:xfrm>
            <a:off x="10619970" y="4240326"/>
            <a:ext cx="644400" cy="483840"/>
            <a:chOff x="10619970" y="4240326"/>
            <a:chExt cx="64440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5CDF04-1A3A-4ABF-A26C-D899E5002A24}"/>
                    </a:ext>
                  </a:extLst>
                </p14:cNvPr>
                <p14:cNvContentPartPr/>
                <p14:nvPr/>
              </p14:nvContentPartPr>
              <p14:xfrm>
                <a:off x="10626810" y="4327086"/>
                <a:ext cx="114480" cy="245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5CDF04-1A3A-4ABF-A26C-D899E5002A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18170" y="4318086"/>
                  <a:ext cx="132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F3BC2FB-E81C-409B-818A-010C9B58396A}"/>
                    </a:ext>
                  </a:extLst>
                </p14:cNvPr>
                <p14:cNvContentPartPr/>
                <p14:nvPr/>
              </p14:nvContentPartPr>
              <p14:xfrm>
                <a:off x="10619970" y="4451646"/>
                <a:ext cx="81000" cy="19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F3BC2FB-E81C-409B-818A-010C9B58396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10970" y="4442646"/>
                  <a:ext cx="98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483A45-76C8-450B-99A4-EE624E961E24}"/>
                    </a:ext>
                  </a:extLst>
                </p14:cNvPr>
                <p14:cNvContentPartPr/>
                <p14:nvPr/>
              </p14:nvContentPartPr>
              <p14:xfrm>
                <a:off x="10775490" y="4240326"/>
                <a:ext cx="79560" cy="10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483A45-76C8-450B-99A4-EE624E961E2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66490" y="4231326"/>
                  <a:ext cx="97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F506C49-5C80-4A04-AC11-14CB0FCCE06F}"/>
                    </a:ext>
                  </a:extLst>
                </p14:cNvPr>
                <p14:cNvContentPartPr/>
                <p14:nvPr/>
              </p14:nvContentPartPr>
              <p14:xfrm>
                <a:off x="10775850" y="4283526"/>
                <a:ext cx="84960" cy="6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F506C49-5C80-4A04-AC11-14CB0FCCE06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67210" y="4274526"/>
                  <a:ext cx="102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DEE9A7B-5466-455F-A248-6CC9FD7E3A19}"/>
                    </a:ext>
                  </a:extLst>
                </p14:cNvPr>
                <p14:cNvContentPartPr/>
                <p14:nvPr/>
              </p14:nvContentPartPr>
              <p14:xfrm>
                <a:off x="10856490" y="4387206"/>
                <a:ext cx="32760" cy="150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DEE9A7B-5466-455F-A248-6CC9FD7E3A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47490" y="4378566"/>
                  <a:ext cx="50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B7469D-D2B0-4ECB-A235-80C9C1B80F50}"/>
                    </a:ext>
                  </a:extLst>
                </p14:cNvPr>
                <p14:cNvContentPartPr/>
                <p14:nvPr/>
              </p14:nvContentPartPr>
              <p14:xfrm>
                <a:off x="10938210" y="4491606"/>
                <a:ext cx="38160" cy="2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B7469D-D2B0-4ECB-A235-80C9C1B80F5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929570" y="4482966"/>
                  <a:ext cx="55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BDA96E7-7743-4BB0-B174-6BCDB10B155C}"/>
                    </a:ext>
                  </a:extLst>
                </p14:cNvPr>
                <p14:cNvContentPartPr/>
                <p14:nvPr/>
              </p14:nvContentPartPr>
              <p14:xfrm>
                <a:off x="11023530" y="4440486"/>
                <a:ext cx="95400" cy="283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BDA96E7-7743-4BB0-B174-6BCDB10B155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014530" y="4431486"/>
                  <a:ext cx="113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7985A41-6CD9-48B2-A993-9F80AAAD3B1B}"/>
                    </a:ext>
                  </a:extLst>
                </p14:cNvPr>
                <p14:cNvContentPartPr/>
                <p14:nvPr/>
              </p14:nvContentPartPr>
              <p14:xfrm>
                <a:off x="11189130" y="4316646"/>
                <a:ext cx="75240" cy="252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7985A41-6CD9-48B2-A993-9F80AAAD3B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180490" y="4308006"/>
                  <a:ext cx="9288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9BABE11-E713-4BB7-8D9F-FD876BD11245}"/>
              </a:ext>
            </a:extLst>
          </p:cNvPr>
          <p:cNvGrpSpPr/>
          <p:nvPr/>
        </p:nvGrpSpPr>
        <p:grpSpPr>
          <a:xfrm>
            <a:off x="8120850" y="4842606"/>
            <a:ext cx="208800" cy="240840"/>
            <a:chOff x="8120850" y="4842606"/>
            <a:chExt cx="2088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7442504-15E2-4EC6-ADBA-B882B401E80C}"/>
                    </a:ext>
                  </a:extLst>
                </p14:cNvPr>
                <p14:cNvContentPartPr/>
                <p14:nvPr/>
              </p14:nvContentPartPr>
              <p14:xfrm>
                <a:off x="8120850" y="4933686"/>
                <a:ext cx="140760" cy="11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7442504-15E2-4EC6-ADBA-B882B401E80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12210" y="4925046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896C3CE-1A48-4136-859C-39E0E9C812AD}"/>
                    </a:ext>
                  </a:extLst>
                </p14:cNvPr>
                <p14:cNvContentPartPr/>
                <p14:nvPr/>
              </p14:nvContentPartPr>
              <p14:xfrm>
                <a:off x="8153250" y="4986966"/>
                <a:ext cx="114840" cy="18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896C3CE-1A48-4136-859C-39E0E9C812A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44250" y="4977966"/>
                  <a:ext cx="132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7A66AA-5058-47FC-8358-A5985D4B5870}"/>
                    </a:ext>
                  </a:extLst>
                </p14:cNvPr>
                <p14:cNvContentPartPr/>
                <p14:nvPr/>
              </p14:nvContentPartPr>
              <p14:xfrm>
                <a:off x="8192850" y="4842606"/>
                <a:ext cx="136800" cy="240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7A66AA-5058-47FC-8358-A5985D4B58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83850" y="4833966"/>
                  <a:ext cx="1544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5DBF24D-78D3-4473-A637-F27589CDC900}"/>
              </a:ext>
            </a:extLst>
          </p:cNvPr>
          <p:cNvGrpSpPr/>
          <p:nvPr/>
        </p:nvGrpSpPr>
        <p:grpSpPr>
          <a:xfrm>
            <a:off x="8721690" y="4892646"/>
            <a:ext cx="1240200" cy="437040"/>
            <a:chOff x="8721690" y="4892646"/>
            <a:chExt cx="12402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FC26F4-7D96-4CE0-A603-880658CFC9D4}"/>
                    </a:ext>
                  </a:extLst>
                </p14:cNvPr>
                <p14:cNvContentPartPr/>
                <p14:nvPr/>
              </p14:nvContentPartPr>
              <p14:xfrm>
                <a:off x="8721690" y="4965366"/>
                <a:ext cx="113040" cy="222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FC26F4-7D96-4CE0-A603-880658CFC9D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12690" y="4956366"/>
                  <a:ext cx="130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754B29F-2282-4505-86F4-FBADA55BAEF1}"/>
                    </a:ext>
                  </a:extLst>
                </p14:cNvPr>
                <p14:cNvContentPartPr/>
                <p14:nvPr/>
              </p14:nvContentPartPr>
              <p14:xfrm>
                <a:off x="8861010" y="4892646"/>
                <a:ext cx="107640" cy="63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754B29F-2282-4505-86F4-FBADA55BAEF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52010" y="4883646"/>
                  <a:ext cx="125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5B63E2E-F211-43A5-826D-85E8BFB9378B}"/>
                    </a:ext>
                  </a:extLst>
                </p14:cNvPr>
                <p14:cNvContentPartPr/>
                <p14:nvPr/>
              </p14:nvContentPartPr>
              <p14:xfrm>
                <a:off x="9023370" y="4971486"/>
                <a:ext cx="60840" cy="210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5B63E2E-F211-43A5-826D-85E8BFB9378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14730" y="4962846"/>
                  <a:ext cx="78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9DB0DF-455B-45FD-900E-5A2EC80D1CEE}"/>
                    </a:ext>
                  </a:extLst>
                </p14:cNvPr>
                <p14:cNvContentPartPr/>
                <p14:nvPr/>
              </p14:nvContentPartPr>
              <p14:xfrm>
                <a:off x="9127770" y="5098566"/>
                <a:ext cx="84240" cy="9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9DB0DF-455B-45FD-900E-5A2EC80D1C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19130" y="5089566"/>
                  <a:ext cx="101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2812BF6-6B50-4FF1-9BAE-574EA82500F6}"/>
                    </a:ext>
                  </a:extLst>
                </p14:cNvPr>
                <p14:cNvContentPartPr/>
                <p14:nvPr/>
              </p14:nvContentPartPr>
              <p14:xfrm>
                <a:off x="9231810" y="5029446"/>
                <a:ext cx="86400" cy="300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2812BF6-6B50-4FF1-9BAE-574EA82500F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23170" y="5020806"/>
                  <a:ext cx="104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E13A2A-D4BD-4EA4-B519-4549C4562205}"/>
                    </a:ext>
                  </a:extLst>
                </p14:cNvPr>
                <p14:cNvContentPartPr/>
                <p14:nvPr/>
              </p14:nvContentPartPr>
              <p14:xfrm>
                <a:off x="9391650" y="4965006"/>
                <a:ext cx="44640" cy="198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E13A2A-D4BD-4EA4-B519-4549C456220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83010" y="4956006"/>
                  <a:ext cx="62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9D231F-1F5F-4E30-8326-5B032D04213D}"/>
                    </a:ext>
                  </a:extLst>
                </p14:cNvPr>
                <p14:cNvContentPartPr/>
                <p14:nvPr/>
              </p14:nvContentPartPr>
              <p14:xfrm>
                <a:off x="9577410" y="5027646"/>
                <a:ext cx="134280" cy="142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9D231F-1F5F-4E30-8326-5B032D0421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68410" y="5018646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D0B8C7-4E73-478F-A0BB-477BBDE0CD9F}"/>
                    </a:ext>
                  </a:extLst>
                </p14:cNvPr>
                <p14:cNvContentPartPr/>
                <p14:nvPr/>
              </p14:nvContentPartPr>
              <p14:xfrm>
                <a:off x="9855690" y="5054286"/>
                <a:ext cx="106200" cy="139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D0B8C7-4E73-478F-A0BB-477BBDE0CD9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47050" y="5045646"/>
                  <a:ext cx="1238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A59DE1C-6895-4BCD-A271-76C4E9FADAC2}"/>
              </a:ext>
            </a:extLst>
          </p:cNvPr>
          <p:cNvGrpSpPr/>
          <p:nvPr/>
        </p:nvGrpSpPr>
        <p:grpSpPr>
          <a:xfrm>
            <a:off x="6353970" y="5119446"/>
            <a:ext cx="266040" cy="345240"/>
            <a:chOff x="6353970" y="5119446"/>
            <a:chExt cx="26604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A88FD04-18DE-4B32-8DFC-5B576B5F6916}"/>
                    </a:ext>
                  </a:extLst>
                </p14:cNvPr>
                <p14:cNvContentPartPr/>
                <p14:nvPr/>
              </p14:nvContentPartPr>
              <p14:xfrm>
                <a:off x="6424170" y="5274966"/>
                <a:ext cx="167040" cy="19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A88FD04-18DE-4B32-8DFC-5B576B5F691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15170" y="5265966"/>
                  <a:ext cx="184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CAA17D8-6198-47A5-AC1D-6FFA7D492057}"/>
                    </a:ext>
                  </a:extLst>
                </p14:cNvPr>
                <p14:cNvContentPartPr/>
                <p14:nvPr/>
              </p14:nvContentPartPr>
              <p14:xfrm>
                <a:off x="6485370" y="5197566"/>
                <a:ext cx="14400" cy="198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CAA17D8-6198-47A5-AC1D-6FFA7D49205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76370" y="5188926"/>
                  <a:ext cx="32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8FEF371-2902-4C1F-B799-BF53A48FFB86}"/>
                    </a:ext>
                  </a:extLst>
                </p14:cNvPr>
                <p14:cNvContentPartPr/>
                <p14:nvPr/>
              </p14:nvContentPartPr>
              <p14:xfrm>
                <a:off x="6353970" y="5119446"/>
                <a:ext cx="266040" cy="345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8FEF371-2902-4C1F-B799-BF53A48FFB8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44970" y="5110806"/>
                  <a:ext cx="28368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B4BEA5C-BB49-416A-82A9-754896881569}"/>
              </a:ext>
            </a:extLst>
          </p:cNvPr>
          <p:cNvGrpSpPr/>
          <p:nvPr/>
        </p:nvGrpSpPr>
        <p:grpSpPr>
          <a:xfrm>
            <a:off x="5546490" y="5563686"/>
            <a:ext cx="215640" cy="278640"/>
            <a:chOff x="5546490" y="5563686"/>
            <a:chExt cx="21564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3898DF-DC86-4F9F-BD8A-10E6158C4204}"/>
                    </a:ext>
                  </a:extLst>
                </p14:cNvPr>
                <p14:cNvContentPartPr/>
                <p14:nvPr/>
              </p14:nvContentPartPr>
              <p14:xfrm>
                <a:off x="5546490" y="5696166"/>
                <a:ext cx="162720" cy="13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3898DF-DC86-4F9F-BD8A-10E6158C420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537850" y="5687526"/>
                  <a:ext cx="18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3131FE-B78D-4FF2-91DF-BBAA213C431A}"/>
                    </a:ext>
                  </a:extLst>
                </p14:cNvPr>
                <p14:cNvContentPartPr/>
                <p14:nvPr/>
              </p14:nvContentPartPr>
              <p14:xfrm>
                <a:off x="5562330" y="5717406"/>
                <a:ext cx="158040" cy="27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3131FE-B78D-4FF2-91DF-BBAA213C43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553330" y="5708406"/>
                  <a:ext cx="17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83CAF6-272F-48B2-BFBA-10779B033ECF}"/>
                    </a:ext>
                  </a:extLst>
                </p14:cNvPr>
                <p14:cNvContentPartPr/>
                <p14:nvPr/>
              </p14:nvContentPartPr>
              <p14:xfrm>
                <a:off x="5635050" y="5563686"/>
                <a:ext cx="127080" cy="278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83CAF6-272F-48B2-BFBA-10779B033EC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626410" y="5554686"/>
                  <a:ext cx="14472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B193880-6058-4754-8E17-81B8837DC6A1}"/>
              </a:ext>
            </a:extLst>
          </p:cNvPr>
          <p:cNvGrpSpPr/>
          <p:nvPr/>
        </p:nvGrpSpPr>
        <p:grpSpPr>
          <a:xfrm>
            <a:off x="6077130" y="5596086"/>
            <a:ext cx="818280" cy="402840"/>
            <a:chOff x="6077130" y="5596086"/>
            <a:chExt cx="81828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DC97F54-3225-4410-BC02-BE82DCAEE981}"/>
                    </a:ext>
                  </a:extLst>
                </p14:cNvPr>
                <p14:cNvContentPartPr/>
                <p14:nvPr/>
              </p14:nvContentPartPr>
              <p14:xfrm>
                <a:off x="6077130" y="5664486"/>
                <a:ext cx="122760" cy="203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DC97F54-3225-4410-BC02-BE82DCAEE98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68130" y="5655846"/>
                  <a:ext cx="140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9CDE13E-72D1-4B61-9480-9DBEF8BB90A2}"/>
                    </a:ext>
                  </a:extLst>
                </p14:cNvPr>
                <p14:cNvContentPartPr/>
                <p14:nvPr/>
              </p14:nvContentPartPr>
              <p14:xfrm>
                <a:off x="6107010" y="5596086"/>
                <a:ext cx="192600" cy="182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9CDE13E-72D1-4B61-9480-9DBEF8BB90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98010" y="5587446"/>
                  <a:ext cx="21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EAD58B0-F3DA-4413-BE81-BD3E85A38CD2}"/>
                    </a:ext>
                  </a:extLst>
                </p14:cNvPr>
                <p14:cNvContentPartPr/>
                <p14:nvPr/>
              </p14:nvContentPartPr>
              <p14:xfrm>
                <a:off x="6234450" y="5660886"/>
                <a:ext cx="82440" cy="4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EAD58B0-F3DA-4413-BE81-BD3E85A38CD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25450" y="5651886"/>
                  <a:ext cx="100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A6919C-CA35-40D4-AD9F-A4C5689EFBDA}"/>
                    </a:ext>
                  </a:extLst>
                </p14:cNvPr>
                <p14:cNvContentPartPr/>
                <p14:nvPr/>
              </p14:nvContentPartPr>
              <p14:xfrm>
                <a:off x="6390690" y="5712006"/>
                <a:ext cx="112680" cy="286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A6919C-CA35-40D4-AD9F-A4C5689EFBD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81690" y="5703366"/>
                  <a:ext cx="130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CB6C0A2-F8EF-4C3D-AEF3-2182B15E5B56}"/>
                    </a:ext>
                  </a:extLst>
                </p14:cNvPr>
                <p14:cNvContentPartPr/>
                <p14:nvPr/>
              </p14:nvContentPartPr>
              <p14:xfrm>
                <a:off x="6579330" y="5740446"/>
                <a:ext cx="90720" cy="72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CB6C0A2-F8EF-4C3D-AEF3-2182B15E5B5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70330" y="5731446"/>
                  <a:ext cx="10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B7A543-4719-4A03-AFE7-24EE39F2C806}"/>
                    </a:ext>
                  </a:extLst>
                </p14:cNvPr>
                <p14:cNvContentPartPr/>
                <p14:nvPr/>
              </p14:nvContentPartPr>
              <p14:xfrm>
                <a:off x="6779130" y="5697606"/>
                <a:ext cx="116280" cy="155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B7A543-4719-4A03-AFE7-24EE39F2C80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70490" y="5688606"/>
                  <a:ext cx="1339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F20B62C-64D4-4741-B1A9-EF1C7EDCE4F7}"/>
              </a:ext>
            </a:extLst>
          </p:cNvPr>
          <p:cNvGrpSpPr/>
          <p:nvPr/>
        </p:nvGrpSpPr>
        <p:grpSpPr>
          <a:xfrm>
            <a:off x="4922970" y="6346686"/>
            <a:ext cx="240120" cy="258480"/>
            <a:chOff x="4922970" y="6346686"/>
            <a:chExt cx="2401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9BAB33-3027-462C-AC12-993AAE6972C8}"/>
                    </a:ext>
                  </a:extLst>
                </p14:cNvPr>
                <p14:cNvContentPartPr/>
                <p14:nvPr/>
              </p14:nvContentPartPr>
              <p14:xfrm>
                <a:off x="4922970" y="6452166"/>
                <a:ext cx="151920" cy="9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9BAB33-3027-462C-AC12-993AAE6972C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14330" y="6443166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F30EEFD-40AD-4AB5-B0B3-C8F461B47066}"/>
                    </a:ext>
                  </a:extLst>
                </p14:cNvPr>
                <p14:cNvContentPartPr/>
                <p14:nvPr/>
              </p14:nvContentPartPr>
              <p14:xfrm>
                <a:off x="4950330" y="6515166"/>
                <a:ext cx="154080" cy="234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F30EEFD-40AD-4AB5-B0B3-C8F461B4706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41330" y="6506526"/>
                  <a:ext cx="171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0BDF97-D8F5-4533-AA65-C19F652CE213}"/>
                    </a:ext>
                  </a:extLst>
                </p14:cNvPr>
                <p14:cNvContentPartPr/>
                <p14:nvPr/>
              </p14:nvContentPartPr>
              <p14:xfrm>
                <a:off x="5021970" y="6346686"/>
                <a:ext cx="141120" cy="258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0BDF97-D8F5-4533-AA65-C19F652CE21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13330" y="6337686"/>
                  <a:ext cx="1587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215D4AF-FB5E-4E94-80F9-F18267B744EE}"/>
              </a:ext>
            </a:extLst>
          </p:cNvPr>
          <p:cNvGrpSpPr/>
          <p:nvPr/>
        </p:nvGrpSpPr>
        <p:grpSpPr>
          <a:xfrm>
            <a:off x="5472690" y="6433806"/>
            <a:ext cx="826200" cy="211320"/>
            <a:chOff x="5472690" y="6433806"/>
            <a:chExt cx="8262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4D01DF1-28D6-4CBF-BFB2-70E58A4F0F83}"/>
                    </a:ext>
                  </a:extLst>
                </p14:cNvPr>
                <p14:cNvContentPartPr/>
                <p14:nvPr/>
              </p14:nvContentPartPr>
              <p14:xfrm>
                <a:off x="5472690" y="6455046"/>
                <a:ext cx="128520" cy="154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4D01DF1-28D6-4CBF-BFB2-70E58A4F0F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63690" y="6446046"/>
                  <a:ext cx="146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2C5B443-18DD-40C0-83A8-741748B0990A}"/>
                    </a:ext>
                  </a:extLst>
                </p14:cNvPr>
                <p14:cNvContentPartPr/>
                <p14:nvPr/>
              </p14:nvContentPartPr>
              <p14:xfrm>
                <a:off x="5624610" y="6491046"/>
                <a:ext cx="73440" cy="101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2C5B443-18DD-40C0-83A8-741748B0990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615970" y="6482406"/>
                  <a:ext cx="9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151887-03C3-466B-A24A-FF545FC3F5D9}"/>
                    </a:ext>
                  </a:extLst>
                </p14:cNvPr>
                <p14:cNvContentPartPr/>
                <p14:nvPr/>
              </p14:nvContentPartPr>
              <p14:xfrm>
                <a:off x="5712090" y="6433806"/>
                <a:ext cx="37080" cy="176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151887-03C3-466B-A24A-FF545FC3F5D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03450" y="6425166"/>
                  <a:ext cx="5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3887F99-478C-4AB8-8F72-D89BC3DCF9BD}"/>
                    </a:ext>
                  </a:extLst>
                </p14:cNvPr>
                <p14:cNvContentPartPr/>
                <p14:nvPr/>
              </p14:nvContentPartPr>
              <p14:xfrm>
                <a:off x="5782650" y="6509046"/>
                <a:ext cx="118440" cy="84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3887F99-478C-4AB8-8F72-D89BC3DCF9B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73650" y="6500406"/>
                  <a:ext cx="13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F31F8D9-B584-4B79-A58E-2BECC5156666}"/>
                    </a:ext>
                  </a:extLst>
                </p14:cNvPr>
                <p14:cNvContentPartPr/>
                <p14:nvPr/>
              </p14:nvContentPartPr>
              <p14:xfrm>
                <a:off x="5926290" y="6518766"/>
                <a:ext cx="99000" cy="77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F31F8D9-B584-4B79-A58E-2BECC515666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917650" y="6509766"/>
                  <a:ext cx="116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49AF1B2-2CE2-4757-B782-604EC5498065}"/>
                    </a:ext>
                  </a:extLst>
                </p14:cNvPr>
                <p14:cNvContentPartPr/>
                <p14:nvPr/>
              </p14:nvContentPartPr>
              <p14:xfrm>
                <a:off x="6070290" y="6502566"/>
                <a:ext cx="73440" cy="95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49AF1B2-2CE2-4757-B782-604EC549806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061650" y="6493926"/>
                  <a:ext cx="91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A6659D9-E1E7-442A-BB74-47C73A25D293}"/>
                    </a:ext>
                  </a:extLst>
                </p14:cNvPr>
                <p14:cNvContentPartPr/>
                <p14:nvPr/>
              </p14:nvContentPartPr>
              <p14:xfrm>
                <a:off x="6096210" y="6533166"/>
                <a:ext cx="111960" cy="111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A6659D9-E1E7-442A-BB74-47C73A25D29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087570" y="6524166"/>
                  <a:ext cx="129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8324DAD-4104-429D-93AB-C4AD0BE5784F}"/>
                    </a:ext>
                  </a:extLst>
                </p14:cNvPr>
                <p14:cNvContentPartPr/>
                <p14:nvPr/>
              </p14:nvContentPartPr>
              <p14:xfrm>
                <a:off x="6229050" y="6515526"/>
                <a:ext cx="69840" cy="118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8324DAD-4104-429D-93AB-C4AD0BE5784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20050" y="6506526"/>
                  <a:ext cx="874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FCEB03E-4C1D-4965-951C-4A338E6B62EB}"/>
              </a:ext>
            </a:extLst>
          </p:cNvPr>
          <p:cNvGrpSpPr/>
          <p:nvPr/>
        </p:nvGrpSpPr>
        <p:grpSpPr>
          <a:xfrm>
            <a:off x="6580770" y="6469086"/>
            <a:ext cx="342720" cy="142920"/>
            <a:chOff x="6580770" y="6469086"/>
            <a:chExt cx="3427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397A5AE-DF96-445A-8A0A-DF19A96C0850}"/>
                    </a:ext>
                  </a:extLst>
                </p14:cNvPr>
                <p14:cNvContentPartPr/>
                <p14:nvPr/>
              </p14:nvContentPartPr>
              <p14:xfrm>
                <a:off x="6580770" y="6469086"/>
                <a:ext cx="91800" cy="138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397A5AE-DF96-445A-8A0A-DF19A96C085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71770" y="6460446"/>
                  <a:ext cx="109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1967401-4AFA-4C65-814F-EFC179639CB7}"/>
                    </a:ext>
                  </a:extLst>
                </p14:cNvPr>
                <p14:cNvContentPartPr/>
                <p14:nvPr/>
              </p14:nvContentPartPr>
              <p14:xfrm>
                <a:off x="6713610" y="6494646"/>
                <a:ext cx="79920" cy="117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1967401-4AFA-4C65-814F-EFC179639CB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04970" y="6486006"/>
                  <a:ext cx="97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C3434A-18C4-4052-8C48-4EF49A75A46C}"/>
                    </a:ext>
                  </a:extLst>
                </p14:cNvPr>
                <p14:cNvContentPartPr/>
                <p14:nvPr/>
              </p14:nvContentPartPr>
              <p14:xfrm>
                <a:off x="6824490" y="6496086"/>
                <a:ext cx="99000" cy="102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C3434A-18C4-4052-8C48-4EF49A75A46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815850" y="6487446"/>
                  <a:ext cx="1166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1F608B-217E-495F-9368-80F8563352D2}"/>
              </a:ext>
            </a:extLst>
          </p:cNvPr>
          <p:cNvGrpSpPr/>
          <p:nvPr/>
        </p:nvGrpSpPr>
        <p:grpSpPr>
          <a:xfrm>
            <a:off x="7272690" y="6410766"/>
            <a:ext cx="786240" cy="337680"/>
            <a:chOff x="7272690" y="6410766"/>
            <a:chExt cx="78624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604DA02-6576-42CE-8D5D-D77950054E37}"/>
                    </a:ext>
                  </a:extLst>
                </p14:cNvPr>
                <p14:cNvContentPartPr/>
                <p14:nvPr/>
              </p14:nvContentPartPr>
              <p14:xfrm>
                <a:off x="7272690" y="6428046"/>
                <a:ext cx="103320" cy="155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604DA02-6576-42CE-8D5D-D77950054E3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64050" y="6419406"/>
                  <a:ext cx="12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BF00FBB-C42F-42FE-B014-E4D48D2FC515}"/>
                    </a:ext>
                  </a:extLst>
                </p14:cNvPr>
                <p14:cNvContentPartPr/>
                <p14:nvPr/>
              </p14:nvContentPartPr>
              <p14:xfrm>
                <a:off x="7348290" y="6442086"/>
                <a:ext cx="129600" cy="141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BF00FBB-C42F-42FE-B014-E4D48D2FC51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39650" y="6433086"/>
                  <a:ext cx="147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36A349D-82F1-4596-B73E-AA5D7AF95362}"/>
                    </a:ext>
                  </a:extLst>
                </p14:cNvPr>
                <p14:cNvContentPartPr/>
                <p14:nvPr/>
              </p14:nvContentPartPr>
              <p14:xfrm>
                <a:off x="7505610" y="6486366"/>
                <a:ext cx="216000" cy="109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36A349D-82F1-4596-B73E-AA5D7AF9536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96610" y="6477726"/>
                  <a:ext cx="233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9BE2E4D-70E4-4178-88B5-9F0097AE875B}"/>
                    </a:ext>
                  </a:extLst>
                </p14:cNvPr>
                <p14:cNvContentPartPr/>
                <p14:nvPr/>
              </p14:nvContentPartPr>
              <p14:xfrm>
                <a:off x="7761930" y="6410766"/>
                <a:ext cx="169200" cy="194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9BE2E4D-70E4-4178-88B5-9F0097AE875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753290" y="6402126"/>
                  <a:ext cx="186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5437831-2DED-48E9-A1C1-38432FD01D5C}"/>
                    </a:ext>
                  </a:extLst>
                </p14:cNvPr>
                <p14:cNvContentPartPr/>
                <p14:nvPr/>
              </p14:nvContentPartPr>
              <p14:xfrm>
                <a:off x="7937250" y="6513006"/>
                <a:ext cx="121680" cy="235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5437831-2DED-48E9-A1C1-38432FD01D5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28250" y="6504006"/>
                  <a:ext cx="1393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50A4C8F-0961-4757-998F-344DE644C19D}"/>
              </a:ext>
            </a:extLst>
          </p:cNvPr>
          <p:cNvGrpSpPr/>
          <p:nvPr/>
        </p:nvGrpSpPr>
        <p:grpSpPr>
          <a:xfrm>
            <a:off x="8282850" y="6414366"/>
            <a:ext cx="1086480" cy="287280"/>
            <a:chOff x="8282850" y="6414366"/>
            <a:chExt cx="108648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D8A8201-E08D-4EA0-898B-1F1371782B5B}"/>
                    </a:ext>
                  </a:extLst>
                </p14:cNvPr>
                <p14:cNvContentPartPr/>
                <p14:nvPr/>
              </p14:nvContentPartPr>
              <p14:xfrm>
                <a:off x="8282850" y="6414366"/>
                <a:ext cx="254520" cy="1731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D8A8201-E08D-4EA0-898B-1F1371782B5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274210" y="6405366"/>
                  <a:ext cx="272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584827-92FF-4DFF-ABA4-027B29A00E63}"/>
                    </a:ext>
                  </a:extLst>
                </p14:cNvPr>
                <p14:cNvContentPartPr/>
                <p14:nvPr/>
              </p14:nvContentPartPr>
              <p14:xfrm>
                <a:off x="8567250" y="6479526"/>
                <a:ext cx="29880" cy="222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584827-92FF-4DFF-ABA4-027B29A00E6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558610" y="6470526"/>
                  <a:ext cx="47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C581809-B028-4CBC-8A7B-CF08FF7F55E8}"/>
                    </a:ext>
                  </a:extLst>
                </p14:cNvPr>
                <p14:cNvContentPartPr/>
                <p14:nvPr/>
              </p14:nvContentPartPr>
              <p14:xfrm>
                <a:off x="8568690" y="6491766"/>
                <a:ext cx="59400" cy="106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C581809-B028-4CBC-8A7B-CF08FF7F55E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560050" y="6483126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15126AF-F8A3-4A28-B283-7A06DB0D206F}"/>
                    </a:ext>
                  </a:extLst>
                </p14:cNvPr>
                <p14:cNvContentPartPr/>
                <p14:nvPr/>
              </p14:nvContentPartPr>
              <p14:xfrm>
                <a:off x="8691810" y="6487086"/>
                <a:ext cx="196560" cy="1206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15126AF-F8A3-4A28-B283-7A06DB0D206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683170" y="6478086"/>
                  <a:ext cx="214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AC8F161-EE5F-44CE-8F9B-AE11CBCFFB37}"/>
                    </a:ext>
                  </a:extLst>
                </p14:cNvPr>
                <p14:cNvContentPartPr/>
                <p14:nvPr/>
              </p14:nvContentPartPr>
              <p14:xfrm>
                <a:off x="8936970" y="6442086"/>
                <a:ext cx="177840" cy="160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AC8F161-EE5F-44CE-8F9B-AE11CBCFFB3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27970" y="6433446"/>
                  <a:ext cx="195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FF4B40B-38AF-4DD6-8CA4-F08C1678F554}"/>
                    </a:ext>
                  </a:extLst>
                </p14:cNvPr>
                <p14:cNvContentPartPr/>
                <p14:nvPr/>
              </p14:nvContentPartPr>
              <p14:xfrm>
                <a:off x="9161250" y="6532806"/>
                <a:ext cx="74160" cy="92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FF4B40B-38AF-4DD6-8CA4-F08C1678F55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152610" y="6524166"/>
                  <a:ext cx="91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EB0A78B-A245-4BA3-A51E-B2CAA9568328}"/>
                    </a:ext>
                  </a:extLst>
                </p14:cNvPr>
                <p14:cNvContentPartPr/>
                <p14:nvPr/>
              </p14:nvContentPartPr>
              <p14:xfrm>
                <a:off x="9278970" y="6439566"/>
                <a:ext cx="90360" cy="185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EB0A78B-A245-4BA3-A51E-B2CAA956832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270330" y="6430926"/>
                  <a:ext cx="10800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840931D-12F3-4984-A389-6C45FE945054}"/>
                  </a:ext>
                </a:extLst>
              </p14:cNvPr>
              <p14:cNvContentPartPr/>
              <p14:nvPr/>
            </p14:nvContentPartPr>
            <p14:xfrm>
              <a:off x="9611250" y="6591486"/>
              <a:ext cx="90000" cy="5508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840931D-12F3-4984-A389-6C45FE945054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602250" y="6582486"/>
                <a:ext cx="10764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7A1DC0C-A2F3-4F53-93B3-05E18DF42232}"/>
              </a:ext>
            </a:extLst>
          </p:cNvPr>
          <p:cNvGrpSpPr/>
          <p:nvPr/>
        </p:nvGrpSpPr>
        <p:grpSpPr>
          <a:xfrm>
            <a:off x="9873690" y="6432726"/>
            <a:ext cx="308880" cy="189720"/>
            <a:chOff x="9873690" y="6432726"/>
            <a:chExt cx="30888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A95F80E-D3E9-41A2-8D1A-98C66B269F57}"/>
                    </a:ext>
                  </a:extLst>
                </p14:cNvPr>
                <p14:cNvContentPartPr/>
                <p14:nvPr/>
              </p14:nvContentPartPr>
              <p14:xfrm>
                <a:off x="9873690" y="6493206"/>
                <a:ext cx="106560" cy="129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A95F80E-D3E9-41A2-8D1A-98C66B269F5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64690" y="6484566"/>
                  <a:ext cx="124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41FFE6F-048F-4161-9068-BDF60D177129}"/>
                    </a:ext>
                  </a:extLst>
                </p14:cNvPr>
                <p14:cNvContentPartPr/>
                <p14:nvPr/>
              </p14:nvContentPartPr>
              <p14:xfrm>
                <a:off x="10033890" y="6519846"/>
                <a:ext cx="45720" cy="96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41FFE6F-048F-4161-9068-BDF60D17712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24890" y="6510846"/>
                  <a:ext cx="63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D17411-6E63-4CF9-89E8-712D82BD10AF}"/>
                    </a:ext>
                  </a:extLst>
                </p14:cNvPr>
                <p14:cNvContentPartPr/>
                <p14:nvPr/>
              </p14:nvContentPartPr>
              <p14:xfrm>
                <a:off x="10086090" y="6432726"/>
                <a:ext cx="96480" cy="1886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D17411-6E63-4CF9-89E8-712D82BD10A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077450" y="6424086"/>
                  <a:ext cx="1141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A22AA68-2B40-48D5-82F3-8ABB0748669A}"/>
              </a:ext>
            </a:extLst>
          </p:cNvPr>
          <p:cNvGrpSpPr/>
          <p:nvPr/>
        </p:nvGrpSpPr>
        <p:grpSpPr>
          <a:xfrm>
            <a:off x="10533930" y="6435606"/>
            <a:ext cx="884160" cy="343800"/>
            <a:chOff x="10533930" y="6435606"/>
            <a:chExt cx="88416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107833B-830D-412F-9B8B-65DC718BFB94}"/>
                    </a:ext>
                  </a:extLst>
                </p14:cNvPr>
                <p14:cNvContentPartPr/>
                <p14:nvPr/>
              </p14:nvContentPartPr>
              <p14:xfrm>
                <a:off x="10533930" y="6435606"/>
                <a:ext cx="79920" cy="194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107833B-830D-412F-9B8B-65DC718BFB9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25290" y="6426966"/>
                  <a:ext cx="97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892B8D-C558-49D6-850C-B037D2FFEADA}"/>
                    </a:ext>
                  </a:extLst>
                </p14:cNvPr>
                <p14:cNvContentPartPr/>
                <p14:nvPr/>
              </p14:nvContentPartPr>
              <p14:xfrm>
                <a:off x="10678290" y="6531006"/>
                <a:ext cx="87480" cy="108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892B8D-C558-49D6-850C-B037D2FFEAD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69290" y="6522366"/>
                  <a:ext cx="10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D93365A-87B9-4F14-AEEC-F6BFECB050E5}"/>
                    </a:ext>
                  </a:extLst>
                </p14:cNvPr>
                <p14:cNvContentPartPr/>
                <p14:nvPr/>
              </p14:nvContentPartPr>
              <p14:xfrm>
                <a:off x="10807890" y="6536046"/>
                <a:ext cx="40320" cy="107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D93365A-87B9-4F14-AEEC-F6BFECB050E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99250" y="6527046"/>
                  <a:ext cx="57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DC38C72-285A-4804-B680-8EBF6246C70F}"/>
                    </a:ext>
                  </a:extLst>
                </p14:cNvPr>
                <p14:cNvContentPartPr/>
                <p14:nvPr/>
              </p14:nvContentPartPr>
              <p14:xfrm>
                <a:off x="10905090" y="6508686"/>
                <a:ext cx="50760" cy="138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DC38C72-285A-4804-B680-8EBF6246C7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896450" y="6499686"/>
                  <a:ext cx="68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2F6A7C8-E0EE-44CC-908F-3F8FA49C593E}"/>
                    </a:ext>
                  </a:extLst>
                </p14:cNvPr>
                <p14:cNvContentPartPr/>
                <p14:nvPr/>
              </p14:nvContentPartPr>
              <p14:xfrm>
                <a:off x="10962690" y="6568806"/>
                <a:ext cx="77400" cy="105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2F6A7C8-E0EE-44CC-908F-3F8FA49C593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954050" y="6560166"/>
                  <a:ext cx="95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F1A30FA-94AE-40E2-A92E-7FEDFFEBF38D}"/>
                    </a:ext>
                  </a:extLst>
                </p14:cNvPr>
                <p14:cNvContentPartPr/>
                <p14:nvPr/>
              </p14:nvContentPartPr>
              <p14:xfrm>
                <a:off x="11160690" y="6684726"/>
                <a:ext cx="1440" cy="7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F1A30FA-94AE-40E2-A92E-7FEDFFEBF38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151690" y="6676086"/>
                  <a:ext cx="19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66A0A4B-EB8D-4112-81D7-63F87E80730B}"/>
                    </a:ext>
                  </a:extLst>
                </p14:cNvPr>
                <p14:cNvContentPartPr/>
                <p14:nvPr/>
              </p14:nvContentPartPr>
              <p14:xfrm>
                <a:off x="11285250" y="6651246"/>
                <a:ext cx="123840" cy="128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66A0A4B-EB8D-4112-81D7-63F87E80730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276250" y="6642246"/>
                  <a:ext cx="14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C3F4F4-DA64-4686-9CBE-A5B4AC4A11D9}"/>
                    </a:ext>
                  </a:extLst>
                </p14:cNvPr>
                <p14:cNvContentPartPr/>
                <p14:nvPr/>
              </p14:nvContentPartPr>
              <p14:xfrm>
                <a:off x="11320170" y="6750966"/>
                <a:ext cx="97920" cy="11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C3F4F4-DA64-4686-9CBE-A5B4AC4A11D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11170" y="6741966"/>
                  <a:ext cx="11556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000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Optimal Corner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Proposition</a:t>
                </a:r>
                <a:r>
                  <a:rPr lang="en-CA" sz="2000" dirty="0"/>
                  <a:t>.  For bounded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,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000" dirty="0"/>
                  <a:t> a basic feasible solution </a:t>
                </a:r>
                <a:r>
                  <a:rPr lang="en-CA" sz="2000" dirty="0" err="1"/>
                  <a:t>s.t.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⟨"/>
                        <m:endChr m:val="⟩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05523"/>
              </a:xfrm>
              <a:prstGeom prst="rect">
                <a:avLst/>
              </a:prstGeom>
              <a:blipFill>
                <a:blip r:embed="rId2"/>
                <a:stretch>
                  <a:fillRect l="-557" r="-669" b="-204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CB5AC-2D80-44F8-AC02-01EC35512BFB}"/>
              </a:ext>
            </a:extLst>
          </p:cNvPr>
          <p:cNvGrpSpPr/>
          <p:nvPr/>
        </p:nvGrpSpPr>
        <p:grpSpPr>
          <a:xfrm>
            <a:off x="844170" y="1677126"/>
            <a:ext cx="1058400" cy="420840"/>
            <a:chOff x="844170" y="1677126"/>
            <a:chExt cx="105840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CBAB81-7706-4F08-AD77-49C5150C559A}"/>
                    </a:ext>
                  </a:extLst>
                </p14:cNvPr>
                <p14:cNvContentPartPr/>
                <p14:nvPr/>
              </p14:nvContentPartPr>
              <p14:xfrm>
                <a:off x="992130" y="1825446"/>
                <a:ext cx="50400" cy="272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CBAB81-7706-4F08-AD77-49C5150C559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3490" y="1816446"/>
                  <a:ext cx="68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6B7416-A104-4489-8FA7-33ADB10E24F4}"/>
                    </a:ext>
                  </a:extLst>
                </p14:cNvPr>
                <p14:cNvContentPartPr/>
                <p14:nvPr/>
              </p14:nvContentPartPr>
              <p14:xfrm>
                <a:off x="1000410" y="1817166"/>
                <a:ext cx="123840" cy="126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6B7416-A104-4489-8FA7-33ADB10E24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1410" y="1808526"/>
                  <a:ext cx="141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70F118-9BBB-429C-ABA5-BC88238318C7}"/>
                    </a:ext>
                  </a:extLst>
                </p14:cNvPr>
                <p14:cNvContentPartPr/>
                <p14:nvPr/>
              </p14:nvContentPartPr>
              <p14:xfrm>
                <a:off x="1177890" y="1845966"/>
                <a:ext cx="68760" cy="124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70F118-9BBB-429C-ABA5-BC88238318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68890" y="1837326"/>
                  <a:ext cx="86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7858DC-85A7-4164-A6A5-13CD0C1116C3}"/>
                    </a:ext>
                  </a:extLst>
                </p14:cNvPr>
                <p14:cNvContentPartPr/>
                <p14:nvPr/>
              </p14:nvContentPartPr>
              <p14:xfrm>
                <a:off x="1316130" y="1841286"/>
                <a:ext cx="77040" cy="118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7858DC-85A7-4164-A6A5-13CD0C1116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7490" y="1832286"/>
                  <a:ext cx="94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9461AD-192A-435D-82DB-335FDBD3403E}"/>
                    </a:ext>
                  </a:extLst>
                </p14:cNvPr>
                <p14:cNvContentPartPr/>
                <p14:nvPr/>
              </p14:nvContentPartPr>
              <p14:xfrm>
                <a:off x="1426650" y="1677126"/>
                <a:ext cx="222840" cy="349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9461AD-192A-435D-82DB-335FDBD340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18010" y="1668486"/>
                  <a:ext cx="2404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1C45D5-6E7D-4CC5-9C22-5518178379EA}"/>
                    </a:ext>
                  </a:extLst>
                </p14:cNvPr>
                <p14:cNvContentPartPr/>
                <p14:nvPr/>
              </p14:nvContentPartPr>
              <p14:xfrm>
                <a:off x="1572090" y="1813926"/>
                <a:ext cx="146880" cy="29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1C45D5-6E7D-4CC5-9C22-5518178379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3090" y="1804926"/>
                  <a:ext cx="164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3ED6F0-B9BD-4BB3-B430-EC491769EA48}"/>
                    </a:ext>
                  </a:extLst>
                </p14:cNvPr>
                <p14:cNvContentPartPr/>
                <p14:nvPr/>
              </p14:nvContentPartPr>
              <p14:xfrm>
                <a:off x="844170" y="2004726"/>
                <a:ext cx="1058400" cy="3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3ED6F0-B9BD-4BB3-B430-EC491769EA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5530" y="1995726"/>
                  <a:ext cx="10760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261211-FAEB-4FAB-B035-D5349BB91A71}"/>
              </a:ext>
            </a:extLst>
          </p:cNvPr>
          <p:cNvGrpSpPr/>
          <p:nvPr/>
        </p:nvGrpSpPr>
        <p:grpSpPr>
          <a:xfrm>
            <a:off x="2574330" y="1762806"/>
            <a:ext cx="655920" cy="205200"/>
            <a:chOff x="2574330" y="1762806"/>
            <a:chExt cx="6559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FC7968-C667-4D75-8490-E342C48A1B72}"/>
                    </a:ext>
                  </a:extLst>
                </p14:cNvPr>
                <p14:cNvContentPartPr/>
                <p14:nvPr/>
              </p14:nvContentPartPr>
              <p14:xfrm>
                <a:off x="2644890" y="1862166"/>
                <a:ext cx="19080" cy="105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FC7968-C667-4D75-8490-E342C48A1B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36250" y="1853526"/>
                  <a:ext cx="36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E4E0F8-4A24-4ACD-B981-E7EC5E389100}"/>
                    </a:ext>
                  </a:extLst>
                </p14:cNvPr>
                <p14:cNvContentPartPr/>
                <p14:nvPr/>
              </p14:nvContentPartPr>
              <p14:xfrm>
                <a:off x="2574330" y="1777926"/>
                <a:ext cx="43560" cy="3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E4E0F8-4A24-4ACD-B981-E7EC5E3891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5690" y="1769286"/>
                  <a:ext cx="6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8AB79B-AE4B-4826-9E2B-F544ED9D32E0}"/>
                    </a:ext>
                  </a:extLst>
                </p14:cNvPr>
                <p14:cNvContentPartPr/>
                <p14:nvPr/>
              </p14:nvContentPartPr>
              <p14:xfrm>
                <a:off x="2727330" y="1762806"/>
                <a:ext cx="237960" cy="19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8AB79B-AE4B-4826-9E2B-F544ED9D32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18330" y="1753806"/>
                  <a:ext cx="25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CA6B34-15B2-4C2B-A4FF-43338CFD8D38}"/>
                    </a:ext>
                  </a:extLst>
                </p14:cNvPr>
                <p14:cNvContentPartPr/>
                <p14:nvPr/>
              </p14:nvContentPartPr>
              <p14:xfrm>
                <a:off x="3002010" y="1839486"/>
                <a:ext cx="138240" cy="75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CA6B34-15B2-4C2B-A4FF-43338CFD8D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93010" y="1830486"/>
                  <a:ext cx="155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F9379B-897C-4DAA-A9CB-B261CA260CD0}"/>
                    </a:ext>
                  </a:extLst>
                </p14:cNvPr>
                <p14:cNvContentPartPr/>
                <p14:nvPr/>
              </p14:nvContentPartPr>
              <p14:xfrm>
                <a:off x="3205410" y="1840206"/>
                <a:ext cx="24840" cy="70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F9379B-897C-4DAA-A9CB-B261CA260C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96410" y="1831566"/>
                  <a:ext cx="424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682E04-7E06-4069-AE37-79CEBA0052DA}"/>
              </a:ext>
            </a:extLst>
          </p:cNvPr>
          <p:cNvGrpSpPr/>
          <p:nvPr/>
        </p:nvGrpSpPr>
        <p:grpSpPr>
          <a:xfrm>
            <a:off x="3536250" y="1780086"/>
            <a:ext cx="558000" cy="131400"/>
            <a:chOff x="3536250" y="1780086"/>
            <a:chExt cx="55800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E677AF-8DFA-49CA-B8DF-D556810C8361}"/>
                    </a:ext>
                  </a:extLst>
                </p14:cNvPr>
                <p14:cNvContentPartPr/>
                <p14:nvPr/>
              </p14:nvContentPartPr>
              <p14:xfrm>
                <a:off x="3536250" y="1796286"/>
                <a:ext cx="206280" cy="115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E677AF-8DFA-49CA-B8DF-D556810C83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27610" y="1787286"/>
                  <a:ext cx="223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E7C569-50A8-48F7-82C1-1355EEF93CF3}"/>
                    </a:ext>
                  </a:extLst>
                </p14:cNvPr>
                <p14:cNvContentPartPr/>
                <p14:nvPr/>
              </p14:nvContentPartPr>
              <p14:xfrm>
                <a:off x="3754410" y="1780086"/>
                <a:ext cx="76680" cy="110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E7C569-50A8-48F7-82C1-1355EEF93C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45410" y="1771446"/>
                  <a:ext cx="94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ADAB6F-6B54-43DA-876D-641389D84E0F}"/>
                    </a:ext>
                  </a:extLst>
                </p14:cNvPr>
                <p14:cNvContentPartPr/>
                <p14:nvPr/>
              </p14:nvContentPartPr>
              <p14:xfrm>
                <a:off x="3869610" y="1786206"/>
                <a:ext cx="224640" cy="100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ADAB6F-6B54-43DA-876D-641389D84E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0970" y="1777206"/>
                  <a:ext cx="2422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4234B2-5B15-48BD-B97E-1281ED8C1215}"/>
              </a:ext>
            </a:extLst>
          </p:cNvPr>
          <p:cNvGrpSpPr/>
          <p:nvPr/>
        </p:nvGrpSpPr>
        <p:grpSpPr>
          <a:xfrm>
            <a:off x="4282530" y="1741926"/>
            <a:ext cx="229320" cy="116640"/>
            <a:chOff x="4282530" y="1741926"/>
            <a:chExt cx="22932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E479EB-4B92-426A-88B7-88FD033FE053}"/>
                    </a:ext>
                  </a:extLst>
                </p14:cNvPr>
                <p14:cNvContentPartPr/>
                <p14:nvPr/>
              </p14:nvContentPartPr>
              <p14:xfrm>
                <a:off x="4334370" y="1793406"/>
                <a:ext cx="37800" cy="65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E479EB-4B92-426A-88B7-88FD033FE0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25370" y="1784406"/>
                  <a:ext cx="55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5D2BF8-71A0-46BD-BCA5-5ECC2ABC5EF3}"/>
                    </a:ext>
                  </a:extLst>
                </p14:cNvPr>
                <p14:cNvContentPartPr/>
                <p14:nvPr/>
              </p14:nvContentPartPr>
              <p14:xfrm>
                <a:off x="4282530" y="1741926"/>
                <a:ext cx="229320" cy="91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5D2BF8-71A0-46BD-BCA5-5ECC2ABC5E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73530" y="1733286"/>
                  <a:ext cx="2469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A1D93-A583-45DE-A127-DE2C37A8A5AD}"/>
              </a:ext>
            </a:extLst>
          </p:cNvPr>
          <p:cNvGrpSpPr/>
          <p:nvPr/>
        </p:nvGrpSpPr>
        <p:grpSpPr>
          <a:xfrm>
            <a:off x="4750890" y="1667406"/>
            <a:ext cx="363960" cy="172080"/>
            <a:chOff x="4750890" y="1667406"/>
            <a:chExt cx="3639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9CE6CD-FF14-4905-9EAB-3D1F1F19B977}"/>
                    </a:ext>
                  </a:extLst>
                </p14:cNvPr>
                <p14:cNvContentPartPr/>
                <p14:nvPr/>
              </p14:nvContentPartPr>
              <p14:xfrm>
                <a:off x="4826490" y="1709166"/>
                <a:ext cx="39960" cy="130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9CE6CD-FF14-4905-9EAB-3D1F1F19B9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7850" y="1700166"/>
                  <a:ext cx="57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E87C7E-359C-41CA-82F5-A78B8CC1AC9A}"/>
                    </a:ext>
                  </a:extLst>
                </p14:cNvPr>
                <p14:cNvContentPartPr/>
                <p14:nvPr/>
              </p14:nvContentPartPr>
              <p14:xfrm>
                <a:off x="4750890" y="1744806"/>
                <a:ext cx="111600" cy="5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E87C7E-359C-41CA-82F5-A78B8CC1AC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42250" y="1736166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8E9B53-C2A0-4761-B33F-B37301D4589C}"/>
                    </a:ext>
                  </a:extLst>
                </p14:cNvPr>
                <p14:cNvContentPartPr/>
                <p14:nvPr/>
              </p14:nvContentPartPr>
              <p14:xfrm>
                <a:off x="4889490" y="1667406"/>
                <a:ext cx="225360" cy="165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8E9B53-C2A0-4761-B33F-B37301D458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80490" y="1658406"/>
                  <a:ext cx="2430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D29EEA-DDB0-4BEE-B796-41DDC0B25A6B}"/>
              </a:ext>
            </a:extLst>
          </p:cNvPr>
          <p:cNvGrpSpPr/>
          <p:nvPr/>
        </p:nvGrpSpPr>
        <p:grpSpPr>
          <a:xfrm>
            <a:off x="5354970" y="1663806"/>
            <a:ext cx="484560" cy="289800"/>
            <a:chOff x="5354970" y="1663806"/>
            <a:chExt cx="48456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52355F5-EC0B-4411-9C7E-C2747F935234}"/>
                    </a:ext>
                  </a:extLst>
                </p14:cNvPr>
                <p14:cNvContentPartPr/>
                <p14:nvPr/>
              </p14:nvContentPartPr>
              <p14:xfrm>
                <a:off x="5403210" y="1673886"/>
                <a:ext cx="59400" cy="169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52355F5-EC0B-4411-9C7E-C2747F9352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94570" y="1665246"/>
                  <a:ext cx="7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92B37E-6431-42BB-AFDE-6B76A37DCB1E}"/>
                    </a:ext>
                  </a:extLst>
                </p14:cNvPr>
                <p14:cNvContentPartPr/>
                <p14:nvPr/>
              </p14:nvContentPartPr>
              <p14:xfrm>
                <a:off x="5354970" y="1727526"/>
                <a:ext cx="156240" cy="11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92B37E-6431-42BB-AFDE-6B76A37DCB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46330" y="1718886"/>
                  <a:ext cx="173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8EE6A5-EB90-4ED2-958E-0FF348308923}"/>
                    </a:ext>
                  </a:extLst>
                </p14:cNvPr>
                <p14:cNvContentPartPr/>
                <p14:nvPr/>
              </p14:nvContentPartPr>
              <p14:xfrm>
                <a:off x="5537490" y="1734726"/>
                <a:ext cx="82080" cy="218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8EE6A5-EB90-4ED2-958E-0FF3483089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28490" y="1725726"/>
                  <a:ext cx="99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82E5AA-4B09-4756-9B71-2456AE4253AF}"/>
                    </a:ext>
                  </a:extLst>
                </p14:cNvPr>
                <p14:cNvContentPartPr/>
                <p14:nvPr/>
              </p14:nvContentPartPr>
              <p14:xfrm>
                <a:off x="5665290" y="1663806"/>
                <a:ext cx="174240" cy="171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82E5AA-4B09-4756-9B71-2456AE4253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56650" y="1655166"/>
                  <a:ext cx="1918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4CC4F5-7F91-4991-A0BA-D8F72FBFC73B}"/>
              </a:ext>
            </a:extLst>
          </p:cNvPr>
          <p:cNvGrpSpPr/>
          <p:nvPr/>
        </p:nvGrpSpPr>
        <p:grpSpPr>
          <a:xfrm>
            <a:off x="6015210" y="1694766"/>
            <a:ext cx="491400" cy="235080"/>
            <a:chOff x="6015210" y="1694766"/>
            <a:chExt cx="4914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B34FFA-AF23-42E4-91D4-8F6D0BF24508}"/>
                    </a:ext>
                  </a:extLst>
                </p14:cNvPr>
                <p14:cNvContentPartPr/>
                <p14:nvPr/>
              </p14:nvContentPartPr>
              <p14:xfrm>
                <a:off x="6015210" y="1708806"/>
                <a:ext cx="62280" cy="10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B34FFA-AF23-42E4-91D4-8F6D0BF245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06210" y="1699806"/>
                  <a:ext cx="79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292195-C2BB-486E-9922-E0DB631F1254}"/>
                    </a:ext>
                  </a:extLst>
                </p14:cNvPr>
                <p14:cNvContentPartPr/>
                <p14:nvPr/>
              </p14:nvContentPartPr>
              <p14:xfrm>
                <a:off x="6118530" y="1699446"/>
                <a:ext cx="64440" cy="230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292195-C2BB-486E-9922-E0DB631F12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09530" y="1690446"/>
                  <a:ext cx="82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94FBE6-2E6D-40FE-ADC4-FD9D304FD827}"/>
                    </a:ext>
                  </a:extLst>
                </p14:cNvPr>
                <p14:cNvContentPartPr/>
                <p14:nvPr/>
              </p14:nvContentPartPr>
              <p14:xfrm>
                <a:off x="6202410" y="1694766"/>
                <a:ext cx="94320" cy="100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94FBE6-2E6D-40FE-ADC4-FD9D304FD8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93410" y="1685766"/>
                  <a:ext cx="111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6EADDB-E9CC-4412-8D20-5B99FB937B32}"/>
                    </a:ext>
                  </a:extLst>
                </p14:cNvPr>
                <p14:cNvContentPartPr/>
                <p14:nvPr/>
              </p14:nvContentPartPr>
              <p14:xfrm>
                <a:off x="6344970" y="1709166"/>
                <a:ext cx="161640" cy="93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6EADDB-E9CC-4412-8D20-5B99FB937B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36330" y="1700526"/>
                  <a:ext cx="17928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765DAD-C083-437A-878E-C8C129A93DCA}"/>
                  </a:ext>
                </a:extLst>
              </p14:cNvPr>
              <p14:cNvContentPartPr/>
              <p14:nvPr/>
            </p14:nvContentPartPr>
            <p14:xfrm>
              <a:off x="6708570" y="1863606"/>
              <a:ext cx="30960" cy="24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765DAD-C083-437A-878E-C8C129A93DC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699570" y="1854966"/>
                <a:ext cx="486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38A80B2-C13E-4852-8DEF-AF7B373D6987}"/>
              </a:ext>
            </a:extLst>
          </p:cNvPr>
          <p:cNvGrpSpPr/>
          <p:nvPr/>
        </p:nvGrpSpPr>
        <p:grpSpPr>
          <a:xfrm>
            <a:off x="7034730" y="1629246"/>
            <a:ext cx="468720" cy="197280"/>
            <a:chOff x="7034730" y="1629246"/>
            <a:chExt cx="46872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6D16FE-497A-4E1D-881C-34FA0513DBCF}"/>
                    </a:ext>
                  </a:extLst>
                </p14:cNvPr>
                <p14:cNvContentPartPr/>
                <p14:nvPr/>
              </p14:nvContentPartPr>
              <p14:xfrm>
                <a:off x="7034730" y="1710966"/>
                <a:ext cx="124920" cy="115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6D16FE-497A-4E1D-881C-34FA0513DB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26090" y="1702326"/>
                  <a:ext cx="14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8BAB7D-CA07-4E42-89D2-86A1F978AE70}"/>
                    </a:ext>
                  </a:extLst>
                </p14:cNvPr>
                <p14:cNvContentPartPr/>
                <p14:nvPr/>
              </p14:nvContentPartPr>
              <p14:xfrm>
                <a:off x="7217610" y="1747686"/>
                <a:ext cx="97200" cy="73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8BAB7D-CA07-4E42-89D2-86A1F978AE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08970" y="1739046"/>
                  <a:ext cx="114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5A15F8-C9FE-47BE-9BDE-9CA8ABFBB8B6}"/>
                    </a:ext>
                  </a:extLst>
                </p14:cNvPr>
                <p14:cNvContentPartPr/>
                <p14:nvPr/>
              </p14:nvContentPartPr>
              <p14:xfrm>
                <a:off x="7360170" y="1629246"/>
                <a:ext cx="143280" cy="18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5A15F8-C9FE-47BE-9BDE-9CA8ABFBB8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51170" y="1620606"/>
                  <a:ext cx="1609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8C5480-0534-4252-A05A-2369EEE943C8}"/>
              </a:ext>
            </a:extLst>
          </p:cNvPr>
          <p:cNvGrpSpPr/>
          <p:nvPr/>
        </p:nvGrpSpPr>
        <p:grpSpPr>
          <a:xfrm>
            <a:off x="7862370" y="1632486"/>
            <a:ext cx="309240" cy="204480"/>
            <a:chOff x="7862370" y="1632486"/>
            <a:chExt cx="30924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CF916A-D369-43C5-93DC-F2BD4CF2ECDE}"/>
                    </a:ext>
                  </a:extLst>
                </p14:cNvPr>
                <p14:cNvContentPartPr/>
                <p14:nvPr/>
              </p14:nvContentPartPr>
              <p14:xfrm>
                <a:off x="7862370" y="1666326"/>
                <a:ext cx="84600" cy="148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CF916A-D369-43C5-93DC-F2BD4CF2EC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53370" y="1657686"/>
                  <a:ext cx="102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884F39-3628-469F-B797-486A40EA4A11}"/>
                    </a:ext>
                  </a:extLst>
                </p14:cNvPr>
                <p14:cNvContentPartPr/>
                <p14:nvPr/>
              </p14:nvContentPartPr>
              <p14:xfrm>
                <a:off x="7986930" y="1632486"/>
                <a:ext cx="184680" cy="204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884F39-3628-469F-B797-486A40EA4A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77930" y="1623486"/>
                  <a:ext cx="202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CC54F1-9CEE-4432-BD92-0C496C530172}"/>
                    </a:ext>
                  </a:extLst>
                </p14:cNvPr>
                <p14:cNvContentPartPr/>
                <p14:nvPr/>
              </p14:nvContentPartPr>
              <p14:xfrm>
                <a:off x="8078370" y="1696206"/>
                <a:ext cx="91440" cy="7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CC54F1-9CEE-4432-BD92-0C496C5301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69370" y="1687206"/>
                  <a:ext cx="109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C3A8A4-46DA-4365-9362-5126675F8DE5}"/>
              </a:ext>
            </a:extLst>
          </p:cNvPr>
          <p:cNvGrpSpPr/>
          <p:nvPr/>
        </p:nvGrpSpPr>
        <p:grpSpPr>
          <a:xfrm>
            <a:off x="8440530" y="1731126"/>
            <a:ext cx="484560" cy="124920"/>
            <a:chOff x="8440530" y="1731126"/>
            <a:chExt cx="48456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825237-A896-43B5-8FF5-A6BEC559C6DE}"/>
                    </a:ext>
                  </a:extLst>
                </p14:cNvPr>
                <p14:cNvContentPartPr/>
                <p14:nvPr/>
              </p14:nvContentPartPr>
              <p14:xfrm>
                <a:off x="8440530" y="1731126"/>
                <a:ext cx="142200" cy="87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825237-A896-43B5-8FF5-A6BEC559C6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31530" y="1722126"/>
                  <a:ext cx="159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5A78B1E-EF4F-448D-BCCE-78E709C582E4}"/>
                    </a:ext>
                  </a:extLst>
                </p14:cNvPr>
                <p14:cNvContentPartPr/>
                <p14:nvPr/>
              </p14:nvContentPartPr>
              <p14:xfrm>
                <a:off x="8615490" y="1738326"/>
                <a:ext cx="152640" cy="92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5A78B1E-EF4F-448D-BCCE-78E709C582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06490" y="1729326"/>
                  <a:ext cx="170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C7E166-BA5A-4B53-9F41-80C542A8A159}"/>
                    </a:ext>
                  </a:extLst>
                </p14:cNvPr>
                <p14:cNvContentPartPr/>
                <p14:nvPr/>
              </p14:nvContentPartPr>
              <p14:xfrm>
                <a:off x="8796930" y="1754886"/>
                <a:ext cx="128160" cy="101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C7E166-BA5A-4B53-9F41-80C542A8A1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8290" y="1745886"/>
                  <a:ext cx="1458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77AE7AE-B880-463A-8616-54ACCD6557E5}"/>
              </a:ext>
            </a:extLst>
          </p:cNvPr>
          <p:cNvGrpSpPr/>
          <p:nvPr/>
        </p:nvGrpSpPr>
        <p:grpSpPr>
          <a:xfrm>
            <a:off x="9230370" y="1676046"/>
            <a:ext cx="549720" cy="284040"/>
            <a:chOff x="9230370" y="1676046"/>
            <a:chExt cx="5497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36287E-1D35-4458-8762-DAF1C4644A7F}"/>
                    </a:ext>
                  </a:extLst>
                </p14:cNvPr>
                <p14:cNvContentPartPr/>
                <p14:nvPr/>
              </p14:nvContentPartPr>
              <p14:xfrm>
                <a:off x="9248010" y="1733646"/>
                <a:ext cx="87480" cy="116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36287E-1D35-4458-8762-DAF1C4644A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39370" y="1724646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6424B2-DC48-48D3-8077-703B0BE9484D}"/>
                    </a:ext>
                  </a:extLst>
                </p14:cNvPr>
                <p14:cNvContentPartPr/>
                <p14:nvPr/>
              </p14:nvContentPartPr>
              <p14:xfrm>
                <a:off x="9386610" y="1776486"/>
                <a:ext cx="4680" cy="1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6424B2-DC48-48D3-8077-703B0BE9484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77610" y="1767846"/>
                  <a:ext cx="22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6D23C13-E6BE-4E5D-88FA-13BC59210965}"/>
                    </a:ext>
                  </a:extLst>
                </p14:cNvPr>
                <p14:cNvContentPartPr/>
                <p14:nvPr/>
              </p14:nvContentPartPr>
              <p14:xfrm>
                <a:off x="9287250" y="1699806"/>
                <a:ext cx="68040" cy="196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6D23C13-E6BE-4E5D-88FA-13BC592109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78610" y="1691166"/>
                  <a:ext cx="85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F19FA9-9D33-4467-B43E-0DF795A00052}"/>
                    </a:ext>
                  </a:extLst>
                </p14:cNvPr>
                <p14:cNvContentPartPr/>
                <p14:nvPr/>
              </p14:nvContentPartPr>
              <p14:xfrm>
                <a:off x="9230370" y="1741566"/>
                <a:ext cx="190080" cy="78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F19FA9-9D33-4467-B43E-0DF795A000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21370" y="1732566"/>
                  <a:ext cx="207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45B361-2DB7-496B-B8CB-94C6C6E3FBF3}"/>
                    </a:ext>
                  </a:extLst>
                </p14:cNvPr>
                <p14:cNvContentPartPr/>
                <p14:nvPr/>
              </p14:nvContentPartPr>
              <p14:xfrm>
                <a:off x="9399930" y="1716006"/>
                <a:ext cx="20160" cy="7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45B361-2DB7-496B-B8CB-94C6C6E3FBF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90930" y="1707366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605854-5ECE-4F7C-9064-7EFA35EBBAA5}"/>
                    </a:ext>
                  </a:extLst>
                </p14:cNvPr>
                <p14:cNvContentPartPr/>
                <p14:nvPr/>
              </p14:nvContentPartPr>
              <p14:xfrm>
                <a:off x="9449610" y="1743366"/>
                <a:ext cx="76680" cy="216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605854-5ECE-4F7C-9064-7EFA35EBBA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40970" y="1734726"/>
                  <a:ext cx="94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0EF01A-FFC5-44D5-A3E0-4517F5FB717B}"/>
                    </a:ext>
                  </a:extLst>
                </p14:cNvPr>
                <p14:cNvContentPartPr/>
                <p14:nvPr/>
              </p14:nvContentPartPr>
              <p14:xfrm>
                <a:off x="9591450" y="1676046"/>
                <a:ext cx="188640" cy="170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0EF01A-FFC5-44D5-A3E0-4517F5FB71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82450" y="1667046"/>
                  <a:ext cx="206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3D242A-6DDC-42C6-A907-8F98976FF702}"/>
                    </a:ext>
                  </a:extLst>
                </p14:cNvPr>
                <p14:cNvContentPartPr/>
                <p14:nvPr/>
              </p14:nvContentPartPr>
              <p14:xfrm>
                <a:off x="9690450" y="1734366"/>
                <a:ext cx="73080" cy="1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3D242A-6DDC-42C6-A907-8F98976FF7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81810" y="1725726"/>
                  <a:ext cx="907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263ECCB-731C-49A0-B5E2-DDC76D219C8B}"/>
              </a:ext>
            </a:extLst>
          </p:cNvPr>
          <p:cNvGrpSpPr/>
          <p:nvPr/>
        </p:nvGrpSpPr>
        <p:grpSpPr>
          <a:xfrm>
            <a:off x="10102650" y="1683966"/>
            <a:ext cx="1223280" cy="193320"/>
            <a:chOff x="10102650" y="1683966"/>
            <a:chExt cx="122328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196C7D-0F88-4638-AB5D-F07723F1A99F}"/>
                    </a:ext>
                  </a:extLst>
                </p14:cNvPr>
                <p14:cNvContentPartPr/>
                <p14:nvPr/>
              </p14:nvContentPartPr>
              <p14:xfrm>
                <a:off x="10102650" y="1709886"/>
                <a:ext cx="65520" cy="131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196C7D-0F88-4638-AB5D-F07723F1A9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93650" y="1701246"/>
                  <a:ext cx="83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2A285D-C498-4566-ABFC-9A08D5D87527}"/>
                    </a:ext>
                  </a:extLst>
                </p14:cNvPr>
                <p14:cNvContentPartPr/>
                <p14:nvPr/>
              </p14:nvContentPartPr>
              <p14:xfrm>
                <a:off x="10228650" y="1753806"/>
                <a:ext cx="192240" cy="84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2A285D-C498-4566-ABFC-9A08D5D8752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20010" y="1745166"/>
                  <a:ext cx="209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6681FA-1445-44D2-BDD9-D0AF78054359}"/>
                    </a:ext>
                  </a:extLst>
                </p14:cNvPr>
                <p14:cNvContentPartPr/>
                <p14:nvPr/>
              </p14:nvContentPartPr>
              <p14:xfrm>
                <a:off x="10479930" y="1705206"/>
                <a:ext cx="267120" cy="144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6681FA-1445-44D2-BDD9-D0AF780543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71290" y="1696206"/>
                  <a:ext cx="28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AE7A7F1-E565-4A92-A001-4E86BF07FEF8}"/>
                    </a:ext>
                  </a:extLst>
                </p14:cNvPr>
                <p14:cNvContentPartPr/>
                <p14:nvPr/>
              </p14:nvContentPartPr>
              <p14:xfrm>
                <a:off x="10771890" y="1754166"/>
                <a:ext cx="92160" cy="79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AE7A7F1-E565-4A92-A001-4E86BF07FE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62890" y="1745526"/>
                  <a:ext cx="109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E9F425-CCDD-4092-8133-B8AA34E796EF}"/>
                    </a:ext>
                  </a:extLst>
                </p14:cNvPr>
                <p14:cNvContentPartPr/>
                <p14:nvPr/>
              </p14:nvContentPartPr>
              <p14:xfrm>
                <a:off x="10869450" y="1747326"/>
                <a:ext cx="146880" cy="10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E9F425-CCDD-4092-8133-B8AA34E796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60450" y="1738326"/>
                  <a:ext cx="164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7E4B1F-8682-4115-9FBC-F5ABFB4EAE74}"/>
                    </a:ext>
                  </a:extLst>
                </p14:cNvPr>
                <p14:cNvContentPartPr/>
                <p14:nvPr/>
              </p14:nvContentPartPr>
              <p14:xfrm>
                <a:off x="11018130" y="1683966"/>
                <a:ext cx="148320" cy="193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7E4B1F-8682-4115-9FBC-F5ABFB4EAE7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09490" y="1675326"/>
                  <a:ext cx="165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DFCC6F-0239-493B-AA8F-08F3E9CF8214}"/>
                    </a:ext>
                  </a:extLst>
                </p14:cNvPr>
                <p14:cNvContentPartPr/>
                <p14:nvPr/>
              </p14:nvContentPartPr>
              <p14:xfrm>
                <a:off x="11171490" y="1775406"/>
                <a:ext cx="154440" cy="9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DFCC6F-0239-493B-AA8F-08F3E9CF821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62850" y="1766766"/>
                  <a:ext cx="1720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208743A-C913-46F3-B268-7B353D12E8E9}"/>
              </a:ext>
            </a:extLst>
          </p:cNvPr>
          <p:cNvGrpSpPr/>
          <p:nvPr/>
        </p:nvGrpSpPr>
        <p:grpSpPr>
          <a:xfrm>
            <a:off x="1709970" y="2451486"/>
            <a:ext cx="866880" cy="231840"/>
            <a:chOff x="1709970" y="2451486"/>
            <a:chExt cx="86688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F42257-7F13-4907-9983-3EB49A190181}"/>
                    </a:ext>
                  </a:extLst>
                </p14:cNvPr>
                <p14:cNvContentPartPr/>
                <p14:nvPr/>
              </p14:nvContentPartPr>
              <p14:xfrm>
                <a:off x="1709970" y="2482446"/>
                <a:ext cx="95400" cy="110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F42257-7F13-4907-9983-3EB49A1901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00970" y="2473806"/>
                  <a:ext cx="11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0C8273-E0C3-4121-BE32-2DE65D6171B5}"/>
                    </a:ext>
                  </a:extLst>
                </p14:cNvPr>
                <p14:cNvContentPartPr/>
                <p14:nvPr/>
              </p14:nvContentPartPr>
              <p14:xfrm>
                <a:off x="1869090" y="2466606"/>
                <a:ext cx="128160" cy="89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0C8273-E0C3-4121-BE32-2DE65D6171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60450" y="2457606"/>
                  <a:ext cx="145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1B0498-72AB-4504-8A55-31A5483A4CAA}"/>
                    </a:ext>
                  </a:extLst>
                </p14:cNvPr>
                <p14:cNvContentPartPr/>
                <p14:nvPr/>
              </p14:nvContentPartPr>
              <p14:xfrm>
                <a:off x="2024970" y="2473446"/>
                <a:ext cx="68400" cy="204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1B0498-72AB-4504-8A55-31A5483A4CA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16330" y="2464446"/>
                  <a:ext cx="86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90389D0-6041-42EE-A50F-51E2B3BF2118}"/>
                    </a:ext>
                  </a:extLst>
                </p14:cNvPr>
                <p14:cNvContentPartPr/>
                <p14:nvPr/>
              </p14:nvContentPartPr>
              <p14:xfrm>
                <a:off x="2146290" y="2493606"/>
                <a:ext cx="75600" cy="189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90389D0-6041-42EE-A50F-51E2B3BF21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37290" y="2484606"/>
                  <a:ext cx="93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F102A3-DE42-454D-8D59-CBDD63F8A745}"/>
                    </a:ext>
                  </a:extLst>
                </p14:cNvPr>
                <p14:cNvContentPartPr/>
                <p14:nvPr/>
              </p14:nvContentPartPr>
              <p14:xfrm>
                <a:off x="2163210" y="2467326"/>
                <a:ext cx="214200" cy="92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F102A3-DE42-454D-8D59-CBDD63F8A7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54210" y="2458326"/>
                  <a:ext cx="231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48206F-1CB7-4839-8BC4-46EBCDB1EBED}"/>
                    </a:ext>
                  </a:extLst>
                </p14:cNvPr>
                <p14:cNvContentPartPr/>
                <p14:nvPr/>
              </p14:nvContentPartPr>
              <p14:xfrm>
                <a:off x="2426730" y="2451486"/>
                <a:ext cx="150120" cy="103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48206F-1CB7-4839-8BC4-46EBCDB1EB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17730" y="2442486"/>
                  <a:ext cx="167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EDA5B4C-21A5-40F9-9519-7A39DBCACD06}"/>
              </a:ext>
            </a:extLst>
          </p:cNvPr>
          <p:cNvGrpSpPr/>
          <p:nvPr/>
        </p:nvGrpSpPr>
        <p:grpSpPr>
          <a:xfrm>
            <a:off x="2923530" y="2403606"/>
            <a:ext cx="100440" cy="128880"/>
            <a:chOff x="2923530" y="2403606"/>
            <a:chExt cx="1004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88E3840-41AE-4C42-8A1E-AA5676037F00}"/>
                    </a:ext>
                  </a:extLst>
                </p14:cNvPr>
                <p14:cNvContentPartPr/>
                <p14:nvPr/>
              </p14:nvContentPartPr>
              <p14:xfrm>
                <a:off x="2949090" y="2403606"/>
                <a:ext cx="55800" cy="12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88E3840-41AE-4C42-8A1E-AA5676037F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40090" y="2394606"/>
                  <a:ext cx="73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C09A9B-2C43-4DE5-81A6-A270808AA399}"/>
                    </a:ext>
                  </a:extLst>
                </p14:cNvPr>
                <p14:cNvContentPartPr/>
                <p14:nvPr/>
              </p14:nvContentPartPr>
              <p14:xfrm>
                <a:off x="2923530" y="2429886"/>
                <a:ext cx="100440" cy="9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C09A9B-2C43-4DE5-81A6-A270808AA3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14890" y="2420886"/>
                  <a:ext cx="1180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0820F74-9FA1-4C0D-AB66-EEC8138571F8}"/>
              </a:ext>
            </a:extLst>
          </p:cNvPr>
          <p:cNvGrpSpPr/>
          <p:nvPr/>
        </p:nvGrpSpPr>
        <p:grpSpPr>
          <a:xfrm>
            <a:off x="3352290" y="2376606"/>
            <a:ext cx="164520" cy="116280"/>
            <a:chOff x="3352290" y="2376606"/>
            <a:chExt cx="16452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AB6F67-B3EB-4D68-88CD-9BB5D9A51411}"/>
                    </a:ext>
                  </a:extLst>
                </p14:cNvPr>
                <p14:cNvContentPartPr/>
                <p14:nvPr/>
              </p14:nvContentPartPr>
              <p14:xfrm>
                <a:off x="3352290" y="2376606"/>
                <a:ext cx="36360" cy="116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AB6F67-B3EB-4D68-88CD-9BB5D9A514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43650" y="2367966"/>
                  <a:ext cx="54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088679-70EE-46ED-A72D-BDB1482D55B7}"/>
                    </a:ext>
                  </a:extLst>
                </p14:cNvPr>
                <p14:cNvContentPartPr/>
                <p14:nvPr/>
              </p14:nvContentPartPr>
              <p14:xfrm>
                <a:off x="3462090" y="2392446"/>
                <a:ext cx="54720" cy="72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088679-70EE-46ED-A72D-BDB1482D55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53090" y="2383806"/>
                  <a:ext cx="723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F53767-4D6B-4248-8F01-5DF54F21B033}"/>
              </a:ext>
            </a:extLst>
          </p:cNvPr>
          <p:cNvGrpSpPr/>
          <p:nvPr/>
        </p:nvGrpSpPr>
        <p:grpSpPr>
          <a:xfrm>
            <a:off x="3806970" y="2282646"/>
            <a:ext cx="363240" cy="175680"/>
            <a:chOff x="3806970" y="2282646"/>
            <a:chExt cx="3632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1B2F90-2E7A-40DC-9DCE-45943E30FBCF}"/>
                    </a:ext>
                  </a:extLst>
                </p14:cNvPr>
                <p14:cNvContentPartPr/>
                <p14:nvPr/>
              </p14:nvContentPartPr>
              <p14:xfrm>
                <a:off x="3806970" y="2362206"/>
                <a:ext cx="94320" cy="88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1B2F90-2E7A-40DC-9DCE-45943E30FB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97970" y="2353566"/>
                  <a:ext cx="111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99E0EE-0E86-42EB-AF09-58C76F3A84D4}"/>
                    </a:ext>
                  </a:extLst>
                </p14:cNvPr>
                <p14:cNvContentPartPr/>
                <p14:nvPr/>
              </p14:nvContentPartPr>
              <p14:xfrm>
                <a:off x="3948090" y="2370486"/>
                <a:ext cx="72000" cy="71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99E0EE-0E86-42EB-AF09-58C76F3A84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39450" y="2361486"/>
                  <a:ext cx="89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42265A-8DBB-4E68-A278-FD013C866BBB}"/>
                    </a:ext>
                  </a:extLst>
                </p14:cNvPr>
                <p14:cNvContentPartPr/>
                <p14:nvPr/>
              </p14:nvContentPartPr>
              <p14:xfrm>
                <a:off x="4029090" y="2282646"/>
                <a:ext cx="141120" cy="175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42265A-8DBB-4E68-A278-FD013C866B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20450" y="2274006"/>
                  <a:ext cx="1587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4724AD7-2B57-4A19-893F-78F775D33FFD}"/>
              </a:ext>
            </a:extLst>
          </p:cNvPr>
          <p:cNvGrpSpPr/>
          <p:nvPr/>
        </p:nvGrpSpPr>
        <p:grpSpPr>
          <a:xfrm>
            <a:off x="4412490" y="2297406"/>
            <a:ext cx="815040" cy="182520"/>
            <a:chOff x="4412490" y="2297406"/>
            <a:chExt cx="8150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41D2A9-8594-4A20-8C0D-75C4B3BC549E}"/>
                    </a:ext>
                  </a:extLst>
                </p14:cNvPr>
                <p14:cNvContentPartPr/>
                <p14:nvPr/>
              </p14:nvContentPartPr>
              <p14:xfrm>
                <a:off x="4412490" y="2368686"/>
                <a:ext cx="123120" cy="111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41D2A9-8594-4A20-8C0D-75C4B3BC549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03850" y="2359686"/>
                  <a:ext cx="140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BF8F0B-0F41-47FA-8089-928B78846912}"/>
                    </a:ext>
                  </a:extLst>
                </p14:cNvPr>
                <p14:cNvContentPartPr/>
                <p14:nvPr/>
              </p14:nvContentPartPr>
              <p14:xfrm>
                <a:off x="4688250" y="2297406"/>
                <a:ext cx="84960" cy="149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BF8F0B-0F41-47FA-8089-928B7884691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79250" y="2288766"/>
                  <a:ext cx="10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4A0954-10F7-47D0-B521-32EB999042C3}"/>
                    </a:ext>
                  </a:extLst>
                </p14:cNvPr>
                <p14:cNvContentPartPr/>
                <p14:nvPr/>
              </p14:nvContentPartPr>
              <p14:xfrm>
                <a:off x="4819650" y="2373006"/>
                <a:ext cx="106920" cy="65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4A0954-10F7-47D0-B521-32EB999042C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11010" y="2364006"/>
                  <a:ext cx="124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7EE8991-B818-4381-8790-16AE9145AAE8}"/>
                    </a:ext>
                  </a:extLst>
                </p14:cNvPr>
                <p14:cNvContentPartPr/>
                <p14:nvPr/>
              </p14:nvContentPartPr>
              <p14:xfrm>
                <a:off x="4951770" y="2334486"/>
                <a:ext cx="125280" cy="124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7EE8991-B818-4381-8790-16AE9145AAE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43130" y="2325846"/>
                  <a:ext cx="142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B5C8BA-00E8-4A3F-9813-DB49FC62581C}"/>
                    </a:ext>
                  </a:extLst>
                </p14:cNvPr>
                <p14:cNvContentPartPr/>
                <p14:nvPr/>
              </p14:nvContentPartPr>
              <p14:xfrm>
                <a:off x="5146170" y="2365446"/>
                <a:ext cx="81360" cy="70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B5C8BA-00E8-4A3F-9813-DB49FC6258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37170" y="2356806"/>
                  <a:ext cx="990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FB5833E-51C0-4D76-8085-64183EF39CCF}"/>
              </a:ext>
            </a:extLst>
          </p:cNvPr>
          <p:cNvGrpSpPr/>
          <p:nvPr/>
        </p:nvGrpSpPr>
        <p:grpSpPr>
          <a:xfrm>
            <a:off x="5636850" y="2238366"/>
            <a:ext cx="810000" cy="226800"/>
            <a:chOff x="5636850" y="2238366"/>
            <a:chExt cx="81000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0432C7-8ADE-4380-B7F9-9E2FCF86FD1B}"/>
                    </a:ext>
                  </a:extLst>
                </p14:cNvPr>
                <p14:cNvContentPartPr/>
                <p14:nvPr/>
              </p14:nvContentPartPr>
              <p14:xfrm>
                <a:off x="5636850" y="2331966"/>
                <a:ext cx="80640" cy="133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0432C7-8ADE-4380-B7F9-9E2FCF86FD1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28210" y="2323326"/>
                  <a:ext cx="98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CEAAFD-E68A-4F59-B28F-DDE0243FF846}"/>
                    </a:ext>
                  </a:extLst>
                </p14:cNvPr>
                <p14:cNvContentPartPr/>
                <p14:nvPr/>
              </p14:nvContentPartPr>
              <p14:xfrm>
                <a:off x="5776890" y="2365806"/>
                <a:ext cx="75960" cy="63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CEAAFD-E68A-4F59-B28F-DDE0243FF8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68250" y="2356806"/>
                  <a:ext cx="93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16CE84-CA79-4B42-BC42-6FD74419A729}"/>
                    </a:ext>
                  </a:extLst>
                </p14:cNvPr>
                <p14:cNvContentPartPr/>
                <p14:nvPr/>
              </p14:nvContentPartPr>
              <p14:xfrm>
                <a:off x="5886690" y="2238366"/>
                <a:ext cx="42840" cy="192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16CE84-CA79-4B42-BC42-6FD74419A7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77690" y="2229366"/>
                  <a:ext cx="60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505DEC-5125-4162-96A0-53C08DCD30DA}"/>
                    </a:ext>
                  </a:extLst>
                </p14:cNvPr>
                <p14:cNvContentPartPr/>
                <p14:nvPr/>
              </p14:nvContentPartPr>
              <p14:xfrm>
                <a:off x="5947530" y="2305326"/>
                <a:ext cx="195480" cy="156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505DEC-5125-4162-96A0-53C08DCD30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38530" y="2296326"/>
                  <a:ext cx="213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0EBAD8F-6A8D-4868-BB03-5F537014B101}"/>
                    </a:ext>
                  </a:extLst>
                </p14:cNvPr>
                <p14:cNvContentPartPr/>
                <p14:nvPr/>
              </p14:nvContentPartPr>
              <p14:xfrm>
                <a:off x="6027450" y="2292366"/>
                <a:ext cx="180000" cy="145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0EBAD8F-6A8D-4868-BB03-5F537014B10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18450" y="2283366"/>
                  <a:ext cx="197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689DCE-9644-4B00-BF9C-B17F82DEFFF7}"/>
                    </a:ext>
                  </a:extLst>
                </p14:cNvPr>
                <p14:cNvContentPartPr/>
                <p14:nvPr/>
              </p14:nvContentPartPr>
              <p14:xfrm>
                <a:off x="6235890" y="2355366"/>
                <a:ext cx="210960" cy="97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689DCE-9644-4B00-BF9C-B17F82DEFF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27250" y="2346366"/>
                  <a:ext cx="2286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9A41BDA-F94D-49E7-9FB0-5813096FA381}"/>
              </a:ext>
            </a:extLst>
          </p:cNvPr>
          <p:cNvGrpSpPr/>
          <p:nvPr/>
        </p:nvGrpSpPr>
        <p:grpSpPr>
          <a:xfrm>
            <a:off x="2701410" y="2807526"/>
            <a:ext cx="930240" cy="326880"/>
            <a:chOff x="2701410" y="2807526"/>
            <a:chExt cx="93024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D3EBFC-6C19-42D6-8B92-6D703FB7E8D6}"/>
                    </a:ext>
                  </a:extLst>
                </p14:cNvPr>
                <p14:cNvContentPartPr/>
                <p14:nvPr/>
              </p14:nvContentPartPr>
              <p14:xfrm>
                <a:off x="2701410" y="2916246"/>
                <a:ext cx="53280" cy="199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D3EBFC-6C19-42D6-8B92-6D703FB7E8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92770" y="2907606"/>
                  <a:ext cx="70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1033CA8-17CA-436E-AFED-8AB20BA00CFE}"/>
                    </a:ext>
                  </a:extLst>
                </p14:cNvPr>
                <p14:cNvContentPartPr/>
                <p14:nvPr/>
              </p14:nvContentPartPr>
              <p14:xfrm>
                <a:off x="2740650" y="2909766"/>
                <a:ext cx="77760" cy="224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1033CA8-17CA-436E-AFED-8AB20BA00C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32010" y="2900766"/>
                  <a:ext cx="95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10A3D6-9950-48C2-9F0F-864FAD14B092}"/>
                    </a:ext>
                  </a:extLst>
                </p14:cNvPr>
                <p14:cNvContentPartPr/>
                <p14:nvPr/>
              </p14:nvContentPartPr>
              <p14:xfrm>
                <a:off x="2721930" y="2834526"/>
                <a:ext cx="168480" cy="196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10A3D6-9950-48C2-9F0F-864FAD14B09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13290" y="2825886"/>
                  <a:ext cx="186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BC705E-5EE1-4693-B79C-B2FAF50BC11E}"/>
                    </a:ext>
                  </a:extLst>
                </p14:cNvPr>
                <p14:cNvContentPartPr/>
                <p14:nvPr/>
              </p14:nvContentPartPr>
              <p14:xfrm>
                <a:off x="2820570" y="2899326"/>
                <a:ext cx="96480" cy="4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BC705E-5EE1-4693-B79C-B2FAF50BC1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11930" y="2890326"/>
                  <a:ext cx="114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96F0C8-5FB5-41B4-895F-83F8A4586080}"/>
                    </a:ext>
                  </a:extLst>
                </p14:cNvPr>
                <p14:cNvContentPartPr/>
                <p14:nvPr/>
              </p14:nvContentPartPr>
              <p14:xfrm>
                <a:off x="3001650" y="2987886"/>
                <a:ext cx="113040" cy="132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96F0C8-5FB5-41B4-895F-83F8A458608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93010" y="2978886"/>
                  <a:ext cx="130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3E74DF-56FD-44EE-A5A1-513BC725AC45}"/>
                    </a:ext>
                  </a:extLst>
                </p14:cNvPr>
                <p14:cNvContentPartPr/>
                <p14:nvPr/>
              </p14:nvContentPartPr>
              <p14:xfrm>
                <a:off x="3205410" y="3021006"/>
                <a:ext cx="85680" cy="62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3E74DF-56FD-44EE-A5A1-513BC725AC4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96410" y="3012006"/>
                  <a:ext cx="103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705548-71A8-4E89-B9B4-0661BB0EC802}"/>
                    </a:ext>
                  </a:extLst>
                </p14:cNvPr>
                <p14:cNvContentPartPr/>
                <p14:nvPr/>
              </p14:nvContentPartPr>
              <p14:xfrm>
                <a:off x="3417090" y="2924526"/>
                <a:ext cx="90720" cy="187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705548-71A8-4E89-B9B4-0661BB0EC80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08450" y="2915886"/>
                  <a:ext cx="108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F529C3-C6E3-44B8-95FB-F87268724E9A}"/>
                    </a:ext>
                  </a:extLst>
                </p14:cNvPr>
                <p14:cNvContentPartPr/>
                <p14:nvPr/>
              </p14:nvContentPartPr>
              <p14:xfrm>
                <a:off x="3532290" y="2807526"/>
                <a:ext cx="83160" cy="7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F529C3-C6E3-44B8-95FB-F87268724E9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23650" y="2798886"/>
                  <a:ext cx="100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93A984-870F-407F-AA7A-89BB6E4DA96A}"/>
                    </a:ext>
                  </a:extLst>
                </p14:cNvPr>
                <p14:cNvContentPartPr/>
                <p14:nvPr/>
              </p14:nvContentPartPr>
              <p14:xfrm>
                <a:off x="3540210" y="2868366"/>
                <a:ext cx="91440" cy="7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93A984-870F-407F-AA7A-89BB6E4DA96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31210" y="2859726"/>
                  <a:ext cx="109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3A4395E-5DD4-46EE-B1AC-7AD69E3B78B7}"/>
              </a:ext>
            </a:extLst>
          </p:cNvPr>
          <p:cNvGrpSpPr/>
          <p:nvPr/>
        </p:nvGrpSpPr>
        <p:grpSpPr>
          <a:xfrm>
            <a:off x="4638930" y="2890686"/>
            <a:ext cx="300240" cy="160920"/>
            <a:chOff x="4638930" y="2890686"/>
            <a:chExt cx="3002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BB1D1B-BCBD-42BF-9881-5A9A49AF08A9}"/>
                    </a:ext>
                  </a:extLst>
                </p14:cNvPr>
                <p14:cNvContentPartPr/>
                <p14:nvPr/>
              </p14:nvContentPartPr>
              <p14:xfrm>
                <a:off x="4638930" y="2944326"/>
                <a:ext cx="88920" cy="96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BB1D1B-BCBD-42BF-9881-5A9A49AF08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29930" y="2935686"/>
                  <a:ext cx="106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9AB0F46-2A30-4F78-96B5-75653EADE7E9}"/>
                    </a:ext>
                  </a:extLst>
                </p14:cNvPr>
                <p14:cNvContentPartPr/>
                <p14:nvPr/>
              </p14:nvContentPartPr>
              <p14:xfrm>
                <a:off x="4754130" y="2966286"/>
                <a:ext cx="85320" cy="81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9AB0F46-2A30-4F78-96B5-75653EADE7E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45130" y="2957286"/>
                  <a:ext cx="102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50F9F44-7141-49E2-93DC-D032DD37ACAA}"/>
                    </a:ext>
                  </a:extLst>
                </p14:cNvPr>
                <p14:cNvContentPartPr/>
                <p14:nvPr/>
              </p14:nvContentPartPr>
              <p14:xfrm>
                <a:off x="4839090" y="2890686"/>
                <a:ext cx="100080" cy="160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50F9F44-7141-49E2-93DC-D032DD37AC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30090" y="2881686"/>
                  <a:ext cx="1177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0A3A8DE-E18F-4100-965A-0DECCBB2D3E5}"/>
              </a:ext>
            </a:extLst>
          </p:cNvPr>
          <p:cNvGrpSpPr/>
          <p:nvPr/>
        </p:nvGrpSpPr>
        <p:grpSpPr>
          <a:xfrm>
            <a:off x="5150130" y="2899686"/>
            <a:ext cx="528120" cy="144000"/>
            <a:chOff x="5150130" y="2899686"/>
            <a:chExt cx="52812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CD89CA-5FB7-4FC6-90B1-C2A3BA2C0FFE}"/>
                    </a:ext>
                  </a:extLst>
                </p14:cNvPr>
                <p14:cNvContentPartPr/>
                <p14:nvPr/>
              </p14:nvContentPartPr>
              <p14:xfrm>
                <a:off x="5150130" y="2910846"/>
                <a:ext cx="94680" cy="132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CD89CA-5FB7-4FC6-90B1-C2A3BA2C0F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41130" y="2902206"/>
                  <a:ext cx="11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B98D91-186E-4B00-A00C-EC764AADA3BE}"/>
                    </a:ext>
                  </a:extLst>
                </p14:cNvPr>
                <p14:cNvContentPartPr/>
                <p14:nvPr/>
              </p14:nvContentPartPr>
              <p14:xfrm>
                <a:off x="5282610" y="2959086"/>
                <a:ext cx="81720" cy="65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B98D91-186E-4B00-A00C-EC764AADA3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73610" y="2950446"/>
                  <a:ext cx="99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2B1A4B-31B8-4090-8A9C-DBAD7FCD646D}"/>
                    </a:ext>
                  </a:extLst>
                </p14:cNvPr>
                <p14:cNvContentPartPr/>
                <p14:nvPr/>
              </p14:nvContentPartPr>
              <p14:xfrm>
                <a:off x="5396730" y="2921286"/>
                <a:ext cx="68760" cy="102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2B1A4B-31B8-4090-8A9C-DBAD7FCD646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88090" y="2912286"/>
                  <a:ext cx="86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FCC581F-B00A-488A-B749-DA6D67306BE9}"/>
                    </a:ext>
                  </a:extLst>
                </p14:cNvPr>
                <p14:cNvContentPartPr/>
                <p14:nvPr/>
              </p14:nvContentPartPr>
              <p14:xfrm>
                <a:off x="5495730" y="2899686"/>
                <a:ext cx="182520" cy="126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FCC581F-B00A-488A-B749-DA6D67306BE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87090" y="2890686"/>
                  <a:ext cx="2001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464592A-6462-418D-A51F-40466A607FF1}"/>
              </a:ext>
            </a:extLst>
          </p:cNvPr>
          <p:cNvGrpSpPr/>
          <p:nvPr/>
        </p:nvGrpSpPr>
        <p:grpSpPr>
          <a:xfrm>
            <a:off x="5929170" y="2835966"/>
            <a:ext cx="149400" cy="181440"/>
            <a:chOff x="5929170" y="2835966"/>
            <a:chExt cx="1494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8CCAE6-881A-4CA5-AEAE-154473D4B64C}"/>
                    </a:ext>
                  </a:extLst>
                </p14:cNvPr>
                <p14:cNvContentPartPr/>
                <p14:nvPr/>
              </p14:nvContentPartPr>
              <p14:xfrm>
                <a:off x="5929170" y="2924886"/>
                <a:ext cx="90000" cy="10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8CCAE6-881A-4CA5-AEAE-154473D4B6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20530" y="2916246"/>
                  <a:ext cx="10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A1684EA-231F-4B83-8E97-C9F5E1A7F53F}"/>
                    </a:ext>
                  </a:extLst>
                </p14:cNvPr>
                <p14:cNvContentPartPr/>
                <p14:nvPr/>
              </p14:nvContentPartPr>
              <p14:xfrm>
                <a:off x="5933130" y="2976366"/>
                <a:ext cx="93600" cy="11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A1684EA-231F-4B83-8E97-C9F5E1A7F5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24130" y="2967366"/>
                  <a:ext cx="11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A8BA7E0-F611-46AE-AE8C-61B9C5AEC100}"/>
                    </a:ext>
                  </a:extLst>
                </p14:cNvPr>
                <p14:cNvContentPartPr/>
                <p14:nvPr/>
              </p14:nvContentPartPr>
              <p14:xfrm>
                <a:off x="5961210" y="2835966"/>
                <a:ext cx="117360" cy="181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A8BA7E0-F611-46AE-AE8C-61B9C5AEC10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52570" y="2827326"/>
                  <a:ext cx="1350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565F2B3-0EFB-4E35-95D4-CE1A421462A1}"/>
              </a:ext>
            </a:extLst>
          </p:cNvPr>
          <p:cNvGrpSpPr/>
          <p:nvPr/>
        </p:nvGrpSpPr>
        <p:grpSpPr>
          <a:xfrm>
            <a:off x="6492930" y="2862606"/>
            <a:ext cx="622800" cy="293760"/>
            <a:chOff x="6492930" y="2862606"/>
            <a:chExt cx="62280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530265-6C4E-4960-881A-F3AF0B624957}"/>
                    </a:ext>
                  </a:extLst>
                </p14:cNvPr>
                <p14:cNvContentPartPr/>
                <p14:nvPr/>
              </p14:nvContentPartPr>
              <p14:xfrm>
                <a:off x="6492930" y="2889606"/>
                <a:ext cx="114840" cy="156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530265-6C4E-4960-881A-F3AF0B6249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84290" y="2880606"/>
                  <a:ext cx="132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A40307-504B-4477-80BC-561D9464DBCA}"/>
                    </a:ext>
                  </a:extLst>
                </p14:cNvPr>
                <p14:cNvContentPartPr/>
                <p14:nvPr/>
              </p14:nvContentPartPr>
              <p14:xfrm>
                <a:off x="6504090" y="2968806"/>
                <a:ext cx="98640" cy="45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A40307-504B-4477-80BC-561D9464DBC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95090" y="2959806"/>
                  <a:ext cx="116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B7F932-9A7D-4F80-8B18-A0555DE4689C}"/>
                    </a:ext>
                  </a:extLst>
                </p14:cNvPr>
                <p14:cNvContentPartPr/>
                <p14:nvPr/>
              </p14:nvContentPartPr>
              <p14:xfrm>
                <a:off x="6726570" y="2916606"/>
                <a:ext cx="118080" cy="239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B7F932-9A7D-4F80-8B18-A0555DE4689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17930" y="2907606"/>
                  <a:ext cx="135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CD21351-B55E-4272-8BC1-94A47F23FE52}"/>
                    </a:ext>
                  </a:extLst>
                </p14:cNvPr>
                <p14:cNvContentPartPr/>
                <p14:nvPr/>
              </p14:nvContentPartPr>
              <p14:xfrm>
                <a:off x="6891090" y="2916606"/>
                <a:ext cx="109080" cy="71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CD21351-B55E-4272-8BC1-94A47F23FE5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82090" y="2907606"/>
                  <a:ext cx="12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8C5B14-7DDD-4225-BB3D-85AAB498EB0D}"/>
                    </a:ext>
                  </a:extLst>
                </p14:cNvPr>
                <p14:cNvContentPartPr/>
                <p14:nvPr/>
              </p14:nvContentPartPr>
              <p14:xfrm>
                <a:off x="6946530" y="2862606"/>
                <a:ext cx="36360" cy="154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8C5B14-7DDD-4225-BB3D-85AAB498EB0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37890" y="2853966"/>
                  <a:ext cx="54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7F7498-0055-49E0-A6ED-8A4940E520D8}"/>
                    </a:ext>
                  </a:extLst>
                </p14:cNvPr>
                <p14:cNvContentPartPr/>
                <p14:nvPr/>
              </p14:nvContentPartPr>
              <p14:xfrm>
                <a:off x="7026090" y="2928486"/>
                <a:ext cx="89640" cy="101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7F7498-0055-49E0-A6ED-8A4940E520D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7090" y="2919486"/>
                  <a:ext cx="1072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03B93E2-1846-4438-8C75-1AA3F7E7D985}"/>
              </a:ext>
            </a:extLst>
          </p:cNvPr>
          <p:cNvGrpSpPr/>
          <p:nvPr/>
        </p:nvGrpSpPr>
        <p:grpSpPr>
          <a:xfrm>
            <a:off x="7543410" y="2824086"/>
            <a:ext cx="327960" cy="191520"/>
            <a:chOff x="7543410" y="2824086"/>
            <a:chExt cx="3279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D2DFD2-43E8-4699-ACB0-48B040F8D89E}"/>
                    </a:ext>
                  </a:extLst>
                </p14:cNvPr>
                <p14:cNvContentPartPr/>
                <p14:nvPr/>
              </p14:nvContentPartPr>
              <p14:xfrm>
                <a:off x="7543410" y="2891046"/>
                <a:ext cx="122400" cy="109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D2DFD2-43E8-4699-ACB0-48B040F8D89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34770" y="2882046"/>
                  <a:ext cx="140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E831AA-CB9A-4830-A1A4-A4BE7739C707}"/>
                    </a:ext>
                  </a:extLst>
                </p14:cNvPr>
                <p14:cNvContentPartPr/>
                <p14:nvPr/>
              </p14:nvContentPartPr>
              <p14:xfrm>
                <a:off x="7688850" y="2824086"/>
                <a:ext cx="177120" cy="191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E831AA-CB9A-4830-A1A4-A4BE7739C70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80210" y="2815086"/>
                  <a:ext cx="194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898A08A-8E2C-42A2-898D-E7EF57D86A58}"/>
                    </a:ext>
                  </a:extLst>
                </p14:cNvPr>
                <p14:cNvContentPartPr/>
                <p14:nvPr/>
              </p14:nvContentPartPr>
              <p14:xfrm>
                <a:off x="7743930" y="2891406"/>
                <a:ext cx="127440" cy="1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898A08A-8E2C-42A2-898D-E7EF57D86A5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35290" y="2882766"/>
                  <a:ext cx="14508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F552C6C-A372-43A7-81A7-F63DA4EFE167}"/>
              </a:ext>
            </a:extLst>
          </p:cNvPr>
          <p:cNvGrpSpPr/>
          <p:nvPr/>
        </p:nvGrpSpPr>
        <p:grpSpPr>
          <a:xfrm>
            <a:off x="8445210" y="2740566"/>
            <a:ext cx="606240" cy="376920"/>
            <a:chOff x="8445210" y="2740566"/>
            <a:chExt cx="60624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5252414-486E-49E6-83FC-6A70F8E0698A}"/>
                    </a:ext>
                  </a:extLst>
                </p14:cNvPr>
                <p14:cNvContentPartPr/>
                <p14:nvPr/>
              </p14:nvContentPartPr>
              <p14:xfrm>
                <a:off x="8445210" y="2828406"/>
                <a:ext cx="111240" cy="208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5252414-486E-49E6-83FC-6A70F8E0698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36210" y="2819406"/>
                  <a:ext cx="128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409016-32E7-47D3-BC56-6B4D7AB88770}"/>
                    </a:ext>
                  </a:extLst>
                </p14:cNvPr>
                <p14:cNvContentPartPr/>
                <p14:nvPr/>
              </p14:nvContentPartPr>
              <p14:xfrm>
                <a:off x="8462130" y="2941446"/>
                <a:ext cx="81000" cy="10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409016-32E7-47D3-BC56-6B4D7AB8877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53130" y="2932446"/>
                  <a:ext cx="98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C5825B-6AAC-4621-AD2D-D10C89A112A8}"/>
                    </a:ext>
                  </a:extLst>
                </p14:cNvPr>
                <p14:cNvContentPartPr/>
                <p14:nvPr/>
              </p14:nvContentPartPr>
              <p14:xfrm>
                <a:off x="8558250" y="2740566"/>
                <a:ext cx="112320" cy="79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C5825B-6AAC-4621-AD2D-D10C89A112A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49610" y="2731926"/>
                  <a:ext cx="12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2694C44-3DD1-422E-8403-96917A9B6731}"/>
                    </a:ext>
                  </a:extLst>
                </p14:cNvPr>
                <p14:cNvContentPartPr/>
                <p14:nvPr/>
              </p14:nvContentPartPr>
              <p14:xfrm>
                <a:off x="8758410" y="2866206"/>
                <a:ext cx="111960" cy="251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2694C44-3DD1-422E-8403-96917A9B673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49770" y="2857206"/>
                  <a:ext cx="129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D955635-E766-4B8A-B5EC-FAF3061A5780}"/>
                    </a:ext>
                  </a:extLst>
                </p14:cNvPr>
                <p14:cNvContentPartPr/>
                <p14:nvPr/>
              </p14:nvContentPartPr>
              <p14:xfrm>
                <a:off x="8969730" y="2876286"/>
                <a:ext cx="65880" cy="11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D955635-E766-4B8A-B5EC-FAF3061A578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61090" y="2867286"/>
                  <a:ext cx="83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58C02AE-969F-4F27-A03B-049A970F0817}"/>
                    </a:ext>
                  </a:extLst>
                </p14:cNvPr>
                <p14:cNvContentPartPr/>
                <p14:nvPr/>
              </p14:nvContentPartPr>
              <p14:xfrm>
                <a:off x="8962170" y="2931726"/>
                <a:ext cx="89280" cy="11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58C02AE-969F-4F27-A03B-049A970F081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953170" y="2923086"/>
                  <a:ext cx="1069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AD9E9BD-69FA-4020-AF32-458A1EDEA9F1}"/>
                  </a:ext>
                </a:extLst>
              </p14:cNvPr>
              <p14:cNvContentPartPr/>
              <p14:nvPr/>
            </p14:nvContentPartPr>
            <p14:xfrm>
              <a:off x="9202290" y="2856486"/>
              <a:ext cx="115920" cy="1339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AD9E9BD-69FA-4020-AF32-458A1EDEA9F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193650" y="2847846"/>
                <a:ext cx="13356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ECB0839-23E4-4537-830E-318CB7B3BDBC}"/>
              </a:ext>
            </a:extLst>
          </p:cNvPr>
          <p:cNvGrpSpPr/>
          <p:nvPr/>
        </p:nvGrpSpPr>
        <p:grpSpPr>
          <a:xfrm>
            <a:off x="1907250" y="3431406"/>
            <a:ext cx="851040" cy="174960"/>
            <a:chOff x="1907250" y="3431406"/>
            <a:chExt cx="85104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6D9E9E1-B203-4A22-88EE-4A62731CD08F}"/>
                    </a:ext>
                  </a:extLst>
                </p14:cNvPr>
                <p14:cNvContentPartPr/>
                <p14:nvPr/>
              </p14:nvContentPartPr>
              <p14:xfrm>
                <a:off x="1907250" y="3459846"/>
                <a:ext cx="119160" cy="146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6D9E9E1-B203-4A22-88EE-4A62731CD0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898610" y="3451206"/>
                  <a:ext cx="13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C0A97AC-4802-447E-B0DD-6067232F0F56}"/>
                    </a:ext>
                  </a:extLst>
                </p14:cNvPr>
                <p14:cNvContentPartPr/>
                <p14:nvPr/>
              </p14:nvContentPartPr>
              <p14:xfrm>
                <a:off x="2055210" y="3488286"/>
                <a:ext cx="64080" cy="90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C0A97AC-4802-447E-B0DD-6067232F0F5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46570" y="3479646"/>
                  <a:ext cx="81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D9891F9-C4A0-44B9-A668-C401ED1DDDA4}"/>
                    </a:ext>
                  </a:extLst>
                </p14:cNvPr>
                <p14:cNvContentPartPr/>
                <p14:nvPr/>
              </p14:nvContentPartPr>
              <p14:xfrm>
                <a:off x="2159610" y="3482526"/>
                <a:ext cx="192240" cy="117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D9891F9-C4A0-44B9-A668-C401ED1DDDA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50970" y="3473886"/>
                  <a:ext cx="20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8D6A459-39C1-436A-9084-14ED6322610E}"/>
                    </a:ext>
                  </a:extLst>
                </p14:cNvPr>
                <p14:cNvContentPartPr/>
                <p14:nvPr/>
              </p14:nvContentPartPr>
              <p14:xfrm>
                <a:off x="2333130" y="3472806"/>
                <a:ext cx="68760" cy="112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8D6A459-39C1-436A-9084-14ED6322610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24130" y="3464166"/>
                  <a:ext cx="86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EBEB1A-7D28-4C9A-A866-77C844A8A296}"/>
                    </a:ext>
                  </a:extLst>
                </p14:cNvPr>
                <p14:cNvContentPartPr/>
                <p14:nvPr/>
              </p14:nvContentPartPr>
              <p14:xfrm>
                <a:off x="2428890" y="3431406"/>
                <a:ext cx="212400" cy="171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EBEB1A-7D28-4C9A-A866-77C844A8A29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20250" y="3422766"/>
                  <a:ext cx="230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524B2F-6594-4FEE-9F91-6803CA5BB0FC}"/>
                    </a:ext>
                  </a:extLst>
                </p14:cNvPr>
                <p14:cNvContentPartPr/>
                <p14:nvPr/>
              </p14:nvContentPartPr>
              <p14:xfrm>
                <a:off x="2648850" y="3508806"/>
                <a:ext cx="109440" cy="92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524B2F-6594-4FEE-9F91-6803CA5BB0F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639850" y="3500166"/>
                  <a:ext cx="1270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34900F9-13F4-4F0F-8CCF-5018F8FC8447}"/>
              </a:ext>
            </a:extLst>
          </p:cNvPr>
          <p:cNvGrpSpPr/>
          <p:nvPr/>
        </p:nvGrpSpPr>
        <p:grpSpPr>
          <a:xfrm>
            <a:off x="3502410" y="3455886"/>
            <a:ext cx="700920" cy="267840"/>
            <a:chOff x="3502410" y="3455886"/>
            <a:chExt cx="7009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3BCE2C-29C7-41A0-A1BB-E47D5BA2E313}"/>
                    </a:ext>
                  </a:extLst>
                </p14:cNvPr>
                <p14:cNvContentPartPr/>
                <p14:nvPr/>
              </p14:nvContentPartPr>
              <p14:xfrm>
                <a:off x="3522930" y="3482886"/>
                <a:ext cx="69840" cy="101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3BCE2C-29C7-41A0-A1BB-E47D5BA2E31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13930" y="3473886"/>
                  <a:ext cx="8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21E0D9-6F3A-4B08-AF77-6B85B0D90E60}"/>
                    </a:ext>
                  </a:extLst>
                </p14:cNvPr>
                <p14:cNvContentPartPr/>
                <p14:nvPr/>
              </p14:nvContentPartPr>
              <p14:xfrm>
                <a:off x="3502410" y="3458766"/>
                <a:ext cx="285480" cy="118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21E0D9-6F3A-4B08-AF77-6B85B0D90E6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93410" y="3449766"/>
                  <a:ext cx="30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787154-68F4-424A-BDA5-34C0B2F9ED03}"/>
                    </a:ext>
                  </a:extLst>
                </p14:cNvPr>
                <p14:cNvContentPartPr/>
                <p14:nvPr/>
              </p14:nvContentPartPr>
              <p14:xfrm>
                <a:off x="3708330" y="3466686"/>
                <a:ext cx="48240" cy="111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787154-68F4-424A-BDA5-34C0B2F9ED0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99330" y="3458046"/>
                  <a:ext cx="6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1F17FE-D34C-49FE-BC14-EC35CB214B45}"/>
                    </a:ext>
                  </a:extLst>
                </p14:cNvPr>
                <p14:cNvContentPartPr/>
                <p14:nvPr/>
              </p14:nvContentPartPr>
              <p14:xfrm>
                <a:off x="3882570" y="3455886"/>
                <a:ext cx="145080" cy="129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1F17FE-D34C-49FE-BC14-EC35CB214B4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73930" y="3446886"/>
                  <a:ext cx="162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C033468-7A96-4150-9CE1-5833BC7AE919}"/>
                    </a:ext>
                  </a:extLst>
                </p14:cNvPr>
                <p14:cNvContentPartPr/>
                <p14:nvPr/>
              </p14:nvContentPartPr>
              <p14:xfrm>
                <a:off x="4074450" y="3477126"/>
                <a:ext cx="128880" cy="246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C033468-7A96-4150-9CE1-5833BC7AE9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65450" y="3468486"/>
                  <a:ext cx="14652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1F1EEB1-029C-42C8-9747-50BBDC9955D1}"/>
                  </a:ext>
                </a:extLst>
              </p14:cNvPr>
              <p14:cNvContentPartPr/>
              <p14:nvPr/>
            </p14:nvContentPartPr>
            <p14:xfrm>
              <a:off x="4722090" y="3469206"/>
              <a:ext cx="191520" cy="914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1F1EEB1-029C-42C8-9747-50BBDC9955D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713090" y="3460206"/>
                <a:ext cx="20916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118C484-3D81-427A-85CA-14E6AA2F8AFA}"/>
              </a:ext>
            </a:extLst>
          </p:cNvPr>
          <p:cNvGrpSpPr/>
          <p:nvPr/>
        </p:nvGrpSpPr>
        <p:grpSpPr>
          <a:xfrm>
            <a:off x="5396010" y="3388566"/>
            <a:ext cx="581040" cy="298440"/>
            <a:chOff x="5396010" y="3388566"/>
            <a:chExt cx="58104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0CCCAF2-A20B-4BDA-84E2-88C3A52F7456}"/>
                    </a:ext>
                  </a:extLst>
                </p14:cNvPr>
                <p14:cNvContentPartPr/>
                <p14:nvPr/>
              </p14:nvContentPartPr>
              <p14:xfrm>
                <a:off x="5422290" y="3402966"/>
                <a:ext cx="65160" cy="124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0CCCAF2-A20B-4BDA-84E2-88C3A52F745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13650" y="3394326"/>
                  <a:ext cx="8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82D7982-3E31-4BD4-A127-A4D0F5A6A800}"/>
                    </a:ext>
                  </a:extLst>
                </p14:cNvPr>
                <p14:cNvContentPartPr/>
                <p14:nvPr/>
              </p14:nvContentPartPr>
              <p14:xfrm>
                <a:off x="5396010" y="3398646"/>
                <a:ext cx="236520" cy="120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82D7982-3E31-4BD4-A127-A4D0F5A6A80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87370" y="3390006"/>
                  <a:ext cx="254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52D4D50-5C2D-4437-8CE6-99A67D76845D}"/>
                    </a:ext>
                  </a:extLst>
                </p14:cNvPr>
                <p14:cNvContentPartPr/>
                <p14:nvPr/>
              </p14:nvContentPartPr>
              <p14:xfrm>
                <a:off x="5695530" y="3388566"/>
                <a:ext cx="114480" cy="124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52D4D50-5C2D-4437-8CE6-99A67D7684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86530" y="3379926"/>
                  <a:ext cx="132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01C3A0-E456-4344-B8EC-41A6AEF28432}"/>
                    </a:ext>
                  </a:extLst>
                </p14:cNvPr>
                <p14:cNvContentPartPr/>
                <p14:nvPr/>
              </p14:nvContentPartPr>
              <p14:xfrm>
                <a:off x="5856090" y="3417726"/>
                <a:ext cx="120960" cy="269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01C3A0-E456-4344-B8EC-41A6AEF2843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47090" y="3409086"/>
                  <a:ext cx="13860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09DD700-875D-495A-BF45-37A5D2D63AEF}"/>
              </a:ext>
            </a:extLst>
          </p:cNvPr>
          <p:cNvGrpSpPr/>
          <p:nvPr/>
        </p:nvGrpSpPr>
        <p:grpSpPr>
          <a:xfrm>
            <a:off x="2839290" y="3876366"/>
            <a:ext cx="1365120" cy="396720"/>
            <a:chOff x="2839290" y="3876366"/>
            <a:chExt cx="136512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04EBB18-5F9B-4521-8897-3898A496CE29}"/>
                    </a:ext>
                  </a:extLst>
                </p14:cNvPr>
                <p14:cNvContentPartPr/>
                <p14:nvPr/>
              </p14:nvContentPartPr>
              <p14:xfrm>
                <a:off x="2858010" y="3953766"/>
                <a:ext cx="116280" cy="213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04EBB18-5F9B-4521-8897-3898A496CE2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49010" y="3945126"/>
                  <a:ext cx="133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F3AED39-5150-4A47-BE4C-699F489B9DBD}"/>
                    </a:ext>
                  </a:extLst>
                </p14:cNvPr>
                <p14:cNvContentPartPr/>
                <p14:nvPr/>
              </p14:nvContentPartPr>
              <p14:xfrm>
                <a:off x="2839290" y="4052406"/>
                <a:ext cx="72720" cy="18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F3AED39-5150-4A47-BE4C-699F489B9DB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30650" y="4043766"/>
                  <a:ext cx="90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530DC8F-93EE-4299-9E0F-D338AACFB5A8}"/>
                    </a:ext>
                  </a:extLst>
                </p14:cNvPr>
                <p14:cNvContentPartPr/>
                <p14:nvPr/>
              </p14:nvContentPartPr>
              <p14:xfrm>
                <a:off x="2940810" y="3876366"/>
                <a:ext cx="145080" cy="66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530DC8F-93EE-4299-9E0F-D338AACFB5A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32170" y="3867366"/>
                  <a:ext cx="162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52A73CE-4E62-471F-8A7A-C1D68C2D3C2A}"/>
                    </a:ext>
                  </a:extLst>
                </p14:cNvPr>
                <p14:cNvContentPartPr/>
                <p14:nvPr/>
              </p14:nvContentPartPr>
              <p14:xfrm>
                <a:off x="3144930" y="3954126"/>
                <a:ext cx="81720" cy="182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52A73CE-4E62-471F-8A7A-C1D68C2D3C2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36290" y="3945486"/>
                  <a:ext cx="99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6204175-99A5-42A1-8F30-D2FA42D143D0}"/>
                    </a:ext>
                  </a:extLst>
                </p14:cNvPr>
                <p14:cNvContentPartPr/>
                <p14:nvPr/>
              </p14:nvContentPartPr>
              <p14:xfrm>
                <a:off x="3283530" y="4009926"/>
                <a:ext cx="60120" cy="138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6204175-99A5-42A1-8F30-D2FA42D143D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74530" y="4000926"/>
                  <a:ext cx="77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0527F63-25FC-4A31-91E9-692D312149A4}"/>
                    </a:ext>
                  </a:extLst>
                </p14:cNvPr>
                <p14:cNvContentPartPr/>
                <p14:nvPr/>
              </p14:nvContentPartPr>
              <p14:xfrm>
                <a:off x="3263370" y="4034766"/>
                <a:ext cx="102960" cy="101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0527F63-25FC-4A31-91E9-692D312149A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54370" y="4026126"/>
                  <a:ext cx="120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D93C46D-2103-41E1-A78A-685E866F6A15}"/>
                    </a:ext>
                  </a:extLst>
                </p14:cNvPr>
                <p14:cNvContentPartPr/>
                <p14:nvPr/>
              </p14:nvContentPartPr>
              <p14:xfrm>
                <a:off x="3453090" y="4008126"/>
                <a:ext cx="101520" cy="123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D93C46D-2103-41E1-A78A-685E866F6A1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44090" y="3999126"/>
                  <a:ext cx="11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550446-866F-43A0-87B6-38D95CD381CC}"/>
                    </a:ext>
                  </a:extLst>
                </p14:cNvPr>
                <p14:cNvContentPartPr/>
                <p14:nvPr/>
              </p14:nvContentPartPr>
              <p14:xfrm>
                <a:off x="3626610" y="4002006"/>
                <a:ext cx="140760" cy="127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550446-866F-43A0-87B6-38D95CD381C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17970" y="3993006"/>
                  <a:ext cx="158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9DDA86-193E-4529-A8B5-F9097C3ECB74}"/>
                    </a:ext>
                  </a:extLst>
                </p14:cNvPr>
                <p14:cNvContentPartPr/>
                <p14:nvPr/>
              </p14:nvContentPartPr>
              <p14:xfrm>
                <a:off x="3792930" y="4024686"/>
                <a:ext cx="104760" cy="248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9DDA86-193E-4529-A8B5-F9097C3ECB7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84290" y="4016046"/>
                  <a:ext cx="122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7E7D3C-CD9F-4968-8388-73E9FE03FAF3}"/>
                    </a:ext>
                  </a:extLst>
                </p14:cNvPr>
                <p14:cNvContentPartPr/>
                <p14:nvPr/>
              </p14:nvContentPartPr>
              <p14:xfrm>
                <a:off x="3900210" y="3926046"/>
                <a:ext cx="76320" cy="194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7E7D3C-CD9F-4968-8388-73E9FE03FAF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91570" y="3917406"/>
                  <a:ext cx="93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1A6BB08-B58F-4721-B6F3-0C5042588E3A}"/>
                    </a:ext>
                  </a:extLst>
                </p14:cNvPr>
                <p14:cNvContentPartPr/>
                <p14:nvPr/>
              </p14:nvContentPartPr>
              <p14:xfrm>
                <a:off x="4092450" y="4010286"/>
                <a:ext cx="111960" cy="58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1A6BB08-B58F-4721-B6F3-0C5042588E3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83450" y="4001646"/>
                  <a:ext cx="1296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A0AC9BB-F04C-4C08-B408-61392282C133}"/>
              </a:ext>
            </a:extLst>
          </p:cNvPr>
          <p:cNvGrpSpPr/>
          <p:nvPr/>
        </p:nvGrpSpPr>
        <p:grpSpPr>
          <a:xfrm>
            <a:off x="4400250" y="3869886"/>
            <a:ext cx="246960" cy="243000"/>
            <a:chOff x="4400250" y="3869886"/>
            <a:chExt cx="24696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B0F0D4E-3B7F-47C6-9508-2B745384ABF8}"/>
                    </a:ext>
                  </a:extLst>
                </p14:cNvPr>
                <p14:cNvContentPartPr/>
                <p14:nvPr/>
              </p14:nvContentPartPr>
              <p14:xfrm>
                <a:off x="4400250" y="3919206"/>
                <a:ext cx="112320" cy="193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B0F0D4E-3B7F-47C6-9508-2B745384AB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91610" y="3910566"/>
                  <a:ext cx="129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E1F2480-E447-4726-A860-4D313431DECA}"/>
                    </a:ext>
                  </a:extLst>
                </p14:cNvPr>
                <p14:cNvContentPartPr/>
                <p14:nvPr/>
              </p14:nvContentPartPr>
              <p14:xfrm>
                <a:off x="4520850" y="3869886"/>
                <a:ext cx="117720" cy="6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E1F2480-E447-4726-A860-4D313431DE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12210" y="3861246"/>
                  <a:ext cx="135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EF9AABE-48D5-4A41-B5E5-82969894B8EB}"/>
                    </a:ext>
                  </a:extLst>
                </p14:cNvPr>
                <p14:cNvContentPartPr/>
                <p14:nvPr/>
              </p14:nvContentPartPr>
              <p14:xfrm>
                <a:off x="4557930" y="3922806"/>
                <a:ext cx="89280" cy="7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EF9AABE-48D5-4A41-B5E5-82969894B8E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48930" y="3913806"/>
                  <a:ext cx="1069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C1795BD-6CE6-4E7B-B9C9-1714B9878979}"/>
              </a:ext>
            </a:extLst>
          </p:cNvPr>
          <p:cNvGrpSpPr/>
          <p:nvPr/>
        </p:nvGrpSpPr>
        <p:grpSpPr>
          <a:xfrm>
            <a:off x="4954650" y="3919206"/>
            <a:ext cx="393480" cy="179640"/>
            <a:chOff x="4954650" y="3919206"/>
            <a:chExt cx="39348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D582A58-60B9-4163-A31D-0ED298431B75}"/>
                    </a:ext>
                  </a:extLst>
                </p14:cNvPr>
                <p14:cNvContentPartPr/>
                <p14:nvPr/>
              </p14:nvContentPartPr>
              <p14:xfrm>
                <a:off x="4954650" y="3981126"/>
                <a:ext cx="115200" cy="114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D582A58-60B9-4163-A31D-0ED298431B7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945650" y="3972486"/>
                  <a:ext cx="132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B0058D6-4B09-4D51-92F4-733DCC42D62F}"/>
                    </a:ext>
                  </a:extLst>
                </p14:cNvPr>
                <p14:cNvContentPartPr/>
                <p14:nvPr/>
              </p14:nvContentPartPr>
              <p14:xfrm>
                <a:off x="5105850" y="4009566"/>
                <a:ext cx="90000" cy="74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B0058D6-4B09-4D51-92F4-733DCC42D6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97210" y="4000566"/>
                  <a:ext cx="107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58E2716-254A-48EB-B1DB-BDC194962224}"/>
                    </a:ext>
                  </a:extLst>
                </p14:cNvPr>
                <p14:cNvContentPartPr/>
                <p14:nvPr/>
              </p14:nvContentPartPr>
              <p14:xfrm>
                <a:off x="5212770" y="3919206"/>
                <a:ext cx="135360" cy="179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58E2716-254A-48EB-B1DB-BDC19496222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04130" y="3910566"/>
                  <a:ext cx="1530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394BB76-CF2B-452D-92AB-6547144B54E8}"/>
              </a:ext>
            </a:extLst>
          </p:cNvPr>
          <p:cNvGrpSpPr/>
          <p:nvPr/>
        </p:nvGrpSpPr>
        <p:grpSpPr>
          <a:xfrm>
            <a:off x="5673930" y="3782766"/>
            <a:ext cx="1638000" cy="434520"/>
            <a:chOff x="5673930" y="3782766"/>
            <a:chExt cx="163800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F6DC702-BA4C-4986-9134-2287D60691FF}"/>
                    </a:ext>
                  </a:extLst>
                </p14:cNvPr>
                <p14:cNvContentPartPr/>
                <p14:nvPr/>
              </p14:nvContentPartPr>
              <p14:xfrm>
                <a:off x="5673930" y="3911286"/>
                <a:ext cx="50040" cy="185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F6DC702-BA4C-4986-9134-2287D60691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64930" y="3902646"/>
                  <a:ext cx="67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EE1D158-F7A2-477B-8D0C-7CA846CA9FA9}"/>
                    </a:ext>
                  </a:extLst>
                </p14:cNvPr>
                <p14:cNvContentPartPr/>
                <p14:nvPr/>
              </p14:nvContentPartPr>
              <p14:xfrm>
                <a:off x="5713170" y="3897606"/>
                <a:ext cx="81360" cy="201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EE1D158-F7A2-477B-8D0C-7CA846CA9FA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04530" y="3888606"/>
                  <a:ext cx="99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C7CEA61-5FA1-4FF5-9A70-0AA1688B8ACE}"/>
                    </a:ext>
                  </a:extLst>
                </p14:cNvPr>
                <p14:cNvContentPartPr/>
                <p14:nvPr/>
              </p14:nvContentPartPr>
              <p14:xfrm>
                <a:off x="5716410" y="4006686"/>
                <a:ext cx="97560" cy="6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C7CEA61-5FA1-4FF5-9A70-0AA1688B8AC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07770" y="3997686"/>
                  <a:ext cx="11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5C2963-D9F4-4F5F-9F08-D00C6E8C1995}"/>
                    </a:ext>
                  </a:extLst>
                </p14:cNvPr>
                <p14:cNvContentPartPr/>
                <p14:nvPr/>
              </p14:nvContentPartPr>
              <p14:xfrm>
                <a:off x="5785890" y="3830646"/>
                <a:ext cx="115920" cy="20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5C2963-D9F4-4F5F-9F08-D00C6E8C199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77250" y="3822006"/>
                  <a:ext cx="133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3C67694-E923-42FD-A887-EDF4ADBB818B}"/>
                    </a:ext>
                  </a:extLst>
                </p14:cNvPr>
                <p14:cNvContentPartPr/>
                <p14:nvPr/>
              </p14:nvContentPartPr>
              <p14:xfrm>
                <a:off x="5802810" y="3897966"/>
                <a:ext cx="110160" cy="11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3C67694-E923-42FD-A887-EDF4ADBB818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93810" y="3888966"/>
                  <a:ext cx="127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B2D586C-D6A3-4ABA-9771-EA5B453D8F32}"/>
                    </a:ext>
                  </a:extLst>
                </p14:cNvPr>
                <p14:cNvContentPartPr/>
                <p14:nvPr/>
              </p14:nvContentPartPr>
              <p14:xfrm>
                <a:off x="5984250" y="3869886"/>
                <a:ext cx="176040" cy="206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B2D586C-D6A3-4ABA-9771-EA5B453D8F3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75610" y="3861246"/>
                  <a:ext cx="193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6BCF4FE-D4C4-410C-8611-9A2DBD1DC05D}"/>
                    </a:ext>
                  </a:extLst>
                </p14:cNvPr>
                <p14:cNvContentPartPr/>
                <p14:nvPr/>
              </p14:nvContentPartPr>
              <p14:xfrm>
                <a:off x="6086850" y="3953046"/>
                <a:ext cx="113040" cy="116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6BCF4FE-D4C4-410C-8611-9A2DBD1DC05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77850" y="3944046"/>
                  <a:ext cx="13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5930CCC-F8DB-4D18-9131-9C515AE97D33}"/>
                    </a:ext>
                  </a:extLst>
                </p14:cNvPr>
                <p14:cNvContentPartPr/>
                <p14:nvPr/>
              </p14:nvContentPartPr>
              <p14:xfrm>
                <a:off x="6256770" y="4020006"/>
                <a:ext cx="91440" cy="7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5930CCC-F8DB-4D18-9131-9C515AE97D3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48130" y="4011006"/>
                  <a:ext cx="109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27F76F5-93BA-4F36-8F24-3E8A9D161B15}"/>
                    </a:ext>
                  </a:extLst>
                </p14:cNvPr>
                <p14:cNvContentPartPr/>
                <p14:nvPr/>
              </p14:nvContentPartPr>
              <p14:xfrm>
                <a:off x="6413010" y="3945846"/>
                <a:ext cx="113400" cy="114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27F76F5-93BA-4F36-8F24-3E8A9D161B1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404370" y="3936846"/>
                  <a:ext cx="131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533E88-CBBF-4C03-81D4-F5793F6A373E}"/>
                    </a:ext>
                  </a:extLst>
                </p14:cNvPr>
                <p14:cNvContentPartPr/>
                <p14:nvPr/>
              </p14:nvContentPartPr>
              <p14:xfrm>
                <a:off x="6581850" y="3967086"/>
                <a:ext cx="100080" cy="250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533E88-CBBF-4C03-81D4-F5793F6A373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572850" y="3958446"/>
                  <a:ext cx="117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61139C4-933D-41EF-8B83-B01DFA9F9706}"/>
                    </a:ext>
                  </a:extLst>
                </p14:cNvPr>
                <p14:cNvContentPartPr/>
                <p14:nvPr/>
              </p14:nvContentPartPr>
              <p14:xfrm>
                <a:off x="6694530" y="3861246"/>
                <a:ext cx="82800" cy="201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61139C4-933D-41EF-8B83-B01DFA9F97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85530" y="3852606"/>
                  <a:ext cx="100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CC6ACC-5632-43CF-81E5-17160E440972}"/>
                    </a:ext>
                  </a:extLst>
                </p14:cNvPr>
                <p14:cNvContentPartPr/>
                <p14:nvPr/>
              </p14:nvContentPartPr>
              <p14:xfrm>
                <a:off x="6907290" y="3952326"/>
                <a:ext cx="104400" cy="25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CC6ACC-5632-43CF-81E5-17160E44097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98290" y="3943686"/>
                  <a:ext cx="122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11DB9B-317B-4248-A902-9534BCF1FFEB}"/>
                    </a:ext>
                  </a:extLst>
                </p14:cNvPr>
                <p14:cNvContentPartPr/>
                <p14:nvPr/>
              </p14:nvContentPartPr>
              <p14:xfrm>
                <a:off x="6933210" y="4012446"/>
                <a:ext cx="97560" cy="7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11DB9B-317B-4248-A902-9534BCF1FF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24210" y="4003446"/>
                  <a:ext cx="11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06EB3CC-7F95-46E9-A1F3-8E0DBC48FF3D}"/>
                    </a:ext>
                  </a:extLst>
                </p14:cNvPr>
                <p14:cNvContentPartPr/>
                <p14:nvPr/>
              </p14:nvContentPartPr>
              <p14:xfrm>
                <a:off x="7120050" y="3831726"/>
                <a:ext cx="91440" cy="231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06EB3CC-7F95-46E9-A1F3-8E0DBC48FF3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11050" y="3822726"/>
                  <a:ext cx="109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F259577-315B-40B6-B756-9F1AB4ADD4AF}"/>
                    </a:ext>
                  </a:extLst>
                </p14:cNvPr>
                <p14:cNvContentPartPr/>
                <p14:nvPr/>
              </p14:nvContentPartPr>
              <p14:xfrm>
                <a:off x="7206810" y="3782766"/>
                <a:ext cx="105120" cy="65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F259577-315B-40B6-B756-9F1AB4ADD4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97810" y="3774126"/>
                  <a:ext cx="1227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4F636A2-783E-4ADA-9A58-96BAEE4E7D51}"/>
              </a:ext>
            </a:extLst>
          </p:cNvPr>
          <p:cNvGrpSpPr/>
          <p:nvPr/>
        </p:nvGrpSpPr>
        <p:grpSpPr>
          <a:xfrm>
            <a:off x="7698210" y="3845766"/>
            <a:ext cx="213480" cy="189720"/>
            <a:chOff x="7698210" y="3845766"/>
            <a:chExt cx="21348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FBB1717-FE6D-4394-9F8E-AF09911E75E4}"/>
                    </a:ext>
                  </a:extLst>
                </p14:cNvPr>
                <p14:cNvContentPartPr/>
                <p14:nvPr/>
              </p14:nvContentPartPr>
              <p14:xfrm>
                <a:off x="7698210" y="3966726"/>
                <a:ext cx="163440" cy="9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FBB1717-FE6D-4394-9F8E-AF09911E75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89570" y="3958086"/>
                  <a:ext cx="181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CF8A25C-EF79-4A03-B210-E32B9E086856}"/>
                    </a:ext>
                  </a:extLst>
                </p14:cNvPr>
                <p14:cNvContentPartPr/>
                <p14:nvPr/>
              </p14:nvContentPartPr>
              <p14:xfrm>
                <a:off x="7736370" y="3990126"/>
                <a:ext cx="133560" cy="15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CF8A25C-EF79-4A03-B210-E32B9E08685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727730" y="3981486"/>
                  <a:ext cx="151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4687755-93FE-446D-A692-87D517A94D00}"/>
                    </a:ext>
                  </a:extLst>
                </p14:cNvPr>
                <p14:cNvContentPartPr/>
                <p14:nvPr/>
              </p14:nvContentPartPr>
              <p14:xfrm>
                <a:off x="7788210" y="3845766"/>
                <a:ext cx="123480" cy="189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4687755-93FE-446D-A692-87D517A94D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79210" y="3836766"/>
                  <a:ext cx="1411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1234048-6928-4086-9A01-3BA985130DC8}"/>
              </a:ext>
            </a:extLst>
          </p:cNvPr>
          <p:cNvGrpSpPr/>
          <p:nvPr/>
        </p:nvGrpSpPr>
        <p:grpSpPr>
          <a:xfrm>
            <a:off x="8149650" y="3890766"/>
            <a:ext cx="461160" cy="270720"/>
            <a:chOff x="8149650" y="3890766"/>
            <a:chExt cx="46116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CD795D5-F21F-497C-B48D-AA211864492B}"/>
                    </a:ext>
                  </a:extLst>
                </p14:cNvPr>
                <p14:cNvContentPartPr/>
                <p14:nvPr/>
              </p14:nvContentPartPr>
              <p14:xfrm>
                <a:off x="8149650" y="3905886"/>
                <a:ext cx="115200" cy="138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CD795D5-F21F-497C-B48D-AA211864492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41010" y="3897246"/>
                  <a:ext cx="132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DBFE2C-D6CF-437B-9832-452BEA103EB5}"/>
                    </a:ext>
                  </a:extLst>
                </p14:cNvPr>
                <p14:cNvContentPartPr/>
                <p14:nvPr/>
              </p14:nvContentPartPr>
              <p14:xfrm>
                <a:off x="8278530" y="3905886"/>
                <a:ext cx="55080" cy="107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DBFE2C-D6CF-437B-9832-452BEA103EB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69890" y="3897246"/>
                  <a:ext cx="72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1FE061E-5F2B-4F7B-9965-1494542B693C}"/>
                    </a:ext>
                  </a:extLst>
                </p14:cNvPr>
                <p14:cNvContentPartPr/>
                <p14:nvPr/>
              </p14:nvContentPartPr>
              <p14:xfrm>
                <a:off x="8355210" y="3890766"/>
                <a:ext cx="180360" cy="270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1FE061E-5F2B-4F7B-9965-1494542B693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46570" y="3881766"/>
                  <a:ext cx="198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B9BF575-565E-4BE8-8DF4-6910DCE4C774}"/>
                    </a:ext>
                  </a:extLst>
                </p14:cNvPr>
                <p14:cNvContentPartPr/>
                <p14:nvPr/>
              </p14:nvContentPartPr>
              <p14:xfrm>
                <a:off x="8530890" y="3894366"/>
                <a:ext cx="79920" cy="138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B9BF575-565E-4BE8-8DF4-6910DCE4C7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522250" y="3885726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7F6FC09-1873-4910-85C2-12B8DD95931B}"/>
              </a:ext>
            </a:extLst>
          </p:cNvPr>
          <p:cNvGrpSpPr/>
          <p:nvPr/>
        </p:nvGrpSpPr>
        <p:grpSpPr>
          <a:xfrm>
            <a:off x="8877930" y="3874926"/>
            <a:ext cx="981720" cy="174600"/>
            <a:chOff x="8877930" y="3874926"/>
            <a:chExt cx="98172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A2BBB96-F09B-4F20-9138-2F28EF5AC7D4}"/>
                    </a:ext>
                  </a:extLst>
                </p14:cNvPr>
                <p14:cNvContentPartPr/>
                <p14:nvPr/>
              </p14:nvContentPartPr>
              <p14:xfrm>
                <a:off x="8877930" y="3922806"/>
                <a:ext cx="98280" cy="91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A2BBB96-F09B-4F20-9138-2F28EF5AC7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69290" y="3913806"/>
                  <a:ext cx="115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EB27178-BB16-4521-9554-3D03350DABB7}"/>
                    </a:ext>
                  </a:extLst>
                </p14:cNvPr>
                <p14:cNvContentPartPr/>
                <p14:nvPr/>
              </p14:nvContentPartPr>
              <p14:xfrm>
                <a:off x="9006090" y="3939006"/>
                <a:ext cx="171360" cy="75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EB27178-BB16-4521-9554-3D03350DABB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97090" y="3930006"/>
                  <a:ext cx="189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DD7D917-FF91-440A-8482-AA9944B89451}"/>
                    </a:ext>
                  </a:extLst>
                </p14:cNvPr>
                <p14:cNvContentPartPr/>
                <p14:nvPr/>
              </p14:nvContentPartPr>
              <p14:xfrm>
                <a:off x="9203730" y="3879246"/>
                <a:ext cx="130680" cy="145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DD7D917-FF91-440A-8482-AA9944B8945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95090" y="3870246"/>
                  <a:ext cx="148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DE6D018-CF2C-48F1-B813-EF312C5D41B0}"/>
                    </a:ext>
                  </a:extLst>
                </p14:cNvPr>
                <p14:cNvContentPartPr/>
                <p14:nvPr/>
              </p14:nvContentPartPr>
              <p14:xfrm>
                <a:off x="9242250" y="3922086"/>
                <a:ext cx="133920" cy="11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DE6D018-CF2C-48F1-B813-EF312C5D41B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33610" y="3913446"/>
                  <a:ext cx="15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41E1A61-05BF-4A94-B675-D8BEA6C43728}"/>
                    </a:ext>
                  </a:extLst>
                </p14:cNvPr>
                <p14:cNvContentPartPr/>
                <p14:nvPr/>
              </p14:nvContentPartPr>
              <p14:xfrm>
                <a:off x="9398130" y="3916326"/>
                <a:ext cx="106920" cy="89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41E1A61-05BF-4A94-B675-D8BEA6C4372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389130" y="3907326"/>
                  <a:ext cx="124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201037A-ABC5-4F7E-907B-37412D523228}"/>
                    </a:ext>
                  </a:extLst>
                </p14:cNvPr>
                <p14:cNvContentPartPr/>
                <p14:nvPr/>
              </p14:nvContentPartPr>
              <p14:xfrm>
                <a:off x="9544650" y="3960966"/>
                <a:ext cx="15840" cy="48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201037A-ABC5-4F7E-907B-37412D5232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35650" y="3952326"/>
                  <a:ext cx="33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E37F36-7F30-41E8-BB52-2C57D4B151A6}"/>
                    </a:ext>
                  </a:extLst>
                </p14:cNvPr>
                <p14:cNvContentPartPr/>
                <p14:nvPr/>
              </p14:nvContentPartPr>
              <p14:xfrm>
                <a:off x="9532410" y="3874926"/>
                <a:ext cx="237960" cy="171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E37F36-7F30-41E8-BB52-2C57D4B151A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523770" y="3865926"/>
                  <a:ext cx="255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6660D17-74B8-4D6F-BF19-CBB3C43B69CD}"/>
                    </a:ext>
                  </a:extLst>
                </p14:cNvPr>
                <p14:cNvContentPartPr/>
                <p14:nvPr/>
              </p14:nvContentPartPr>
              <p14:xfrm>
                <a:off x="9757050" y="3941886"/>
                <a:ext cx="102600" cy="107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6660D17-74B8-4D6F-BF19-CBB3C43B69C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48410" y="3932886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5A0C0CA-B8B3-4849-A136-DEB8F1A6251A}"/>
              </a:ext>
            </a:extLst>
          </p:cNvPr>
          <p:cNvGrpSpPr/>
          <p:nvPr/>
        </p:nvGrpSpPr>
        <p:grpSpPr>
          <a:xfrm>
            <a:off x="8533770" y="3578286"/>
            <a:ext cx="677880" cy="137160"/>
            <a:chOff x="8533770" y="3578286"/>
            <a:chExt cx="67788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671BDC5-519E-405C-908C-567BF3D67436}"/>
                    </a:ext>
                  </a:extLst>
                </p14:cNvPr>
                <p14:cNvContentPartPr/>
                <p14:nvPr/>
              </p14:nvContentPartPr>
              <p14:xfrm>
                <a:off x="8533770" y="3602766"/>
                <a:ext cx="220320" cy="98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671BDC5-519E-405C-908C-567BF3D6743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25130" y="3593766"/>
                  <a:ext cx="237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9C2C2A9-6664-49D1-A693-274EF8FAF375}"/>
                    </a:ext>
                  </a:extLst>
                </p14:cNvPr>
                <p14:cNvContentPartPr/>
                <p14:nvPr/>
              </p14:nvContentPartPr>
              <p14:xfrm>
                <a:off x="8769930" y="3609246"/>
                <a:ext cx="38520" cy="87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9C2C2A9-6664-49D1-A693-274EF8FAF37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61290" y="3600246"/>
                  <a:ext cx="5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E1AC78F-143F-4E13-B23E-7B90758D8011}"/>
                    </a:ext>
                  </a:extLst>
                </p14:cNvPr>
                <p14:cNvContentPartPr/>
                <p14:nvPr/>
              </p14:nvContentPartPr>
              <p14:xfrm>
                <a:off x="8856330" y="3618606"/>
                <a:ext cx="120240" cy="96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E1AC78F-143F-4E13-B23E-7B90758D801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47330" y="3609606"/>
                  <a:ext cx="137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B388C43-BF56-407F-9291-25E93AEC5CAF}"/>
                    </a:ext>
                  </a:extLst>
                </p14:cNvPr>
                <p14:cNvContentPartPr/>
                <p14:nvPr/>
              </p14:nvContentPartPr>
              <p14:xfrm>
                <a:off x="9011490" y="3648846"/>
                <a:ext cx="67680" cy="655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B388C43-BF56-407F-9291-25E93AEC5CA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02490" y="3639846"/>
                  <a:ext cx="85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B0399F-F3EC-4D52-B1BC-FC5AAF656166}"/>
                    </a:ext>
                  </a:extLst>
                </p14:cNvPr>
                <p14:cNvContentPartPr/>
                <p14:nvPr/>
              </p14:nvContentPartPr>
              <p14:xfrm>
                <a:off x="9077010" y="3578286"/>
                <a:ext cx="134640" cy="1364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B0399F-F3EC-4D52-B1BC-FC5AAF65616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68370" y="3569646"/>
                  <a:ext cx="1522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93E2E22-D387-4E6D-9301-53650B1D9545}"/>
              </a:ext>
            </a:extLst>
          </p:cNvPr>
          <p:cNvGrpSpPr/>
          <p:nvPr/>
        </p:nvGrpSpPr>
        <p:grpSpPr>
          <a:xfrm>
            <a:off x="10151250" y="3824526"/>
            <a:ext cx="326880" cy="185400"/>
            <a:chOff x="10151250" y="3824526"/>
            <a:chExt cx="3268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0FE381-E4A1-4EF7-99FD-A50B03CED86B}"/>
                    </a:ext>
                  </a:extLst>
                </p14:cNvPr>
                <p14:cNvContentPartPr/>
                <p14:nvPr/>
              </p14:nvContentPartPr>
              <p14:xfrm>
                <a:off x="10151250" y="3909486"/>
                <a:ext cx="146880" cy="79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0FE381-E4A1-4EF7-99FD-A50B03CED8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142250" y="3900846"/>
                  <a:ext cx="164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9C05674-5D72-4284-A30E-0BF7DF0F18A7}"/>
                    </a:ext>
                  </a:extLst>
                </p14:cNvPr>
                <p14:cNvContentPartPr/>
                <p14:nvPr/>
              </p14:nvContentPartPr>
              <p14:xfrm>
                <a:off x="10289130" y="3850806"/>
                <a:ext cx="45720" cy="129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9C05674-5D72-4284-A30E-0BF7DF0F18A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80490" y="3842166"/>
                  <a:ext cx="63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4FE6C18-49E6-4189-9B77-D91F3D266537}"/>
                    </a:ext>
                  </a:extLst>
                </p14:cNvPr>
                <p14:cNvContentPartPr/>
                <p14:nvPr/>
              </p14:nvContentPartPr>
              <p14:xfrm>
                <a:off x="10412970" y="3824526"/>
                <a:ext cx="65160" cy="185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4FE6C18-49E6-4189-9B77-D91F3D26653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03970" y="3815526"/>
                  <a:ext cx="828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5D09FA2-3CCD-4F29-820E-72805BFF29B5}"/>
              </a:ext>
            </a:extLst>
          </p:cNvPr>
          <p:cNvGrpSpPr/>
          <p:nvPr/>
        </p:nvGrpSpPr>
        <p:grpSpPr>
          <a:xfrm>
            <a:off x="10695210" y="3836046"/>
            <a:ext cx="326880" cy="181800"/>
            <a:chOff x="10695210" y="3836046"/>
            <a:chExt cx="3268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6DC2EE-7C42-44F9-B784-631FE693EE0D}"/>
                    </a:ext>
                  </a:extLst>
                </p14:cNvPr>
                <p14:cNvContentPartPr/>
                <p14:nvPr/>
              </p14:nvContentPartPr>
              <p14:xfrm>
                <a:off x="10695210" y="3882846"/>
                <a:ext cx="84240" cy="123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6DC2EE-7C42-44F9-B784-631FE693EE0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86570" y="3873846"/>
                  <a:ext cx="101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C180A3E-7999-4299-B984-B641907ED96B}"/>
                    </a:ext>
                  </a:extLst>
                </p14:cNvPr>
                <p14:cNvContentPartPr/>
                <p14:nvPr/>
              </p14:nvContentPartPr>
              <p14:xfrm>
                <a:off x="10742010" y="3867726"/>
                <a:ext cx="158400" cy="150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C180A3E-7999-4299-B984-B641907ED96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33010" y="3858726"/>
                  <a:ext cx="176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FDD4727-F91F-4A1C-97E7-AA42074E5D07}"/>
                    </a:ext>
                  </a:extLst>
                </p14:cNvPr>
                <p14:cNvContentPartPr/>
                <p14:nvPr/>
              </p14:nvContentPartPr>
              <p14:xfrm>
                <a:off x="10887450" y="3857646"/>
                <a:ext cx="94320" cy="129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FDD4727-F91F-4A1C-97E7-AA42074E5D0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78810" y="3848646"/>
                  <a:ext cx="111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D104A90-760B-43C3-8835-317A0680C655}"/>
                    </a:ext>
                  </a:extLst>
                </p14:cNvPr>
                <p14:cNvContentPartPr/>
                <p14:nvPr/>
              </p14:nvContentPartPr>
              <p14:xfrm>
                <a:off x="11003370" y="3836046"/>
                <a:ext cx="18720" cy="152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D104A90-760B-43C3-8835-317A0680C65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94730" y="3827046"/>
                  <a:ext cx="363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269BC9D-1B8D-40DB-9684-A754BEDD24A4}"/>
              </a:ext>
            </a:extLst>
          </p:cNvPr>
          <p:cNvGrpSpPr/>
          <p:nvPr/>
        </p:nvGrpSpPr>
        <p:grpSpPr>
          <a:xfrm>
            <a:off x="11251410" y="3824526"/>
            <a:ext cx="164160" cy="151560"/>
            <a:chOff x="11251410" y="3824526"/>
            <a:chExt cx="16416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CD3A96E-4062-4F37-B572-CD8547C5094C}"/>
                    </a:ext>
                  </a:extLst>
                </p14:cNvPr>
                <p14:cNvContentPartPr/>
                <p14:nvPr/>
              </p14:nvContentPartPr>
              <p14:xfrm>
                <a:off x="11251410" y="3824526"/>
                <a:ext cx="70920" cy="151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CD3A96E-4062-4F37-B572-CD8547C5094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42410" y="3815886"/>
                  <a:ext cx="88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93285FD-3AC1-4010-A4BA-DB7B144A4359}"/>
                    </a:ext>
                  </a:extLst>
                </p14:cNvPr>
                <p14:cNvContentPartPr/>
                <p14:nvPr/>
              </p14:nvContentPartPr>
              <p14:xfrm>
                <a:off x="11283090" y="3905526"/>
                <a:ext cx="132480" cy="63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93285FD-3AC1-4010-A4BA-DB7B144A435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74450" y="3896526"/>
                  <a:ext cx="1501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E74A63E-7D25-46B8-A2E7-BF0AD2B6090A}"/>
              </a:ext>
            </a:extLst>
          </p:cNvPr>
          <p:cNvGrpSpPr/>
          <p:nvPr/>
        </p:nvGrpSpPr>
        <p:grpSpPr>
          <a:xfrm>
            <a:off x="11604570" y="3788526"/>
            <a:ext cx="524880" cy="294840"/>
            <a:chOff x="11604570" y="3788526"/>
            <a:chExt cx="52488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1E853EA-2C4C-4008-8C36-40CDF412EF75}"/>
                    </a:ext>
                  </a:extLst>
                </p14:cNvPr>
                <p14:cNvContentPartPr/>
                <p14:nvPr/>
              </p14:nvContentPartPr>
              <p14:xfrm>
                <a:off x="11652810" y="3818406"/>
                <a:ext cx="29880" cy="155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1E853EA-2C4C-4008-8C36-40CDF412EF7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644170" y="3809406"/>
                  <a:ext cx="47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CF51060-9AD7-4A12-99AE-7D26DE724863}"/>
                    </a:ext>
                  </a:extLst>
                </p14:cNvPr>
                <p14:cNvContentPartPr/>
                <p14:nvPr/>
              </p14:nvContentPartPr>
              <p14:xfrm>
                <a:off x="11604570" y="3842166"/>
                <a:ext cx="151560" cy="111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CF51060-9AD7-4A12-99AE-7D26DE72486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95570" y="3833526"/>
                  <a:ext cx="169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A1AD242-7BB0-4019-98BC-F302DCD91237}"/>
                    </a:ext>
                  </a:extLst>
                </p14:cNvPr>
                <p14:cNvContentPartPr/>
                <p14:nvPr/>
              </p14:nvContentPartPr>
              <p14:xfrm>
                <a:off x="11810130" y="3882486"/>
                <a:ext cx="71280" cy="2008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A1AD242-7BB0-4019-98BC-F302DCD912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801130" y="3873486"/>
                  <a:ext cx="88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F6BECAC-2034-41CB-974E-419A2298874C}"/>
                    </a:ext>
                  </a:extLst>
                </p14:cNvPr>
                <p14:cNvContentPartPr/>
                <p14:nvPr/>
              </p14:nvContentPartPr>
              <p14:xfrm>
                <a:off x="11932890" y="3788526"/>
                <a:ext cx="82800" cy="177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F6BECAC-2034-41CB-974E-419A2298874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923890" y="3779886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CCA836-AEB3-4E91-981A-35A127B78186}"/>
                    </a:ext>
                  </a:extLst>
                </p14:cNvPr>
                <p14:cNvContentPartPr/>
                <p14:nvPr/>
              </p14:nvContentPartPr>
              <p14:xfrm>
                <a:off x="12052410" y="3812646"/>
                <a:ext cx="37080" cy="173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CCA836-AEB3-4E91-981A-35A127B7818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2043410" y="3803646"/>
                  <a:ext cx="54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29A27A2-2109-48A7-97D1-B03116B84C40}"/>
                    </a:ext>
                  </a:extLst>
                </p14:cNvPr>
                <p14:cNvContentPartPr/>
                <p14:nvPr/>
              </p14:nvContentPartPr>
              <p14:xfrm>
                <a:off x="12120090" y="3951606"/>
                <a:ext cx="9360" cy="3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29A27A2-2109-48A7-97D1-B03116B84C4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111090" y="3942606"/>
                  <a:ext cx="270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1C8E2CC-F008-4506-8CDB-5AB5ECF3A4BE}"/>
              </a:ext>
            </a:extLst>
          </p:cNvPr>
          <p:cNvGrpSpPr/>
          <p:nvPr/>
        </p:nvGrpSpPr>
        <p:grpSpPr>
          <a:xfrm>
            <a:off x="2570730" y="1044966"/>
            <a:ext cx="1135800" cy="505800"/>
            <a:chOff x="2570730" y="1044966"/>
            <a:chExt cx="113580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41D8F7A-7687-4CB0-82BE-FBD86500DB22}"/>
                    </a:ext>
                  </a:extLst>
                </p14:cNvPr>
                <p14:cNvContentPartPr/>
                <p14:nvPr/>
              </p14:nvContentPartPr>
              <p14:xfrm>
                <a:off x="2639490" y="1112646"/>
                <a:ext cx="34560" cy="438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41D8F7A-7687-4CB0-82BE-FBD86500DB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30490" y="1104006"/>
                  <a:ext cx="522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CA46CA2-D960-448A-A417-7AFEFAE37D8D}"/>
                    </a:ext>
                  </a:extLst>
                </p14:cNvPr>
                <p14:cNvContentPartPr/>
                <p14:nvPr/>
              </p14:nvContentPartPr>
              <p14:xfrm>
                <a:off x="2570730" y="1044966"/>
                <a:ext cx="1083240" cy="4690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CA46CA2-D960-448A-A417-7AFEFAE37D8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61730" y="1035966"/>
                  <a:ext cx="11008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AF45762-1314-4259-9B29-03FCA7A2CEA7}"/>
                    </a:ext>
                  </a:extLst>
                </p14:cNvPr>
                <p14:cNvContentPartPr/>
                <p14:nvPr/>
              </p14:nvContentPartPr>
              <p14:xfrm>
                <a:off x="2664690" y="1494966"/>
                <a:ext cx="1041840" cy="40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AF45762-1314-4259-9B29-03FCA7A2CEA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56050" y="1485966"/>
                  <a:ext cx="10594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72112A4-54D3-4945-8681-49AE00A036C0}"/>
              </a:ext>
            </a:extLst>
          </p:cNvPr>
          <p:cNvGrpSpPr/>
          <p:nvPr/>
        </p:nvGrpSpPr>
        <p:grpSpPr>
          <a:xfrm>
            <a:off x="1878810" y="4396566"/>
            <a:ext cx="901080" cy="313920"/>
            <a:chOff x="1878810" y="4396566"/>
            <a:chExt cx="90108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852FE42-2D48-4D8E-942D-629D04EE1218}"/>
                    </a:ext>
                  </a:extLst>
                </p14:cNvPr>
                <p14:cNvContentPartPr/>
                <p14:nvPr/>
              </p14:nvContentPartPr>
              <p14:xfrm>
                <a:off x="1878810" y="4464606"/>
                <a:ext cx="116640" cy="1216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852FE42-2D48-4D8E-942D-629D04EE121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70170" y="4455966"/>
                  <a:ext cx="13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69EEB42-B099-490F-B19E-1A58F2010AB9}"/>
                    </a:ext>
                  </a:extLst>
                </p14:cNvPr>
                <p14:cNvContentPartPr/>
                <p14:nvPr/>
              </p14:nvContentPartPr>
              <p14:xfrm>
                <a:off x="2024250" y="4396566"/>
                <a:ext cx="104760" cy="214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69EEB42-B099-490F-B19E-1A58F2010A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15610" y="4387566"/>
                  <a:ext cx="122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AB65734-CA98-46F0-8B72-529C9D7A7C39}"/>
                    </a:ext>
                  </a:extLst>
                </p14:cNvPr>
                <p14:cNvContentPartPr/>
                <p14:nvPr/>
              </p14:nvContentPartPr>
              <p14:xfrm>
                <a:off x="2118930" y="4414566"/>
                <a:ext cx="115200" cy="295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AB65734-CA98-46F0-8B72-529C9D7A7C3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10290" y="4405926"/>
                  <a:ext cx="132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50C7D74-9801-4F1F-830F-B3968461B5B3}"/>
                    </a:ext>
                  </a:extLst>
                </p14:cNvPr>
                <p14:cNvContentPartPr/>
                <p14:nvPr/>
              </p14:nvContentPartPr>
              <p14:xfrm>
                <a:off x="2226570" y="4472166"/>
                <a:ext cx="75600" cy="78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50C7D74-9801-4F1F-830F-B3968461B5B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17930" y="4463166"/>
                  <a:ext cx="93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75166EC-F0BF-4178-9610-6B8B41628734}"/>
                    </a:ext>
                  </a:extLst>
                </p14:cNvPr>
                <p14:cNvContentPartPr/>
                <p14:nvPr/>
              </p14:nvContentPartPr>
              <p14:xfrm>
                <a:off x="2349330" y="4412046"/>
                <a:ext cx="150120" cy="178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75166EC-F0BF-4178-9610-6B8B4162873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40690" y="4403406"/>
                  <a:ext cx="167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554CDAA-0914-464C-98AF-B9351D1267CD}"/>
                    </a:ext>
                  </a:extLst>
                </p14:cNvPr>
                <p14:cNvContentPartPr/>
                <p14:nvPr/>
              </p14:nvContentPartPr>
              <p14:xfrm>
                <a:off x="2411250" y="4443726"/>
                <a:ext cx="177480" cy="112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554CDAA-0914-464C-98AF-B9351D1267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402250" y="4435086"/>
                  <a:ext cx="195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5806D4E-1E7E-4250-AC49-FAFF0264A59F}"/>
                    </a:ext>
                  </a:extLst>
                </p14:cNvPr>
                <p14:cNvContentPartPr/>
                <p14:nvPr/>
              </p14:nvContentPartPr>
              <p14:xfrm>
                <a:off x="2601690" y="4483686"/>
                <a:ext cx="73800" cy="84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5806D4E-1E7E-4250-AC49-FAFF0264A59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593050" y="4474686"/>
                  <a:ext cx="91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7A7728-064C-493D-BB41-36E6625D2F8F}"/>
                    </a:ext>
                  </a:extLst>
                </p14:cNvPr>
                <p14:cNvContentPartPr/>
                <p14:nvPr/>
              </p14:nvContentPartPr>
              <p14:xfrm>
                <a:off x="2690970" y="4485846"/>
                <a:ext cx="88920" cy="99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7A7728-064C-493D-BB41-36E6625D2F8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681970" y="4476846"/>
                  <a:ext cx="1065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976D8FA-AE47-4BB5-A47F-7DAFB84547F5}"/>
              </a:ext>
            </a:extLst>
          </p:cNvPr>
          <p:cNvGrpSpPr/>
          <p:nvPr/>
        </p:nvGrpSpPr>
        <p:grpSpPr>
          <a:xfrm>
            <a:off x="2976810" y="4383246"/>
            <a:ext cx="854640" cy="290520"/>
            <a:chOff x="2976810" y="4383246"/>
            <a:chExt cx="8546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626849B-5449-4870-80F9-DD08E3BCCF57}"/>
                    </a:ext>
                  </a:extLst>
                </p14:cNvPr>
                <p14:cNvContentPartPr/>
                <p14:nvPr/>
              </p14:nvContentPartPr>
              <p14:xfrm>
                <a:off x="3051330" y="4383246"/>
                <a:ext cx="79920" cy="290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626849B-5449-4870-80F9-DD08E3BCCF5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042690" y="4374606"/>
                  <a:ext cx="97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7ADD92A-F3BD-4302-AC89-5BC473964F00}"/>
                    </a:ext>
                  </a:extLst>
                </p14:cNvPr>
                <p14:cNvContentPartPr/>
                <p14:nvPr/>
              </p14:nvContentPartPr>
              <p14:xfrm>
                <a:off x="2976810" y="4500606"/>
                <a:ext cx="402120" cy="73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7ADD92A-F3BD-4302-AC89-5BC473964F0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68170" y="4491966"/>
                  <a:ext cx="419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280E59C-C9DA-4DEA-9B7C-E62DCEE34CFF}"/>
                    </a:ext>
                  </a:extLst>
                </p14:cNvPr>
                <p14:cNvContentPartPr/>
                <p14:nvPr/>
              </p14:nvContentPartPr>
              <p14:xfrm>
                <a:off x="3401970" y="4401246"/>
                <a:ext cx="131040" cy="164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280E59C-C9DA-4DEA-9B7C-E62DCEE34C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393330" y="4392246"/>
                  <a:ext cx="14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849F0BB-C00A-4D01-8D23-F5EF6FFDB7B0}"/>
                    </a:ext>
                  </a:extLst>
                </p14:cNvPr>
                <p14:cNvContentPartPr/>
                <p14:nvPr/>
              </p14:nvContentPartPr>
              <p14:xfrm>
                <a:off x="3447330" y="4440486"/>
                <a:ext cx="176040" cy="918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849F0BB-C00A-4D01-8D23-F5EF6FFDB7B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438330" y="4431486"/>
                  <a:ext cx="193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8B08C14-F754-4529-84ED-8EE8C726394E}"/>
                    </a:ext>
                  </a:extLst>
                </p14:cNvPr>
                <p14:cNvContentPartPr/>
                <p14:nvPr/>
              </p14:nvContentPartPr>
              <p14:xfrm>
                <a:off x="3642810" y="4494126"/>
                <a:ext cx="188640" cy="87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8B08C14-F754-4529-84ED-8EE8C726394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634170" y="4485126"/>
                  <a:ext cx="2062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DE9B5F1-27B5-4E7F-BDAA-6EC9D4C52AC8}"/>
              </a:ext>
            </a:extLst>
          </p:cNvPr>
          <p:cNvGrpSpPr/>
          <p:nvPr/>
        </p:nvGrpSpPr>
        <p:grpSpPr>
          <a:xfrm>
            <a:off x="4811370" y="4410246"/>
            <a:ext cx="1445040" cy="324720"/>
            <a:chOff x="4811370" y="4410246"/>
            <a:chExt cx="144504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E163A75-1F90-4104-8F8C-831271371F80}"/>
                    </a:ext>
                  </a:extLst>
                </p14:cNvPr>
                <p14:cNvContentPartPr/>
                <p14:nvPr/>
              </p14:nvContentPartPr>
              <p14:xfrm>
                <a:off x="4811370" y="4410246"/>
                <a:ext cx="146520" cy="234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E163A75-1F90-4104-8F8C-831271371F8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802730" y="4401606"/>
                  <a:ext cx="164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C0CBDB7-375C-404F-BB0A-1EB275B8E25B}"/>
                    </a:ext>
                  </a:extLst>
                </p14:cNvPr>
                <p14:cNvContentPartPr/>
                <p14:nvPr/>
              </p14:nvContentPartPr>
              <p14:xfrm>
                <a:off x="5083170" y="4492326"/>
                <a:ext cx="97200" cy="1087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C0CBDB7-375C-404F-BB0A-1EB275B8E25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074170" y="4483686"/>
                  <a:ext cx="11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A60B193-A6B9-49D7-9098-8F8C765AEAFE}"/>
                    </a:ext>
                  </a:extLst>
                </p14:cNvPr>
                <p14:cNvContentPartPr/>
                <p14:nvPr/>
              </p14:nvContentPartPr>
              <p14:xfrm>
                <a:off x="5240850" y="4576926"/>
                <a:ext cx="68400" cy="42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A60B193-A6B9-49D7-9098-8F8C765AEAF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32210" y="4568286"/>
                  <a:ext cx="86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AA8EB87-2CFC-47B8-9B97-7FC4B4649D82}"/>
                    </a:ext>
                  </a:extLst>
                </p14:cNvPr>
                <p14:cNvContentPartPr/>
                <p14:nvPr/>
              </p14:nvContentPartPr>
              <p14:xfrm>
                <a:off x="5473770" y="4479366"/>
                <a:ext cx="56520" cy="135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AA8EB87-2CFC-47B8-9B97-7FC4B4649D8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464770" y="4470366"/>
                  <a:ext cx="7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30E1793-7936-4A2B-B067-516F6FCF5E91}"/>
                    </a:ext>
                  </a:extLst>
                </p14:cNvPr>
                <p14:cNvContentPartPr/>
                <p14:nvPr/>
              </p14:nvContentPartPr>
              <p14:xfrm>
                <a:off x="5458290" y="4489806"/>
                <a:ext cx="249480" cy="127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30E1793-7936-4A2B-B067-516F6FCF5E9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449650" y="4480806"/>
                  <a:ext cx="267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36D39BA-08DA-4D5C-AABD-C55CC69EC6AC}"/>
                    </a:ext>
                  </a:extLst>
                </p14:cNvPr>
                <p14:cNvContentPartPr/>
                <p14:nvPr/>
              </p14:nvContentPartPr>
              <p14:xfrm>
                <a:off x="5797410" y="4484046"/>
                <a:ext cx="124920" cy="1213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36D39BA-08DA-4D5C-AABD-C55CC69EC6A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788770" y="4475406"/>
                  <a:ext cx="142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8208659-A40F-4524-9DEA-811AA5EE29C6}"/>
                    </a:ext>
                  </a:extLst>
                </p14:cNvPr>
                <p14:cNvContentPartPr/>
                <p14:nvPr/>
              </p14:nvContentPartPr>
              <p14:xfrm>
                <a:off x="5955090" y="4500966"/>
                <a:ext cx="118080" cy="234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8208659-A40F-4524-9DEA-811AA5EE29C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946450" y="4491966"/>
                  <a:ext cx="135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A222CEA-D1C7-441A-8764-432E5D98C0A8}"/>
                    </a:ext>
                  </a:extLst>
                </p14:cNvPr>
                <p14:cNvContentPartPr/>
                <p14:nvPr/>
              </p14:nvContentPartPr>
              <p14:xfrm>
                <a:off x="6107010" y="4417446"/>
                <a:ext cx="149400" cy="183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A222CEA-D1C7-441A-8764-432E5D98C0A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098010" y="4408806"/>
                  <a:ext cx="1670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743D3F0-02B5-43E5-84B4-56F630E2BED9}"/>
              </a:ext>
            </a:extLst>
          </p:cNvPr>
          <p:cNvGrpSpPr/>
          <p:nvPr/>
        </p:nvGrpSpPr>
        <p:grpSpPr>
          <a:xfrm>
            <a:off x="3921810" y="4427166"/>
            <a:ext cx="676080" cy="210240"/>
            <a:chOff x="3921810" y="4427166"/>
            <a:chExt cx="67608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C319EC0-6F28-4142-AEB2-0EEEBCF15509}"/>
                    </a:ext>
                  </a:extLst>
                </p14:cNvPr>
                <p14:cNvContentPartPr/>
                <p14:nvPr/>
              </p14:nvContentPartPr>
              <p14:xfrm>
                <a:off x="3926130" y="4497366"/>
                <a:ext cx="6120" cy="6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C319EC0-6F28-4142-AEB2-0EEEBCF1550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17490" y="4488726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EB6635C-6F67-4CFF-9A28-9A30FDD31C44}"/>
                    </a:ext>
                  </a:extLst>
                </p14:cNvPr>
                <p14:cNvContentPartPr/>
                <p14:nvPr/>
              </p14:nvContentPartPr>
              <p14:xfrm>
                <a:off x="3921810" y="4533006"/>
                <a:ext cx="35280" cy="64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EB6635C-6F67-4CFF-9A28-9A30FDD31C4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13170" y="4524006"/>
                  <a:ext cx="52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E01E51C-0A05-4550-B30E-B1C38E835AF2}"/>
                    </a:ext>
                  </a:extLst>
                </p14:cNvPr>
                <p14:cNvContentPartPr/>
                <p14:nvPr/>
              </p14:nvContentPartPr>
              <p14:xfrm>
                <a:off x="4035930" y="4513926"/>
                <a:ext cx="81360" cy="107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E01E51C-0A05-4550-B30E-B1C38E835AF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26930" y="4505286"/>
                  <a:ext cx="99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2FDE632-AFC0-4DE7-AE08-CDA99A85DB24}"/>
                    </a:ext>
                  </a:extLst>
                </p14:cNvPr>
                <p14:cNvContentPartPr/>
                <p14:nvPr/>
              </p14:nvContentPartPr>
              <p14:xfrm>
                <a:off x="4155450" y="4489806"/>
                <a:ext cx="53640" cy="1234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2FDE632-AFC0-4DE7-AE08-CDA99A85DB2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46810" y="4480806"/>
                  <a:ext cx="71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AD8AFCB-99E7-4B73-B51E-47E7F1FBE5FC}"/>
                    </a:ext>
                  </a:extLst>
                </p14:cNvPr>
                <p14:cNvContentPartPr/>
                <p14:nvPr/>
              </p14:nvContentPartPr>
              <p14:xfrm>
                <a:off x="4224210" y="4476846"/>
                <a:ext cx="73080" cy="154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AD8AFCB-99E7-4B73-B51E-47E7F1FBE5F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15210" y="4468206"/>
                  <a:ext cx="90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87B3D48-A35C-4A69-80E3-E1F79B325724}"/>
                    </a:ext>
                  </a:extLst>
                </p14:cNvPr>
                <p14:cNvContentPartPr/>
                <p14:nvPr/>
              </p14:nvContentPartPr>
              <p14:xfrm>
                <a:off x="4335090" y="4427166"/>
                <a:ext cx="262800" cy="210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87B3D48-A35C-4A69-80E3-E1F79B32572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26450" y="4418166"/>
                  <a:ext cx="28044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28E27C82-C230-4BF9-8C28-CB0BBA7881F5}"/>
                  </a:ext>
                </a:extLst>
              </p14:cNvPr>
              <p14:cNvContentPartPr/>
              <p14:nvPr/>
            </p14:nvContentPartPr>
            <p14:xfrm>
              <a:off x="6728010" y="4554606"/>
              <a:ext cx="360" cy="3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28E27C82-C230-4BF9-8C28-CB0BBA7881F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719370" y="454560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AD671EBD-D45F-44D2-B645-841E57BC9F9D}"/>
              </a:ext>
            </a:extLst>
          </p:cNvPr>
          <p:cNvGrpSpPr/>
          <p:nvPr/>
        </p:nvGrpSpPr>
        <p:grpSpPr>
          <a:xfrm>
            <a:off x="6695970" y="4430766"/>
            <a:ext cx="727200" cy="195840"/>
            <a:chOff x="6695970" y="4430766"/>
            <a:chExt cx="72720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A78D492-8E6B-4E7E-8A5E-2ECF093C1800}"/>
                    </a:ext>
                  </a:extLst>
                </p14:cNvPr>
                <p14:cNvContentPartPr/>
                <p14:nvPr/>
              </p14:nvContentPartPr>
              <p14:xfrm>
                <a:off x="6695970" y="4457046"/>
                <a:ext cx="115200" cy="1533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A78D492-8E6B-4E7E-8A5E-2ECF093C180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686970" y="4448046"/>
                  <a:ext cx="132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9872CD1-9C2B-4D65-AC98-75F75CA323EF}"/>
                    </a:ext>
                  </a:extLst>
                </p14:cNvPr>
                <p14:cNvContentPartPr/>
                <p14:nvPr/>
              </p14:nvContentPartPr>
              <p14:xfrm>
                <a:off x="6882450" y="4494126"/>
                <a:ext cx="73080" cy="1018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9872CD1-9C2B-4D65-AC98-75F75CA323E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873810" y="4485126"/>
                  <a:ext cx="9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00448C-4E64-42A6-BF73-12ACB1954BBA}"/>
                    </a:ext>
                  </a:extLst>
                </p14:cNvPr>
                <p14:cNvContentPartPr/>
                <p14:nvPr/>
              </p14:nvContentPartPr>
              <p14:xfrm>
                <a:off x="7011330" y="4485846"/>
                <a:ext cx="202320" cy="140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00448C-4E64-42A6-BF73-12ACB1954BB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002330" y="4477206"/>
                  <a:ext cx="219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71C7274-066C-4524-9F25-C078E80A36A9}"/>
                    </a:ext>
                  </a:extLst>
                </p14:cNvPr>
                <p14:cNvContentPartPr/>
                <p14:nvPr/>
              </p14:nvContentPartPr>
              <p14:xfrm>
                <a:off x="7108530" y="4490886"/>
                <a:ext cx="116280" cy="95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71C7274-066C-4524-9F25-C078E80A36A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99530" y="4481886"/>
                  <a:ext cx="133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A28CCF3-87D7-499D-8FBB-D01C3A998DA0}"/>
                    </a:ext>
                  </a:extLst>
                </p14:cNvPr>
                <p14:cNvContentPartPr/>
                <p14:nvPr/>
              </p14:nvContentPartPr>
              <p14:xfrm>
                <a:off x="7278450" y="4430766"/>
                <a:ext cx="144720" cy="1666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A28CCF3-87D7-499D-8FBB-D01C3A998DA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69810" y="4421766"/>
                  <a:ext cx="16236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04EDEC14-E463-4DA5-A010-08C1F8E9121C}"/>
                  </a:ext>
                </a:extLst>
              </p14:cNvPr>
              <p14:cNvContentPartPr/>
              <p14:nvPr/>
            </p14:nvContentPartPr>
            <p14:xfrm>
              <a:off x="7877130" y="4493046"/>
              <a:ext cx="214560" cy="9828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04EDEC14-E463-4DA5-A010-08C1F8E9121C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868130" y="4484406"/>
                <a:ext cx="23220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50AD686-51AE-4002-AC1E-8A241D4D3121}"/>
              </a:ext>
            </a:extLst>
          </p:cNvPr>
          <p:cNvGrpSpPr/>
          <p:nvPr/>
        </p:nvGrpSpPr>
        <p:grpSpPr>
          <a:xfrm>
            <a:off x="8355210" y="4419966"/>
            <a:ext cx="1268640" cy="394200"/>
            <a:chOff x="8355210" y="4419966"/>
            <a:chExt cx="126864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82E78AE-FD02-4DAF-8CE7-26C19C1009F5}"/>
                    </a:ext>
                  </a:extLst>
                </p14:cNvPr>
                <p14:cNvContentPartPr/>
                <p14:nvPr/>
              </p14:nvContentPartPr>
              <p14:xfrm>
                <a:off x="8355210" y="4442286"/>
                <a:ext cx="136800" cy="1969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82E78AE-FD02-4DAF-8CE7-26C19C1009F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346210" y="4433286"/>
                  <a:ext cx="154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628142D-479A-4FF9-B180-42BAF89A0A16}"/>
                    </a:ext>
                  </a:extLst>
                </p14:cNvPr>
                <p14:cNvContentPartPr/>
                <p14:nvPr/>
              </p14:nvContentPartPr>
              <p14:xfrm>
                <a:off x="8578410" y="4510686"/>
                <a:ext cx="88560" cy="100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628142D-479A-4FF9-B180-42BAF89A0A1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69770" y="4501686"/>
                  <a:ext cx="106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407EE6D-4F4D-4CCE-9B4D-22B73C97DA01}"/>
                    </a:ext>
                  </a:extLst>
                </p14:cNvPr>
                <p14:cNvContentPartPr/>
                <p14:nvPr/>
              </p14:nvContentPartPr>
              <p14:xfrm>
                <a:off x="8701890" y="4609686"/>
                <a:ext cx="72360" cy="46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407EE6D-4F4D-4CCE-9B4D-22B73C97DA0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693250" y="4600686"/>
                  <a:ext cx="90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5CFCD4E-5B22-4CDB-9BA6-9F04F6D3878E}"/>
                    </a:ext>
                  </a:extLst>
                </p14:cNvPr>
                <p14:cNvContentPartPr/>
                <p14:nvPr/>
              </p14:nvContentPartPr>
              <p14:xfrm>
                <a:off x="8906370" y="4520406"/>
                <a:ext cx="62640" cy="113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5CFCD4E-5B22-4CDB-9BA6-9F04F6D387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97730" y="4511766"/>
                  <a:ext cx="80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9CB070E-4577-4335-AE9E-2C39ECECCD46}"/>
                    </a:ext>
                  </a:extLst>
                </p14:cNvPr>
                <p14:cNvContentPartPr/>
                <p14:nvPr/>
              </p14:nvContentPartPr>
              <p14:xfrm>
                <a:off x="8886930" y="4537326"/>
                <a:ext cx="103320" cy="103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9CB070E-4577-4335-AE9E-2C39ECECCD4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77930" y="4528326"/>
                  <a:ext cx="12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2754DE1-53BC-46AF-A35D-A9C2C8C10000}"/>
                    </a:ext>
                  </a:extLst>
                </p14:cNvPr>
                <p14:cNvContentPartPr/>
                <p14:nvPr/>
              </p14:nvContentPartPr>
              <p14:xfrm>
                <a:off x="9039570" y="4585206"/>
                <a:ext cx="52560" cy="72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2754DE1-53BC-46AF-A35D-A9C2C8C1000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030930" y="4576206"/>
                  <a:ext cx="70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AC26527-9C33-43F6-9934-14B5D952606F}"/>
                    </a:ext>
                  </a:extLst>
                </p14:cNvPr>
                <p14:cNvContentPartPr/>
                <p14:nvPr/>
              </p14:nvContentPartPr>
              <p14:xfrm>
                <a:off x="9162690" y="4517526"/>
                <a:ext cx="122760" cy="121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AC26527-9C33-43F6-9934-14B5D952606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54050" y="4508526"/>
                  <a:ext cx="140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D0EB7C2-7288-40D4-A405-61D2DE2A242E}"/>
                    </a:ext>
                  </a:extLst>
                </p14:cNvPr>
                <p14:cNvContentPartPr/>
                <p14:nvPr/>
              </p14:nvContentPartPr>
              <p14:xfrm>
                <a:off x="9311370" y="4543806"/>
                <a:ext cx="123120" cy="270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D0EB7C2-7288-40D4-A405-61D2DE2A242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302730" y="4535166"/>
                  <a:ext cx="140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86E6388-F4AD-4475-8C8A-1EB2070706E5}"/>
                    </a:ext>
                  </a:extLst>
                </p14:cNvPr>
                <p14:cNvContentPartPr/>
                <p14:nvPr/>
              </p14:nvContentPartPr>
              <p14:xfrm>
                <a:off x="9450690" y="4419966"/>
                <a:ext cx="173160" cy="2350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86E6388-F4AD-4475-8C8A-1EB2070706E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441690" y="4410966"/>
                  <a:ext cx="19080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C8C49784-2EE8-4E49-9B03-5FF1ED604235}"/>
                  </a:ext>
                </a:extLst>
              </p14:cNvPr>
              <p14:cNvContentPartPr/>
              <p14:nvPr/>
            </p14:nvContentPartPr>
            <p14:xfrm>
              <a:off x="10049370" y="4459926"/>
              <a:ext cx="102600" cy="1602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C8C49784-2EE8-4E49-9B03-5FF1ED60423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040730" y="4451286"/>
                <a:ext cx="1202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7AFD4CD-DAF0-4314-A349-97151C51E28A}"/>
              </a:ext>
            </a:extLst>
          </p:cNvPr>
          <p:cNvGrpSpPr/>
          <p:nvPr/>
        </p:nvGrpSpPr>
        <p:grpSpPr>
          <a:xfrm>
            <a:off x="6387090" y="4455966"/>
            <a:ext cx="143640" cy="137880"/>
            <a:chOff x="6387090" y="4455966"/>
            <a:chExt cx="14364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FCA5ED5-E021-453C-A4C7-0E19443E576D}"/>
                    </a:ext>
                  </a:extLst>
                </p14:cNvPr>
                <p14:cNvContentPartPr/>
                <p14:nvPr/>
              </p14:nvContentPartPr>
              <p14:xfrm>
                <a:off x="6387090" y="4455966"/>
                <a:ext cx="123120" cy="108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FCA5ED5-E021-453C-A4C7-0E19443E576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78090" y="4446966"/>
                  <a:ext cx="140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2EAB9A8-0796-4CBB-882A-F7143DDF99DA}"/>
                    </a:ext>
                  </a:extLst>
                </p14:cNvPr>
                <p14:cNvContentPartPr/>
                <p14:nvPr/>
              </p14:nvContentPartPr>
              <p14:xfrm>
                <a:off x="6411930" y="4536606"/>
                <a:ext cx="118800" cy="57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2EAB9A8-0796-4CBB-882A-F7143DDF99D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403290" y="4527966"/>
                  <a:ext cx="1364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2D76EAA-5F8A-4973-A1D1-BCB65AC0301E}"/>
              </a:ext>
            </a:extLst>
          </p:cNvPr>
          <p:cNvGrpSpPr/>
          <p:nvPr/>
        </p:nvGrpSpPr>
        <p:grpSpPr>
          <a:xfrm>
            <a:off x="9755250" y="4457766"/>
            <a:ext cx="142560" cy="149400"/>
            <a:chOff x="9755250" y="4457766"/>
            <a:chExt cx="14256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68A0DFD-8496-4672-9AE1-8F2E58F410D1}"/>
                    </a:ext>
                  </a:extLst>
                </p14:cNvPr>
                <p14:cNvContentPartPr/>
                <p14:nvPr/>
              </p14:nvContentPartPr>
              <p14:xfrm>
                <a:off x="9755250" y="4457766"/>
                <a:ext cx="138960" cy="1267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68A0DFD-8496-4672-9AE1-8F2E58F410D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746250" y="4448766"/>
                  <a:ext cx="156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6911F70-6A13-4112-A20B-8F2791A7719E}"/>
                    </a:ext>
                  </a:extLst>
                </p14:cNvPr>
                <p14:cNvContentPartPr/>
                <p14:nvPr/>
              </p14:nvContentPartPr>
              <p14:xfrm>
                <a:off x="9803490" y="4567926"/>
                <a:ext cx="94320" cy="39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6911F70-6A13-4112-A20B-8F2791A7719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94850" y="4558926"/>
                  <a:ext cx="111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0C09219-D74C-4CDD-94D3-6B548FD1B336}"/>
              </a:ext>
            </a:extLst>
          </p:cNvPr>
          <p:cNvGrpSpPr/>
          <p:nvPr/>
        </p:nvGrpSpPr>
        <p:grpSpPr>
          <a:xfrm>
            <a:off x="10258170" y="4452006"/>
            <a:ext cx="531360" cy="173160"/>
            <a:chOff x="10258170" y="4452006"/>
            <a:chExt cx="53136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0302CE1-44A9-4176-B2E1-E95060E657C4}"/>
                    </a:ext>
                  </a:extLst>
                </p14:cNvPr>
                <p14:cNvContentPartPr/>
                <p14:nvPr/>
              </p14:nvContentPartPr>
              <p14:xfrm>
                <a:off x="10258170" y="4518246"/>
                <a:ext cx="100800" cy="835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0302CE1-44A9-4176-B2E1-E95060E657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49170" y="4509246"/>
                  <a:ext cx="118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4AB3D4F-4CAA-4615-9122-8B93D92EC881}"/>
                    </a:ext>
                  </a:extLst>
                </p14:cNvPr>
                <p14:cNvContentPartPr/>
                <p14:nvPr/>
              </p14:nvContentPartPr>
              <p14:xfrm>
                <a:off x="10384530" y="4577286"/>
                <a:ext cx="49680" cy="47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4AB3D4F-4CAA-4615-9122-8B93D92EC88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375890" y="4568646"/>
                  <a:ext cx="67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E8476AC-6A9A-4BC0-951F-574FA1DC1E4C}"/>
                    </a:ext>
                  </a:extLst>
                </p14:cNvPr>
                <p14:cNvContentPartPr/>
                <p14:nvPr/>
              </p14:nvContentPartPr>
              <p14:xfrm>
                <a:off x="10499010" y="4482606"/>
                <a:ext cx="101520" cy="1173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E8476AC-6A9A-4BC0-951F-574FA1DC1E4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490370" y="4473606"/>
                  <a:ext cx="11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EACE2DC-181D-4561-951A-F303B3140419}"/>
                    </a:ext>
                  </a:extLst>
                </p14:cNvPr>
                <p14:cNvContentPartPr/>
                <p14:nvPr/>
              </p14:nvContentPartPr>
              <p14:xfrm>
                <a:off x="10644450" y="4452006"/>
                <a:ext cx="145080" cy="1674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EACE2DC-181D-4561-951A-F303B314041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635450" y="4443006"/>
                  <a:ext cx="1627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1E573CF4-5217-4FB5-81F1-38896C7AC930}"/>
              </a:ext>
            </a:extLst>
          </p:cNvPr>
          <p:cNvGrpSpPr/>
          <p:nvPr/>
        </p:nvGrpSpPr>
        <p:grpSpPr>
          <a:xfrm>
            <a:off x="3068250" y="4870686"/>
            <a:ext cx="809280" cy="267120"/>
            <a:chOff x="3068250" y="4870686"/>
            <a:chExt cx="8092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58339BC-554A-4A22-8DBA-D07751C621D5}"/>
                    </a:ext>
                  </a:extLst>
                </p14:cNvPr>
                <p14:cNvContentPartPr/>
                <p14:nvPr/>
              </p14:nvContentPartPr>
              <p14:xfrm>
                <a:off x="3068250" y="4870686"/>
                <a:ext cx="262440" cy="1843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58339BC-554A-4A22-8DBA-D07751C621D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59250" y="4861686"/>
                  <a:ext cx="280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1BE882E-E87F-4543-A004-793604EB976E}"/>
                    </a:ext>
                  </a:extLst>
                </p14:cNvPr>
                <p14:cNvContentPartPr/>
                <p14:nvPr/>
              </p14:nvContentPartPr>
              <p14:xfrm>
                <a:off x="3370290" y="4933686"/>
                <a:ext cx="43920" cy="2041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1BE882E-E87F-4543-A004-793604EB976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61290" y="4925046"/>
                  <a:ext cx="6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1DBBB05-DA75-42C1-96F3-27219ADE18F8}"/>
                    </a:ext>
                  </a:extLst>
                </p14:cNvPr>
                <p14:cNvContentPartPr/>
                <p14:nvPr/>
              </p14:nvContentPartPr>
              <p14:xfrm>
                <a:off x="3367050" y="4920006"/>
                <a:ext cx="57960" cy="1000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1DBBB05-DA75-42C1-96F3-27219ADE18F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358410" y="4911006"/>
                  <a:ext cx="75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0B9D843-9C79-42E5-B848-F96A5C563B10}"/>
                    </a:ext>
                  </a:extLst>
                </p14:cNvPr>
                <p14:cNvContentPartPr/>
                <p14:nvPr/>
              </p14:nvContentPartPr>
              <p14:xfrm>
                <a:off x="3447690" y="4872126"/>
                <a:ext cx="323280" cy="1479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0B9D843-9C79-42E5-B848-F96A5C563B1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438690" y="4863126"/>
                  <a:ext cx="340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4CBD853-A2C9-43D3-B781-F2F72624A6B9}"/>
                    </a:ext>
                  </a:extLst>
                </p14:cNvPr>
                <p14:cNvContentPartPr/>
                <p14:nvPr/>
              </p14:nvContentPartPr>
              <p14:xfrm>
                <a:off x="3817770" y="4887966"/>
                <a:ext cx="59760" cy="1202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4CBD853-A2C9-43D3-B781-F2F72624A6B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09130" y="4879326"/>
                  <a:ext cx="774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9C53B81E-1DBC-4711-8AAA-602160B96A6E}"/>
                  </a:ext>
                </a:extLst>
              </p14:cNvPr>
              <p14:cNvContentPartPr/>
              <p14:nvPr/>
            </p14:nvContentPartPr>
            <p14:xfrm>
              <a:off x="4105410" y="4960326"/>
              <a:ext cx="199080" cy="6984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9C53B81E-1DBC-4711-8AAA-602160B96A6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096410" y="4951326"/>
                <a:ext cx="21672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52BE59B2-5F04-4C5F-A67F-3C08BF55194F}"/>
              </a:ext>
            </a:extLst>
          </p:cNvPr>
          <p:cNvGrpSpPr/>
          <p:nvPr/>
        </p:nvGrpSpPr>
        <p:grpSpPr>
          <a:xfrm>
            <a:off x="4560810" y="4903806"/>
            <a:ext cx="673200" cy="306360"/>
            <a:chOff x="4560810" y="4903806"/>
            <a:chExt cx="67320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E7D084E-5B2D-424E-866B-4B58C0944A83}"/>
                    </a:ext>
                  </a:extLst>
                </p14:cNvPr>
                <p14:cNvContentPartPr/>
                <p14:nvPr/>
              </p14:nvContentPartPr>
              <p14:xfrm>
                <a:off x="4560810" y="4913526"/>
                <a:ext cx="86760" cy="1310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E7D084E-5B2D-424E-866B-4B58C0944A8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552170" y="4904526"/>
                  <a:ext cx="104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6CF2525-97B9-4D96-A5A6-C14B3FFDF05B}"/>
                    </a:ext>
                  </a:extLst>
                </p14:cNvPr>
                <p14:cNvContentPartPr/>
                <p14:nvPr/>
              </p14:nvContentPartPr>
              <p14:xfrm>
                <a:off x="4750890" y="4939086"/>
                <a:ext cx="68040" cy="85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6CF2525-97B9-4D96-A5A6-C14B3FFDF05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741890" y="4930446"/>
                  <a:ext cx="85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D34FEF6-7693-4687-8667-898A9866947F}"/>
                    </a:ext>
                  </a:extLst>
                </p14:cNvPr>
                <p14:cNvContentPartPr/>
                <p14:nvPr/>
              </p14:nvContentPartPr>
              <p14:xfrm>
                <a:off x="4869690" y="5006406"/>
                <a:ext cx="56880" cy="572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D34FEF6-7693-4687-8667-898A9866947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861050" y="4997766"/>
                  <a:ext cx="74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38358B5-5FF6-44C6-A48C-020AA2D1E78E}"/>
                    </a:ext>
                  </a:extLst>
                </p14:cNvPr>
                <p14:cNvContentPartPr/>
                <p14:nvPr/>
              </p14:nvContentPartPr>
              <p14:xfrm>
                <a:off x="4967970" y="4952766"/>
                <a:ext cx="104760" cy="2574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38358B5-5FF6-44C6-A48C-020AA2D1E78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958970" y="4944126"/>
                  <a:ext cx="122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128D375-83E5-46DD-B1BF-D4C343D3AE7C}"/>
                    </a:ext>
                  </a:extLst>
                </p14:cNvPr>
                <p14:cNvContentPartPr/>
                <p14:nvPr/>
              </p14:nvContentPartPr>
              <p14:xfrm>
                <a:off x="5109810" y="4903806"/>
                <a:ext cx="124200" cy="1569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128D375-83E5-46DD-B1BF-D4C343D3AE7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01170" y="4894806"/>
                  <a:ext cx="1418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C0D388C-FB34-4BB7-97CC-4A03339F7CD2}"/>
              </a:ext>
            </a:extLst>
          </p:cNvPr>
          <p:cNvGrpSpPr/>
          <p:nvPr/>
        </p:nvGrpSpPr>
        <p:grpSpPr>
          <a:xfrm>
            <a:off x="2121810" y="5310246"/>
            <a:ext cx="673920" cy="201240"/>
            <a:chOff x="2121810" y="5310246"/>
            <a:chExt cx="67392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986F89D-612B-463D-A73B-35AF70AE3A18}"/>
                    </a:ext>
                  </a:extLst>
                </p14:cNvPr>
                <p14:cNvContentPartPr/>
                <p14:nvPr/>
              </p14:nvContentPartPr>
              <p14:xfrm>
                <a:off x="2121810" y="5331846"/>
                <a:ext cx="169920" cy="1386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986F89D-612B-463D-A73B-35AF70AE3A1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13170" y="5323206"/>
                  <a:ext cx="187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DAB21D5-B21C-4D02-ABA6-ABFBC8A452DB}"/>
                    </a:ext>
                  </a:extLst>
                </p14:cNvPr>
                <p14:cNvContentPartPr/>
                <p14:nvPr/>
              </p14:nvContentPartPr>
              <p14:xfrm>
                <a:off x="2330610" y="5344806"/>
                <a:ext cx="114840" cy="1544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DAB21D5-B21C-4D02-ABA6-ABFBC8A452D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321970" y="5335806"/>
                  <a:ext cx="132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8F83A53-B0CE-4B74-A0F6-A6A5C9AD06BB}"/>
                    </a:ext>
                  </a:extLst>
                </p14:cNvPr>
                <p14:cNvContentPartPr/>
                <p14:nvPr/>
              </p14:nvContentPartPr>
              <p14:xfrm>
                <a:off x="2463450" y="5376486"/>
                <a:ext cx="114120" cy="1173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8F83A53-B0CE-4B74-A0F6-A6A5C9AD06B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454810" y="5367486"/>
                  <a:ext cx="131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2E63741-A54A-4822-94FE-EDDB008E4A3C}"/>
                    </a:ext>
                  </a:extLst>
                </p14:cNvPr>
                <p14:cNvContentPartPr/>
                <p14:nvPr/>
              </p14:nvContentPartPr>
              <p14:xfrm>
                <a:off x="2656770" y="5310246"/>
                <a:ext cx="138960" cy="2012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2E63741-A54A-4822-94FE-EDDB008E4A3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47770" y="5301246"/>
                  <a:ext cx="1566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949463A-2BC0-4918-A8FA-19CEA442581B}"/>
              </a:ext>
            </a:extLst>
          </p:cNvPr>
          <p:cNvGrpSpPr/>
          <p:nvPr/>
        </p:nvGrpSpPr>
        <p:grpSpPr>
          <a:xfrm>
            <a:off x="3208290" y="5394846"/>
            <a:ext cx="303840" cy="110880"/>
            <a:chOff x="3208290" y="5394846"/>
            <a:chExt cx="3038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285943E-4D94-43D3-A5BD-F9A38FAD594C}"/>
                    </a:ext>
                  </a:extLst>
                </p14:cNvPr>
                <p14:cNvContentPartPr/>
                <p14:nvPr/>
              </p14:nvContentPartPr>
              <p14:xfrm>
                <a:off x="3208290" y="5401326"/>
                <a:ext cx="147600" cy="104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285943E-4D94-43D3-A5BD-F9A38FAD594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199650" y="5392326"/>
                  <a:ext cx="165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ED2665D-0C25-430E-93A9-DB5F10AAA3DB}"/>
                    </a:ext>
                  </a:extLst>
                </p14:cNvPr>
                <p14:cNvContentPartPr/>
                <p14:nvPr/>
              </p14:nvContentPartPr>
              <p14:xfrm>
                <a:off x="3418530" y="5394846"/>
                <a:ext cx="93600" cy="88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ED2665D-0C25-430E-93A9-DB5F10AAA3D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409530" y="5386206"/>
                  <a:ext cx="1112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100DC27A-EDC2-4C01-B784-2553B2DF0D1A}"/>
              </a:ext>
            </a:extLst>
          </p:cNvPr>
          <p:cNvGrpSpPr/>
          <p:nvPr/>
        </p:nvGrpSpPr>
        <p:grpSpPr>
          <a:xfrm>
            <a:off x="3850170" y="5407446"/>
            <a:ext cx="516960" cy="107280"/>
            <a:chOff x="3850170" y="5407446"/>
            <a:chExt cx="51696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FD3A542-8238-4D36-A925-F0D533AB97E9}"/>
                    </a:ext>
                  </a:extLst>
                </p14:cNvPr>
                <p14:cNvContentPartPr/>
                <p14:nvPr/>
              </p14:nvContentPartPr>
              <p14:xfrm>
                <a:off x="3850170" y="5420046"/>
                <a:ext cx="139680" cy="946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FD3A542-8238-4D36-A925-F0D533AB97E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841170" y="5411046"/>
                  <a:ext cx="157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285604F-67DF-42BC-BE70-129A2A5B8E15}"/>
                    </a:ext>
                  </a:extLst>
                </p14:cNvPr>
                <p14:cNvContentPartPr/>
                <p14:nvPr/>
              </p14:nvContentPartPr>
              <p14:xfrm>
                <a:off x="4042410" y="5414286"/>
                <a:ext cx="196560" cy="766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285604F-67DF-42BC-BE70-129A2A5B8E1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033770" y="5405646"/>
                  <a:ext cx="21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D8E90BB-92BD-4EC4-AC2D-CFF36E857D1E}"/>
                    </a:ext>
                  </a:extLst>
                </p14:cNvPr>
                <p14:cNvContentPartPr/>
                <p14:nvPr/>
              </p14:nvContentPartPr>
              <p14:xfrm>
                <a:off x="4268490" y="5407446"/>
                <a:ext cx="98640" cy="104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D8E90BB-92BD-4EC4-AC2D-CFF36E857D1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259850" y="5398446"/>
                  <a:ext cx="1162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E1ECFD8-B016-4F4D-933E-8CCF2146CFC3}"/>
              </a:ext>
            </a:extLst>
          </p:cNvPr>
          <p:cNvGrpSpPr/>
          <p:nvPr/>
        </p:nvGrpSpPr>
        <p:grpSpPr>
          <a:xfrm>
            <a:off x="4666650" y="5343726"/>
            <a:ext cx="216720" cy="168840"/>
            <a:chOff x="4666650" y="5343726"/>
            <a:chExt cx="2167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2570BC4-14D4-47ED-9D0A-13B7CA092474}"/>
                    </a:ext>
                  </a:extLst>
                </p14:cNvPr>
                <p14:cNvContentPartPr/>
                <p14:nvPr/>
              </p14:nvContentPartPr>
              <p14:xfrm>
                <a:off x="4718850" y="5343726"/>
                <a:ext cx="29520" cy="1688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2570BC4-14D4-47ED-9D0A-13B7CA09247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709850" y="5335086"/>
                  <a:ext cx="47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C9D9489-914A-466E-ABAF-6530890A54C6}"/>
                    </a:ext>
                  </a:extLst>
                </p14:cNvPr>
                <p14:cNvContentPartPr/>
                <p14:nvPr/>
              </p14:nvContentPartPr>
              <p14:xfrm>
                <a:off x="4666650" y="5411406"/>
                <a:ext cx="216720" cy="993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C9D9489-914A-466E-ABAF-6530890A54C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658010" y="5402406"/>
                  <a:ext cx="2343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49DDF7D6-F7EA-4989-A038-1D47572E0FDB}"/>
              </a:ext>
            </a:extLst>
          </p:cNvPr>
          <p:cNvGrpSpPr/>
          <p:nvPr/>
        </p:nvGrpSpPr>
        <p:grpSpPr>
          <a:xfrm>
            <a:off x="5315730" y="5355246"/>
            <a:ext cx="601200" cy="299880"/>
            <a:chOff x="5315730" y="5355246"/>
            <a:chExt cx="60120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6704946-0586-4C06-AB41-9E3308CADA36}"/>
                    </a:ext>
                  </a:extLst>
                </p14:cNvPr>
                <p14:cNvContentPartPr/>
                <p14:nvPr/>
              </p14:nvContentPartPr>
              <p14:xfrm>
                <a:off x="5351010" y="5355606"/>
                <a:ext cx="50040" cy="1296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6704946-0586-4C06-AB41-9E3308CADA3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342370" y="5346966"/>
                  <a:ext cx="67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C02A821-FC10-456C-A787-18D8EFAE3244}"/>
                    </a:ext>
                  </a:extLst>
                </p14:cNvPr>
                <p14:cNvContentPartPr/>
                <p14:nvPr/>
              </p14:nvContentPartPr>
              <p14:xfrm>
                <a:off x="5315730" y="5355246"/>
                <a:ext cx="240840" cy="1375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C02A821-FC10-456C-A787-18D8EFAE324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306730" y="5346606"/>
                  <a:ext cx="258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16C1A3A-1204-4775-9403-74AE6A223DA1}"/>
                    </a:ext>
                  </a:extLst>
                </p14:cNvPr>
                <p14:cNvContentPartPr/>
                <p14:nvPr/>
              </p14:nvContentPartPr>
              <p14:xfrm>
                <a:off x="5654490" y="5357406"/>
                <a:ext cx="97560" cy="99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16C1A3A-1204-4775-9403-74AE6A223DA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45490" y="5348766"/>
                  <a:ext cx="11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F9BC6C7-8074-4818-A16B-2FFDCE83F2F6}"/>
                    </a:ext>
                  </a:extLst>
                </p14:cNvPr>
                <p14:cNvContentPartPr/>
                <p14:nvPr/>
              </p14:nvContentPartPr>
              <p14:xfrm>
                <a:off x="5755290" y="5378646"/>
                <a:ext cx="161640" cy="2764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F9BC6C7-8074-4818-A16B-2FFDCE83F2F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746290" y="5370006"/>
                  <a:ext cx="17928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50F7894-6700-40F3-AACA-3A4455BBA91B}"/>
              </a:ext>
            </a:extLst>
          </p:cNvPr>
          <p:cNvGrpSpPr/>
          <p:nvPr/>
        </p:nvGrpSpPr>
        <p:grpSpPr>
          <a:xfrm>
            <a:off x="6278370" y="5353086"/>
            <a:ext cx="191520" cy="128520"/>
            <a:chOff x="6278370" y="5353086"/>
            <a:chExt cx="19152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FD5378C-3474-40BF-BFAA-DC1AC0F1EC45}"/>
                    </a:ext>
                  </a:extLst>
                </p14:cNvPr>
                <p14:cNvContentPartPr/>
                <p14:nvPr/>
              </p14:nvContentPartPr>
              <p14:xfrm>
                <a:off x="6278370" y="5353086"/>
                <a:ext cx="95760" cy="128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FD5378C-3474-40BF-BFAA-DC1AC0F1EC4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269730" y="5344446"/>
                  <a:ext cx="11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917E781-AA88-4507-99C5-2ABE992D66EA}"/>
                    </a:ext>
                  </a:extLst>
                </p14:cNvPr>
                <p14:cNvContentPartPr/>
                <p14:nvPr/>
              </p14:nvContentPartPr>
              <p14:xfrm>
                <a:off x="6385650" y="5401326"/>
                <a:ext cx="84240" cy="61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917E781-AA88-4507-99C5-2ABE992D66E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377010" y="5392326"/>
                  <a:ext cx="1018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7D0AE135-0760-4048-81AA-BBF0E2F8B11D}"/>
              </a:ext>
            </a:extLst>
          </p:cNvPr>
          <p:cNvGrpSpPr/>
          <p:nvPr/>
        </p:nvGrpSpPr>
        <p:grpSpPr>
          <a:xfrm>
            <a:off x="6720090" y="5284686"/>
            <a:ext cx="524880" cy="190800"/>
            <a:chOff x="6720090" y="5284686"/>
            <a:chExt cx="52488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8F96BCF-F045-44B9-89BA-4F4BF254704B}"/>
                    </a:ext>
                  </a:extLst>
                </p14:cNvPr>
                <p14:cNvContentPartPr/>
                <p14:nvPr/>
              </p14:nvContentPartPr>
              <p14:xfrm>
                <a:off x="6720090" y="5305566"/>
                <a:ext cx="100440" cy="1699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8F96BCF-F045-44B9-89BA-4F4BF254704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711090" y="5296566"/>
                  <a:ext cx="118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1A93306-F369-4410-90A4-559BE2640DBC}"/>
                    </a:ext>
                  </a:extLst>
                </p14:cNvPr>
                <p14:cNvContentPartPr/>
                <p14:nvPr/>
              </p14:nvContentPartPr>
              <p14:xfrm>
                <a:off x="6838170" y="5305566"/>
                <a:ext cx="227880" cy="1429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1A93306-F369-4410-90A4-559BE2640DB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829530" y="5296566"/>
                  <a:ext cx="245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4867E3C-E8F7-4568-800B-E7AAF8852325}"/>
                    </a:ext>
                  </a:extLst>
                </p14:cNvPr>
                <p14:cNvContentPartPr/>
                <p14:nvPr/>
              </p14:nvContentPartPr>
              <p14:xfrm>
                <a:off x="7131570" y="5284686"/>
                <a:ext cx="113400" cy="1724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4867E3C-E8F7-4568-800B-E7AAF885232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22570" y="5276046"/>
                  <a:ext cx="1310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A0B159C-B57B-4946-9297-5E9D2E4AF8ED}"/>
              </a:ext>
            </a:extLst>
          </p:cNvPr>
          <p:cNvGrpSpPr/>
          <p:nvPr/>
        </p:nvGrpSpPr>
        <p:grpSpPr>
          <a:xfrm>
            <a:off x="7540530" y="5246886"/>
            <a:ext cx="901080" cy="243000"/>
            <a:chOff x="7540530" y="5246886"/>
            <a:chExt cx="90108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C30311C-D0A0-4AA2-9A88-ED55E0B0683A}"/>
                    </a:ext>
                  </a:extLst>
                </p14:cNvPr>
                <p14:cNvContentPartPr/>
                <p14:nvPr/>
              </p14:nvContentPartPr>
              <p14:xfrm>
                <a:off x="7540530" y="5246886"/>
                <a:ext cx="280080" cy="1940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C30311C-D0A0-4AA2-9A88-ED55E0B0683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31530" y="5237886"/>
                  <a:ext cx="29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369CE59-DF32-41B1-BBFA-8A0F2DEB0E35}"/>
                    </a:ext>
                  </a:extLst>
                </p14:cNvPr>
                <p14:cNvContentPartPr/>
                <p14:nvPr/>
              </p14:nvContentPartPr>
              <p14:xfrm>
                <a:off x="7902690" y="5414286"/>
                <a:ext cx="60840" cy="756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369CE59-DF32-41B1-BBFA-8A0F2DEB0E3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893690" y="5405286"/>
                  <a:ext cx="78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DFD7A30-6017-421C-A064-32FA6B05D8DC}"/>
                    </a:ext>
                  </a:extLst>
                </p14:cNvPr>
                <p14:cNvContentPartPr/>
                <p14:nvPr/>
              </p14:nvContentPartPr>
              <p14:xfrm>
                <a:off x="7995930" y="5326446"/>
                <a:ext cx="131760" cy="1393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DFD7A30-6017-421C-A064-32FA6B05D8D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987290" y="5317806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D26A413-3F3A-42AC-9671-63AB6B87F7A6}"/>
                    </a:ext>
                  </a:extLst>
                </p14:cNvPr>
                <p14:cNvContentPartPr/>
                <p14:nvPr/>
              </p14:nvContentPartPr>
              <p14:xfrm>
                <a:off x="8157930" y="5340486"/>
                <a:ext cx="88560" cy="1303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D26A413-3F3A-42AC-9671-63AB6B87F7A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148930" y="5331486"/>
                  <a:ext cx="106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BF82F22-5391-4018-8D87-217F389EC4A0}"/>
                    </a:ext>
                  </a:extLst>
                </p14:cNvPr>
                <p14:cNvContentPartPr/>
                <p14:nvPr/>
              </p14:nvContentPartPr>
              <p14:xfrm>
                <a:off x="8342610" y="5335806"/>
                <a:ext cx="99000" cy="1263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BF82F22-5391-4018-8D87-217F389EC4A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33970" y="5327166"/>
                  <a:ext cx="1166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F1659CD6-9DEB-4D74-AF43-BB8856E2C90F}"/>
                  </a:ext>
                </a:extLst>
              </p14:cNvPr>
              <p14:cNvContentPartPr/>
              <p14:nvPr/>
            </p14:nvContentPartPr>
            <p14:xfrm>
              <a:off x="8484090" y="5343006"/>
              <a:ext cx="106200" cy="28188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F1659CD6-9DEB-4D74-AF43-BB8856E2C90F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475450" y="5334366"/>
                <a:ext cx="12384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C1516CD5-99FA-4EFE-AAB3-A25692C1C96C}"/>
              </a:ext>
            </a:extLst>
          </p:cNvPr>
          <p:cNvGrpSpPr/>
          <p:nvPr/>
        </p:nvGrpSpPr>
        <p:grpSpPr>
          <a:xfrm>
            <a:off x="2256090" y="5919726"/>
            <a:ext cx="111240" cy="244800"/>
            <a:chOff x="2256090" y="5919726"/>
            <a:chExt cx="11124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9245EEC-9F29-4DC1-91BB-90A4D143A0B9}"/>
                    </a:ext>
                  </a:extLst>
                </p14:cNvPr>
                <p14:cNvContentPartPr/>
                <p14:nvPr/>
              </p14:nvContentPartPr>
              <p14:xfrm>
                <a:off x="2273370" y="5919726"/>
                <a:ext cx="34200" cy="2448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9245EEC-9F29-4DC1-91BB-90A4D143A0B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264370" y="5911086"/>
                  <a:ext cx="5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27B7B04-1617-4017-97B8-93835601BA86}"/>
                    </a:ext>
                  </a:extLst>
                </p14:cNvPr>
                <p14:cNvContentPartPr/>
                <p14:nvPr/>
              </p14:nvContentPartPr>
              <p14:xfrm>
                <a:off x="2256090" y="5929086"/>
                <a:ext cx="111240" cy="11736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27B7B04-1617-4017-97B8-93835601BA8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247090" y="5920086"/>
                  <a:ext cx="1288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1C45980-11A0-41F3-AF73-6FCDE2B5CFFB}"/>
              </a:ext>
            </a:extLst>
          </p:cNvPr>
          <p:cNvGrpSpPr/>
          <p:nvPr/>
        </p:nvGrpSpPr>
        <p:grpSpPr>
          <a:xfrm>
            <a:off x="2617890" y="5975526"/>
            <a:ext cx="152640" cy="149400"/>
            <a:chOff x="2617890" y="5975526"/>
            <a:chExt cx="15264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61EC487-9F0C-4671-AD1F-B1D51F97B7DD}"/>
                    </a:ext>
                  </a:extLst>
                </p14:cNvPr>
                <p14:cNvContentPartPr/>
                <p14:nvPr/>
              </p14:nvContentPartPr>
              <p14:xfrm>
                <a:off x="2617890" y="5975526"/>
                <a:ext cx="74520" cy="1494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61EC487-9F0C-4671-AD1F-B1D51F97B7D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609250" y="5966526"/>
                  <a:ext cx="9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59136AD-CF1F-4D12-BAD5-6988A1644502}"/>
                    </a:ext>
                  </a:extLst>
                </p14:cNvPr>
                <p14:cNvContentPartPr/>
                <p14:nvPr/>
              </p14:nvContentPartPr>
              <p14:xfrm>
                <a:off x="2715450" y="6020526"/>
                <a:ext cx="55080" cy="1022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59136AD-CF1F-4D12-BAD5-6988A164450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706810" y="6011526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F28815B0-C589-45E6-9CBD-03BED3E83B13}"/>
              </a:ext>
            </a:extLst>
          </p:cNvPr>
          <p:cNvGrpSpPr/>
          <p:nvPr/>
        </p:nvGrpSpPr>
        <p:grpSpPr>
          <a:xfrm>
            <a:off x="2959890" y="5956446"/>
            <a:ext cx="894960" cy="165600"/>
            <a:chOff x="2959890" y="5956446"/>
            <a:chExt cx="8949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E59E7ED-0F3E-4370-8C47-D169DC311690}"/>
                    </a:ext>
                  </a:extLst>
                </p14:cNvPr>
                <p14:cNvContentPartPr/>
                <p14:nvPr/>
              </p14:nvContentPartPr>
              <p14:xfrm>
                <a:off x="2959890" y="5969406"/>
                <a:ext cx="78120" cy="1526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E59E7ED-0F3E-4370-8C47-D169DC31169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950890" y="5960406"/>
                  <a:ext cx="9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929A467-2CF3-4C33-8FAF-7E80D62BE2F9}"/>
                    </a:ext>
                  </a:extLst>
                </p14:cNvPr>
                <p14:cNvContentPartPr/>
                <p14:nvPr/>
              </p14:nvContentPartPr>
              <p14:xfrm>
                <a:off x="3095610" y="6016566"/>
                <a:ext cx="64800" cy="950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929A467-2CF3-4C33-8FAF-7E80D62BE2F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086970" y="6007926"/>
                  <a:ext cx="82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35385AD-71D5-4007-BABE-66844B892E08}"/>
                    </a:ext>
                  </a:extLst>
                </p14:cNvPr>
                <p14:cNvContentPartPr/>
                <p14:nvPr/>
              </p14:nvContentPartPr>
              <p14:xfrm>
                <a:off x="3208650" y="6030246"/>
                <a:ext cx="105840" cy="684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35385AD-71D5-4007-BABE-66844B892E0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199650" y="6021246"/>
                  <a:ext cx="123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03BFBB5-5A3F-4402-9949-D95EC3A1769A}"/>
                    </a:ext>
                  </a:extLst>
                </p14:cNvPr>
                <p14:cNvContentPartPr/>
                <p14:nvPr/>
              </p14:nvContentPartPr>
              <p14:xfrm>
                <a:off x="3342210" y="6027366"/>
                <a:ext cx="87840" cy="622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03BFBB5-5A3F-4402-9949-D95EC3A1769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33570" y="6018366"/>
                  <a:ext cx="105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79658EA-3C69-4FE0-83DE-C8741ECD4A47}"/>
                    </a:ext>
                  </a:extLst>
                </p14:cNvPr>
                <p14:cNvContentPartPr/>
                <p14:nvPr/>
              </p14:nvContentPartPr>
              <p14:xfrm>
                <a:off x="3482970" y="5960046"/>
                <a:ext cx="126720" cy="1364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79658EA-3C69-4FE0-83DE-C8741ECD4A4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473970" y="5951046"/>
                  <a:ext cx="144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0FC72216-9ED5-41C2-9C57-651C94CB66F9}"/>
                    </a:ext>
                  </a:extLst>
                </p14:cNvPr>
                <p14:cNvContentPartPr/>
                <p14:nvPr/>
              </p14:nvContentPartPr>
              <p14:xfrm>
                <a:off x="3624450" y="5956446"/>
                <a:ext cx="230400" cy="1656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0FC72216-9ED5-41C2-9C57-651C94CB66F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615450" y="5947806"/>
                  <a:ext cx="24804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3A44DD82-FD56-48E9-AD7B-ED73655208F3}"/>
                  </a:ext>
                </a:extLst>
              </p14:cNvPr>
              <p14:cNvContentPartPr/>
              <p14:nvPr/>
            </p14:nvContentPartPr>
            <p14:xfrm>
              <a:off x="4087410" y="6115206"/>
              <a:ext cx="82440" cy="3420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3A44DD82-FD56-48E9-AD7B-ED73655208F3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078770" y="6106566"/>
                <a:ext cx="10008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0AA0417E-8176-4C2D-930F-1F687351824F}"/>
              </a:ext>
            </a:extLst>
          </p:cNvPr>
          <p:cNvGrpSpPr/>
          <p:nvPr/>
        </p:nvGrpSpPr>
        <p:grpSpPr>
          <a:xfrm>
            <a:off x="4456050" y="5911446"/>
            <a:ext cx="258120" cy="263880"/>
            <a:chOff x="4456050" y="5911446"/>
            <a:chExt cx="25812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3C491E4-E5F0-49E0-AD45-6EAC82774CE5}"/>
                    </a:ext>
                  </a:extLst>
                </p14:cNvPr>
                <p14:cNvContentPartPr/>
                <p14:nvPr/>
              </p14:nvContentPartPr>
              <p14:xfrm>
                <a:off x="4456050" y="5911446"/>
                <a:ext cx="83880" cy="1800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3C491E4-E5F0-49E0-AD45-6EAC82774CE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447410" y="5902446"/>
                  <a:ext cx="101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ADF18FF-8CB2-4B4C-AA9C-39B0C0EFA84B}"/>
                    </a:ext>
                  </a:extLst>
                </p14:cNvPr>
                <p14:cNvContentPartPr/>
                <p14:nvPr/>
              </p14:nvContentPartPr>
              <p14:xfrm>
                <a:off x="4623450" y="5991726"/>
                <a:ext cx="90720" cy="1836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ADF18FF-8CB2-4B4C-AA9C-39B0C0EFA84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614450" y="5983086"/>
                  <a:ext cx="1083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8A4C4C4-C89B-4D17-933A-9A19A84DEB62}"/>
              </a:ext>
            </a:extLst>
          </p:cNvPr>
          <p:cNvGrpSpPr/>
          <p:nvPr/>
        </p:nvGrpSpPr>
        <p:grpSpPr>
          <a:xfrm>
            <a:off x="4936650" y="5923686"/>
            <a:ext cx="649080" cy="322560"/>
            <a:chOff x="4936650" y="5923686"/>
            <a:chExt cx="64908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40F797B-C881-4B57-A2B5-E53D54D4EA4D}"/>
                    </a:ext>
                  </a:extLst>
                </p14:cNvPr>
                <p14:cNvContentPartPr/>
                <p14:nvPr/>
              </p14:nvContentPartPr>
              <p14:xfrm>
                <a:off x="4936650" y="5983446"/>
                <a:ext cx="180360" cy="113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40F797B-C881-4B57-A2B5-E53D54D4EA4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927650" y="5974806"/>
                  <a:ext cx="198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A6B77EB-923E-4178-B8AA-EFE86FF3169D}"/>
                    </a:ext>
                  </a:extLst>
                </p14:cNvPr>
                <p14:cNvContentPartPr/>
                <p14:nvPr/>
              </p14:nvContentPartPr>
              <p14:xfrm>
                <a:off x="5147610" y="5929086"/>
                <a:ext cx="92160" cy="1501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A6B77EB-923E-4178-B8AA-EFE86FF3169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138610" y="5920086"/>
                  <a:ext cx="109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33D0973-BD0A-43A4-893B-EC40751827A7}"/>
                    </a:ext>
                  </a:extLst>
                </p14:cNvPr>
                <p14:cNvContentPartPr/>
                <p14:nvPr/>
              </p14:nvContentPartPr>
              <p14:xfrm>
                <a:off x="5288010" y="5923686"/>
                <a:ext cx="51480" cy="1530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33D0973-BD0A-43A4-893B-EC40751827A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279010" y="5915046"/>
                  <a:ext cx="69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E989E15-9043-4B09-B67E-D1FA90FC3807}"/>
                    </a:ext>
                  </a:extLst>
                </p14:cNvPr>
                <p14:cNvContentPartPr/>
                <p14:nvPr/>
              </p14:nvContentPartPr>
              <p14:xfrm>
                <a:off x="5259570" y="5970846"/>
                <a:ext cx="127080" cy="813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E989E15-9043-4B09-B67E-D1FA90FC380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250930" y="5961846"/>
                  <a:ext cx="144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CFB1080-F215-430F-BC09-C73A2C1CCF91}"/>
                    </a:ext>
                  </a:extLst>
                </p14:cNvPr>
                <p14:cNvContentPartPr/>
                <p14:nvPr/>
              </p14:nvContentPartPr>
              <p14:xfrm>
                <a:off x="5389890" y="5945286"/>
                <a:ext cx="195840" cy="30096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CFB1080-F215-430F-BC09-C73A2C1CCF9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380890" y="5936646"/>
                  <a:ext cx="21348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2B509346-645E-4437-A900-0ADA4ED04D80}"/>
              </a:ext>
            </a:extLst>
          </p:cNvPr>
          <p:cNvGrpSpPr/>
          <p:nvPr/>
        </p:nvGrpSpPr>
        <p:grpSpPr>
          <a:xfrm>
            <a:off x="5942850" y="5942406"/>
            <a:ext cx="681480" cy="143280"/>
            <a:chOff x="5942850" y="5942406"/>
            <a:chExt cx="6814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6D95C1D-7D75-41C7-9C34-8E5E87728AC0}"/>
                    </a:ext>
                  </a:extLst>
                </p14:cNvPr>
                <p14:cNvContentPartPr/>
                <p14:nvPr/>
              </p14:nvContentPartPr>
              <p14:xfrm>
                <a:off x="5942850" y="5942406"/>
                <a:ext cx="142920" cy="1393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6D95C1D-7D75-41C7-9C34-8E5E87728AC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933850" y="5933766"/>
                  <a:ext cx="160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DCE4A2D-2428-4DF5-B057-893AF4B2D620}"/>
                    </a:ext>
                  </a:extLst>
                </p14:cNvPr>
                <p14:cNvContentPartPr/>
                <p14:nvPr/>
              </p14:nvContentPartPr>
              <p14:xfrm>
                <a:off x="6216090" y="5967966"/>
                <a:ext cx="109080" cy="1177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DCE4A2D-2428-4DF5-B057-893AF4B2D62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207450" y="5958966"/>
                  <a:ext cx="126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4E137B9-43B7-4FC3-BEC5-9593495D04F8}"/>
                    </a:ext>
                  </a:extLst>
                </p14:cNvPr>
                <p14:cNvContentPartPr/>
                <p14:nvPr/>
              </p14:nvContentPartPr>
              <p14:xfrm>
                <a:off x="6441450" y="5973006"/>
                <a:ext cx="182880" cy="1051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4E137B9-43B7-4FC3-BEC5-9593495D04F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432450" y="5964366"/>
                  <a:ext cx="2005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C28B5895-58D1-4098-8937-907384CB3500}"/>
                  </a:ext>
                </a:extLst>
              </p14:cNvPr>
              <p14:cNvContentPartPr/>
              <p14:nvPr/>
            </p14:nvContentPartPr>
            <p14:xfrm>
              <a:off x="6911970" y="6069486"/>
              <a:ext cx="58320" cy="4428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C28B5895-58D1-4098-8937-907384CB3500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6903330" y="6060486"/>
                <a:ext cx="759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6AACB77D-7AF9-4FD6-9336-5B1A36207EF7}"/>
              </a:ext>
            </a:extLst>
          </p:cNvPr>
          <p:cNvGrpSpPr/>
          <p:nvPr/>
        </p:nvGrpSpPr>
        <p:grpSpPr>
          <a:xfrm>
            <a:off x="7271970" y="5872566"/>
            <a:ext cx="313920" cy="184320"/>
            <a:chOff x="7271970" y="5872566"/>
            <a:chExt cx="31392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CDEA271-F0C9-4112-B54C-BD0D23388D5C}"/>
                    </a:ext>
                  </a:extLst>
                </p14:cNvPr>
                <p14:cNvContentPartPr/>
                <p14:nvPr/>
              </p14:nvContentPartPr>
              <p14:xfrm>
                <a:off x="7271970" y="5872566"/>
                <a:ext cx="89280" cy="1843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CDEA271-F0C9-4112-B54C-BD0D23388D5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263330" y="5863566"/>
                  <a:ext cx="106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0FCF058-5979-41B0-BDDF-B8CA4A7F1DA9}"/>
                    </a:ext>
                  </a:extLst>
                </p14:cNvPr>
                <p14:cNvContentPartPr/>
                <p14:nvPr/>
              </p14:nvContentPartPr>
              <p14:xfrm>
                <a:off x="7387170" y="5923326"/>
                <a:ext cx="61200" cy="1245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0FCF058-5979-41B0-BDDF-B8CA4A7F1DA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378530" y="5914326"/>
                  <a:ext cx="78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07AD944-4CA5-4763-869F-BD44BF511114}"/>
                    </a:ext>
                  </a:extLst>
                </p14:cNvPr>
                <p14:cNvContentPartPr/>
                <p14:nvPr/>
              </p14:nvContentPartPr>
              <p14:xfrm>
                <a:off x="7480050" y="5887686"/>
                <a:ext cx="105840" cy="1630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07AD944-4CA5-4763-869F-BD44BF5111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471410" y="5879046"/>
                  <a:ext cx="1234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FCA3F5F7-8F5D-4EF3-AE24-95B3D3BB16B4}"/>
              </a:ext>
            </a:extLst>
          </p:cNvPr>
          <p:cNvGrpSpPr/>
          <p:nvPr/>
        </p:nvGrpSpPr>
        <p:grpSpPr>
          <a:xfrm>
            <a:off x="7877850" y="5922246"/>
            <a:ext cx="376200" cy="120960"/>
            <a:chOff x="7877850" y="5922246"/>
            <a:chExt cx="3762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9291E8D-C69F-4629-B6FB-839941526D6C}"/>
                    </a:ext>
                  </a:extLst>
                </p14:cNvPr>
                <p14:cNvContentPartPr/>
                <p14:nvPr/>
              </p14:nvContentPartPr>
              <p14:xfrm>
                <a:off x="7877850" y="5944206"/>
                <a:ext cx="209160" cy="990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9291E8D-C69F-4629-B6FB-839941526D6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869210" y="5935206"/>
                  <a:ext cx="22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AEC7F5E-E1E0-4E9B-BF12-B13BD9578FDF}"/>
                    </a:ext>
                  </a:extLst>
                </p14:cNvPr>
                <p14:cNvContentPartPr/>
                <p14:nvPr/>
              </p14:nvContentPartPr>
              <p14:xfrm>
                <a:off x="8124810" y="5922246"/>
                <a:ext cx="129240" cy="1072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AEC7F5E-E1E0-4E9B-BF12-B13BD9578FD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115810" y="5913606"/>
                  <a:ext cx="14688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EDDFBB24-2524-404B-88A9-9F9F2EBC51D3}"/>
              </a:ext>
            </a:extLst>
          </p:cNvPr>
          <p:cNvGrpSpPr/>
          <p:nvPr/>
        </p:nvGrpSpPr>
        <p:grpSpPr>
          <a:xfrm>
            <a:off x="8457090" y="5145366"/>
            <a:ext cx="3432240" cy="995040"/>
            <a:chOff x="8457090" y="5145366"/>
            <a:chExt cx="3432240" cy="9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94FD4B6-CA74-472D-826E-BE74ADE21985}"/>
                    </a:ext>
                  </a:extLst>
                </p14:cNvPr>
                <p14:cNvContentPartPr/>
                <p14:nvPr/>
              </p14:nvContentPartPr>
              <p14:xfrm>
                <a:off x="8659050" y="5243286"/>
                <a:ext cx="146160" cy="199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94FD4B6-CA74-472D-826E-BE74ADE2198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650410" y="5234646"/>
                  <a:ext cx="163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DE8056A-E6C1-47F2-ACF9-B233EE6A062C}"/>
                    </a:ext>
                  </a:extLst>
                </p14:cNvPr>
                <p14:cNvContentPartPr/>
                <p14:nvPr/>
              </p14:nvContentPartPr>
              <p14:xfrm>
                <a:off x="8971890" y="5295486"/>
                <a:ext cx="97560" cy="943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DE8056A-E6C1-47F2-ACF9-B233EE6A062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962890" y="5286846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F167896-F892-4861-B679-17CF9E705CD2}"/>
                    </a:ext>
                  </a:extLst>
                </p14:cNvPr>
                <p14:cNvContentPartPr/>
                <p14:nvPr/>
              </p14:nvContentPartPr>
              <p14:xfrm>
                <a:off x="8992410" y="5377206"/>
                <a:ext cx="84600" cy="471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F167896-F892-4861-B679-17CF9E705CD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983410" y="5368566"/>
                  <a:ext cx="102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BA19CFF-F7EF-4AB0-8B51-3B812361D3EE}"/>
                    </a:ext>
                  </a:extLst>
                </p14:cNvPr>
                <p14:cNvContentPartPr/>
                <p14:nvPr/>
              </p14:nvContentPartPr>
              <p14:xfrm>
                <a:off x="9249090" y="5294406"/>
                <a:ext cx="123480" cy="1688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BA19CFF-F7EF-4AB0-8B51-3B812361D3E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240450" y="5285406"/>
                  <a:ext cx="141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AB0027E-AAAF-4B0F-A42A-193331CA30D3}"/>
                    </a:ext>
                  </a:extLst>
                </p14:cNvPr>
                <p14:cNvContentPartPr/>
                <p14:nvPr/>
              </p14:nvContentPartPr>
              <p14:xfrm>
                <a:off x="9440250" y="5347326"/>
                <a:ext cx="181800" cy="1328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AB0027E-AAAF-4B0F-A42A-193331CA30D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431250" y="5338686"/>
                  <a:ext cx="199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A9B40BD-C19C-4103-9B7B-81E00B156136}"/>
                    </a:ext>
                  </a:extLst>
                </p14:cNvPr>
                <p14:cNvContentPartPr/>
                <p14:nvPr/>
              </p14:nvContentPartPr>
              <p14:xfrm>
                <a:off x="9694770" y="5317086"/>
                <a:ext cx="91440" cy="1191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A9B40BD-C19C-4103-9B7B-81E00B15613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686130" y="5308086"/>
                  <a:ext cx="109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C490E4B-3C82-41FF-9579-EA0A46874BE6}"/>
                    </a:ext>
                  </a:extLst>
                </p14:cNvPr>
                <p14:cNvContentPartPr/>
                <p14:nvPr/>
              </p14:nvContentPartPr>
              <p14:xfrm>
                <a:off x="9685410" y="5247606"/>
                <a:ext cx="365040" cy="2124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C490E4B-3C82-41FF-9579-EA0A46874BE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676410" y="5238966"/>
                  <a:ext cx="382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25B6329-3BFE-4ED2-8305-5FD180FA987D}"/>
                    </a:ext>
                  </a:extLst>
                </p14:cNvPr>
                <p14:cNvContentPartPr/>
                <p14:nvPr/>
              </p14:nvContentPartPr>
              <p14:xfrm>
                <a:off x="10186890" y="5465046"/>
                <a:ext cx="13680" cy="151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25B6329-3BFE-4ED2-8305-5FD180FA987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177890" y="5456046"/>
                  <a:ext cx="3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DFC9FF4-A129-4DF9-A3E0-B30A63A09458}"/>
                    </a:ext>
                  </a:extLst>
                </p14:cNvPr>
                <p14:cNvContentPartPr/>
                <p14:nvPr/>
              </p14:nvContentPartPr>
              <p14:xfrm>
                <a:off x="8457090" y="5953926"/>
                <a:ext cx="155160" cy="892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DFC9FF4-A129-4DF9-A3E0-B30A63A0945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448450" y="5945286"/>
                  <a:ext cx="17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C7EC380-45FA-40CD-9E1C-3C03D5850C21}"/>
                    </a:ext>
                  </a:extLst>
                </p14:cNvPr>
                <p14:cNvContentPartPr/>
                <p14:nvPr/>
              </p14:nvContentPartPr>
              <p14:xfrm>
                <a:off x="8652570" y="5928006"/>
                <a:ext cx="157320" cy="889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C7EC380-45FA-40CD-9E1C-3C03D5850C2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643930" y="5919366"/>
                  <a:ext cx="174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8F7BDD5-D9DC-46DD-8D8D-E04A505DF2BB}"/>
                    </a:ext>
                  </a:extLst>
                </p14:cNvPr>
                <p14:cNvContentPartPr/>
                <p14:nvPr/>
              </p14:nvContentPartPr>
              <p14:xfrm>
                <a:off x="8848410" y="5926926"/>
                <a:ext cx="84960" cy="968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8F7BDD5-D9DC-46DD-8D8D-E04A505DF2B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839770" y="5918286"/>
                  <a:ext cx="102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10F2171-C7C0-4949-8DC0-A70605C3C5ED}"/>
                    </a:ext>
                  </a:extLst>
                </p14:cNvPr>
                <p14:cNvContentPartPr/>
                <p14:nvPr/>
              </p14:nvContentPartPr>
              <p14:xfrm>
                <a:off x="9201930" y="5879406"/>
                <a:ext cx="20520" cy="1623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10F2171-C7C0-4949-8DC0-A70605C3C5E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193290" y="5870406"/>
                  <a:ext cx="38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E2C9071-EB31-49AD-BC73-6963DADD7410}"/>
                    </a:ext>
                  </a:extLst>
                </p14:cNvPr>
                <p14:cNvContentPartPr/>
                <p14:nvPr/>
              </p14:nvContentPartPr>
              <p14:xfrm>
                <a:off x="9147930" y="5866446"/>
                <a:ext cx="152640" cy="1494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E2C9071-EB31-49AD-BC73-6963DADD741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138930" y="5857446"/>
                  <a:ext cx="170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1D3F6C1-BEB8-4AF2-B1B1-F54F365BD8AC}"/>
                    </a:ext>
                  </a:extLst>
                </p14:cNvPr>
                <p14:cNvContentPartPr/>
                <p14:nvPr/>
              </p14:nvContentPartPr>
              <p14:xfrm>
                <a:off x="9348090" y="5904966"/>
                <a:ext cx="67320" cy="2091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1D3F6C1-BEB8-4AF2-B1B1-F54F365BD8A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39450" y="5895966"/>
                  <a:ext cx="84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A45C4E3-4B57-4D0C-961B-F60CBC953683}"/>
                    </a:ext>
                  </a:extLst>
                </p14:cNvPr>
                <p14:cNvContentPartPr/>
                <p14:nvPr/>
              </p14:nvContentPartPr>
              <p14:xfrm>
                <a:off x="9478050" y="5872566"/>
                <a:ext cx="70560" cy="1569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A45C4E3-4B57-4D0C-961B-F60CBC95368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469050" y="5863566"/>
                  <a:ext cx="8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48FB345-89E2-4302-8151-5B6DC4580EE8}"/>
                    </a:ext>
                  </a:extLst>
                </p14:cNvPr>
                <p14:cNvContentPartPr/>
                <p14:nvPr/>
              </p14:nvContentPartPr>
              <p14:xfrm>
                <a:off x="9600450" y="5884446"/>
                <a:ext cx="75960" cy="1479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48FB345-89E2-4302-8151-5B6DC4580EE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591810" y="5875806"/>
                  <a:ext cx="93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502E8C7-9970-46FF-8723-5A8C13334F1F}"/>
                    </a:ext>
                  </a:extLst>
                </p14:cNvPr>
                <p14:cNvContentPartPr/>
                <p14:nvPr/>
              </p14:nvContentPartPr>
              <p14:xfrm>
                <a:off x="9987090" y="5897406"/>
                <a:ext cx="106920" cy="1364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502E8C7-9970-46FF-8723-5A8C13334F1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978090" y="5888766"/>
                  <a:ext cx="12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4BE37E3-582E-4BD6-8F0E-BBBC4F23D045}"/>
                    </a:ext>
                  </a:extLst>
                </p14:cNvPr>
                <p14:cNvContentPartPr/>
                <p14:nvPr/>
              </p14:nvContentPartPr>
              <p14:xfrm>
                <a:off x="10092210" y="5957526"/>
                <a:ext cx="175680" cy="853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4BE37E3-582E-4BD6-8F0E-BBBC4F23D04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083570" y="5948886"/>
                  <a:ext cx="193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0953B28-2F8F-43ED-B81D-D3189C4D844D}"/>
                    </a:ext>
                  </a:extLst>
                </p14:cNvPr>
                <p14:cNvContentPartPr/>
                <p14:nvPr/>
              </p14:nvContentPartPr>
              <p14:xfrm>
                <a:off x="10325130" y="5925486"/>
                <a:ext cx="52920" cy="1105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0953B28-2F8F-43ED-B81D-D3189C4D844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316130" y="5916486"/>
                  <a:ext cx="70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18EF40C-DA79-4A92-9BBF-51E6387A8F49}"/>
                    </a:ext>
                  </a:extLst>
                </p14:cNvPr>
                <p14:cNvContentPartPr/>
                <p14:nvPr/>
              </p14:nvContentPartPr>
              <p14:xfrm>
                <a:off x="10383450" y="5906406"/>
                <a:ext cx="195120" cy="1436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18EF40C-DA79-4A92-9BBF-51E6387A8F4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374450" y="5897766"/>
                  <a:ext cx="212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C36B0B3-9A01-4117-8B5D-168DD3FB3512}"/>
                    </a:ext>
                  </a:extLst>
                </p14:cNvPr>
                <p14:cNvContentPartPr/>
                <p14:nvPr/>
              </p14:nvContentPartPr>
              <p14:xfrm>
                <a:off x="10618890" y="5965806"/>
                <a:ext cx="86400" cy="777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C36B0B3-9A01-4117-8B5D-168DD3FB351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609890" y="5956806"/>
                  <a:ext cx="10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D7A1C62-5F43-40AF-A080-9AB356329A30}"/>
                    </a:ext>
                  </a:extLst>
                </p14:cNvPr>
                <p14:cNvContentPartPr/>
                <p14:nvPr/>
              </p14:nvContentPartPr>
              <p14:xfrm>
                <a:off x="10726530" y="5932326"/>
                <a:ext cx="118080" cy="1112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D7A1C62-5F43-40AF-A080-9AB356329A3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717890" y="5923686"/>
                  <a:ext cx="135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2B5E5DD-19C2-4E03-A770-0063BF56046A}"/>
                    </a:ext>
                  </a:extLst>
                </p14:cNvPr>
                <p14:cNvContentPartPr/>
                <p14:nvPr/>
              </p14:nvContentPartPr>
              <p14:xfrm>
                <a:off x="10853610" y="5901726"/>
                <a:ext cx="96480" cy="1828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2B5E5DD-19C2-4E03-A770-0063BF56046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844610" y="5893086"/>
                  <a:ext cx="114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D8EC4EF-FC05-4A7C-8BBF-9C06CF673079}"/>
                    </a:ext>
                  </a:extLst>
                </p14:cNvPr>
                <p14:cNvContentPartPr/>
                <p14:nvPr/>
              </p14:nvContentPartPr>
              <p14:xfrm>
                <a:off x="11443650" y="5324646"/>
                <a:ext cx="7920" cy="36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D8EC4EF-FC05-4A7C-8BBF-9C06CF67307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434650" y="5315646"/>
                  <a:ext cx="25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CB1E7C4-DC92-40B6-BBC6-EA1BF50A059E}"/>
                    </a:ext>
                  </a:extLst>
                </p14:cNvPr>
                <p14:cNvContentPartPr/>
                <p14:nvPr/>
              </p14:nvContentPartPr>
              <p14:xfrm>
                <a:off x="11328450" y="5188566"/>
                <a:ext cx="560880" cy="4482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CB1E7C4-DC92-40B6-BBC6-EA1BF50A059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319450" y="5179566"/>
                  <a:ext cx="5785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54B7C5F-CAAB-4AFE-9861-A7C67142F2FC}"/>
                    </a:ext>
                  </a:extLst>
                </p14:cNvPr>
                <p14:cNvContentPartPr/>
                <p14:nvPr/>
              </p14:nvContentPartPr>
              <p14:xfrm>
                <a:off x="10965210" y="5145366"/>
                <a:ext cx="747360" cy="456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54B7C5F-CAAB-4AFE-9861-A7C67142F2F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956570" y="5136726"/>
                  <a:ext cx="7650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3C00620-E662-4CC5-B112-2A2973278888}"/>
                    </a:ext>
                  </a:extLst>
                </p14:cNvPr>
                <p14:cNvContentPartPr/>
                <p14:nvPr/>
              </p14:nvContentPartPr>
              <p14:xfrm>
                <a:off x="11520330" y="5264166"/>
                <a:ext cx="285840" cy="8762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3C00620-E662-4CC5-B112-2A297327888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511330" y="5255526"/>
                  <a:ext cx="303480" cy="89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0743AC6-CA28-4E5A-AF3F-8064F1077E11}"/>
                    </a:ext>
                  </a:extLst>
                </p14:cNvPr>
                <p14:cNvContentPartPr/>
                <p14:nvPr/>
              </p14:nvContentPartPr>
              <p14:xfrm>
                <a:off x="11569650" y="5378286"/>
                <a:ext cx="43560" cy="565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0743AC6-CA28-4E5A-AF3F-8064F1077E1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560650" y="5369286"/>
                  <a:ext cx="61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63A5120-882B-42AE-A554-9530539C22E9}"/>
                    </a:ext>
                  </a:extLst>
                </p14:cNvPr>
                <p14:cNvContentPartPr/>
                <p14:nvPr/>
              </p14:nvContentPartPr>
              <p14:xfrm>
                <a:off x="11495130" y="5313846"/>
                <a:ext cx="105120" cy="630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63A5120-882B-42AE-A554-9530539C22E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486130" y="5304846"/>
                  <a:ext cx="122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CE9CE20-EE96-4FDE-9ED0-92CB59B4F329}"/>
                    </a:ext>
                  </a:extLst>
                </p14:cNvPr>
                <p14:cNvContentPartPr/>
                <p14:nvPr/>
              </p14:nvContentPartPr>
              <p14:xfrm>
                <a:off x="11492610" y="5287206"/>
                <a:ext cx="81360" cy="1022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CE9CE20-EE96-4FDE-9ED0-92CB59B4F32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483610" y="5278566"/>
                  <a:ext cx="99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95005F4-0F32-4385-9C98-4407156C5544}"/>
                    </a:ext>
                  </a:extLst>
                </p14:cNvPr>
                <p14:cNvContentPartPr/>
                <p14:nvPr/>
              </p14:nvContentPartPr>
              <p14:xfrm>
                <a:off x="11443290" y="5260926"/>
                <a:ext cx="68400" cy="392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95005F4-0F32-4385-9C98-4407156C5544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434290" y="5252286"/>
                  <a:ext cx="860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63C3B65A-6745-45EB-BAA9-73AFC01C58E3}"/>
              </a:ext>
            </a:extLst>
          </p:cNvPr>
          <p:cNvGrpSpPr/>
          <p:nvPr/>
        </p:nvGrpSpPr>
        <p:grpSpPr>
          <a:xfrm>
            <a:off x="2300370" y="6513366"/>
            <a:ext cx="788040" cy="274320"/>
            <a:chOff x="2300370" y="6513366"/>
            <a:chExt cx="78804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A3EE953-C5B8-4F9F-A2CA-528EE74D77A8}"/>
                    </a:ext>
                  </a:extLst>
                </p14:cNvPr>
                <p14:cNvContentPartPr/>
                <p14:nvPr/>
              </p14:nvContentPartPr>
              <p14:xfrm>
                <a:off x="2301810" y="6517686"/>
                <a:ext cx="60120" cy="2700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A3EE953-C5B8-4F9F-A2CA-528EE74D77A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293170" y="6509046"/>
                  <a:ext cx="77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43B19AE-F10D-4144-AEBE-74DD046BA958}"/>
                    </a:ext>
                  </a:extLst>
                </p14:cNvPr>
                <p14:cNvContentPartPr/>
                <p14:nvPr/>
              </p14:nvContentPartPr>
              <p14:xfrm>
                <a:off x="2300370" y="6545766"/>
                <a:ext cx="191520" cy="1249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43B19AE-F10D-4144-AEBE-74DD046BA9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291730" y="6536766"/>
                  <a:ext cx="209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8B4EB95-456F-493D-A7F9-633EB6FD0A3B}"/>
                    </a:ext>
                  </a:extLst>
                </p14:cNvPr>
                <p14:cNvContentPartPr/>
                <p14:nvPr/>
              </p14:nvContentPartPr>
              <p14:xfrm>
                <a:off x="2523930" y="6554046"/>
                <a:ext cx="79920" cy="9360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8B4EB95-456F-493D-A7F9-633EB6FD0A3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515290" y="6545406"/>
                  <a:ext cx="97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AA7EF9A-973F-4DC6-AF69-CE7DA0A83730}"/>
                    </a:ext>
                  </a:extLst>
                </p14:cNvPr>
                <p14:cNvContentPartPr/>
                <p14:nvPr/>
              </p14:nvContentPartPr>
              <p14:xfrm>
                <a:off x="2649210" y="6558726"/>
                <a:ext cx="78480" cy="10908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AA7EF9A-973F-4DC6-AF69-CE7DA0A8373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640210" y="6550086"/>
                  <a:ext cx="96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244DF75-4B14-4166-9C4C-74E40D1F1F06}"/>
                    </a:ext>
                  </a:extLst>
                </p14:cNvPr>
                <p14:cNvContentPartPr/>
                <p14:nvPr/>
              </p14:nvContentPartPr>
              <p14:xfrm>
                <a:off x="2757570" y="6526686"/>
                <a:ext cx="64080" cy="11772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244DF75-4B14-4166-9C4C-74E40D1F1F0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748570" y="6517686"/>
                  <a:ext cx="8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45F514C-1361-4E20-8B10-F0B5B539B091}"/>
                    </a:ext>
                  </a:extLst>
                </p14:cNvPr>
                <p14:cNvContentPartPr/>
                <p14:nvPr/>
              </p14:nvContentPartPr>
              <p14:xfrm>
                <a:off x="2891130" y="6518046"/>
                <a:ext cx="71640" cy="1224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45F514C-1361-4E20-8B10-F0B5B539B09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882130" y="6509406"/>
                  <a:ext cx="89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38BC80A4-39A6-4669-ACC5-5935F0E9C99A}"/>
                    </a:ext>
                  </a:extLst>
                </p14:cNvPr>
                <p14:cNvContentPartPr/>
                <p14:nvPr/>
              </p14:nvContentPartPr>
              <p14:xfrm>
                <a:off x="3009210" y="6513366"/>
                <a:ext cx="79200" cy="12276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8BC80A4-39A6-4669-ACC5-5935F0E9C99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000210" y="6504726"/>
                  <a:ext cx="968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D5B23B95-93E0-4143-924E-76F6D5B54D5F}"/>
              </a:ext>
            </a:extLst>
          </p:cNvPr>
          <p:cNvGrpSpPr/>
          <p:nvPr/>
        </p:nvGrpSpPr>
        <p:grpSpPr>
          <a:xfrm>
            <a:off x="3387930" y="6429486"/>
            <a:ext cx="731160" cy="185400"/>
            <a:chOff x="3387930" y="6429486"/>
            <a:chExt cx="73116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704D270-3D65-439C-BDE4-6CDE351D3AD3}"/>
                    </a:ext>
                  </a:extLst>
                </p14:cNvPr>
                <p14:cNvContentPartPr/>
                <p14:nvPr/>
              </p14:nvContentPartPr>
              <p14:xfrm>
                <a:off x="3387930" y="6497886"/>
                <a:ext cx="229680" cy="11700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704D270-3D65-439C-BDE4-6CDE351D3AD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378930" y="6489246"/>
                  <a:ext cx="247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1581DF5-59CB-4C73-8F76-4CF35D945654}"/>
                    </a:ext>
                  </a:extLst>
                </p14:cNvPr>
                <p14:cNvContentPartPr/>
                <p14:nvPr/>
              </p14:nvContentPartPr>
              <p14:xfrm>
                <a:off x="3671250" y="6500046"/>
                <a:ext cx="71280" cy="9360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1581DF5-59CB-4C73-8F76-4CF35D94565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662610" y="6491046"/>
                  <a:ext cx="88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186FEE0-99AB-4B91-8415-90E993A76B6F}"/>
                    </a:ext>
                  </a:extLst>
                </p14:cNvPr>
                <p14:cNvContentPartPr/>
                <p14:nvPr/>
              </p14:nvContentPartPr>
              <p14:xfrm>
                <a:off x="3815250" y="6498966"/>
                <a:ext cx="84240" cy="903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186FEE0-99AB-4B91-8415-90E993A76B6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806250" y="6490326"/>
                  <a:ext cx="101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E6987E3C-08D4-4751-B14A-C6658C20E4F6}"/>
                    </a:ext>
                  </a:extLst>
                </p14:cNvPr>
                <p14:cNvContentPartPr/>
                <p14:nvPr/>
              </p14:nvContentPartPr>
              <p14:xfrm>
                <a:off x="3963210" y="6429486"/>
                <a:ext cx="155880" cy="1832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E6987E3C-08D4-4751-B14A-C6658C20E4F6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954210" y="6420846"/>
                  <a:ext cx="173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329F1173-F680-45FA-9C09-CBBDC96A57A3}"/>
                    </a:ext>
                  </a:extLst>
                </p14:cNvPr>
                <p14:cNvContentPartPr/>
                <p14:nvPr/>
              </p14:nvContentPartPr>
              <p14:xfrm>
                <a:off x="4015410" y="6494286"/>
                <a:ext cx="99360" cy="190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329F1173-F680-45FA-9C09-CBBDC96A57A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006410" y="6485286"/>
                  <a:ext cx="117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064D9F5D-9164-4D9A-A665-B47117D3D72E}"/>
              </a:ext>
            </a:extLst>
          </p:cNvPr>
          <p:cNvGrpSpPr/>
          <p:nvPr/>
        </p:nvGrpSpPr>
        <p:grpSpPr>
          <a:xfrm>
            <a:off x="4432290" y="6411486"/>
            <a:ext cx="720720" cy="288000"/>
            <a:chOff x="4432290" y="6411486"/>
            <a:chExt cx="72072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5DEB97F-F9E0-4FF0-BE76-9FAA356750F1}"/>
                    </a:ext>
                  </a:extLst>
                </p14:cNvPr>
                <p14:cNvContentPartPr/>
                <p14:nvPr/>
              </p14:nvContentPartPr>
              <p14:xfrm>
                <a:off x="4432290" y="6486006"/>
                <a:ext cx="108720" cy="1429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5DEB97F-F9E0-4FF0-BE76-9FAA356750F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423650" y="6477366"/>
                  <a:ext cx="126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F584CF1-B307-493B-A522-B26D488C1A65}"/>
                    </a:ext>
                  </a:extLst>
                </p14:cNvPr>
                <p14:cNvContentPartPr/>
                <p14:nvPr/>
              </p14:nvContentPartPr>
              <p14:xfrm>
                <a:off x="4544970" y="6488886"/>
                <a:ext cx="123120" cy="1072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F584CF1-B307-493B-A522-B26D488C1A6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536330" y="6480246"/>
                  <a:ext cx="140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FFE433B6-FC81-4462-B718-4991510C334E}"/>
                    </a:ext>
                  </a:extLst>
                </p14:cNvPr>
                <p14:cNvContentPartPr/>
                <p14:nvPr/>
              </p14:nvContentPartPr>
              <p14:xfrm>
                <a:off x="4714890" y="6474486"/>
                <a:ext cx="46440" cy="2250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FFE433B6-FC81-4462-B718-4991510C334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706250" y="6465846"/>
                  <a:ext cx="64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8D629714-2A6B-4B06-A617-B372B375B069}"/>
                    </a:ext>
                  </a:extLst>
                </p14:cNvPr>
                <p14:cNvContentPartPr/>
                <p14:nvPr/>
              </p14:nvContentPartPr>
              <p14:xfrm>
                <a:off x="4711650" y="6494646"/>
                <a:ext cx="82800" cy="975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8D629714-2A6B-4B06-A617-B372B375B06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703010" y="6486006"/>
                  <a:ext cx="100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977260F9-276C-4862-8ACC-A9FCE8ABB13E}"/>
                    </a:ext>
                  </a:extLst>
                </p14:cNvPr>
                <p14:cNvContentPartPr/>
                <p14:nvPr/>
              </p14:nvContentPartPr>
              <p14:xfrm>
                <a:off x="4758450" y="6479166"/>
                <a:ext cx="177120" cy="10872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977260F9-276C-4862-8ACC-A9FCE8ABB13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749810" y="6470166"/>
                  <a:ext cx="194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4F854770-21FF-4A8F-B13E-4720D37EE4F4}"/>
                    </a:ext>
                  </a:extLst>
                </p14:cNvPr>
                <p14:cNvContentPartPr/>
                <p14:nvPr/>
              </p14:nvContentPartPr>
              <p14:xfrm>
                <a:off x="4923690" y="6411486"/>
                <a:ext cx="229320" cy="1738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4F854770-21FF-4A8F-B13E-4720D37EE4F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915050" y="6402486"/>
                  <a:ext cx="2469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B7E81B4C-7386-4A87-ADFB-E2682B425B0F}"/>
              </a:ext>
            </a:extLst>
          </p:cNvPr>
          <p:cNvGrpSpPr/>
          <p:nvPr/>
        </p:nvGrpSpPr>
        <p:grpSpPr>
          <a:xfrm>
            <a:off x="5393130" y="6371166"/>
            <a:ext cx="724680" cy="276480"/>
            <a:chOff x="5393130" y="6371166"/>
            <a:chExt cx="7246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B7661BA8-5EF7-47BE-AFA9-5FF6D27A927F}"/>
                    </a:ext>
                  </a:extLst>
                </p14:cNvPr>
                <p14:cNvContentPartPr/>
                <p14:nvPr/>
              </p14:nvContentPartPr>
              <p14:xfrm>
                <a:off x="5441730" y="6371166"/>
                <a:ext cx="67320" cy="27648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B7661BA8-5EF7-47BE-AFA9-5FF6D27A927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433090" y="6362526"/>
                  <a:ext cx="84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C501539-5109-45EB-9CEB-2FE1063A8FA3}"/>
                    </a:ext>
                  </a:extLst>
                </p14:cNvPr>
                <p14:cNvContentPartPr/>
                <p14:nvPr/>
              </p14:nvContentPartPr>
              <p14:xfrm>
                <a:off x="5393130" y="6464406"/>
                <a:ext cx="279720" cy="1231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C501539-5109-45EB-9CEB-2FE1063A8FA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384490" y="6455766"/>
                  <a:ext cx="29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D32C171-7B61-42BF-ACE3-98A64D65F0B5}"/>
                    </a:ext>
                  </a:extLst>
                </p14:cNvPr>
                <p14:cNvContentPartPr/>
                <p14:nvPr/>
              </p14:nvContentPartPr>
              <p14:xfrm>
                <a:off x="5720370" y="6456126"/>
                <a:ext cx="86040" cy="1015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D32C171-7B61-42BF-ACE3-98A64D65F0B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711730" y="6447486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812538D-9C94-4524-9A9D-D15BC59A69EB}"/>
                    </a:ext>
                  </a:extLst>
                </p14:cNvPr>
                <p14:cNvContentPartPr/>
                <p14:nvPr/>
              </p14:nvContentPartPr>
              <p14:xfrm>
                <a:off x="5844930" y="6457926"/>
                <a:ext cx="81720" cy="838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812538D-9C94-4524-9A9D-D15BC59A69E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835930" y="6448926"/>
                  <a:ext cx="99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B5C40670-3C75-46D2-907B-D81936BEDC61}"/>
                    </a:ext>
                  </a:extLst>
                </p14:cNvPr>
                <p14:cNvContentPartPr/>
                <p14:nvPr/>
              </p14:nvContentPartPr>
              <p14:xfrm>
                <a:off x="5954730" y="6425166"/>
                <a:ext cx="163080" cy="1116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B5C40670-3C75-46D2-907B-D81936BEDC6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945730" y="6416526"/>
                  <a:ext cx="1807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EC39959D-DB13-4507-AB0C-653DD10B2846}"/>
              </a:ext>
            </a:extLst>
          </p:cNvPr>
          <p:cNvGrpSpPr/>
          <p:nvPr/>
        </p:nvGrpSpPr>
        <p:grpSpPr>
          <a:xfrm>
            <a:off x="6469890" y="6343446"/>
            <a:ext cx="770760" cy="189360"/>
            <a:chOff x="6469890" y="6343446"/>
            <a:chExt cx="77076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49B1DFE-254A-456B-9FE7-A8E65FD7952E}"/>
                    </a:ext>
                  </a:extLst>
                </p14:cNvPr>
                <p14:cNvContentPartPr/>
                <p14:nvPr/>
              </p14:nvContentPartPr>
              <p14:xfrm>
                <a:off x="6469890" y="6343446"/>
                <a:ext cx="96120" cy="18756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49B1DFE-254A-456B-9FE7-A8E65FD7952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461250" y="6334446"/>
                  <a:ext cx="113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165DD0CD-C228-44F1-B752-C5C3A30CF32D}"/>
                    </a:ext>
                  </a:extLst>
                </p14:cNvPr>
                <p14:cNvContentPartPr/>
                <p14:nvPr/>
              </p14:nvContentPartPr>
              <p14:xfrm>
                <a:off x="6596970" y="6420486"/>
                <a:ext cx="109440" cy="109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165DD0CD-C228-44F1-B752-C5C3A30CF32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87970" y="6411846"/>
                  <a:ext cx="127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0DEDF40C-2230-497D-8336-F9D5F53B128C}"/>
                    </a:ext>
                  </a:extLst>
                </p14:cNvPr>
                <p14:cNvContentPartPr/>
                <p14:nvPr/>
              </p14:nvContentPartPr>
              <p14:xfrm>
                <a:off x="6746370" y="6424086"/>
                <a:ext cx="217800" cy="1087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0DEDF40C-2230-497D-8336-F9D5F53B128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737730" y="6415086"/>
                  <a:ext cx="235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875BC013-3D58-483B-BD80-9E7806918AD0}"/>
                    </a:ext>
                  </a:extLst>
                </p14:cNvPr>
                <p14:cNvContentPartPr/>
                <p14:nvPr/>
              </p14:nvContentPartPr>
              <p14:xfrm>
                <a:off x="6998370" y="6417966"/>
                <a:ext cx="102960" cy="7236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875BC013-3D58-483B-BD80-9E7806918AD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989370" y="6409326"/>
                  <a:ext cx="120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E2F9B71-24D5-4A5E-B2D5-61B1B5F7C437}"/>
                    </a:ext>
                  </a:extLst>
                </p14:cNvPr>
                <p14:cNvContentPartPr/>
                <p14:nvPr/>
              </p14:nvContentPartPr>
              <p14:xfrm>
                <a:off x="7105290" y="6397806"/>
                <a:ext cx="135360" cy="8964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E2F9B71-24D5-4A5E-B2D5-61B1B5F7C43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096290" y="6389166"/>
                  <a:ext cx="1530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73070293-5C0C-4FBE-8E4B-A1A852A4EE6B}"/>
              </a:ext>
            </a:extLst>
          </p:cNvPr>
          <p:cNvGrpSpPr/>
          <p:nvPr/>
        </p:nvGrpSpPr>
        <p:grpSpPr>
          <a:xfrm>
            <a:off x="7530090" y="6347766"/>
            <a:ext cx="561960" cy="165960"/>
            <a:chOff x="7530090" y="6347766"/>
            <a:chExt cx="5619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A2A8CC2F-40C7-42C2-8D6B-F6A4169DDD9F}"/>
                    </a:ext>
                  </a:extLst>
                </p14:cNvPr>
                <p14:cNvContentPartPr/>
                <p14:nvPr/>
              </p14:nvContentPartPr>
              <p14:xfrm>
                <a:off x="7594530" y="6380526"/>
                <a:ext cx="34200" cy="1249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A2A8CC2F-40C7-42C2-8D6B-F6A4169DDD9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585890" y="6371886"/>
                  <a:ext cx="5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7B9688C-68E1-4D58-A266-F8F064EFED83}"/>
                    </a:ext>
                  </a:extLst>
                </p14:cNvPr>
                <p14:cNvContentPartPr/>
                <p14:nvPr/>
              </p14:nvContentPartPr>
              <p14:xfrm>
                <a:off x="7530090" y="6402126"/>
                <a:ext cx="139680" cy="2664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7B9688C-68E1-4D58-A266-F8F064EFED8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521090" y="6393486"/>
                  <a:ext cx="157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3A93D80E-BC1A-4A56-ADFF-7D26255779B6}"/>
                    </a:ext>
                  </a:extLst>
                </p14:cNvPr>
                <p14:cNvContentPartPr/>
                <p14:nvPr/>
              </p14:nvContentPartPr>
              <p14:xfrm>
                <a:off x="7678410" y="6347766"/>
                <a:ext cx="274320" cy="16596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3A93D80E-BC1A-4A56-ADFF-7D26255779B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669770" y="6338766"/>
                  <a:ext cx="291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5DDC75A4-FF1C-4668-BFFD-FC53F33D2E64}"/>
                    </a:ext>
                  </a:extLst>
                </p14:cNvPr>
                <p14:cNvContentPartPr/>
                <p14:nvPr/>
              </p14:nvContentPartPr>
              <p14:xfrm>
                <a:off x="7991610" y="6401766"/>
                <a:ext cx="100440" cy="1051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5DDC75A4-FF1C-4668-BFFD-FC53F33D2E6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982610" y="6393126"/>
                  <a:ext cx="1180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A5255EED-32D3-4CBE-B112-AF576B52B511}"/>
              </a:ext>
            </a:extLst>
          </p:cNvPr>
          <p:cNvGrpSpPr/>
          <p:nvPr/>
        </p:nvGrpSpPr>
        <p:grpSpPr>
          <a:xfrm>
            <a:off x="8255490" y="6395286"/>
            <a:ext cx="282240" cy="105480"/>
            <a:chOff x="8255490" y="6395286"/>
            <a:chExt cx="28224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37DFF760-A7CB-434E-AAD4-9FB0210999CF}"/>
                    </a:ext>
                  </a:extLst>
                </p14:cNvPr>
                <p14:cNvContentPartPr/>
                <p14:nvPr/>
              </p14:nvContentPartPr>
              <p14:xfrm>
                <a:off x="8255490" y="6399966"/>
                <a:ext cx="87120" cy="979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37DFF760-A7CB-434E-AAD4-9FB0210999C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246850" y="6391326"/>
                  <a:ext cx="104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BC15812B-FCBD-4D54-8C2F-FE256D82ACA6}"/>
                    </a:ext>
                  </a:extLst>
                </p14:cNvPr>
                <p14:cNvContentPartPr/>
                <p14:nvPr/>
              </p14:nvContentPartPr>
              <p14:xfrm>
                <a:off x="8377530" y="6408966"/>
                <a:ext cx="82440" cy="918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BC15812B-FCBD-4D54-8C2F-FE256D82ACA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368530" y="6399966"/>
                  <a:ext cx="10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E89F9F95-BF18-4088-A3B0-EE03419775E6}"/>
                    </a:ext>
                  </a:extLst>
                </p14:cNvPr>
                <p14:cNvContentPartPr/>
                <p14:nvPr/>
              </p14:nvContentPartPr>
              <p14:xfrm>
                <a:off x="8466450" y="6395286"/>
                <a:ext cx="71280" cy="1008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E89F9F95-BF18-4088-A3B0-EE03419775E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457810" y="6386646"/>
                  <a:ext cx="889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D5D85B6-4FC6-48C6-8EF4-59C215CADD56}"/>
              </a:ext>
            </a:extLst>
          </p:cNvPr>
          <p:cNvGrpSpPr/>
          <p:nvPr/>
        </p:nvGrpSpPr>
        <p:grpSpPr>
          <a:xfrm>
            <a:off x="8780010" y="6314646"/>
            <a:ext cx="841320" cy="354960"/>
            <a:chOff x="8780010" y="6314646"/>
            <a:chExt cx="84132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EB5320A8-CF55-4020-91B3-F91A467851F1}"/>
                    </a:ext>
                  </a:extLst>
                </p14:cNvPr>
                <p14:cNvContentPartPr/>
                <p14:nvPr/>
              </p14:nvContentPartPr>
              <p14:xfrm>
                <a:off x="8817810" y="6325446"/>
                <a:ext cx="59400" cy="23436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EB5320A8-CF55-4020-91B3-F91A467851F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809170" y="6316446"/>
                  <a:ext cx="77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E4C411E3-9335-4573-99E5-43F32CCD22C8}"/>
                    </a:ext>
                  </a:extLst>
                </p14:cNvPr>
                <p14:cNvContentPartPr/>
                <p14:nvPr/>
              </p14:nvContentPartPr>
              <p14:xfrm>
                <a:off x="8780010" y="6343446"/>
                <a:ext cx="338400" cy="13968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E4C411E3-9335-4573-99E5-43F32CCD22C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771370" y="6334446"/>
                  <a:ext cx="35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585DB26C-A25B-4B44-88AB-6D5C3F3A4D95}"/>
                    </a:ext>
                  </a:extLst>
                </p14:cNvPr>
                <p14:cNvContentPartPr/>
                <p14:nvPr/>
              </p14:nvContentPartPr>
              <p14:xfrm>
                <a:off x="9146490" y="6314646"/>
                <a:ext cx="96480" cy="16092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585DB26C-A25B-4B44-88AB-6D5C3F3A4D9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137490" y="6305646"/>
                  <a:ext cx="114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1E90EFCC-E4B2-4317-B0AC-18242DC3205C}"/>
                    </a:ext>
                  </a:extLst>
                </p14:cNvPr>
                <p14:cNvContentPartPr/>
                <p14:nvPr/>
              </p14:nvContentPartPr>
              <p14:xfrm>
                <a:off x="9290490" y="6405006"/>
                <a:ext cx="89280" cy="8856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1E90EFCC-E4B2-4317-B0AC-18242DC3205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281490" y="6396006"/>
                  <a:ext cx="106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D7F45441-1F18-4AE9-9019-140A87255514}"/>
                    </a:ext>
                  </a:extLst>
                </p14:cNvPr>
                <p14:cNvContentPartPr/>
                <p14:nvPr/>
              </p14:nvContentPartPr>
              <p14:xfrm>
                <a:off x="9417570" y="6332286"/>
                <a:ext cx="203760" cy="3373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D7F45441-1F18-4AE9-9019-140A8725551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408570" y="6323646"/>
                  <a:ext cx="22140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6D47298-A84C-4C4F-99FD-F6BEB18A31A9}"/>
              </a:ext>
            </a:extLst>
          </p:cNvPr>
          <p:cNvGrpSpPr/>
          <p:nvPr/>
        </p:nvGrpSpPr>
        <p:grpSpPr>
          <a:xfrm>
            <a:off x="9907170" y="6393126"/>
            <a:ext cx="510840" cy="273960"/>
            <a:chOff x="9907170" y="6393126"/>
            <a:chExt cx="51084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B798805-1DE1-4178-B7CE-80E7576B182D}"/>
                    </a:ext>
                  </a:extLst>
                </p14:cNvPr>
                <p14:cNvContentPartPr/>
                <p14:nvPr/>
              </p14:nvContentPartPr>
              <p14:xfrm>
                <a:off x="9907170" y="6393846"/>
                <a:ext cx="262800" cy="9180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B798805-1DE1-4178-B7CE-80E7576B182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898170" y="6384846"/>
                  <a:ext cx="280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A0DE231-72CB-49A5-9420-831CD76C3BCB}"/>
                    </a:ext>
                  </a:extLst>
                </p14:cNvPr>
                <p14:cNvContentPartPr/>
                <p14:nvPr/>
              </p14:nvContentPartPr>
              <p14:xfrm>
                <a:off x="10231170" y="6393126"/>
                <a:ext cx="186840" cy="2739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A0DE231-72CB-49A5-9420-831CD76C3BC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222530" y="6384126"/>
                  <a:ext cx="20448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6539BFEF-1A79-4699-90CB-A8EB31E68F18}"/>
              </a:ext>
            </a:extLst>
          </p:cNvPr>
          <p:cNvGrpSpPr/>
          <p:nvPr/>
        </p:nvGrpSpPr>
        <p:grpSpPr>
          <a:xfrm>
            <a:off x="10636530" y="6281526"/>
            <a:ext cx="1198440" cy="186840"/>
            <a:chOff x="10636530" y="6281526"/>
            <a:chExt cx="119844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CAB76011-2C93-4F82-A300-FAE42BE0FAB5}"/>
                    </a:ext>
                  </a:extLst>
                </p14:cNvPr>
                <p14:cNvContentPartPr/>
                <p14:nvPr/>
              </p14:nvContentPartPr>
              <p14:xfrm>
                <a:off x="10636530" y="6345966"/>
                <a:ext cx="259200" cy="1134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CAB76011-2C93-4F82-A300-FAE42BE0FAB5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627530" y="6337326"/>
                  <a:ext cx="276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DA93B380-6A5A-45AE-ABE8-D92309AF6669}"/>
                    </a:ext>
                  </a:extLst>
                </p14:cNvPr>
                <p14:cNvContentPartPr/>
                <p14:nvPr/>
              </p14:nvContentPartPr>
              <p14:xfrm>
                <a:off x="10933530" y="6344166"/>
                <a:ext cx="62640" cy="921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DA93B380-6A5A-45AE-ABE8-D92309AF666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924530" y="6335526"/>
                  <a:ext cx="80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4D341964-BA7C-4FC0-A88C-C4F670AF3F0C}"/>
                    </a:ext>
                  </a:extLst>
                </p14:cNvPr>
                <p14:cNvContentPartPr/>
                <p14:nvPr/>
              </p14:nvContentPartPr>
              <p14:xfrm>
                <a:off x="11027850" y="6281526"/>
                <a:ext cx="84600" cy="1868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4D341964-BA7C-4FC0-A88C-C4F670AF3F0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019210" y="6272886"/>
                  <a:ext cx="102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7DDE2312-1D93-487A-A1C6-1550702B49E9}"/>
                    </a:ext>
                  </a:extLst>
                </p14:cNvPr>
                <p14:cNvContentPartPr/>
                <p14:nvPr/>
              </p14:nvContentPartPr>
              <p14:xfrm>
                <a:off x="11168610" y="6345246"/>
                <a:ext cx="105120" cy="9072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7DDE2312-1D93-487A-A1C6-1550702B49E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159970" y="6336246"/>
                  <a:ext cx="12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B7C43222-CB16-43B1-820C-9CB5C4A58700}"/>
                    </a:ext>
                  </a:extLst>
                </p14:cNvPr>
                <p14:cNvContentPartPr/>
                <p14:nvPr/>
              </p14:nvContentPartPr>
              <p14:xfrm>
                <a:off x="11275890" y="6349926"/>
                <a:ext cx="82800" cy="781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B7C43222-CB16-43B1-820C-9CB5C4A5870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1266890" y="6340926"/>
                  <a:ext cx="10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4287156B-557B-4C88-A2E9-AFDC755E422E}"/>
                    </a:ext>
                  </a:extLst>
                </p14:cNvPr>
                <p14:cNvContentPartPr/>
                <p14:nvPr/>
              </p14:nvContentPartPr>
              <p14:xfrm>
                <a:off x="11356530" y="6295926"/>
                <a:ext cx="230760" cy="15264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4287156B-557B-4C88-A2E9-AFDC755E422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347530" y="6286926"/>
                  <a:ext cx="248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A28E4C54-1767-48BF-B7C2-C3D4EBC3BFD8}"/>
                    </a:ext>
                  </a:extLst>
                </p14:cNvPr>
                <p14:cNvContentPartPr/>
                <p14:nvPr/>
              </p14:nvContentPartPr>
              <p14:xfrm>
                <a:off x="11521410" y="6345246"/>
                <a:ext cx="185040" cy="8028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A28E4C54-1767-48BF-B7C2-C3D4EBC3BFD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512770" y="6336606"/>
                  <a:ext cx="202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98ACFA6-B2B4-4495-B233-119F985B711A}"/>
                    </a:ext>
                  </a:extLst>
                </p14:cNvPr>
                <p14:cNvContentPartPr/>
                <p14:nvPr/>
              </p14:nvContentPartPr>
              <p14:xfrm>
                <a:off x="11828850" y="6451086"/>
                <a:ext cx="6120" cy="36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98ACFA6-B2B4-4495-B233-119F985B711A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819850" y="6442446"/>
                  <a:ext cx="237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2BB7EB50-E11B-463B-97B5-0CABD192AC82}"/>
              </a:ext>
            </a:extLst>
          </p:cNvPr>
          <p:cNvGrpSpPr/>
          <p:nvPr/>
        </p:nvGrpSpPr>
        <p:grpSpPr>
          <a:xfrm>
            <a:off x="11711490" y="6555486"/>
            <a:ext cx="158400" cy="144360"/>
            <a:chOff x="11711490" y="6555486"/>
            <a:chExt cx="15840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66746C8C-0ED1-4602-A13F-0DE51ABBDB00}"/>
                    </a:ext>
                  </a:extLst>
                </p14:cNvPr>
                <p14:cNvContentPartPr/>
                <p14:nvPr/>
              </p14:nvContentPartPr>
              <p14:xfrm>
                <a:off x="11713290" y="6583926"/>
                <a:ext cx="16200" cy="9756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66746C8C-0ED1-4602-A13F-0DE51ABBDB0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704290" y="6574926"/>
                  <a:ext cx="33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2773B020-439E-42E3-B88F-9D45F53BA72B}"/>
                    </a:ext>
                  </a:extLst>
                </p14:cNvPr>
                <p14:cNvContentPartPr/>
                <p14:nvPr/>
              </p14:nvContentPartPr>
              <p14:xfrm>
                <a:off x="11711490" y="6555486"/>
                <a:ext cx="158400" cy="1443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2773B020-439E-42E3-B88F-9D45F53BA72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1702490" y="6546486"/>
                  <a:ext cx="176040" cy="16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111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Perfect Bipartite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029129"/>
                <a:ext cx="11198469" cy="539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following LP is integral for perfect matching in a bipartite graph. </a:t>
                </a:r>
                <a:endParaRPr lang="en-CA" sz="2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. 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    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Next time we will use the rank argument to prove this result again, and then generalize to other problems.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029129"/>
                <a:ext cx="11198469" cy="5396285"/>
              </a:xfrm>
              <a:prstGeom prst="rect">
                <a:avLst/>
              </a:prstGeom>
              <a:blipFill>
                <a:blip r:embed="rId2"/>
                <a:stretch>
                  <a:fillRect l="-544" t="-452" r="-54" b="-11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298225-3CEB-42EE-808D-FE23E24E594D}"/>
                  </a:ext>
                </a:extLst>
              </p14:cNvPr>
              <p14:cNvContentPartPr/>
              <p14:nvPr/>
            </p14:nvContentPartPr>
            <p14:xfrm>
              <a:off x="777930" y="795846"/>
              <a:ext cx="1807920" cy="3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298225-3CEB-42EE-808D-FE23E24E59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290" y="786846"/>
                <a:ext cx="182556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0A41DD7-5B0E-4DA5-A1C4-A7B4B1235AEB}"/>
              </a:ext>
            </a:extLst>
          </p:cNvPr>
          <p:cNvGrpSpPr/>
          <p:nvPr/>
        </p:nvGrpSpPr>
        <p:grpSpPr>
          <a:xfrm>
            <a:off x="1010490" y="2673246"/>
            <a:ext cx="873000" cy="378360"/>
            <a:chOff x="1010490" y="2673246"/>
            <a:chExt cx="87300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78113C-7CB6-43C3-B6B5-BD9BDB7649BE}"/>
                    </a:ext>
                  </a:extLst>
                </p14:cNvPr>
                <p14:cNvContentPartPr/>
                <p14:nvPr/>
              </p14:nvContentPartPr>
              <p14:xfrm>
                <a:off x="1137570" y="2708886"/>
                <a:ext cx="55080" cy="326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78113C-7CB6-43C3-B6B5-BD9BDB7649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930" y="2700246"/>
                  <a:ext cx="72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C15856-6405-42DF-9DB0-59F3D5B231DF}"/>
                    </a:ext>
                  </a:extLst>
                </p14:cNvPr>
                <p14:cNvContentPartPr/>
                <p14:nvPr/>
              </p14:nvContentPartPr>
              <p14:xfrm>
                <a:off x="1135050" y="2702766"/>
                <a:ext cx="114120" cy="18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C15856-6405-42DF-9DB0-59F3D5B231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6410" y="2694126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D5D97E-ACDC-4BEF-9E79-36D04052BFF4}"/>
                    </a:ext>
                  </a:extLst>
                </p14:cNvPr>
                <p14:cNvContentPartPr/>
                <p14:nvPr/>
              </p14:nvContentPartPr>
              <p14:xfrm>
                <a:off x="1281210" y="2769726"/>
                <a:ext cx="100800" cy="155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D5D97E-ACDC-4BEF-9E79-36D04052BF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72570" y="2761086"/>
                  <a:ext cx="118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FF2DFA-347E-476E-86B7-9B2A74636186}"/>
                    </a:ext>
                  </a:extLst>
                </p14:cNvPr>
                <p14:cNvContentPartPr/>
                <p14:nvPr/>
              </p14:nvContentPartPr>
              <p14:xfrm>
                <a:off x="1429170" y="2798526"/>
                <a:ext cx="86760" cy="113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FF2DFA-347E-476E-86B7-9B2A746361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20530" y="2789886"/>
                  <a:ext cx="104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DAB7B2-64DC-464E-A1F5-D8B0363B2DF9}"/>
                    </a:ext>
                  </a:extLst>
                </p14:cNvPr>
                <p14:cNvContentPartPr/>
                <p14:nvPr/>
              </p14:nvContentPartPr>
              <p14:xfrm>
                <a:off x="1539330" y="2824446"/>
                <a:ext cx="75960" cy="85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DAB7B2-64DC-464E-A1F5-D8B0363B2D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30690" y="2815806"/>
                  <a:ext cx="93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6B1C43-C439-4C8B-822B-D936487E8234}"/>
                    </a:ext>
                  </a:extLst>
                </p14:cNvPr>
                <p14:cNvContentPartPr/>
                <p14:nvPr/>
              </p14:nvContentPartPr>
              <p14:xfrm>
                <a:off x="1623570" y="2673246"/>
                <a:ext cx="126720" cy="37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6B1C43-C439-4C8B-822B-D936487E823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4930" y="2664246"/>
                  <a:ext cx="144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8CB0DF-C6AD-4A90-A0DD-90CF913C90E0}"/>
                    </a:ext>
                  </a:extLst>
                </p14:cNvPr>
                <p14:cNvContentPartPr/>
                <p14:nvPr/>
              </p14:nvContentPartPr>
              <p14:xfrm>
                <a:off x="1010490" y="3011286"/>
                <a:ext cx="873000" cy="2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8CB0DF-C6AD-4A90-A0DD-90CF913C90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490" y="3002286"/>
                  <a:ext cx="8906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E978FF-7D64-4671-BD62-318F20675026}"/>
              </a:ext>
            </a:extLst>
          </p:cNvPr>
          <p:cNvGrpSpPr/>
          <p:nvPr/>
        </p:nvGrpSpPr>
        <p:grpSpPr>
          <a:xfrm>
            <a:off x="2684490" y="2788446"/>
            <a:ext cx="796320" cy="276480"/>
            <a:chOff x="2684490" y="2788446"/>
            <a:chExt cx="79632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69434D-4BB8-441C-A906-507FD92AC3AE}"/>
                    </a:ext>
                  </a:extLst>
                </p14:cNvPr>
                <p14:cNvContentPartPr/>
                <p14:nvPr/>
              </p14:nvContentPartPr>
              <p14:xfrm>
                <a:off x="2684490" y="2788446"/>
                <a:ext cx="106560" cy="154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69434D-4BB8-441C-A906-507FD92AC3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850" y="2779806"/>
                  <a:ext cx="124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BFF4D0-AC26-4C0C-8509-F5092C0AA974}"/>
                    </a:ext>
                  </a:extLst>
                </p14:cNvPr>
                <p14:cNvContentPartPr/>
                <p14:nvPr/>
              </p14:nvContentPartPr>
              <p14:xfrm>
                <a:off x="2804010" y="2845326"/>
                <a:ext cx="116640" cy="92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BFF4D0-AC26-4C0C-8509-F5092C0AA9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95010" y="2836326"/>
                  <a:ext cx="134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8A8BD8-0DAF-4348-9314-ABE82B3A0A41}"/>
                    </a:ext>
                  </a:extLst>
                </p14:cNvPr>
                <p14:cNvContentPartPr/>
                <p14:nvPr/>
              </p14:nvContentPartPr>
              <p14:xfrm>
                <a:off x="2978610" y="2829126"/>
                <a:ext cx="86760" cy="235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8A8BD8-0DAF-4348-9314-ABE82B3A0A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9970" y="2820126"/>
                  <a:ext cx="104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2C6F3C-905C-4334-941A-8B683DC2FFF8}"/>
                    </a:ext>
                  </a:extLst>
                </p14:cNvPr>
                <p14:cNvContentPartPr/>
                <p14:nvPr/>
              </p14:nvContentPartPr>
              <p14:xfrm>
                <a:off x="3108210" y="2845686"/>
                <a:ext cx="52200" cy="19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2C6F3C-905C-4334-941A-8B683DC2FF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9210" y="2836686"/>
                  <a:ext cx="69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8F6D84-15BC-403C-AF40-0DF9FE01B217}"/>
                    </a:ext>
                  </a:extLst>
                </p14:cNvPr>
                <p14:cNvContentPartPr/>
                <p14:nvPr/>
              </p14:nvContentPartPr>
              <p14:xfrm>
                <a:off x="3190290" y="2841006"/>
                <a:ext cx="73080" cy="98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8F6D84-15BC-403C-AF40-0DF9FE01B2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1290" y="2832366"/>
                  <a:ext cx="90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B20909-6AC2-42CE-A5E7-D8FCC86CF5EC}"/>
                    </a:ext>
                  </a:extLst>
                </p14:cNvPr>
                <p14:cNvContentPartPr/>
                <p14:nvPr/>
              </p14:nvContentPartPr>
              <p14:xfrm>
                <a:off x="3315210" y="2831286"/>
                <a:ext cx="165600" cy="103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B20909-6AC2-42CE-A5E7-D8FCC86CF5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06570" y="2822646"/>
                  <a:ext cx="1832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EACE62-A62E-48EF-8C3D-DA6E5E1C27CB}"/>
              </a:ext>
            </a:extLst>
          </p:cNvPr>
          <p:cNvGrpSpPr/>
          <p:nvPr/>
        </p:nvGrpSpPr>
        <p:grpSpPr>
          <a:xfrm>
            <a:off x="3839010" y="2803926"/>
            <a:ext cx="120600" cy="127440"/>
            <a:chOff x="3839010" y="2803926"/>
            <a:chExt cx="12060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B1CFA6-287D-4473-B55C-5239E7CBA409}"/>
                    </a:ext>
                  </a:extLst>
                </p14:cNvPr>
                <p14:cNvContentPartPr/>
                <p14:nvPr/>
              </p14:nvContentPartPr>
              <p14:xfrm>
                <a:off x="3849450" y="2803926"/>
                <a:ext cx="101520" cy="127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B1CFA6-287D-4473-B55C-5239E7CBA4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40810" y="2794926"/>
                  <a:ext cx="11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E917D2-7E8B-48AE-A51C-FC71965A47CF}"/>
                    </a:ext>
                  </a:extLst>
                </p14:cNvPr>
                <p14:cNvContentPartPr/>
                <p14:nvPr/>
              </p14:nvContentPartPr>
              <p14:xfrm>
                <a:off x="3839010" y="2812926"/>
                <a:ext cx="120600" cy="11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E917D2-7E8B-48AE-A51C-FC71965A47C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30010" y="2804286"/>
                  <a:ext cx="1382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566674-E5A9-4749-AEB2-B8703BA8E593}"/>
              </a:ext>
            </a:extLst>
          </p:cNvPr>
          <p:cNvGrpSpPr/>
          <p:nvPr/>
        </p:nvGrpSpPr>
        <p:grpSpPr>
          <a:xfrm>
            <a:off x="4354170" y="2774766"/>
            <a:ext cx="192960" cy="153360"/>
            <a:chOff x="4354170" y="2774766"/>
            <a:chExt cx="19296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8E311C-84B0-4E8F-B44E-EC0AFC1F1A72}"/>
                    </a:ext>
                  </a:extLst>
                </p14:cNvPr>
                <p14:cNvContentPartPr/>
                <p14:nvPr/>
              </p14:nvContentPartPr>
              <p14:xfrm>
                <a:off x="4354170" y="2774766"/>
                <a:ext cx="58680" cy="15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8E311C-84B0-4E8F-B44E-EC0AFC1F1A7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45530" y="2765766"/>
                  <a:ext cx="76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0DD87D7-BC17-4B46-8094-64D9AC1CC7E0}"/>
                    </a:ext>
                  </a:extLst>
                </p14:cNvPr>
                <p14:cNvContentPartPr/>
                <p14:nvPr/>
              </p14:nvContentPartPr>
              <p14:xfrm>
                <a:off x="4473330" y="2817246"/>
                <a:ext cx="73800" cy="110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0DD87D7-BC17-4B46-8094-64D9AC1CC7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64690" y="2808606"/>
                  <a:ext cx="914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AB2DFB-B19E-4736-8494-BA3E55FB6DB8}"/>
              </a:ext>
            </a:extLst>
          </p:cNvPr>
          <p:cNvGrpSpPr/>
          <p:nvPr/>
        </p:nvGrpSpPr>
        <p:grpSpPr>
          <a:xfrm>
            <a:off x="4884810" y="2747406"/>
            <a:ext cx="372240" cy="167400"/>
            <a:chOff x="4884810" y="2747406"/>
            <a:chExt cx="3722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EEB2E0-4DD3-488B-A9CB-314D76F121DD}"/>
                    </a:ext>
                  </a:extLst>
                </p14:cNvPr>
                <p14:cNvContentPartPr/>
                <p14:nvPr/>
              </p14:nvContentPartPr>
              <p14:xfrm>
                <a:off x="4884810" y="2836686"/>
                <a:ext cx="81720" cy="77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EEB2E0-4DD3-488B-A9CB-314D76F121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76170" y="2828046"/>
                  <a:ext cx="99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2BC7E4-DC53-4D11-BBCF-E2E419956137}"/>
                    </a:ext>
                  </a:extLst>
                </p14:cNvPr>
                <p14:cNvContentPartPr/>
                <p14:nvPr/>
              </p14:nvContentPartPr>
              <p14:xfrm>
                <a:off x="5042130" y="2747406"/>
                <a:ext cx="211680" cy="167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2BC7E4-DC53-4D11-BBCF-E2E4199561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3490" y="2738406"/>
                  <a:ext cx="229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4F7D41-0A1B-4A41-93EE-ED75E58F55B9}"/>
                    </a:ext>
                  </a:extLst>
                </p14:cNvPr>
                <p14:cNvContentPartPr/>
                <p14:nvPr/>
              </p14:nvContentPartPr>
              <p14:xfrm>
                <a:off x="5121690" y="2787726"/>
                <a:ext cx="135360" cy="11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4F7D41-0A1B-4A41-93EE-ED75E58F55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12690" y="2778726"/>
                  <a:ext cx="153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3D9333-B1F9-4AF3-9845-D126424DF6AB}"/>
              </a:ext>
            </a:extLst>
          </p:cNvPr>
          <p:cNvGrpSpPr/>
          <p:nvPr/>
        </p:nvGrpSpPr>
        <p:grpSpPr>
          <a:xfrm>
            <a:off x="5694090" y="2712486"/>
            <a:ext cx="982080" cy="306360"/>
            <a:chOff x="5694090" y="2712486"/>
            <a:chExt cx="9820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8D3813-16D9-48AF-B82F-3638B5BF1310}"/>
                    </a:ext>
                  </a:extLst>
                </p14:cNvPr>
                <p14:cNvContentPartPr/>
                <p14:nvPr/>
              </p14:nvContentPartPr>
              <p14:xfrm>
                <a:off x="5714250" y="2793846"/>
                <a:ext cx="14400" cy="8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8D3813-16D9-48AF-B82F-3638B5BF13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05250" y="2784846"/>
                  <a:ext cx="32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B4263F-BB3A-4501-9AC1-D803E4CA9B1F}"/>
                    </a:ext>
                  </a:extLst>
                </p14:cNvPr>
                <p14:cNvContentPartPr/>
                <p14:nvPr/>
              </p14:nvContentPartPr>
              <p14:xfrm>
                <a:off x="5694090" y="2736246"/>
                <a:ext cx="276840" cy="151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B4263F-BB3A-4501-9AC1-D803E4CA9B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85090" y="2727606"/>
                  <a:ext cx="29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3FD516-3B9C-4AD3-9925-557BEDEA6F39}"/>
                    </a:ext>
                  </a:extLst>
                </p14:cNvPr>
                <p14:cNvContentPartPr/>
                <p14:nvPr/>
              </p14:nvContentPartPr>
              <p14:xfrm>
                <a:off x="5898570" y="2785566"/>
                <a:ext cx="71280" cy="13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3FD516-3B9C-4AD3-9925-557BEDEA6F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89570" y="2776926"/>
                  <a:ext cx="88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9975F8-DDBF-4CDA-81C5-86CC3FC922B7}"/>
                    </a:ext>
                  </a:extLst>
                </p14:cNvPr>
                <p14:cNvContentPartPr/>
                <p14:nvPr/>
              </p14:nvContentPartPr>
              <p14:xfrm>
                <a:off x="6028530" y="2783046"/>
                <a:ext cx="76680" cy="103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9975F8-DDBF-4CDA-81C5-86CC3FC922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19890" y="2774406"/>
                  <a:ext cx="94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D54987-1D2F-48DB-9D62-3D7AC1FA9AA1}"/>
                    </a:ext>
                  </a:extLst>
                </p14:cNvPr>
                <p14:cNvContentPartPr/>
                <p14:nvPr/>
              </p14:nvContentPartPr>
              <p14:xfrm>
                <a:off x="6089730" y="2784486"/>
                <a:ext cx="212400" cy="234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D54987-1D2F-48DB-9D62-3D7AC1FA9A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80730" y="2775486"/>
                  <a:ext cx="230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44771C-CF4C-4596-B17C-D3896731B9F4}"/>
                    </a:ext>
                  </a:extLst>
                </p14:cNvPr>
                <p14:cNvContentPartPr/>
                <p14:nvPr/>
              </p14:nvContentPartPr>
              <p14:xfrm>
                <a:off x="6273330" y="2756046"/>
                <a:ext cx="78120" cy="131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44771C-CF4C-4596-B17C-D3896731B9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64330" y="2747406"/>
                  <a:ext cx="95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FD78A6-10F3-48D3-9AF5-43DD64213A61}"/>
                    </a:ext>
                  </a:extLst>
                </p14:cNvPr>
                <p14:cNvContentPartPr/>
                <p14:nvPr/>
              </p14:nvContentPartPr>
              <p14:xfrm>
                <a:off x="6381690" y="2793486"/>
                <a:ext cx="83880" cy="86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FD78A6-10F3-48D3-9AF5-43DD64213A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72690" y="2784486"/>
                  <a:ext cx="101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6310FB-5BDA-419F-9F8A-F37F7CE8B2AB}"/>
                    </a:ext>
                  </a:extLst>
                </p14:cNvPr>
                <p14:cNvContentPartPr/>
                <p14:nvPr/>
              </p14:nvContentPartPr>
              <p14:xfrm>
                <a:off x="6555570" y="2712486"/>
                <a:ext cx="120600" cy="19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6310FB-5BDA-419F-9F8A-F37F7CE8B2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46930" y="2703486"/>
                  <a:ext cx="1382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337864A-0F69-4F6A-9098-C96C0379FBDC}"/>
                  </a:ext>
                </a:extLst>
              </p14:cNvPr>
              <p14:cNvContentPartPr/>
              <p14:nvPr/>
            </p14:nvContentPartPr>
            <p14:xfrm>
              <a:off x="4424730" y="3434646"/>
              <a:ext cx="9000" cy="3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337864A-0F69-4F6A-9098-C96C0379FBD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16090" y="3426006"/>
                <a:ext cx="266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181A448-0806-43EE-8978-6B9A384FD50A}"/>
              </a:ext>
            </a:extLst>
          </p:cNvPr>
          <p:cNvGrpSpPr/>
          <p:nvPr/>
        </p:nvGrpSpPr>
        <p:grpSpPr>
          <a:xfrm>
            <a:off x="3134490" y="3316926"/>
            <a:ext cx="2219400" cy="1753200"/>
            <a:chOff x="3134490" y="3316926"/>
            <a:chExt cx="2219400" cy="175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698C9F7-EBB9-4A44-9849-D82804E840CF}"/>
                    </a:ext>
                  </a:extLst>
                </p14:cNvPr>
                <p14:cNvContentPartPr/>
                <p14:nvPr/>
              </p14:nvContentPartPr>
              <p14:xfrm>
                <a:off x="3972210" y="3341046"/>
                <a:ext cx="133560" cy="10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698C9F7-EBB9-4A44-9849-D82804E840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63210" y="3332406"/>
                  <a:ext cx="151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B0A238-122D-4009-81B7-D57147AE6FBD}"/>
                    </a:ext>
                  </a:extLst>
                </p14:cNvPr>
                <p14:cNvContentPartPr/>
                <p14:nvPr/>
              </p14:nvContentPartPr>
              <p14:xfrm>
                <a:off x="3134490" y="4010286"/>
                <a:ext cx="133920" cy="114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B0A238-122D-4009-81B7-D57147AE6FB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25490" y="4001646"/>
                  <a:ext cx="151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4C977A-C194-4E72-A635-BC1F970BF65A}"/>
                    </a:ext>
                  </a:extLst>
                </p14:cNvPr>
                <p14:cNvContentPartPr/>
                <p14:nvPr/>
              </p14:nvContentPartPr>
              <p14:xfrm>
                <a:off x="3899130" y="3554166"/>
                <a:ext cx="84600" cy="79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4C977A-C194-4E72-A635-BC1F970BF6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90490" y="3545166"/>
                  <a:ext cx="102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ADDC64-7A81-4C8F-9C4B-0E1E791B3676}"/>
                    </a:ext>
                  </a:extLst>
                </p14:cNvPr>
                <p14:cNvContentPartPr/>
                <p14:nvPr/>
              </p14:nvContentPartPr>
              <p14:xfrm>
                <a:off x="3503490" y="3634446"/>
                <a:ext cx="403920" cy="408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ADDC64-7A81-4C8F-9C4B-0E1E791B36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94490" y="3625446"/>
                  <a:ext cx="4215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2B3508-96B7-44FE-8F35-DE8C1B4AC833}"/>
                    </a:ext>
                  </a:extLst>
                </p14:cNvPr>
                <p14:cNvContentPartPr/>
                <p14:nvPr/>
              </p14:nvContentPartPr>
              <p14:xfrm>
                <a:off x="3450210" y="4030446"/>
                <a:ext cx="82080" cy="99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2B3508-96B7-44FE-8F35-DE8C1B4AC8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41570" y="4021446"/>
                  <a:ext cx="99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520241-9E16-4F47-BC17-9A6DD9624B1C}"/>
                    </a:ext>
                  </a:extLst>
                </p14:cNvPr>
                <p14:cNvContentPartPr/>
                <p14:nvPr/>
              </p14:nvContentPartPr>
              <p14:xfrm>
                <a:off x="3443370" y="3608886"/>
                <a:ext cx="84600" cy="91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520241-9E16-4F47-BC17-9A6DD9624B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34370" y="3600246"/>
                  <a:ext cx="102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A7F48F-A289-4D9A-8002-F4FCADFC0275}"/>
                    </a:ext>
                  </a:extLst>
                </p14:cNvPr>
                <p14:cNvContentPartPr/>
                <p14:nvPr/>
              </p14:nvContentPartPr>
              <p14:xfrm>
                <a:off x="3594210" y="3647766"/>
                <a:ext cx="27720" cy="25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A7F48F-A289-4D9A-8002-F4FCADFC02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85570" y="3639126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9519C7-747A-4E93-B925-DA7E2BF8B66F}"/>
                    </a:ext>
                  </a:extLst>
                </p14:cNvPr>
                <p14:cNvContentPartPr/>
                <p14:nvPr/>
              </p14:nvContentPartPr>
              <p14:xfrm>
                <a:off x="3660810" y="3567486"/>
                <a:ext cx="84240" cy="11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9519C7-747A-4E93-B925-DA7E2BF8B6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51810" y="3558486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4350A06-BEBB-41FF-A651-3340BAB0F256}"/>
                    </a:ext>
                  </a:extLst>
                </p14:cNvPr>
                <p14:cNvContentPartPr/>
                <p14:nvPr/>
              </p14:nvContentPartPr>
              <p14:xfrm>
                <a:off x="3501330" y="4142766"/>
                <a:ext cx="295560" cy="587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4350A06-BEBB-41FF-A651-3340BAB0F25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92330" y="4133766"/>
                  <a:ext cx="3132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7A53C9-28CF-4B9C-9BDC-493ED9F3FC14}"/>
                    </a:ext>
                  </a:extLst>
                </p14:cNvPr>
                <p14:cNvContentPartPr/>
                <p14:nvPr/>
              </p14:nvContentPartPr>
              <p14:xfrm>
                <a:off x="3749370" y="4376046"/>
                <a:ext cx="83520" cy="97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7A53C9-28CF-4B9C-9BDC-493ED9F3FC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40730" y="4367046"/>
                  <a:ext cx="10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21A927-E415-4CA1-B41E-A803FEA1507F}"/>
                    </a:ext>
                  </a:extLst>
                </p14:cNvPr>
                <p14:cNvContentPartPr/>
                <p14:nvPr/>
              </p14:nvContentPartPr>
              <p14:xfrm>
                <a:off x="3867090" y="4425006"/>
                <a:ext cx="33480" cy="32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21A927-E415-4CA1-B41E-A803FEA150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58450" y="4416366"/>
                  <a:ext cx="5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9B8BEC7-D15B-4FCC-834F-39854F69CECA}"/>
                    </a:ext>
                  </a:extLst>
                </p14:cNvPr>
                <p14:cNvContentPartPr/>
                <p14:nvPr/>
              </p14:nvContentPartPr>
              <p14:xfrm>
                <a:off x="3902370" y="4303326"/>
                <a:ext cx="91440" cy="14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9B8BEC7-D15B-4FCC-834F-39854F69CE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93370" y="4294686"/>
                  <a:ext cx="109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C941D36-8DF6-49A3-A75C-09E3EA9A67B2}"/>
                    </a:ext>
                  </a:extLst>
                </p14:cNvPr>
                <p14:cNvContentPartPr/>
                <p14:nvPr/>
              </p14:nvContentPartPr>
              <p14:xfrm>
                <a:off x="3846570" y="4797246"/>
                <a:ext cx="113760" cy="68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C941D36-8DF6-49A3-A75C-09E3EA9A67B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37930" y="4788606"/>
                  <a:ext cx="13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8C8FDF-7518-4129-A121-8730AF09CECC}"/>
                    </a:ext>
                  </a:extLst>
                </p14:cNvPr>
                <p14:cNvContentPartPr/>
                <p14:nvPr/>
              </p14:nvContentPartPr>
              <p14:xfrm>
                <a:off x="3481530" y="4840806"/>
                <a:ext cx="165960" cy="132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8C8FDF-7518-4129-A121-8730AF09CE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72890" y="4831806"/>
                  <a:ext cx="183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0FCC1E-C33F-40FC-9FCA-3E9209509C29}"/>
                    </a:ext>
                  </a:extLst>
                </p14:cNvPr>
                <p14:cNvContentPartPr/>
                <p14:nvPr/>
              </p14:nvContentPartPr>
              <p14:xfrm>
                <a:off x="3785370" y="4711206"/>
                <a:ext cx="65880" cy="117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0FCC1E-C33F-40FC-9FCA-3E9209509C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76370" y="4702206"/>
                  <a:ext cx="83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1C6AEFE-2AE9-458D-8852-673A23E87CC8}"/>
                    </a:ext>
                  </a:extLst>
                </p14:cNvPr>
                <p14:cNvContentPartPr/>
                <p14:nvPr/>
              </p14:nvContentPartPr>
              <p14:xfrm>
                <a:off x="4012890" y="4803726"/>
                <a:ext cx="700560" cy="34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1C6AEFE-2AE9-458D-8852-673A23E87C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03890" y="4794726"/>
                  <a:ext cx="718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90B0A3-0E9D-4D05-A50E-60E59983C99E}"/>
                    </a:ext>
                  </a:extLst>
                </p14:cNvPr>
                <p14:cNvContentPartPr/>
                <p14:nvPr/>
              </p14:nvContentPartPr>
              <p14:xfrm>
                <a:off x="4697610" y="4787886"/>
                <a:ext cx="84240" cy="99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90B0A3-0E9D-4D05-A50E-60E59983C9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88610" y="4779246"/>
                  <a:ext cx="101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F50EC6-E1D0-4875-9967-A122D289F8EB}"/>
                    </a:ext>
                  </a:extLst>
                </p14:cNvPr>
                <p14:cNvContentPartPr/>
                <p14:nvPr/>
              </p14:nvContentPartPr>
              <p14:xfrm>
                <a:off x="4263090" y="4985166"/>
                <a:ext cx="64080" cy="84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F50EC6-E1D0-4875-9967-A122D289F8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54090" y="4976526"/>
                  <a:ext cx="81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C32428-DEA8-4B2F-AC8F-FCFBE2D04A24}"/>
                    </a:ext>
                  </a:extLst>
                </p14:cNvPr>
                <p14:cNvContentPartPr/>
                <p14:nvPr/>
              </p14:nvContentPartPr>
              <p14:xfrm>
                <a:off x="4417170" y="5039526"/>
                <a:ext cx="15120" cy="11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C32428-DEA8-4B2F-AC8F-FCFBE2D04A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08170" y="5030886"/>
                  <a:ext cx="3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8B056A-6091-4F6E-BD2D-F9421EBC2CFC}"/>
                    </a:ext>
                  </a:extLst>
                </p14:cNvPr>
                <p14:cNvContentPartPr/>
                <p14:nvPr/>
              </p14:nvContentPartPr>
              <p14:xfrm>
                <a:off x="4463970" y="4959246"/>
                <a:ext cx="156600" cy="108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8B056A-6091-4F6E-BD2D-F9421EBC2C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55330" y="4950606"/>
                  <a:ext cx="174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87DB8B-4A8A-41C7-8079-833FBD0A8B8D}"/>
                    </a:ext>
                  </a:extLst>
                </p14:cNvPr>
                <p14:cNvContentPartPr/>
                <p14:nvPr/>
              </p14:nvContentPartPr>
              <p14:xfrm>
                <a:off x="4901730" y="4883646"/>
                <a:ext cx="84960" cy="109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87DB8B-4A8A-41C7-8079-833FBD0A8B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93090" y="4874646"/>
                  <a:ext cx="102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B3E553-A9A7-402B-A5A8-0AE392194DE8}"/>
                    </a:ext>
                  </a:extLst>
                </p14:cNvPr>
                <p14:cNvContentPartPr/>
                <p14:nvPr/>
              </p14:nvContentPartPr>
              <p14:xfrm>
                <a:off x="4906770" y="4882926"/>
                <a:ext cx="101880" cy="115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B3E553-A9A7-402B-A5A8-0AE392194D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97770" y="4874286"/>
                  <a:ext cx="11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DC954A-234F-46B1-9BBB-09F68F6F8C49}"/>
                    </a:ext>
                  </a:extLst>
                </p14:cNvPr>
                <p14:cNvContentPartPr/>
                <p14:nvPr/>
              </p14:nvContentPartPr>
              <p14:xfrm>
                <a:off x="4778610" y="4341846"/>
                <a:ext cx="326880" cy="435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DC954A-234F-46B1-9BBB-09F68F6F8C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69610" y="4332846"/>
                  <a:ext cx="3445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AAF5F93-A74E-4931-9D1A-307F54F5EA8E}"/>
                    </a:ext>
                  </a:extLst>
                </p14:cNvPr>
                <p14:cNvContentPartPr/>
                <p14:nvPr/>
              </p14:nvContentPartPr>
              <p14:xfrm>
                <a:off x="5097570" y="4292886"/>
                <a:ext cx="88560" cy="86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AAF5F93-A74E-4931-9D1A-307F54F5EA8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88570" y="4283886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478A874-237D-4AE8-B298-4008F887E258}"/>
                    </a:ext>
                  </a:extLst>
                </p14:cNvPr>
                <p14:cNvContentPartPr/>
                <p14:nvPr/>
              </p14:nvContentPartPr>
              <p14:xfrm>
                <a:off x="5248770" y="4372446"/>
                <a:ext cx="105120" cy="214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478A874-237D-4AE8-B298-4008F887E25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40130" y="4363446"/>
                  <a:ext cx="122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1EA8D9-C044-49D4-A82B-66401B1F313C}"/>
                    </a:ext>
                  </a:extLst>
                </p14:cNvPr>
                <p14:cNvContentPartPr/>
                <p14:nvPr/>
              </p14:nvContentPartPr>
              <p14:xfrm>
                <a:off x="4680690" y="4432566"/>
                <a:ext cx="68760" cy="91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1EA8D9-C044-49D4-A82B-66401B1F313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71690" y="4423566"/>
                  <a:ext cx="86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92A6A4E-ED2A-4E8B-AB33-4BF6BE925CCF}"/>
                    </a:ext>
                  </a:extLst>
                </p14:cNvPr>
                <p14:cNvContentPartPr/>
                <p14:nvPr/>
              </p14:nvContentPartPr>
              <p14:xfrm>
                <a:off x="4807050" y="4449486"/>
                <a:ext cx="24480" cy="33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92A6A4E-ED2A-4E8B-AB33-4BF6BE925C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98050" y="4440846"/>
                  <a:ext cx="4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4909A5-88B0-4C38-A34D-390DFA380E76}"/>
                    </a:ext>
                  </a:extLst>
                </p14:cNvPr>
                <p14:cNvContentPartPr/>
                <p14:nvPr/>
              </p14:nvContentPartPr>
              <p14:xfrm>
                <a:off x="4880490" y="4335726"/>
                <a:ext cx="108720" cy="165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4909A5-88B0-4C38-A34D-390DFA380E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71850" y="4326726"/>
                  <a:ext cx="126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B00CDE-99DB-4BAF-BE13-4DAA2043293A}"/>
                    </a:ext>
                  </a:extLst>
                </p14:cNvPr>
                <p14:cNvContentPartPr/>
                <p14:nvPr/>
              </p14:nvContentPartPr>
              <p14:xfrm>
                <a:off x="5086050" y="3915606"/>
                <a:ext cx="55440" cy="335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B00CDE-99DB-4BAF-BE13-4DAA204329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77410" y="3906606"/>
                  <a:ext cx="73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BBC35D-BF5E-4233-9018-877632EC41DD}"/>
                    </a:ext>
                  </a:extLst>
                </p14:cNvPr>
                <p14:cNvContentPartPr/>
                <p14:nvPr/>
              </p14:nvContentPartPr>
              <p14:xfrm>
                <a:off x="5025930" y="3834966"/>
                <a:ext cx="88920" cy="117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BBC35D-BF5E-4233-9018-877632EC41D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16930" y="3826326"/>
                  <a:ext cx="106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DB216E-2EF6-4F06-9296-6F428FFD280D}"/>
                    </a:ext>
                  </a:extLst>
                </p14:cNvPr>
                <p14:cNvContentPartPr/>
                <p14:nvPr/>
              </p14:nvContentPartPr>
              <p14:xfrm>
                <a:off x="4862130" y="3637326"/>
                <a:ext cx="171720" cy="236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DB216E-2EF6-4F06-9296-6F428FFD28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53130" y="3628326"/>
                  <a:ext cx="189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926B85-CA4B-4331-8B56-D71BCB6BDDB9}"/>
                    </a:ext>
                  </a:extLst>
                </p14:cNvPr>
                <p14:cNvContentPartPr/>
                <p14:nvPr/>
              </p14:nvContentPartPr>
              <p14:xfrm>
                <a:off x="4739370" y="3525366"/>
                <a:ext cx="106560" cy="103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926B85-CA4B-4331-8B56-D71BCB6BDD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30730" y="3516726"/>
                  <a:ext cx="124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C87EF2-11CA-493A-902D-20CFBAE0D1EE}"/>
                    </a:ext>
                  </a:extLst>
                </p14:cNvPr>
                <p14:cNvContentPartPr/>
                <p14:nvPr/>
              </p14:nvContentPartPr>
              <p14:xfrm>
                <a:off x="4458930" y="3377406"/>
                <a:ext cx="282240" cy="170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C87EF2-11CA-493A-902D-20CFBAE0D1E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50290" y="3368406"/>
                  <a:ext cx="299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5AB507-F4F7-4C87-8849-F41340CB70CF}"/>
                    </a:ext>
                  </a:extLst>
                </p14:cNvPr>
                <p14:cNvContentPartPr/>
                <p14:nvPr/>
              </p14:nvContentPartPr>
              <p14:xfrm>
                <a:off x="4386570" y="3316926"/>
                <a:ext cx="81720" cy="92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5AB507-F4F7-4C87-8849-F41340CB70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77930" y="3307926"/>
                  <a:ext cx="99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C81502-1B2F-4945-8C6B-6D99CFDE5AA4}"/>
                    </a:ext>
                  </a:extLst>
                </p14:cNvPr>
                <p14:cNvContentPartPr/>
                <p14:nvPr/>
              </p14:nvContentPartPr>
              <p14:xfrm>
                <a:off x="3961410" y="3411606"/>
                <a:ext cx="480960" cy="1378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C81502-1B2F-4945-8C6B-6D99CFDE5AA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52410" y="3402606"/>
                  <a:ext cx="498600" cy="13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9E7994-E495-486F-AEC7-543C5E3C395C}"/>
                    </a:ext>
                  </a:extLst>
                </p14:cNvPr>
                <p14:cNvContentPartPr/>
                <p14:nvPr/>
              </p14:nvContentPartPr>
              <p14:xfrm>
                <a:off x="4189290" y="4184886"/>
                <a:ext cx="40680" cy="86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9E7994-E495-486F-AEC7-543C5E3C39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80290" y="4176246"/>
                  <a:ext cx="58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A86414-9524-4BBA-A4E3-895B20E2DE97}"/>
                    </a:ext>
                  </a:extLst>
                </p14:cNvPr>
                <p14:cNvContentPartPr/>
                <p14:nvPr/>
              </p14:nvContentPartPr>
              <p14:xfrm>
                <a:off x="4267050" y="4227366"/>
                <a:ext cx="29880" cy="24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A86414-9524-4BBA-A4E3-895B20E2DE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58410" y="4218366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C4E583-519D-4AE6-ACB4-CE8826899756}"/>
                    </a:ext>
                  </a:extLst>
                </p14:cNvPr>
                <p14:cNvContentPartPr/>
                <p14:nvPr/>
              </p14:nvContentPartPr>
              <p14:xfrm>
                <a:off x="4329690" y="4124406"/>
                <a:ext cx="89280" cy="142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C4E583-519D-4AE6-ACB4-CE88268997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20690" y="4115406"/>
                  <a:ext cx="1069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3EAEC7D-A9A3-4D68-9FDF-EA64AD72A230}"/>
              </a:ext>
            </a:extLst>
          </p:cNvPr>
          <p:cNvGrpSpPr/>
          <p:nvPr/>
        </p:nvGrpSpPr>
        <p:grpSpPr>
          <a:xfrm>
            <a:off x="8294730" y="2510886"/>
            <a:ext cx="910440" cy="263520"/>
            <a:chOff x="8294730" y="2510886"/>
            <a:chExt cx="91044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7574DD0-AA8E-4311-B9BE-EF213E0B02CA}"/>
                    </a:ext>
                  </a:extLst>
                </p14:cNvPr>
                <p14:cNvContentPartPr/>
                <p14:nvPr/>
              </p14:nvContentPartPr>
              <p14:xfrm>
                <a:off x="8294730" y="2510886"/>
                <a:ext cx="88560" cy="207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7574DD0-AA8E-4311-B9BE-EF213E0B02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86090" y="2501886"/>
                  <a:ext cx="106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376164-C4BA-400C-A6FA-39F86D66AB48}"/>
                    </a:ext>
                  </a:extLst>
                </p14:cNvPr>
                <p14:cNvContentPartPr/>
                <p14:nvPr/>
              </p14:nvContentPartPr>
              <p14:xfrm>
                <a:off x="8414970" y="2559486"/>
                <a:ext cx="33480" cy="137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376164-C4BA-400C-A6FA-39F86D66AB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06330" y="2550846"/>
                  <a:ext cx="51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513800-DC44-4E08-91DF-5F3D0638F15E}"/>
                    </a:ext>
                  </a:extLst>
                </p14:cNvPr>
                <p14:cNvContentPartPr/>
                <p14:nvPr/>
              </p14:nvContentPartPr>
              <p14:xfrm>
                <a:off x="8496330" y="2602686"/>
                <a:ext cx="75240" cy="171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513800-DC44-4E08-91DF-5F3D0638F15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87690" y="2593686"/>
                  <a:ext cx="92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03A65FA-1B5B-43FA-A092-AF6F1B5EDEA4}"/>
                    </a:ext>
                  </a:extLst>
                </p14:cNvPr>
                <p14:cNvContentPartPr/>
                <p14:nvPr/>
              </p14:nvContentPartPr>
              <p14:xfrm>
                <a:off x="8616570" y="2601606"/>
                <a:ext cx="172440" cy="69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03A65FA-1B5B-43FA-A092-AF6F1B5EDE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07570" y="2592606"/>
                  <a:ext cx="190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9BBA165-092C-4EBF-B40F-F48F05844C32}"/>
                    </a:ext>
                  </a:extLst>
                </p14:cNvPr>
                <p14:cNvContentPartPr/>
                <p14:nvPr/>
              </p14:nvContentPartPr>
              <p14:xfrm>
                <a:off x="8805570" y="2539326"/>
                <a:ext cx="75240" cy="163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9BBA165-092C-4EBF-B40F-F48F05844C3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96570" y="2530686"/>
                  <a:ext cx="92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1B0739-2F70-4EDD-AF8A-49C83EDB93DC}"/>
                    </a:ext>
                  </a:extLst>
                </p14:cNvPr>
                <p14:cNvContentPartPr/>
                <p14:nvPr/>
              </p14:nvContentPartPr>
              <p14:xfrm>
                <a:off x="8941650" y="2526006"/>
                <a:ext cx="137880" cy="151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1B0739-2F70-4EDD-AF8A-49C83EDB93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32650" y="2517366"/>
                  <a:ext cx="155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1CBB96-3040-4DF8-95D0-1816A259140D}"/>
                    </a:ext>
                  </a:extLst>
                </p14:cNvPr>
                <p14:cNvContentPartPr/>
                <p14:nvPr/>
              </p14:nvContentPartPr>
              <p14:xfrm>
                <a:off x="9094290" y="2582526"/>
                <a:ext cx="110880" cy="83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1CBB96-3040-4DF8-95D0-1816A259140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85290" y="2573886"/>
                  <a:ext cx="1285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EC963CA-5845-4496-A193-20FD2B63810F}"/>
              </a:ext>
            </a:extLst>
          </p:cNvPr>
          <p:cNvGrpSpPr/>
          <p:nvPr/>
        </p:nvGrpSpPr>
        <p:grpSpPr>
          <a:xfrm>
            <a:off x="9475170" y="2556246"/>
            <a:ext cx="192960" cy="164160"/>
            <a:chOff x="9475170" y="2556246"/>
            <a:chExt cx="19296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569A77-6F32-44E7-A43A-DECBB0873731}"/>
                    </a:ext>
                  </a:extLst>
                </p14:cNvPr>
                <p14:cNvContentPartPr/>
                <p14:nvPr/>
              </p14:nvContentPartPr>
              <p14:xfrm>
                <a:off x="9475170" y="2628606"/>
                <a:ext cx="124560" cy="13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569A77-6F32-44E7-A43A-DECBB08737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66170" y="2619606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BDDD3B-C516-4E54-A3C5-AB45B4C6E9D1}"/>
                    </a:ext>
                  </a:extLst>
                </p14:cNvPr>
                <p14:cNvContentPartPr/>
                <p14:nvPr/>
              </p14:nvContentPartPr>
              <p14:xfrm>
                <a:off x="9514770" y="2668206"/>
                <a:ext cx="88920" cy="21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BDDD3B-C516-4E54-A3C5-AB45B4C6E9D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06130" y="2659566"/>
                  <a:ext cx="10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E9C453-76AE-4FBE-A61F-95BFE2DEC091}"/>
                    </a:ext>
                  </a:extLst>
                </p14:cNvPr>
                <p14:cNvContentPartPr/>
                <p14:nvPr/>
              </p14:nvContentPartPr>
              <p14:xfrm>
                <a:off x="9577050" y="2556246"/>
                <a:ext cx="91080" cy="164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E9C453-76AE-4FBE-A61F-95BFE2DEC0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68410" y="2547606"/>
                  <a:ext cx="1087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F73776C-AAE6-43EA-90AE-C7FC0903C9CB}"/>
              </a:ext>
            </a:extLst>
          </p:cNvPr>
          <p:cNvGrpSpPr/>
          <p:nvPr/>
        </p:nvGrpSpPr>
        <p:grpSpPr>
          <a:xfrm>
            <a:off x="10013730" y="2589366"/>
            <a:ext cx="502200" cy="106560"/>
            <a:chOff x="10013730" y="2589366"/>
            <a:chExt cx="50220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09C825-B008-4EDE-BA79-33060F6E45E7}"/>
                    </a:ext>
                  </a:extLst>
                </p14:cNvPr>
                <p14:cNvContentPartPr/>
                <p14:nvPr/>
              </p14:nvContentPartPr>
              <p14:xfrm>
                <a:off x="10013730" y="2589366"/>
                <a:ext cx="286920" cy="106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09C825-B008-4EDE-BA79-33060F6E45E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05090" y="2580366"/>
                  <a:ext cx="304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4A23C66-F77B-46D1-9233-ACE86657755A}"/>
                    </a:ext>
                  </a:extLst>
                </p14:cNvPr>
                <p14:cNvContentPartPr/>
                <p14:nvPr/>
              </p14:nvContentPartPr>
              <p14:xfrm>
                <a:off x="10312170" y="2613126"/>
                <a:ext cx="203760" cy="80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4A23C66-F77B-46D1-9233-ACE8665775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03530" y="2604486"/>
                  <a:ext cx="2214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B5B85C8-3AA4-4BE4-9682-0A06C472A8A0}"/>
              </a:ext>
            </a:extLst>
          </p:cNvPr>
          <p:cNvGrpSpPr/>
          <p:nvPr/>
        </p:nvGrpSpPr>
        <p:grpSpPr>
          <a:xfrm>
            <a:off x="10714650" y="2511606"/>
            <a:ext cx="1138680" cy="258120"/>
            <a:chOff x="10714650" y="2511606"/>
            <a:chExt cx="11386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A69F9B-D2CA-45AF-9776-361E511F0C58}"/>
                    </a:ext>
                  </a:extLst>
                </p14:cNvPr>
                <p14:cNvContentPartPr/>
                <p14:nvPr/>
              </p14:nvContentPartPr>
              <p14:xfrm>
                <a:off x="10769730" y="2511606"/>
                <a:ext cx="105120" cy="258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A69F9B-D2CA-45AF-9776-361E511F0C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60730" y="2502966"/>
                  <a:ext cx="12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FD4D53-7C1D-463C-B256-A7D4CF7DAB9A}"/>
                    </a:ext>
                  </a:extLst>
                </p14:cNvPr>
                <p14:cNvContentPartPr/>
                <p14:nvPr/>
              </p14:nvContentPartPr>
              <p14:xfrm>
                <a:off x="10714650" y="2621406"/>
                <a:ext cx="97560" cy="15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FD4D53-7C1D-463C-B256-A7D4CF7DAB9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05650" y="2612406"/>
                  <a:ext cx="11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A41E26-1179-4254-B16F-552A0DE98038}"/>
                    </a:ext>
                  </a:extLst>
                </p14:cNvPr>
                <p14:cNvContentPartPr/>
                <p14:nvPr/>
              </p14:nvContentPartPr>
              <p14:xfrm>
                <a:off x="10891770" y="2607006"/>
                <a:ext cx="56520" cy="82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A41E26-1179-4254-B16F-552A0DE9803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83130" y="2598366"/>
                  <a:ext cx="74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E1E0FB6-9A35-40EE-A2E4-FA2DC6345475}"/>
                    </a:ext>
                  </a:extLst>
                </p14:cNvPr>
                <p14:cNvContentPartPr/>
                <p14:nvPr/>
              </p14:nvContentPartPr>
              <p14:xfrm>
                <a:off x="10970970" y="2610606"/>
                <a:ext cx="120240" cy="90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1E0FB6-9A35-40EE-A2E4-FA2DC634547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61970" y="2601606"/>
                  <a:ext cx="1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042072-9719-485D-97A1-600F873F96D4}"/>
                    </a:ext>
                  </a:extLst>
                </p14:cNvPr>
                <p14:cNvContentPartPr/>
                <p14:nvPr/>
              </p14:nvContentPartPr>
              <p14:xfrm>
                <a:off x="11138010" y="2554446"/>
                <a:ext cx="165600" cy="184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042072-9719-485D-97A1-600F873F96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29370" y="2545446"/>
                  <a:ext cx="183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66FC30-5774-4EF8-95B2-7759DA858F63}"/>
                    </a:ext>
                  </a:extLst>
                </p14:cNvPr>
                <p14:cNvContentPartPr/>
                <p14:nvPr/>
              </p14:nvContentPartPr>
              <p14:xfrm>
                <a:off x="11243130" y="2620326"/>
                <a:ext cx="128880" cy="93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66FC30-5774-4EF8-95B2-7759DA858F6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34130" y="2611686"/>
                  <a:ext cx="146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80444B-9556-433A-B301-6C2B83D37356}"/>
                    </a:ext>
                  </a:extLst>
                </p14:cNvPr>
                <p14:cNvContentPartPr/>
                <p14:nvPr/>
              </p14:nvContentPartPr>
              <p14:xfrm>
                <a:off x="11384250" y="2591166"/>
                <a:ext cx="221040" cy="118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80444B-9556-433A-B301-6C2B83D3735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75250" y="2582526"/>
                  <a:ext cx="238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210228-98A7-4E5F-80B3-F03601C30272}"/>
                    </a:ext>
                  </a:extLst>
                </p14:cNvPr>
                <p14:cNvContentPartPr/>
                <p14:nvPr/>
              </p14:nvContentPartPr>
              <p14:xfrm>
                <a:off x="11654970" y="2638326"/>
                <a:ext cx="140400" cy="83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210228-98A7-4E5F-80B3-F03601C302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45970" y="2629326"/>
                  <a:ext cx="158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36A1A39-0A32-4322-AC8D-3376E28D89C9}"/>
                    </a:ext>
                  </a:extLst>
                </p14:cNvPr>
                <p14:cNvContentPartPr/>
                <p14:nvPr/>
              </p14:nvContentPartPr>
              <p14:xfrm>
                <a:off x="11820930" y="2538606"/>
                <a:ext cx="32400" cy="169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36A1A39-0A32-4322-AC8D-3376E28D89C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812290" y="2529606"/>
                  <a:ext cx="500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0F060B-13EF-4BFE-B383-507D5234346A}"/>
              </a:ext>
            </a:extLst>
          </p:cNvPr>
          <p:cNvGrpSpPr/>
          <p:nvPr/>
        </p:nvGrpSpPr>
        <p:grpSpPr>
          <a:xfrm>
            <a:off x="10303530" y="2864046"/>
            <a:ext cx="497880" cy="256320"/>
            <a:chOff x="10303530" y="2864046"/>
            <a:chExt cx="49788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EAE54B-E177-4920-8C38-4F0D8FCD8EA5}"/>
                    </a:ext>
                  </a:extLst>
                </p14:cNvPr>
                <p14:cNvContentPartPr/>
                <p14:nvPr/>
              </p14:nvContentPartPr>
              <p14:xfrm>
                <a:off x="10303530" y="2887806"/>
                <a:ext cx="55080" cy="100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EAE54B-E177-4920-8C38-4F0D8FCD8EA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94530" y="2879166"/>
                  <a:ext cx="72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561AD7-A5B5-48C8-972E-7432AD0D05B6}"/>
                    </a:ext>
                  </a:extLst>
                </p14:cNvPr>
                <p14:cNvContentPartPr/>
                <p14:nvPr/>
              </p14:nvContentPartPr>
              <p14:xfrm>
                <a:off x="10410810" y="2911566"/>
                <a:ext cx="80280" cy="208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561AD7-A5B5-48C8-972E-7432AD0D05B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02170" y="2902926"/>
                  <a:ext cx="97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2A57E01-A40F-4232-A659-2A1B6E9B70C3}"/>
                    </a:ext>
                  </a:extLst>
                </p14:cNvPr>
                <p14:cNvContentPartPr/>
                <p14:nvPr/>
              </p14:nvContentPartPr>
              <p14:xfrm>
                <a:off x="10531770" y="2914086"/>
                <a:ext cx="84600" cy="72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2A57E01-A40F-4232-A659-2A1B6E9B70C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22770" y="2905086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15E1F5C-5FCD-4255-AB9E-A0695E4B4105}"/>
                    </a:ext>
                  </a:extLst>
                </p14:cNvPr>
                <p14:cNvContentPartPr/>
                <p14:nvPr/>
              </p14:nvContentPartPr>
              <p14:xfrm>
                <a:off x="10633290" y="2864046"/>
                <a:ext cx="168120" cy="158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15E1F5C-5FCD-4255-AB9E-A0695E4B410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24290" y="2855406"/>
                  <a:ext cx="1857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D75DF78-2B9E-40F4-AAF5-3FAD977600AB}"/>
              </a:ext>
            </a:extLst>
          </p:cNvPr>
          <p:cNvGrpSpPr/>
          <p:nvPr/>
        </p:nvGrpSpPr>
        <p:grpSpPr>
          <a:xfrm>
            <a:off x="6775170" y="3346446"/>
            <a:ext cx="1659240" cy="1279440"/>
            <a:chOff x="6775170" y="3346446"/>
            <a:chExt cx="1659240" cy="12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1A8620-C256-4AAC-A794-B39F7CEE6470}"/>
                    </a:ext>
                  </a:extLst>
                </p14:cNvPr>
                <p14:cNvContentPartPr/>
                <p14:nvPr/>
              </p14:nvContentPartPr>
              <p14:xfrm>
                <a:off x="7397250" y="3408726"/>
                <a:ext cx="104760" cy="74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1A8620-C256-4AAC-A794-B39F7CEE64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88610" y="3400086"/>
                  <a:ext cx="122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3196AD-A11C-4BAF-BC7A-352738208862}"/>
                    </a:ext>
                  </a:extLst>
                </p14:cNvPr>
                <p14:cNvContentPartPr/>
                <p14:nvPr/>
              </p14:nvContentPartPr>
              <p14:xfrm>
                <a:off x="7152450" y="3513126"/>
                <a:ext cx="274320" cy="212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3196AD-A11C-4BAF-BC7A-35273820886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43810" y="3504486"/>
                  <a:ext cx="291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A630F2-E071-48FF-8B6D-034B51B1115C}"/>
                    </a:ext>
                  </a:extLst>
                </p14:cNvPr>
                <p14:cNvContentPartPr/>
                <p14:nvPr/>
              </p14:nvContentPartPr>
              <p14:xfrm>
                <a:off x="7091610" y="3706806"/>
                <a:ext cx="101880" cy="107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A630F2-E071-48FF-8B6D-034B51B1115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82970" y="3697806"/>
                  <a:ext cx="119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D7DD7B-EFBE-4888-B4E3-A690EDACC4BF}"/>
                    </a:ext>
                  </a:extLst>
                </p14:cNvPr>
                <p14:cNvContentPartPr/>
                <p14:nvPr/>
              </p14:nvContentPartPr>
              <p14:xfrm>
                <a:off x="7139130" y="3851166"/>
                <a:ext cx="15480" cy="338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D7DD7B-EFBE-4888-B4E3-A690EDACC4B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30130" y="3842526"/>
                  <a:ext cx="33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338789-B657-4DAB-8196-30793CB3BE5B}"/>
                    </a:ext>
                  </a:extLst>
                </p14:cNvPr>
                <p14:cNvContentPartPr/>
                <p14:nvPr/>
              </p14:nvContentPartPr>
              <p14:xfrm>
                <a:off x="7145610" y="4143486"/>
                <a:ext cx="98640" cy="108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338789-B657-4DAB-8196-30793CB3BE5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36610" y="4134846"/>
                  <a:ext cx="116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C885A2-B838-465C-8489-21B727930BE4}"/>
                    </a:ext>
                  </a:extLst>
                </p14:cNvPr>
                <p14:cNvContentPartPr/>
                <p14:nvPr/>
              </p14:nvContentPartPr>
              <p14:xfrm>
                <a:off x="7231650" y="4271286"/>
                <a:ext cx="301320" cy="214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C885A2-B838-465C-8489-21B727930B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23010" y="4262286"/>
                  <a:ext cx="31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A6F842-BB28-42E5-BC59-64BC977D4188}"/>
                    </a:ext>
                  </a:extLst>
                </p14:cNvPr>
                <p14:cNvContentPartPr/>
                <p14:nvPr/>
              </p14:nvContentPartPr>
              <p14:xfrm>
                <a:off x="7585530" y="4435806"/>
                <a:ext cx="95760" cy="92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A6F842-BB28-42E5-BC59-64BC977D41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76890" y="4426806"/>
                  <a:ext cx="113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D0AF65-A4AE-49AB-A59B-8BF99781B9A1}"/>
                    </a:ext>
                  </a:extLst>
                </p14:cNvPr>
                <p14:cNvContentPartPr/>
                <p14:nvPr/>
              </p14:nvContentPartPr>
              <p14:xfrm>
                <a:off x="7671210" y="4225206"/>
                <a:ext cx="276480" cy="234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D0AF65-A4AE-49AB-A59B-8BF99781B9A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62570" y="4216206"/>
                  <a:ext cx="294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693C53-6496-41E3-B038-1AD694014E8A}"/>
                    </a:ext>
                  </a:extLst>
                </p14:cNvPr>
                <p14:cNvContentPartPr/>
                <p14:nvPr/>
              </p14:nvContentPartPr>
              <p14:xfrm>
                <a:off x="7955250" y="4152846"/>
                <a:ext cx="63720" cy="81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693C53-6496-41E3-B038-1AD694014E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46610" y="4143846"/>
                  <a:ext cx="81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BF0185-D1C3-48B0-99F7-1E60D06336F7}"/>
                    </a:ext>
                  </a:extLst>
                </p14:cNvPr>
                <p14:cNvContentPartPr/>
                <p14:nvPr/>
              </p14:nvContentPartPr>
              <p14:xfrm>
                <a:off x="7965330" y="3766926"/>
                <a:ext cx="28800" cy="353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BF0185-D1C3-48B0-99F7-1E60D06336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56330" y="3758286"/>
                  <a:ext cx="46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B2E3E5-F0E7-49FD-B273-706240D6EE76}"/>
                    </a:ext>
                  </a:extLst>
                </p14:cNvPr>
                <p14:cNvContentPartPr/>
                <p14:nvPr/>
              </p14:nvContentPartPr>
              <p14:xfrm>
                <a:off x="7926090" y="3710766"/>
                <a:ext cx="81000" cy="87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B2E3E5-F0E7-49FD-B273-706240D6EE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17450" y="3702126"/>
                  <a:ext cx="98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329FAC-201C-4273-98B3-2F752D285A30}"/>
                    </a:ext>
                  </a:extLst>
                </p14:cNvPr>
                <p14:cNvContentPartPr/>
                <p14:nvPr/>
              </p14:nvContentPartPr>
              <p14:xfrm>
                <a:off x="7493010" y="3429966"/>
                <a:ext cx="425520" cy="281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329FAC-201C-4273-98B3-2F752D285A3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84370" y="3420966"/>
                  <a:ext cx="443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ACB66A-C914-4C27-BEA7-5A44CFD31A27}"/>
                    </a:ext>
                  </a:extLst>
                </p14:cNvPr>
                <p14:cNvContentPartPr/>
                <p14:nvPr/>
              </p14:nvContentPartPr>
              <p14:xfrm>
                <a:off x="7034010" y="3399366"/>
                <a:ext cx="70560" cy="54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ACB66A-C914-4C27-BEA7-5A44CFD31A2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25370" y="3390726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2090A8-3B8D-480A-AE2A-E16495192A95}"/>
                    </a:ext>
                  </a:extLst>
                </p14:cNvPr>
                <p14:cNvContentPartPr/>
                <p14:nvPr/>
              </p14:nvContentPartPr>
              <p14:xfrm>
                <a:off x="7147410" y="3444366"/>
                <a:ext cx="10800" cy="4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2090A8-3B8D-480A-AE2A-E16495192A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38410" y="3435366"/>
                  <a:ext cx="28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D1328B-448F-4A1D-9E12-3643997DE276}"/>
                    </a:ext>
                  </a:extLst>
                </p14:cNvPr>
                <p14:cNvContentPartPr/>
                <p14:nvPr/>
              </p14:nvContentPartPr>
              <p14:xfrm>
                <a:off x="7201050" y="3346446"/>
                <a:ext cx="76680" cy="78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D1328B-448F-4A1D-9E12-3643997DE2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92050" y="3337806"/>
                  <a:ext cx="94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2B7238-34E5-4D66-8909-5D97C4C5DEE3}"/>
                    </a:ext>
                  </a:extLst>
                </p14:cNvPr>
                <p14:cNvContentPartPr/>
                <p14:nvPr/>
              </p14:nvContentPartPr>
              <p14:xfrm>
                <a:off x="6775170" y="3869526"/>
                <a:ext cx="50400" cy="71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2B7238-34E5-4D66-8909-5D97C4C5DEE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66530" y="3860526"/>
                  <a:ext cx="68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7604F5-8068-46D6-BC82-200514F33131}"/>
                    </a:ext>
                  </a:extLst>
                </p14:cNvPr>
                <p14:cNvContentPartPr/>
                <p14:nvPr/>
              </p14:nvContentPartPr>
              <p14:xfrm>
                <a:off x="6867690" y="3917766"/>
                <a:ext cx="10800" cy="7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7604F5-8068-46D6-BC82-200514F331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58690" y="3909126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6B18213-FE73-4900-997C-4C111708E221}"/>
                    </a:ext>
                  </a:extLst>
                </p14:cNvPr>
                <p14:cNvContentPartPr/>
                <p14:nvPr/>
              </p14:nvContentPartPr>
              <p14:xfrm>
                <a:off x="6909810" y="3832446"/>
                <a:ext cx="81360" cy="121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6B18213-FE73-4900-997C-4C111708E2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00810" y="3823446"/>
                  <a:ext cx="99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696510-6585-4DC5-8896-2AC4E37DC79E}"/>
                    </a:ext>
                  </a:extLst>
                </p14:cNvPr>
                <p14:cNvContentPartPr/>
                <p14:nvPr/>
              </p14:nvContentPartPr>
              <p14:xfrm>
                <a:off x="7134450" y="4430046"/>
                <a:ext cx="87840" cy="95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696510-6585-4DC5-8896-2AC4E37DC7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5450" y="4421406"/>
                  <a:ext cx="105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11CF298-702E-4CD0-9CD8-4D6A8FD481B0}"/>
                    </a:ext>
                  </a:extLst>
                </p14:cNvPr>
                <p14:cNvContentPartPr/>
                <p14:nvPr/>
              </p14:nvContentPartPr>
              <p14:xfrm>
                <a:off x="7285650" y="4539486"/>
                <a:ext cx="6480" cy="6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11CF298-702E-4CD0-9CD8-4D6A8FD481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77010" y="4530846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F04835-7508-4254-B714-2316918AC57F}"/>
                    </a:ext>
                  </a:extLst>
                </p14:cNvPr>
                <p14:cNvContentPartPr/>
                <p14:nvPr/>
              </p14:nvContentPartPr>
              <p14:xfrm>
                <a:off x="7353690" y="4484406"/>
                <a:ext cx="106560" cy="141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F04835-7508-4254-B714-2316918AC57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44690" y="4475766"/>
                  <a:ext cx="124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F9CFF74-060F-4C9C-AAA8-E44C2F669509}"/>
                    </a:ext>
                  </a:extLst>
                </p14:cNvPr>
                <p14:cNvContentPartPr/>
                <p14:nvPr/>
              </p14:nvContentPartPr>
              <p14:xfrm>
                <a:off x="7868850" y="4497726"/>
                <a:ext cx="82080" cy="83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F9CFF74-060F-4C9C-AAA8-E44C2F66950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59850" y="4488726"/>
                  <a:ext cx="99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5B49C1-17C5-437F-903B-B8D9AB919491}"/>
                    </a:ext>
                  </a:extLst>
                </p14:cNvPr>
                <p14:cNvContentPartPr/>
                <p14:nvPr/>
              </p14:nvContentPartPr>
              <p14:xfrm>
                <a:off x="8015730" y="4450206"/>
                <a:ext cx="83160" cy="138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5B49C1-17C5-437F-903B-B8D9AB91949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06730" y="4441206"/>
                  <a:ext cx="100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A36FE82-32A2-4346-99B0-BDCA2FE26964}"/>
                    </a:ext>
                  </a:extLst>
                </p14:cNvPr>
                <p14:cNvContentPartPr/>
                <p14:nvPr/>
              </p14:nvContentPartPr>
              <p14:xfrm>
                <a:off x="8103570" y="3982206"/>
                <a:ext cx="64800" cy="65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A36FE82-32A2-4346-99B0-BDCA2FE2696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94930" y="3973206"/>
                  <a:ext cx="82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489321-50A2-4997-9B0E-9673EC2C367C}"/>
                    </a:ext>
                  </a:extLst>
                </p14:cNvPr>
                <p14:cNvContentPartPr/>
                <p14:nvPr/>
              </p14:nvContentPartPr>
              <p14:xfrm>
                <a:off x="8245410" y="4007046"/>
                <a:ext cx="24480" cy="31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489321-50A2-4997-9B0E-9673EC2C36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36770" y="3998046"/>
                  <a:ext cx="42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D27CBA7-ADDC-4773-BFDE-CBB967AC27BF}"/>
                    </a:ext>
                  </a:extLst>
                </p14:cNvPr>
                <p14:cNvContentPartPr/>
                <p14:nvPr/>
              </p14:nvContentPartPr>
              <p14:xfrm>
                <a:off x="8315610" y="3892566"/>
                <a:ext cx="118800" cy="156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D27CBA7-ADDC-4773-BFDE-CBB967AC27B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06610" y="3883566"/>
                  <a:ext cx="13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EB673B7-4886-4FD9-B5EC-0C2CA34E598A}"/>
                    </a:ext>
                  </a:extLst>
                </p14:cNvPr>
                <p14:cNvContentPartPr/>
                <p14:nvPr/>
              </p14:nvContentPartPr>
              <p14:xfrm>
                <a:off x="7716930" y="3351846"/>
                <a:ext cx="70560" cy="8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EB673B7-4886-4FD9-B5EC-0C2CA34E598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08290" y="3342846"/>
                  <a:ext cx="88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F1A944-C97C-4E4D-906B-7C4324600F8C}"/>
                    </a:ext>
                  </a:extLst>
                </p14:cNvPr>
                <p14:cNvContentPartPr/>
                <p14:nvPr/>
              </p14:nvContentPartPr>
              <p14:xfrm>
                <a:off x="7835370" y="3444366"/>
                <a:ext cx="6120" cy="2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F1A944-C97C-4E4D-906B-7C4324600F8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26730" y="3435366"/>
                  <a:ext cx="2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B96071-5D64-4487-B9B4-E02E9E29A61E}"/>
                    </a:ext>
                  </a:extLst>
                </p14:cNvPr>
                <p14:cNvContentPartPr/>
                <p14:nvPr/>
              </p14:nvContentPartPr>
              <p14:xfrm>
                <a:off x="7910970" y="3365526"/>
                <a:ext cx="115200" cy="80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B96071-5D64-4487-B9B4-E02E9E29A61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01970" y="3356886"/>
                  <a:ext cx="132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6B8EC35-24FC-40F5-BE45-D32E84E61B1E}"/>
                    </a:ext>
                  </a:extLst>
                </p14:cNvPr>
                <p14:cNvContentPartPr/>
                <p14:nvPr/>
              </p14:nvContentPartPr>
              <p14:xfrm>
                <a:off x="7149210" y="3463086"/>
                <a:ext cx="288360" cy="248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6B8EC35-24FC-40F5-BE45-D32E84E61B1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40570" y="3454446"/>
                  <a:ext cx="30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C8354C3-9F27-4770-BDC1-5B9977B900D2}"/>
                    </a:ext>
                  </a:extLst>
                </p14:cNvPr>
                <p14:cNvContentPartPr/>
                <p14:nvPr/>
              </p14:nvContentPartPr>
              <p14:xfrm>
                <a:off x="7241730" y="4260126"/>
                <a:ext cx="296640" cy="212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C8354C3-9F27-4770-BDC1-5B9977B900D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33090" y="4251486"/>
                  <a:ext cx="314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63836A-313C-49CE-B192-19E37C8CB8CC}"/>
                    </a:ext>
                  </a:extLst>
                </p14:cNvPr>
                <p14:cNvContentPartPr/>
                <p14:nvPr/>
              </p14:nvContentPartPr>
              <p14:xfrm>
                <a:off x="7926090" y="3821646"/>
                <a:ext cx="138240" cy="264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63836A-313C-49CE-B192-19E37C8CB8C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17090" y="3812646"/>
                  <a:ext cx="1558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7DB4BD2-412A-402A-BCED-B2164A47F163}"/>
              </a:ext>
            </a:extLst>
          </p:cNvPr>
          <p:cNvGrpSpPr/>
          <p:nvPr/>
        </p:nvGrpSpPr>
        <p:grpSpPr>
          <a:xfrm>
            <a:off x="7541970" y="5004246"/>
            <a:ext cx="144360" cy="150480"/>
            <a:chOff x="7541970" y="5004246"/>
            <a:chExt cx="14436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AE7DCA4-A9D7-464E-9E64-B374C82736B8}"/>
                    </a:ext>
                  </a:extLst>
                </p14:cNvPr>
                <p14:cNvContentPartPr/>
                <p14:nvPr/>
              </p14:nvContentPartPr>
              <p14:xfrm>
                <a:off x="7541970" y="5028726"/>
                <a:ext cx="144360" cy="126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AE7DCA4-A9D7-464E-9E64-B374C82736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32970" y="5019726"/>
                  <a:ext cx="162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6AB7A9-1C20-462C-BF8D-1316E3ADA41D}"/>
                    </a:ext>
                  </a:extLst>
                </p14:cNvPr>
                <p14:cNvContentPartPr/>
                <p14:nvPr/>
              </p14:nvContentPartPr>
              <p14:xfrm>
                <a:off x="7555650" y="5004246"/>
                <a:ext cx="126000" cy="148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6AB7A9-1C20-462C-BF8D-1316E3ADA41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47010" y="4995246"/>
                  <a:ext cx="1436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2F6294D-4840-4379-8791-997851C34DA9}"/>
              </a:ext>
            </a:extLst>
          </p:cNvPr>
          <p:cNvGrpSpPr/>
          <p:nvPr/>
        </p:nvGrpSpPr>
        <p:grpSpPr>
          <a:xfrm>
            <a:off x="10767930" y="3381006"/>
            <a:ext cx="1409040" cy="1299960"/>
            <a:chOff x="10767930" y="3381006"/>
            <a:chExt cx="1409040" cy="12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F930B0A-D0A8-4D71-A240-0175C1C69D98}"/>
                    </a:ext>
                  </a:extLst>
                </p14:cNvPr>
                <p14:cNvContentPartPr/>
                <p14:nvPr/>
              </p14:nvContentPartPr>
              <p14:xfrm>
                <a:off x="11219010" y="3419886"/>
                <a:ext cx="108720" cy="91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F930B0A-D0A8-4D71-A240-0175C1C69D9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210010" y="3410886"/>
                  <a:ext cx="12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59352F4-92A6-41E6-90A9-9556F5331EB8}"/>
                    </a:ext>
                  </a:extLst>
                </p14:cNvPr>
                <p14:cNvContentPartPr/>
                <p14:nvPr/>
              </p14:nvContentPartPr>
              <p14:xfrm>
                <a:off x="10857210" y="3475686"/>
                <a:ext cx="401760" cy="405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59352F4-92A6-41E6-90A9-9556F5331EB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48570" y="3467046"/>
                  <a:ext cx="4194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6EE534-1103-4BE0-86B0-98F73AA32602}"/>
                    </a:ext>
                  </a:extLst>
                </p14:cNvPr>
                <p14:cNvContentPartPr/>
                <p14:nvPr/>
              </p14:nvContentPartPr>
              <p14:xfrm>
                <a:off x="10854330" y="3836406"/>
                <a:ext cx="92880" cy="116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6EE534-1103-4BE0-86B0-98F73AA326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45330" y="3827406"/>
                  <a:ext cx="11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BE14D3-D2C4-43D1-BA8F-1775911BF246}"/>
                    </a:ext>
                  </a:extLst>
                </p14:cNvPr>
                <p14:cNvContentPartPr/>
                <p14:nvPr/>
              </p14:nvContentPartPr>
              <p14:xfrm>
                <a:off x="10864410" y="3922806"/>
                <a:ext cx="23400" cy="319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BE14D3-D2C4-43D1-BA8F-1775911BF24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855770" y="3913806"/>
                  <a:ext cx="41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F7EE5EF-9742-4F18-AD14-27D5A12F05EA}"/>
                    </a:ext>
                  </a:extLst>
                </p14:cNvPr>
                <p14:cNvContentPartPr/>
                <p14:nvPr/>
              </p14:nvContentPartPr>
              <p14:xfrm>
                <a:off x="10856490" y="4212246"/>
                <a:ext cx="79560" cy="92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F7EE5EF-9742-4F18-AD14-27D5A12F05E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47490" y="4203606"/>
                  <a:ext cx="9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D1BB025-6CC0-4C06-B41B-FB402F35FD6D}"/>
                    </a:ext>
                  </a:extLst>
                </p14:cNvPr>
                <p14:cNvContentPartPr/>
                <p14:nvPr/>
              </p14:nvContentPartPr>
              <p14:xfrm>
                <a:off x="10929570" y="4292166"/>
                <a:ext cx="487080" cy="312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D1BB025-6CC0-4C06-B41B-FB402F35FD6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20930" y="4283526"/>
                  <a:ext cx="5047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02FA0A8-373A-40E8-BD06-B5272380112C}"/>
                    </a:ext>
                  </a:extLst>
                </p14:cNvPr>
                <p14:cNvContentPartPr/>
                <p14:nvPr/>
              </p14:nvContentPartPr>
              <p14:xfrm>
                <a:off x="11423850" y="4314126"/>
                <a:ext cx="331200" cy="258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02FA0A8-373A-40E8-BD06-B527238011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415210" y="4305126"/>
                  <a:ext cx="348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CA7965-B389-4667-944F-209B42F7A3F4}"/>
                    </a:ext>
                  </a:extLst>
                </p14:cNvPr>
                <p14:cNvContentPartPr/>
                <p14:nvPr/>
              </p14:nvContentPartPr>
              <p14:xfrm>
                <a:off x="11698170" y="3944766"/>
                <a:ext cx="93240" cy="463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CA7965-B389-4667-944F-209B42F7A3F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89170" y="3935766"/>
                  <a:ext cx="1108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300C983-3070-4DA3-BB64-1D0CFA04D62C}"/>
                    </a:ext>
                  </a:extLst>
                </p14:cNvPr>
                <p14:cNvContentPartPr/>
                <p14:nvPr/>
              </p14:nvContentPartPr>
              <p14:xfrm>
                <a:off x="11661810" y="3881406"/>
                <a:ext cx="71280" cy="84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300C983-3070-4DA3-BB64-1D0CFA04D6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52810" y="3872406"/>
                  <a:ext cx="8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C30E41B-C452-4B5F-AACB-1B18667F463D}"/>
                    </a:ext>
                  </a:extLst>
                </p14:cNvPr>
                <p14:cNvContentPartPr/>
                <p14:nvPr/>
              </p14:nvContentPartPr>
              <p14:xfrm>
                <a:off x="11301450" y="3400086"/>
                <a:ext cx="383040" cy="466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C30E41B-C452-4B5F-AACB-1B18667F463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92450" y="3391446"/>
                  <a:ext cx="4006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C5301DF-4365-48DC-B0DF-8C98278F8CBE}"/>
                    </a:ext>
                  </a:extLst>
                </p14:cNvPr>
                <p14:cNvContentPartPr/>
                <p14:nvPr/>
              </p14:nvContentPartPr>
              <p14:xfrm>
                <a:off x="10767930" y="3413046"/>
                <a:ext cx="67680" cy="80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C5301DF-4365-48DC-B0DF-8C98278F8CB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759290" y="3404406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EA87A82-5A91-4BB4-9DEC-24DB39B671FF}"/>
                    </a:ext>
                  </a:extLst>
                </p14:cNvPr>
                <p14:cNvContentPartPr/>
                <p14:nvPr/>
              </p14:nvContentPartPr>
              <p14:xfrm>
                <a:off x="10850730" y="3457326"/>
                <a:ext cx="39240" cy="23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EA87A82-5A91-4BB4-9DEC-24DB39B671F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41730" y="3448326"/>
                  <a:ext cx="56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2E873F-58A1-4B71-8FB6-5B3602B05B4B}"/>
                    </a:ext>
                  </a:extLst>
                </p14:cNvPr>
                <p14:cNvContentPartPr/>
                <p14:nvPr/>
              </p14:nvContentPartPr>
              <p14:xfrm>
                <a:off x="10906170" y="3400086"/>
                <a:ext cx="136440" cy="824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2E873F-58A1-4B71-8FB6-5B3602B05B4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897530" y="3391446"/>
                  <a:ext cx="154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B4D5B59-F267-4653-A69D-3C815EF38721}"/>
                    </a:ext>
                  </a:extLst>
                </p14:cNvPr>
                <p14:cNvContentPartPr/>
                <p14:nvPr/>
              </p14:nvContentPartPr>
              <p14:xfrm>
                <a:off x="11058450" y="3381006"/>
                <a:ext cx="98640" cy="105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B4D5B59-F267-4653-A69D-3C815EF387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49810" y="3372366"/>
                  <a:ext cx="11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449FFDB-8B3D-4612-98C1-9F03454BBFEB}"/>
                    </a:ext>
                  </a:extLst>
                </p14:cNvPr>
                <p14:cNvContentPartPr/>
                <p14:nvPr/>
              </p14:nvContentPartPr>
              <p14:xfrm>
                <a:off x="11816970" y="4040526"/>
                <a:ext cx="76320" cy="80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449FFDB-8B3D-4612-98C1-9F03454BBFE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807970" y="4031886"/>
                  <a:ext cx="93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8FD3995-25D0-462E-981F-55A7CAB0C28A}"/>
                    </a:ext>
                  </a:extLst>
                </p14:cNvPr>
                <p14:cNvContentPartPr/>
                <p14:nvPr/>
              </p14:nvContentPartPr>
              <p14:xfrm>
                <a:off x="11920650" y="4090206"/>
                <a:ext cx="7200" cy="9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8FD3995-25D0-462E-981F-55A7CAB0C28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12010" y="4081566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ED7E842-0A23-4B35-A05B-9373C28D9622}"/>
                    </a:ext>
                  </a:extLst>
                </p14:cNvPr>
                <p14:cNvContentPartPr/>
                <p14:nvPr/>
              </p14:nvContentPartPr>
              <p14:xfrm>
                <a:off x="11955570" y="4043766"/>
                <a:ext cx="74160" cy="87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ED7E842-0A23-4B35-A05B-9373C28D962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946930" y="4035126"/>
                  <a:ext cx="91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0C84B2A-680C-4014-8429-8F83A1B46EE5}"/>
                    </a:ext>
                  </a:extLst>
                </p14:cNvPr>
                <p14:cNvContentPartPr/>
                <p14:nvPr/>
              </p14:nvContentPartPr>
              <p14:xfrm>
                <a:off x="12055650" y="4089486"/>
                <a:ext cx="36360" cy="9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0C84B2A-680C-4014-8429-8F83A1B46EE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047010" y="4080486"/>
                  <a:ext cx="54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695DAA0-A181-4FD3-82D1-650043CF7F41}"/>
                    </a:ext>
                  </a:extLst>
                </p14:cNvPr>
                <p14:cNvContentPartPr/>
                <p14:nvPr/>
              </p14:nvContentPartPr>
              <p14:xfrm>
                <a:off x="12110370" y="4053486"/>
                <a:ext cx="66600" cy="90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695DAA0-A181-4FD3-82D1-650043CF7F4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101370" y="4044846"/>
                  <a:ext cx="84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ED46A67-F56D-48FA-A14C-B1D33DC82837}"/>
                    </a:ext>
                  </a:extLst>
                </p14:cNvPr>
                <p14:cNvContentPartPr/>
                <p14:nvPr/>
              </p14:nvContentPartPr>
              <p14:xfrm>
                <a:off x="11951250" y="4037646"/>
                <a:ext cx="107640" cy="10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ED46A67-F56D-48FA-A14C-B1D33DC8283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942610" y="4029006"/>
                  <a:ext cx="12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A24E4C6-CC67-4BD3-98D3-AAC363A7C439}"/>
                    </a:ext>
                  </a:extLst>
                </p14:cNvPr>
                <p14:cNvContentPartPr/>
                <p14:nvPr/>
              </p14:nvContentPartPr>
              <p14:xfrm>
                <a:off x="10834170" y="4524006"/>
                <a:ext cx="60480" cy="88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A24E4C6-CC67-4BD3-98D3-AAC363A7C4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25170" y="4515366"/>
                  <a:ext cx="78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D85113F-9D61-4BB6-97EE-11D538AD5233}"/>
                    </a:ext>
                  </a:extLst>
                </p14:cNvPr>
                <p14:cNvContentPartPr/>
                <p14:nvPr/>
              </p14:nvContentPartPr>
              <p14:xfrm>
                <a:off x="10919130" y="4531566"/>
                <a:ext cx="128880" cy="93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D85113F-9D61-4BB6-97EE-11D538AD523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10490" y="4522566"/>
                  <a:ext cx="146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F1E17B-ABD0-4A24-8395-CF835BAD32A5}"/>
                    </a:ext>
                  </a:extLst>
                </p14:cNvPr>
                <p14:cNvContentPartPr/>
                <p14:nvPr/>
              </p14:nvContentPartPr>
              <p14:xfrm>
                <a:off x="11012730" y="4553166"/>
                <a:ext cx="101520" cy="86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F1E17B-ABD0-4A24-8395-CF835BAD32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03730" y="4544166"/>
                  <a:ext cx="119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554699C-0570-481A-9361-3E2F0C75B55E}"/>
                    </a:ext>
                  </a:extLst>
                </p14:cNvPr>
                <p14:cNvContentPartPr/>
                <p14:nvPr/>
              </p14:nvContentPartPr>
              <p14:xfrm>
                <a:off x="11146290" y="4582326"/>
                <a:ext cx="105120" cy="98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554699C-0570-481A-9361-3E2F0C75B55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137650" y="4573326"/>
                  <a:ext cx="122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A37BE6-DE87-4351-9685-56B7BEA11C72}"/>
                    </a:ext>
                  </a:extLst>
                </p14:cNvPr>
                <p14:cNvContentPartPr/>
                <p14:nvPr/>
              </p14:nvContentPartPr>
              <p14:xfrm>
                <a:off x="11577570" y="4537686"/>
                <a:ext cx="59040" cy="87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A37BE6-DE87-4351-9685-56B7BEA11C7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568570" y="4528686"/>
                  <a:ext cx="76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4CBC7CC-F5D6-45DA-9B45-1B67B6ECB5D9}"/>
                    </a:ext>
                  </a:extLst>
                </p14:cNvPr>
                <p14:cNvContentPartPr/>
                <p14:nvPr/>
              </p14:nvContentPartPr>
              <p14:xfrm>
                <a:off x="11681250" y="4603926"/>
                <a:ext cx="11880" cy="16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4CBC7CC-F5D6-45DA-9B45-1B67B6ECB5D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672250" y="4594926"/>
                  <a:ext cx="2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A5A3EA9-658A-4A92-9623-0032817A84ED}"/>
                    </a:ext>
                  </a:extLst>
                </p14:cNvPr>
                <p14:cNvContentPartPr/>
                <p14:nvPr/>
              </p14:nvContentPartPr>
              <p14:xfrm>
                <a:off x="11744970" y="4548846"/>
                <a:ext cx="123480" cy="94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A5A3EA9-658A-4A92-9623-0032817A84E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735970" y="4539846"/>
                  <a:ext cx="141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6214FB-9D18-4433-8404-08E17DC521CD}"/>
                    </a:ext>
                  </a:extLst>
                </p14:cNvPr>
                <p14:cNvContentPartPr/>
                <p14:nvPr/>
              </p14:nvContentPartPr>
              <p14:xfrm>
                <a:off x="11826690" y="4547766"/>
                <a:ext cx="209160" cy="89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6214FB-9D18-4433-8404-08E17DC521C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818050" y="4539126"/>
                  <a:ext cx="226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9F0403C-3ABC-4A3E-8799-3BE02BE04562}"/>
                    </a:ext>
                  </a:extLst>
                </p14:cNvPr>
                <p14:cNvContentPartPr/>
                <p14:nvPr/>
              </p14:nvContentPartPr>
              <p14:xfrm>
                <a:off x="11598450" y="3554886"/>
                <a:ext cx="80640" cy="67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9F0403C-3ABC-4A3E-8799-3BE02BE0456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89810" y="3546246"/>
                  <a:ext cx="98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0EB064E-B45D-4E15-995E-E0F43A2D3342}"/>
                    </a:ext>
                  </a:extLst>
                </p14:cNvPr>
                <p14:cNvContentPartPr/>
                <p14:nvPr/>
              </p14:nvContentPartPr>
              <p14:xfrm>
                <a:off x="11714730" y="3608166"/>
                <a:ext cx="4320" cy="10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0EB064E-B45D-4E15-995E-E0F43A2D33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705730" y="3599166"/>
                  <a:ext cx="21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458445-39BF-4A23-AD62-BE1312A3CC0C}"/>
                    </a:ext>
                  </a:extLst>
                </p14:cNvPr>
                <p14:cNvContentPartPr/>
                <p14:nvPr/>
              </p14:nvContentPartPr>
              <p14:xfrm>
                <a:off x="11752530" y="3534726"/>
                <a:ext cx="176040" cy="89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458445-39BF-4A23-AD62-BE1312A3CC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743890" y="3526086"/>
                  <a:ext cx="193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37BEE0B-71F3-477B-AB3B-C39CED0A2BAE}"/>
                    </a:ext>
                  </a:extLst>
                </p14:cNvPr>
                <p14:cNvContentPartPr/>
                <p14:nvPr/>
              </p14:nvContentPartPr>
              <p14:xfrm>
                <a:off x="11918130" y="3544446"/>
                <a:ext cx="148320" cy="101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37BEE0B-71F3-477B-AB3B-C39CED0A2B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909490" y="3535446"/>
                  <a:ext cx="16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81C5E9-58A3-4BA7-B1B2-287B069529E5}"/>
                    </a:ext>
                  </a:extLst>
                </p14:cNvPr>
                <p14:cNvContentPartPr/>
                <p14:nvPr/>
              </p14:nvContentPartPr>
              <p14:xfrm>
                <a:off x="10907970" y="4034406"/>
                <a:ext cx="73800" cy="561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81C5E9-58A3-4BA7-B1B2-287B069529E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99330" y="4025406"/>
                  <a:ext cx="91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9E23606-D2D8-4603-BFA9-CC17255BBA62}"/>
                    </a:ext>
                  </a:extLst>
                </p14:cNvPr>
                <p14:cNvContentPartPr/>
                <p14:nvPr/>
              </p14:nvContentPartPr>
              <p14:xfrm>
                <a:off x="11032170" y="4091646"/>
                <a:ext cx="360" cy="2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9E23606-D2D8-4603-BFA9-CC17255BBA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23530" y="4083006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126CB0F-AB7D-44C2-97DC-62008AF6B884}"/>
                    </a:ext>
                  </a:extLst>
                </p14:cNvPr>
                <p14:cNvContentPartPr/>
                <p14:nvPr/>
              </p14:nvContentPartPr>
              <p14:xfrm>
                <a:off x="11044050" y="4015686"/>
                <a:ext cx="68760" cy="1152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126CB0F-AB7D-44C2-97DC-62008AF6B88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035410" y="4007046"/>
                  <a:ext cx="86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FAFA0A5-5D72-42FA-AEA7-09073AAD837E}"/>
                    </a:ext>
                  </a:extLst>
                </p14:cNvPr>
                <p14:cNvContentPartPr/>
                <p14:nvPr/>
              </p14:nvContentPartPr>
              <p14:xfrm>
                <a:off x="11133690" y="4063206"/>
                <a:ext cx="50760" cy="70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FAFA0A5-5D72-42FA-AEA7-09073AAD837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25050" y="4054206"/>
                  <a:ext cx="68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6100D67-2C81-4A0E-B88C-1CF2F174BCF5}"/>
                    </a:ext>
                  </a:extLst>
                </p14:cNvPr>
                <p14:cNvContentPartPr/>
                <p14:nvPr/>
              </p14:nvContentPartPr>
              <p14:xfrm>
                <a:off x="11209650" y="4063206"/>
                <a:ext cx="59400" cy="123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6100D67-2C81-4A0E-B88C-1CF2F174BCF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01010" y="4054206"/>
                  <a:ext cx="770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F6687D7-7D4F-470E-A1AF-7050061E5A4D}"/>
              </a:ext>
            </a:extLst>
          </p:cNvPr>
          <p:cNvGrpSpPr/>
          <p:nvPr/>
        </p:nvGrpSpPr>
        <p:grpSpPr>
          <a:xfrm>
            <a:off x="9483810" y="5171646"/>
            <a:ext cx="400680" cy="303480"/>
            <a:chOff x="9483810" y="5171646"/>
            <a:chExt cx="40068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3FE65CD-6294-4097-B7BF-9E0F3E1E36EA}"/>
                    </a:ext>
                  </a:extLst>
                </p14:cNvPr>
                <p14:cNvContentPartPr/>
                <p14:nvPr/>
              </p14:nvContentPartPr>
              <p14:xfrm>
                <a:off x="9483810" y="5172726"/>
                <a:ext cx="99000" cy="115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3FE65CD-6294-4097-B7BF-9E0F3E1E36E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74810" y="5164086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DD6E055-B7BA-4815-BF1F-4F8D4BBC6DA4}"/>
                    </a:ext>
                  </a:extLst>
                </p14:cNvPr>
                <p14:cNvContentPartPr/>
                <p14:nvPr/>
              </p14:nvContentPartPr>
              <p14:xfrm>
                <a:off x="9492810" y="5179926"/>
                <a:ext cx="66960" cy="113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DD6E055-B7BA-4815-BF1F-4F8D4BBC6DA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83810" y="5171286"/>
                  <a:ext cx="84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F8A357B-C80F-4E84-991F-CFE26A7B78CF}"/>
                    </a:ext>
                  </a:extLst>
                </p14:cNvPr>
                <p14:cNvContentPartPr/>
                <p14:nvPr/>
              </p14:nvContentPartPr>
              <p14:xfrm>
                <a:off x="9625290" y="5171646"/>
                <a:ext cx="103680" cy="134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F8A357B-C80F-4E84-991F-CFE26A7B78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16650" y="5163006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CFC63E3-39F5-471F-A871-B277A9C80DC9}"/>
                    </a:ext>
                  </a:extLst>
                </p14:cNvPr>
                <p14:cNvContentPartPr/>
                <p14:nvPr/>
              </p14:nvContentPartPr>
              <p14:xfrm>
                <a:off x="9762810" y="5189646"/>
                <a:ext cx="121680" cy="2854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CFC63E3-39F5-471F-A871-B277A9C80DC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54170" y="5180646"/>
                  <a:ext cx="13932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FA44959-8CEE-4462-8DC4-39B0DF96AF13}"/>
              </a:ext>
            </a:extLst>
          </p:cNvPr>
          <p:cNvGrpSpPr/>
          <p:nvPr/>
        </p:nvGrpSpPr>
        <p:grpSpPr>
          <a:xfrm>
            <a:off x="11206410" y="5143566"/>
            <a:ext cx="427680" cy="334800"/>
            <a:chOff x="11206410" y="5143566"/>
            <a:chExt cx="42768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F467541-8A24-4E89-8226-3E6D390A8384}"/>
                    </a:ext>
                  </a:extLst>
                </p14:cNvPr>
                <p14:cNvContentPartPr/>
                <p14:nvPr/>
              </p14:nvContentPartPr>
              <p14:xfrm>
                <a:off x="11207490" y="5143566"/>
                <a:ext cx="94680" cy="1306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F467541-8A24-4E89-8226-3E6D390A838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98850" y="5134566"/>
                  <a:ext cx="112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6D56CF2-709E-40FC-BC19-BBC151FDB5A1}"/>
                    </a:ext>
                  </a:extLst>
                </p14:cNvPr>
                <p14:cNvContentPartPr/>
                <p14:nvPr/>
              </p14:nvContentPartPr>
              <p14:xfrm>
                <a:off x="11206410" y="5159046"/>
                <a:ext cx="187200" cy="100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6D56CF2-709E-40FC-BC19-BBC151FDB5A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97770" y="5150046"/>
                  <a:ext cx="20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3B93E9A-2367-4490-B770-712B9FF70954}"/>
                    </a:ext>
                  </a:extLst>
                </p14:cNvPr>
                <p14:cNvContentPartPr/>
                <p14:nvPr/>
              </p14:nvContentPartPr>
              <p14:xfrm>
                <a:off x="11479650" y="5163006"/>
                <a:ext cx="154440" cy="315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3B93E9A-2367-4490-B770-712B9FF7095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70650" y="5154366"/>
                  <a:ext cx="17208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3136465-C555-40AF-AE55-E0955ECB0ACF}"/>
              </a:ext>
            </a:extLst>
          </p:cNvPr>
          <p:cNvGrpSpPr/>
          <p:nvPr/>
        </p:nvGrpSpPr>
        <p:grpSpPr>
          <a:xfrm>
            <a:off x="8752290" y="3327006"/>
            <a:ext cx="1827360" cy="1410120"/>
            <a:chOff x="8752290" y="3327006"/>
            <a:chExt cx="1827360" cy="14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47F006-8C6C-48E3-B9AD-09C5AB7B0E7D}"/>
                    </a:ext>
                  </a:extLst>
                </p14:cNvPr>
                <p14:cNvContentPartPr/>
                <p14:nvPr/>
              </p14:nvContentPartPr>
              <p14:xfrm>
                <a:off x="9527370" y="3405126"/>
                <a:ext cx="88200" cy="88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47F006-8C6C-48E3-B9AD-09C5AB7B0E7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18370" y="3396486"/>
                  <a:ext cx="105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8D49CE6-806D-434E-9459-179C97836448}"/>
                    </a:ext>
                  </a:extLst>
                </p14:cNvPr>
                <p14:cNvContentPartPr/>
                <p14:nvPr/>
              </p14:nvContentPartPr>
              <p14:xfrm>
                <a:off x="9199050" y="3484326"/>
                <a:ext cx="349200" cy="252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8D49CE6-806D-434E-9459-179C9783644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90050" y="3475686"/>
                  <a:ext cx="366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8D06762-D31E-45CD-8129-04323A2F7942}"/>
                    </a:ext>
                  </a:extLst>
                </p14:cNvPr>
                <p14:cNvContentPartPr/>
                <p14:nvPr/>
              </p14:nvContentPartPr>
              <p14:xfrm>
                <a:off x="9186810" y="3732726"/>
                <a:ext cx="78120" cy="102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8D06762-D31E-45CD-8129-04323A2F794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78170" y="3723726"/>
                  <a:ext cx="95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91BA159-9250-44D4-8898-E31111D68EC5}"/>
                    </a:ext>
                  </a:extLst>
                </p14:cNvPr>
                <p14:cNvContentPartPr/>
                <p14:nvPr/>
              </p14:nvContentPartPr>
              <p14:xfrm>
                <a:off x="9231090" y="3825606"/>
                <a:ext cx="20160" cy="445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91BA159-9250-44D4-8898-E31111D68EC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22450" y="3816606"/>
                  <a:ext cx="378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4CEE3F4-E704-4B1D-ADD9-77134041FC3D}"/>
                    </a:ext>
                  </a:extLst>
                </p14:cNvPr>
                <p14:cNvContentPartPr/>
                <p14:nvPr/>
              </p14:nvContentPartPr>
              <p14:xfrm>
                <a:off x="9208770" y="4237446"/>
                <a:ext cx="101160" cy="93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4CEE3F4-E704-4B1D-ADD9-77134041FC3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00130" y="4228806"/>
                  <a:ext cx="118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32272F-8501-4B1E-9140-75E9ACBFB731}"/>
                    </a:ext>
                  </a:extLst>
                </p14:cNvPr>
                <p14:cNvContentPartPr/>
                <p14:nvPr/>
              </p14:nvContentPartPr>
              <p14:xfrm>
                <a:off x="9297690" y="4277046"/>
                <a:ext cx="366840" cy="249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32272F-8501-4B1E-9140-75E9ACBFB7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89050" y="4268046"/>
                  <a:ext cx="384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57AED82-3E93-4A02-9875-E750386BEC5B}"/>
                    </a:ext>
                  </a:extLst>
                </p14:cNvPr>
                <p14:cNvContentPartPr/>
                <p14:nvPr/>
              </p14:nvContentPartPr>
              <p14:xfrm>
                <a:off x="9696210" y="4273086"/>
                <a:ext cx="380520" cy="290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57AED82-3E93-4A02-9875-E750386BEC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87570" y="4264446"/>
                  <a:ext cx="398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21AA80-1291-454F-A205-46C4F76D9F6F}"/>
                    </a:ext>
                  </a:extLst>
                </p14:cNvPr>
                <p14:cNvContentPartPr/>
                <p14:nvPr/>
              </p14:nvContentPartPr>
              <p14:xfrm>
                <a:off x="10052970" y="4230246"/>
                <a:ext cx="67680" cy="85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21AA80-1291-454F-A205-46C4F76D9F6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043970" y="4221246"/>
                  <a:ext cx="85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50D9E32-5817-46DB-BFE5-52D1922CE36E}"/>
                    </a:ext>
                  </a:extLst>
                </p14:cNvPr>
                <p14:cNvContentPartPr/>
                <p14:nvPr/>
              </p14:nvContentPartPr>
              <p14:xfrm>
                <a:off x="10036050" y="3726966"/>
                <a:ext cx="66600" cy="541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50D9E32-5817-46DB-BFE5-52D1922CE36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027050" y="3718326"/>
                  <a:ext cx="842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66EFF6-470D-4880-B288-20C4D1DB117E}"/>
                    </a:ext>
                  </a:extLst>
                </p14:cNvPr>
                <p14:cNvContentPartPr/>
                <p14:nvPr/>
              </p14:nvContentPartPr>
              <p14:xfrm>
                <a:off x="9997890" y="3739566"/>
                <a:ext cx="98640" cy="73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66EFF6-470D-4880-B288-20C4D1DB117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89250" y="3730926"/>
                  <a:ext cx="11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36122CF-D3A9-4E8D-B535-71A06B93BFBF}"/>
                    </a:ext>
                  </a:extLst>
                </p14:cNvPr>
                <p14:cNvContentPartPr/>
                <p14:nvPr/>
              </p14:nvContentPartPr>
              <p14:xfrm>
                <a:off x="9578130" y="3410526"/>
                <a:ext cx="392760" cy="296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36122CF-D3A9-4E8D-B535-71A06B93BFB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69490" y="3401886"/>
                  <a:ext cx="41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7B68BE3-8372-4A82-86AB-F94BB87F330B}"/>
                    </a:ext>
                  </a:extLst>
                </p14:cNvPr>
                <p14:cNvContentPartPr/>
                <p14:nvPr/>
              </p14:nvContentPartPr>
              <p14:xfrm>
                <a:off x="8887650" y="3345366"/>
                <a:ext cx="60840" cy="83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7B68BE3-8372-4A82-86AB-F94BB87F330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879010" y="3336726"/>
                  <a:ext cx="78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2F7D473-BDA8-44A9-A8D0-2DDF4AD5AE7E}"/>
                    </a:ext>
                  </a:extLst>
                </p14:cNvPr>
                <p14:cNvContentPartPr/>
                <p14:nvPr/>
              </p14:nvContentPartPr>
              <p14:xfrm>
                <a:off x="8981250" y="3415566"/>
                <a:ext cx="10800" cy="7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2F7D473-BDA8-44A9-A8D0-2DDF4AD5AE7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72250" y="3406566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B789A91-C373-4512-8270-4E64FB0BE3AE}"/>
                    </a:ext>
                  </a:extLst>
                </p14:cNvPr>
                <p14:cNvContentPartPr/>
                <p14:nvPr/>
              </p14:nvContentPartPr>
              <p14:xfrm>
                <a:off x="9012930" y="3337806"/>
                <a:ext cx="202320" cy="93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B789A91-C373-4512-8270-4E64FB0BE3A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003930" y="3329166"/>
                  <a:ext cx="219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0E1FE3E-6B3A-4DAE-B009-A1FBF87B1FE3}"/>
                    </a:ext>
                  </a:extLst>
                </p14:cNvPr>
                <p14:cNvContentPartPr/>
                <p14:nvPr/>
              </p14:nvContentPartPr>
              <p14:xfrm>
                <a:off x="9185370" y="3327006"/>
                <a:ext cx="19080" cy="113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0E1FE3E-6B3A-4DAE-B009-A1FBF87B1FE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176370" y="3318006"/>
                  <a:ext cx="36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A429E3-CE81-4F1A-8FD6-87228449DC78}"/>
                    </a:ext>
                  </a:extLst>
                </p14:cNvPr>
                <p14:cNvContentPartPr/>
                <p14:nvPr/>
              </p14:nvContentPartPr>
              <p14:xfrm>
                <a:off x="9248370" y="3348966"/>
                <a:ext cx="118800" cy="93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A429E3-CE81-4F1A-8FD6-87228449DC7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239730" y="3339966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1058FEB-4A91-46CE-958F-2E76961E925F}"/>
                    </a:ext>
                  </a:extLst>
                </p14:cNvPr>
                <p14:cNvContentPartPr/>
                <p14:nvPr/>
              </p14:nvContentPartPr>
              <p14:xfrm>
                <a:off x="9114810" y="4597086"/>
                <a:ext cx="77400" cy="63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1058FEB-4A91-46CE-958F-2E76961E92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106170" y="4588446"/>
                  <a:ext cx="95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9ACF89B-49D8-499A-984F-60A1624D4A25}"/>
                    </a:ext>
                  </a:extLst>
                </p14:cNvPr>
                <p14:cNvContentPartPr/>
                <p14:nvPr/>
              </p14:nvContentPartPr>
              <p14:xfrm>
                <a:off x="9224610" y="4549206"/>
                <a:ext cx="161640" cy="120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9ACF89B-49D8-499A-984F-60A1624D4A2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215610" y="4540206"/>
                  <a:ext cx="179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BD6052-A027-40EB-AE7A-05110486E163}"/>
                    </a:ext>
                  </a:extLst>
                </p14:cNvPr>
                <p14:cNvContentPartPr/>
                <p14:nvPr/>
              </p14:nvContentPartPr>
              <p14:xfrm>
                <a:off x="9343410" y="4578726"/>
                <a:ext cx="127440" cy="1296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BD6052-A027-40EB-AE7A-05110486E16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334410" y="4570086"/>
                  <a:ext cx="145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A551373-0941-4D8E-811F-6AEA684D961B}"/>
                    </a:ext>
                  </a:extLst>
                </p14:cNvPr>
                <p14:cNvContentPartPr/>
                <p14:nvPr/>
              </p14:nvContentPartPr>
              <p14:xfrm>
                <a:off x="9427290" y="4617606"/>
                <a:ext cx="176760" cy="119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A551373-0941-4D8E-811F-6AEA684D961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18290" y="4608966"/>
                  <a:ext cx="194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6D965F7-F119-4099-82F6-723D764F85B2}"/>
                    </a:ext>
                  </a:extLst>
                </p14:cNvPr>
                <p14:cNvContentPartPr/>
                <p14:nvPr/>
              </p14:nvContentPartPr>
              <p14:xfrm>
                <a:off x="10193010" y="4008846"/>
                <a:ext cx="61200" cy="71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6D965F7-F119-4099-82F6-723D764F85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184370" y="3999846"/>
                  <a:ext cx="78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B1A3B3C-5263-485B-ABD7-F7B4CB02F911}"/>
                    </a:ext>
                  </a:extLst>
                </p14:cNvPr>
                <p14:cNvContentPartPr/>
                <p14:nvPr/>
              </p14:nvContentPartPr>
              <p14:xfrm>
                <a:off x="10288410" y="4059606"/>
                <a:ext cx="7200" cy="19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B1A3B3C-5263-485B-ABD7-F7B4CB02F91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79410" y="4050966"/>
                  <a:ext cx="24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5F58183-8A94-403E-ADC3-5AE84E7860E3}"/>
                    </a:ext>
                  </a:extLst>
                </p14:cNvPr>
                <p14:cNvContentPartPr/>
                <p14:nvPr/>
              </p14:nvContentPartPr>
              <p14:xfrm>
                <a:off x="10324770" y="3985086"/>
                <a:ext cx="83520" cy="118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5F58183-8A94-403E-ADC3-5AE84E7860E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316130" y="3976086"/>
                  <a:ext cx="101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1B4C4D6-1F8E-4570-8734-92099AE9CC98}"/>
                    </a:ext>
                  </a:extLst>
                </p14:cNvPr>
                <p14:cNvContentPartPr/>
                <p14:nvPr/>
              </p14:nvContentPartPr>
              <p14:xfrm>
                <a:off x="10433850" y="3990846"/>
                <a:ext cx="52920" cy="95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1B4C4D6-1F8E-4570-8734-92099AE9CC9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425210" y="3981846"/>
                  <a:ext cx="70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EDAA8C3-60CC-4E06-B5B0-FB07AC0FE0F8}"/>
                    </a:ext>
                  </a:extLst>
                </p14:cNvPr>
                <p14:cNvContentPartPr/>
                <p14:nvPr/>
              </p14:nvContentPartPr>
              <p14:xfrm>
                <a:off x="10492170" y="3991566"/>
                <a:ext cx="87480" cy="96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EDAA8C3-60CC-4E06-B5B0-FB07AC0FE0F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83170" y="3982926"/>
                  <a:ext cx="105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F0EA6AF-A5C6-4C01-ACE7-13F8B91E3BDD}"/>
                    </a:ext>
                  </a:extLst>
                </p14:cNvPr>
                <p14:cNvContentPartPr/>
                <p14:nvPr/>
              </p14:nvContentPartPr>
              <p14:xfrm>
                <a:off x="8752290" y="3886086"/>
                <a:ext cx="54720" cy="91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F0EA6AF-A5C6-4C01-ACE7-13F8B91E3B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743650" y="3877446"/>
                  <a:ext cx="72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5FC83BD-46A0-4264-BA87-A28D2CF21F38}"/>
                    </a:ext>
                  </a:extLst>
                </p14:cNvPr>
                <p14:cNvContentPartPr/>
                <p14:nvPr/>
              </p14:nvContentPartPr>
              <p14:xfrm>
                <a:off x="8843730" y="3948726"/>
                <a:ext cx="21960" cy="25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5FC83BD-46A0-4264-BA87-A28D2CF21F3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35090" y="3939726"/>
                  <a:ext cx="3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C5CA4F5-4090-426B-B74B-1A5B6F86EBA5}"/>
                    </a:ext>
                  </a:extLst>
                </p14:cNvPr>
                <p14:cNvContentPartPr/>
                <p14:nvPr/>
              </p14:nvContentPartPr>
              <p14:xfrm>
                <a:off x="8882970" y="3863766"/>
                <a:ext cx="141120" cy="117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C5CA4F5-4090-426B-B74B-1A5B6F86EBA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73970" y="3855126"/>
                  <a:ext cx="158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44C9843-A055-43B7-94B4-CE23FFEAADFE}"/>
                    </a:ext>
                  </a:extLst>
                </p14:cNvPr>
                <p14:cNvContentPartPr/>
                <p14:nvPr/>
              </p14:nvContentPartPr>
              <p14:xfrm>
                <a:off x="9047850" y="3865206"/>
                <a:ext cx="101880" cy="123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44C9843-A055-43B7-94B4-CE23FFEAADF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38850" y="3856566"/>
                  <a:ext cx="119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408FFED-AEC4-4DC5-A7FC-B1552EC7E891}"/>
                    </a:ext>
                  </a:extLst>
                </p14:cNvPr>
                <p14:cNvContentPartPr/>
                <p14:nvPr/>
              </p14:nvContentPartPr>
              <p14:xfrm>
                <a:off x="9825090" y="3411246"/>
                <a:ext cx="37080" cy="66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408FFED-AEC4-4DC5-A7FC-B1552EC7E89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816450" y="3402606"/>
                  <a:ext cx="54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9EE90F-4235-4D9B-83E0-858AA82E6B1A}"/>
                    </a:ext>
                  </a:extLst>
                </p14:cNvPr>
                <p14:cNvContentPartPr/>
                <p14:nvPr/>
              </p14:nvContentPartPr>
              <p14:xfrm>
                <a:off x="9890250" y="3391446"/>
                <a:ext cx="92880" cy="91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9EE90F-4235-4D9B-83E0-858AA82E6B1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81610" y="3382806"/>
                  <a:ext cx="11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A64BD9F-51EE-4A00-991F-D7D45F89EE9D}"/>
                    </a:ext>
                  </a:extLst>
                </p14:cNvPr>
                <p14:cNvContentPartPr/>
                <p14:nvPr/>
              </p14:nvContentPartPr>
              <p14:xfrm>
                <a:off x="10052250" y="3438966"/>
                <a:ext cx="10800" cy="3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A64BD9F-51EE-4A00-991F-D7D45F89EE9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043250" y="3429966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C4E14D4-461C-4708-9934-A5943079333E}"/>
                    </a:ext>
                  </a:extLst>
                </p14:cNvPr>
                <p14:cNvContentPartPr/>
                <p14:nvPr/>
              </p14:nvContentPartPr>
              <p14:xfrm>
                <a:off x="10106250" y="3398286"/>
                <a:ext cx="117360" cy="88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C4E14D4-461C-4708-9934-A5943079333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097610" y="3389286"/>
                  <a:ext cx="135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0A2C19-F188-4FD5-AB9A-11B832758002}"/>
                    </a:ext>
                  </a:extLst>
                </p14:cNvPr>
                <p14:cNvContentPartPr/>
                <p14:nvPr/>
              </p14:nvContentPartPr>
              <p14:xfrm>
                <a:off x="9919410" y="4523646"/>
                <a:ext cx="65880" cy="69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0A2C19-F188-4FD5-AB9A-11B83275800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10770" y="4514646"/>
                  <a:ext cx="83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5FF24D8-A606-47C0-8812-D8D1DFC04B05}"/>
                    </a:ext>
                  </a:extLst>
                </p14:cNvPr>
                <p14:cNvContentPartPr/>
                <p14:nvPr/>
              </p14:nvContentPartPr>
              <p14:xfrm>
                <a:off x="10064130" y="4578366"/>
                <a:ext cx="3240" cy="4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5FF24D8-A606-47C0-8812-D8D1DFC04B0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055490" y="4569726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B08EB71-A8C6-4FFE-8D95-45FFD3873351}"/>
                    </a:ext>
                  </a:extLst>
                </p14:cNvPr>
                <p14:cNvContentPartPr/>
                <p14:nvPr/>
              </p14:nvContentPartPr>
              <p14:xfrm>
                <a:off x="10089690" y="4501686"/>
                <a:ext cx="90720" cy="111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B08EB71-A8C6-4FFE-8D95-45FFD387335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80690" y="4493046"/>
                  <a:ext cx="108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A3A6473-9201-42EC-84CA-BB9CBB070596}"/>
                    </a:ext>
                  </a:extLst>
                </p14:cNvPr>
                <p14:cNvContentPartPr/>
                <p14:nvPr/>
              </p14:nvContentPartPr>
              <p14:xfrm>
                <a:off x="10244850" y="4488366"/>
                <a:ext cx="133920" cy="129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A3A6473-9201-42EC-84CA-BB9CBB07059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35850" y="4479366"/>
                  <a:ext cx="151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0CC731B-5692-42DC-924F-788108DB6D1E}"/>
                    </a:ext>
                  </a:extLst>
                </p14:cNvPr>
                <p14:cNvContentPartPr/>
                <p14:nvPr/>
              </p14:nvContentPartPr>
              <p14:xfrm>
                <a:off x="9500730" y="3404046"/>
                <a:ext cx="131760" cy="90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0CC731B-5692-42DC-924F-788108DB6D1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491730" y="3395046"/>
                  <a:ext cx="1494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BD08DE1-E30D-4921-B328-555CF567DFCF}"/>
              </a:ext>
            </a:extLst>
          </p:cNvPr>
          <p:cNvGrpSpPr/>
          <p:nvPr/>
        </p:nvGrpSpPr>
        <p:grpSpPr>
          <a:xfrm>
            <a:off x="2535090" y="5566926"/>
            <a:ext cx="272520" cy="278280"/>
            <a:chOff x="2535090" y="5566926"/>
            <a:chExt cx="2725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A9247F2-22E8-4123-8B8A-50A70D585A4D}"/>
                    </a:ext>
                  </a:extLst>
                </p14:cNvPr>
                <p14:cNvContentPartPr/>
                <p14:nvPr/>
              </p14:nvContentPartPr>
              <p14:xfrm>
                <a:off x="2535090" y="5659086"/>
                <a:ext cx="226800" cy="10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A9247F2-22E8-4123-8B8A-50A70D585A4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526450" y="5650086"/>
                  <a:ext cx="244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DE20B96-6A77-40A7-AD3A-30BE536F4866}"/>
                    </a:ext>
                  </a:extLst>
                </p14:cNvPr>
                <p14:cNvContentPartPr/>
                <p14:nvPr/>
              </p14:nvContentPartPr>
              <p14:xfrm>
                <a:off x="2574330" y="5712726"/>
                <a:ext cx="208080" cy="16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DE20B96-6A77-40A7-AD3A-30BE536F486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65690" y="5703726"/>
                  <a:ext cx="22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1C47700-FF81-46FF-8EF6-24C56FE4877D}"/>
                    </a:ext>
                  </a:extLst>
                </p14:cNvPr>
                <p14:cNvContentPartPr/>
                <p14:nvPr/>
              </p14:nvContentPartPr>
              <p14:xfrm>
                <a:off x="2633730" y="5566926"/>
                <a:ext cx="173880" cy="2782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1C47700-FF81-46FF-8EF6-24C56FE4877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625090" y="5558286"/>
                  <a:ext cx="1915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8D58859-A9E1-41D1-8883-0F1BF4DE890B}"/>
              </a:ext>
            </a:extLst>
          </p:cNvPr>
          <p:cNvGrpSpPr/>
          <p:nvPr/>
        </p:nvGrpSpPr>
        <p:grpSpPr>
          <a:xfrm>
            <a:off x="3342210" y="5621646"/>
            <a:ext cx="122760" cy="169560"/>
            <a:chOff x="3342210" y="5621646"/>
            <a:chExt cx="12276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FC77AA1-E072-48DE-AD65-90052ACE3ADB}"/>
                    </a:ext>
                  </a:extLst>
                </p14:cNvPr>
                <p14:cNvContentPartPr/>
                <p14:nvPr/>
              </p14:nvContentPartPr>
              <p14:xfrm>
                <a:off x="3349050" y="5621646"/>
                <a:ext cx="115920" cy="1695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FC77AA1-E072-48DE-AD65-90052ACE3AD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340050" y="5612646"/>
                  <a:ext cx="133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E034AD1-6EC7-41B0-9CC1-FBD0E477EC97}"/>
                    </a:ext>
                  </a:extLst>
                </p14:cNvPr>
                <p14:cNvContentPartPr/>
                <p14:nvPr/>
              </p14:nvContentPartPr>
              <p14:xfrm>
                <a:off x="3342210" y="5641806"/>
                <a:ext cx="116280" cy="1400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E034AD1-6EC7-41B0-9CC1-FBD0E477EC9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33570" y="5632806"/>
                  <a:ext cx="1339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FE7B15E-B2D9-48FC-A6E2-180CB986088F}"/>
              </a:ext>
            </a:extLst>
          </p:cNvPr>
          <p:cNvGrpSpPr/>
          <p:nvPr/>
        </p:nvGrpSpPr>
        <p:grpSpPr>
          <a:xfrm>
            <a:off x="3842250" y="5607246"/>
            <a:ext cx="199080" cy="173880"/>
            <a:chOff x="3842250" y="5607246"/>
            <a:chExt cx="19908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C80BF30-1F66-469D-80A4-D2C63DFF08E4}"/>
                    </a:ext>
                  </a:extLst>
                </p14:cNvPr>
                <p14:cNvContentPartPr/>
                <p14:nvPr/>
              </p14:nvContentPartPr>
              <p14:xfrm>
                <a:off x="3856650" y="5661606"/>
                <a:ext cx="14400" cy="1047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C80BF30-1F66-469D-80A4-D2C63DFF08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848010" y="5652966"/>
                  <a:ext cx="32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F8BD12-907F-4936-BB9C-5A6B0314008C}"/>
                    </a:ext>
                  </a:extLst>
                </p14:cNvPr>
                <p14:cNvContentPartPr/>
                <p14:nvPr/>
              </p14:nvContentPartPr>
              <p14:xfrm>
                <a:off x="3842250" y="5607606"/>
                <a:ext cx="43560" cy="133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F8BD12-907F-4936-BB9C-5A6B0314008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833610" y="5598966"/>
                  <a:ext cx="6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29D193E-2001-462C-ADCC-865B4909329C}"/>
                    </a:ext>
                  </a:extLst>
                </p14:cNvPr>
                <p14:cNvContentPartPr/>
                <p14:nvPr/>
              </p14:nvContentPartPr>
              <p14:xfrm>
                <a:off x="3974730" y="5607246"/>
                <a:ext cx="66600" cy="1738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29D193E-2001-462C-ADCC-865B4909329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65730" y="5598246"/>
                  <a:ext cx="842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BC96B78-9CA6-423D-918A-D49E109C1C6B}"/>
              </a:ext>
            </a:extLst>
          </p:cNvPr>
          <p:cNvGrpSpPr/>
          <p:nvPr/>
        </p:nvGrpSpPr>
        <p:grpSpPr>
          <a:xfrm>
            <a:off x="4460730" y="5588166"/>
            <a:ext cx="384120" cy="204840"/>
            <a:chOff x="4460730" y="5588166"/>
            <a:chExt cx="3841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8C58035-02DF-403E-A4E6-9D4F09D6AEFD}"/>
                    </a:ext>
                  </a:extLst>
                </p14:cNvPr>
                <p14:cNvContentPartPr/>
                <p14:nvPr/>
              </p14:nvContentPartPr>
              <p14:xfrm>
                <a:off x="4460730" y="5664486"/>
                <a:ext cx="108000" cy="97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8C58035-02DF-403E-A4E6-9D4F09D6AEF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452090" y="5655846"/>
                  <a:ext cx="125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B488175-DEAE-49F2-A4BD-A406104D47DC}"/>
                    </a:ext>
                  </a:extLst>
                </p14:cNvPr>
                <p14:cNvContentPartPr/>
                <p14:nvPr/>
              </p14:nvContentPartPr>
              <p14:xfrm>
                <a:off x="4622010" y="5588166"/>
                <a:ext cx="222480" cy="204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B488175-DEAE-49F2-A4BD-A406104D47D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13010" y="5579166"/>
                  <a:ext cx="240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EA60C0D-2992-47F0-8189-1194384C78C1}"/>
                    </a:ext>
                  </a:extLst>
                </p14:cNvPr>
                <p14:cNvContentPartPr/>
                <p14:nvPr/>
              </p14:nvContentPartPr>
              <p14:xfrm>
                <a:off x="4731810" y="5678166"/>
                <a:ext cx="113040" cy="122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EA60C0D-2992-47F0-8189-1194384C78C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722810" y="5669166"/>
                  <a:ext cx="130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FC55DE1-034F-4A53-B21D-DBDFF6169D42}"/>
              </a:ext>
            </a:extLst>
          </p:cNvPr>
          <p:cNvGrpSpPr/>
          <p:nvPr/>
        </p:nvGrpSpPr>
        <p:grpSpPr>
          <a:xfrm>
            <a:off x="5092890" y="5577366"/>
            <a:ext cx="960840" cy="205200"/>
            <a:chOff x="5092890" y="5577366"/>
            <a:chExt cx="9608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D6DE0C6-DB5B-40BA-BCF2-E1C2C516C4C4}"/>
                    </a:ext>
                  </a:extLst>
                </p14:cNvPr>
                <p14:cNvContentPartPr/>
                <p14:nvPr/>
              </p14:nvContentPartPr>
              <p14:xfrm>
                <a:off x="5092890" y="5689326"/>
                <a:ext cx="124920" cy="93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D6DE0C6-DB5B-40BA-BCF2-E1C2C516C4C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84250" y="5680326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8172C79-DF2C-4FD7-B2F2-BB368287D8E0}"/>
                    </a:ext>
                  </a:extLst>
                </p14:cNvPr>
                <p14:cNvContentPartPr/>
                <p14:nvPr/>
              </p14:nvContentPartPr>
              <p14:xfrm>
                <a:off x="5314650" y="5686806"/>
                <a:ext cx="138960" cy="849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8172C79-DF2C-4FD7-B2F2-BB368287D8E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06010" y="5677806"/>
                  <a:ext cx="156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509ADA-0BA3-4151-B05B-B355E782999D}"/>
                    </a:ext>
                  </a:extLst>
                </p14:cNvPr>
                <p14:cNvContentPartPr/>
                <p14:nvPr/>
              </p14:nvContentPartPr>
              <p14:xfrm>
                <a:off x="5501130" y="5671326"/>
                <a:ext cx="168480" cy="889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509ADA-0BA3-4151-B05B-B355E782999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92130" y="5662686"/>
                  <a:ext cx="18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2AA556B-FEA3-4626-B69C-9B1E30623F2B}"/>
                    </a:ext>
                  </a:extLst>
                </p14:cNvPr>
                <p14:cNvContentPartPr/>
                <p14:nvPr/>
              </p14:nvContentPartPr>
              <p14:xfrm>
                <a:off x="5716410" y="5577366"/>
                <a:ext cx="82800" cy="181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2AA556B-FEA3-4626-B69C-9B1E30623F2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07770" y="5568726"/>
                  <a:ext cx="100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7ED4D7B-C481-40F4-9B88-378D86096D96}"/>
                    </a:ext>
                  </a:extLst>
                </p14:cNvPr>
                <p14:cNvContentPartPr/>
                <p14:nvPr/>
              </p14:nvContentPartPr>
              <p14:xfrm>
                <a:off x="5829090" y="5654406"/>
                <a:ext cx="216000" cy="1130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7ED4D7B-C481-40F4-9B88-378D86096D9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20450" y="5645406"/>
                  <a:ext cx="233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89E62BA-75DB-4C02-943B-B2D8810439C6}"/>
                    </a:ext>
                  </a:extLst>
                </p14:cNvPr>
                <p14:cNvContentPartPr/>
                <p14:nvPr/>
              </p14:nvContentPartPr>
              <p14:xfrm>
                <a:off x="5940330" y="5669526"/>
                <a:ext cx="113400" cy="1051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89E62BA-75DB-4C02-943B-B2D8810439C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931330" y="5660526"/>
                  <a:ext cx="1310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888F536-5E2A-47D1-99D0-0F54EA77F30D}"/>
              </a:ext>
            </a:extLst>
          </p:cNvPr>
          <p:cNvGrpSpPr/>
          <p:nvPr/>
        </p:nvGrpSpPr>
        <p:grpSpPr>
          <a:xfrm>
            <a:off x="6338130" y="5598606"/>
            <a:ext cx="913680" cy="206280"/>
            <a:chOff x="6338130" y="5598606"/>
            <a:chExt cx="91368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2B04B69-7737-4934-97AD-894F1AF944AA}"/>
                    </a:ext>
                  </a:extLst>
                </p14:cNvPr>
                <p14:cNvContentPartPr/>
                <p14:nvPr/>
              </p14:nvContentPartPr>
              <p14:xfrm>
                <a:off x="6338130" y="5648646"/>
                <a:ext cx="61920" cy="130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2B04B69-7737-4934-97AD-894F1AF944A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29130" y="5640006"/>
                  <a:ext cx="79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167B663-47DE-4DB0-B87D-8D310C068E13}"/>
                    </a:ext>
                  </a:extLst>
                </p14:cNvPr>
                <p14:cNvContentPartPr/>
                <p14:nvPr/>
              </p14:nvContentPartPr>
              <p14:xfrm>
                <a:off x="6501210" y="5598606"/>
                <a:ext cx="195840" cy="1800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167B663-47DE-4DB0-B87D-8D310C068E1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92210" y="5589606"/>
                  <a:ext cx="213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3448B6B-880D-45FC-B36C-4D2085A7223F}"/>
                    </a:ext>
                  </a:extLst>
                </p14:cNvPr>
                <p14:cNvContentPartPr/>
                <p14:nvPr/>
              </p14:nvContentPartPr>
              <p14:xfrm>
                <a:off x="6749250" y="5681406"/>
                <a:ext cx="94680" cy="102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3448B6B-880D-45FC-B36C-4D2085A7223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740610" y="5672766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5D1C531-215E-414A-BF36-CA98F9FA96C5}"/>
                    </a:ext>
                  </a:extLst>
                </p14:cNvPr>
                <p14:cNvContentPartPr/>
                <p14:nvPr/>
              </p14:nvContentPartPr>
              <p14:xfrm>
                <a:off x="6847530" y="5620206"/>
                <a:ext cx="161640" cy="184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5D1C531-215E-414A-BF36-CA98F9FA96C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38890" y="5611206"/>
                  <a:ext cx="179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C7AFBC3-E5F8-452A-B3D6-22B37D8E0D87}"/>
                    </a:ext>
                  </a:extLst>
                </p14:cNvPr>
                <p14:cNvContentPartPr/>
                <p14:nvPr/>
              </p14:nvContentPartPr>
              <p14:xfrm>
                <a:off x="7037250" y="5620566"/>
                <a:ext cx="214560" cy="1814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C7AFBC3-E5F8-452A-B3D6-22B37D8E0D8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028250" y="5611926"/>
                  <a:ext cx="2322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8E1FDB57-3021-44D9-926E-5BCCFDE6DA3E}"/>
                  </a:ext>
                </a:extLst>
              </p14:cNvPr>
              <p14:cNvContentPartPr/>
              <p14:nvPr/>
            </p14:nvContentPartPr>
            <p14:xfrm>
              <a:off x="7446570" y="5739726"/>
              <a:ext cx="11520" cy="129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8E1FDB57-3021-44D9-926E-5BCCFDE6DA3E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437930" y="5731086"/>
                <a:ext cx="2916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11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Algorithms for Solving Linear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There are three main methods to solve linear programs.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Simplex method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Ellipsoid method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Interior point method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will very briefly discuss each of these.</a:t>
            </a:r>
          </a:p>
        </p:txBody>
      </p:sp>
    </p:spTree>
    <p:extLst>
      <p:ext uri="{BB962C8B-B14F-4D97-AF65-F5344CB8AC3E}">
        <p14:creationId xmlns:p14="http://schemas.microsoft.com/office/powerpoint/2010/main" val="14899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Simplex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69038" y="1029129"/>
                <a:ext cx="11253924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Work in the equality form.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Start from an arbitrary basic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Move to a “neighboring” basic solution by adding one and deleting one column.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there is a neighbor as good, choose one and go there.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all neighbors are worse, then the current solution is optimal,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because local optimal is global optimal for convex programs.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many rules to choose which neighbor to go.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most rules, there are examples showing that exponentially many steps are needed.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Major open problem</a:t>
                </a:r>
                <a:r>
                  <a:rPr lang="en-CA" sz="2000" dirty="0"/>
                  <a:t>: Is there a polynomial time simplex algorithm?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Major open problem</a:t>
                </a:r>
                <a:r>
                  <a:rPr lang="en-CA" sz="2000" dirty="0"/>
                  <a:t>: Is the diameter of a polytope polynomial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Remark</a:t>
                </a:r>
                <a:r>
                  <a:rPr lang="en-CA" sz="2000" dirty="0"/>
                  <a:t>: Many combinatorial algorithms (e.g. augmenting path) can be understood as a simplex algorithm.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Remark</a:t>
                </a:r>
                <a:r>
                  <a:rPr lang="en-CA" sz="2000" dirty="0"/>
                  <a:t>: Simplex algorithms are competitive, and there is a theory of </a:t>
                </a:r>
                <a:r>
                  <a:rPr lang="en-CA" sz="2000" u="sng" dirty="0"/>
                  <a:t>smoothed analysis </a:t>
                </a:r>
                <a:r>
                  <a:rPr lang="en-CA" sz="2000" dirty="0"/>
                  <a:t>to explain it.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8" y="1029129"/>
                <a:ext cx="11253924" cy="5584606"/>
              </a:xfrm>
              <a:prstGeom prst="rect">
                <a:avLst/>
              </a:prstGeom>
              <a:blipFill>
                <a:blip r:embed="rId2"/>
                <a:stretch>
                  <a:fillRect l="-596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>
            <a:extLst>
              <a:ext uri="{FF2B5EF4-FFF2-40B4-BE49-F238E27FC236}">
                <a16:creationId xmlns:a16="http://schemas.microsoft.com/office/drawing/2014/main" id="{63735099-CD53-4237-BCEA-D4EE4ED2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111436"/>
            <a:ext cx="381000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Ellipsoid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503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First polynomial time algorithm for LP, by </a:t>
                </a:r>
                <a:r>
                  <a:rPr lang="en-CA" sz="2000" dirty="0" err="1"/>
                  <a:t>Khachiyan</a:t>
                </a:r>
                <a:r>
                  <a:rPr lang="en-CA" sz="2000" dirty="0"/>
                  <a:t> in 1979.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First, reduce optimization to decision, i.e. check whether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is empty.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Start with a big ellipsoid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 that guarantees to contain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each step, check whether the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belongs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so, we find a point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, and we are done.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Otherwise, the algorithm requires a hyperplane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that separates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, the algorithm finds a ellipsoid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 that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, in particular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Repeat until the ellipsoid becomes too small, that it is impossible to contain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key of the analysis shows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𝑣𝑜𝑙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and so after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steps the volume has decreased by a constant fraction.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belongs to the class of algorithms called cutting plane methods.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503814"/>
              </a:xfrm>
              <a:prstGeom prst="rect">
                <a:avLst/>
              </a:prstGeom>
              <a:blipFill>
                <a:blip r:embed="rId2"/>
                <a:stretch>
                  <a:fillRect l="-557" b="-9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FF2B5EF4-FFF2-40B4-BE49-F238E27FC236}">
                <a16:creationId xmlns:a16="http://schemas.microsoft.com/office/drawing/2014/main" id="{93D24BC8-4E46-42EE-8025-F9F455A27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58" y="719504"/>
            <a:ext cx="2895600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3AEFBB-B8CA-4A6F-8D5B-A23041EC9890}"/>
                  </a:ext>
                </a:extLst>
              </p14:cNvPr>
              <p14:cNvContentPartPr/>
              <p14:nvPr/>
            </p14:nvContentPartPr>
            <p14:xfrm>
              <a:off x="4942800" y="800280"/>
              <a:ext cx="4685760" cy="348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3AEFBB-B8CA-4A6F-8D5B-A23041EC9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3440" y="790920"/>
                <a:ext cx="4704480" cy="35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4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Interior Point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Another class of polytime algorithms, first discovered by </a:t>
            </a:r>
            <a:r>
              <a:rPr lang="en-CA" sz="2000" dirty="0" err="1"/>
              <a:t>Karmarkar</a:t>
            </a:r>
            <a:r>
              <a:rPr lang="en-CA" sz="2000" dirty="0"/>
              <a:t> in 1984.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problem is reduced to an unconstrained optimization problem,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by using barrier functions to ensure that an optimal solution stays in the polytope.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Initially, we start from the “center” of the polytope.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 each step, we decrease the “force” of the barrier,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update the current point using Newton’s method,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and moves closer to an optimal solution of the original problem.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Recently, there are exciting progress giving fast interior point algorithms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for solving combinatorial optimization problems, e.g. maxflow.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23D3F-9529-4D16-AD60-14E96D27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26" y="3006113"/>
            <a:ext cx="3246401" cy="28767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B3F9F1-14C7-423B-93D1-0FF0CCE3C6C0}"/>
                  </a:ext>
                </a:extLst>
              </p14:cNvPr>
              <p14:cNvContentPartPr/>
              <p14:nvPr/>
            </p14:nvContentPartPr>
            <p14:xfrm>
              <a:off x="9239040" y="3452760"/>
              <a:ext cx="1569960" cy="184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B3F9F1-14C7-423B-93D1-0FF0CCE3C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9680" y="3443400"/>
                <a:ext cx="1588680" cy="18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1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Optimization via Separation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82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 important feature of the ellipsoid method is that it only requires a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“</a:t>
                </a:r>
                <a:r>
                  <a:rPr lang="en-CA" sz="2000" b="1" u="sng" dirty="0"/>
                  <a:t>separation oracle</a:t>
                </a:r>
                <a:r>
                  <a:rPr lang="en-CA" sz="2000" dirty="0"/>
                  <a:t>” for it to work.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particular, it does not require us to write down the LP explicitly,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can be used to solve exponential-sized LP in polynomial time.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Consider the following linear program for minimum spanning tree: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1      </m:t>
                      </m:r>
                    </m:oMath>
                  </m:oMathPara>
                </a14:m>
                <a:endParaRPr lang="en-CA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−1      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linear program can be solved in polynomial time although it is of exponential-sized (see notes).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828455"/>
              </a:xfrm>
              <a:prstGeom prst="rect">
                <a:avLst/>
              </a:prstGeom>
              <a:blipFill>
                <a:blip r:embed="rId2"/>
                <a:stretch>
                  <a:fillRect l="-557" b="-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FF2B5EF4-FFF2-40B4-BE49-F238E27FC236}">
                <a16:creationId xmlns:a16="http://schemas.microsoft.com/office/drawing/2014/main" id="{99FCDE35-1C38-423F-B244-031876ED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16" y="191966"/>
            <a:ext cx="2895600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34E4E8-AD81-4945-AC73-3982B4C660AD}"/>
                  </a:ext>
                </a:extLst>
              </p14:cNvPr>
              <p14:cNvContentPartPr/>
              <p14:nvPr/>
            </p14:nvContentPartPr>
            <p14:xfrm>
              <a:off x="6287760" y="288360"/>
              <a:ext cx="4509720" cy="601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34E4E8-AD81-4945-AC73-3982B4C66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400" y="279000"/>
                <a:ext cx="4528440" cy="60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7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637443" y="1308587"/>
            <a:ext cx="49368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Introduction to Linear Programming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LP, relaxation, geometric interpretation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Corner points: basic, vertex, extreme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Optimal corner points, bipartite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Algorithms, optimization via separation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Feedback for proposal will come slowly.</a:t>
            </a:r>
          </a:p>
          <a:p>
            <a:endParaRPr lang="en-CA" sz="2000" dirty="0"/>
          </a:p>
          <a:p>
            <a:r>
              <a:rPr lang="en-CA" sz="2000" dirty="0"/>
              <a:t>HW5 to be posted by Friday.</a:t>
            </a:r>
          </a:p>
          <a:p>
            <a:endParaRPr lang="en-CA" sz="2000" dirty="0"/>
          </a:p>
          <a:p>
            <a:r>
              <a:rPr lang="en-CA" sz="2000" dirty="0"/>
              <a:t>HW4 due next Monday.</a:t>
            </a:r>
          </a:p>
          <a:p>
            <a:endParaRPr lang="en-CA" sz="2000" dirty="0"/>
          </a:p>
          <a:p>
            <a:r>
              <a:rPr lang="en-CA" sz="2000" dirty="0"/>
              <a:t>HW3 well done.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Understand the geometric interpretation of LP relaxations.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Remember the basic solutions for inequality form. 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will use it intensively next times.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will assume that linear programs can be solved in polynomial time.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See my notes for CS 798 Spring 2017 for proofs,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e.g. L12-L15 in https://cs.uwaterloo.ca/~lapchi/cs798/notes.html.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Keep in mind that optimization can be reduced to separation.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75DBF3-A9BE-464F-BA87-15699F49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405121"/>
            <a:ext cx="2286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0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a linear program, we have a set of variables,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can add linear constraints to these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can optimize a linear objective function.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≥−4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0" dirty="0"/>
                  <a:t>No strict inequalities allowed.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blipFill>
                <a:blip r:embed="rId2"/>
                <a:stretch>
                  <a:fillRect l="-557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5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Equality and Inequality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604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can write the constraints in a matrix form.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there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constraints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variables, then we use a constraint matrix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row is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constraint.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objective function is written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, and the right hand side is written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These two forms are equivalent (why?) and they are general.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expect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in the inequality form,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in the equality form.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6046271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93B384-DD4F-45CA-A255-D45AB4F7F61B}"/>
                  </a:ext>
                </a:extLst>
              </p:cNvPr>
              <p:cNvSpPr txBox="1"/>
              <p:nvPr/>
            </p:nvSpPr>
            <p:spPr>
              <a:xfrm>
                <a:off x="3288321" y="3200308"/>
                <a:ext cx="1406411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93B384-DD4F-45CA-A255-D45AB4F7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21" y="3200308"/>
                <a:ext cx="1406411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4683CB-3BDB-4D2C-95A9-CE33470B1F2C}"/>
                  </a:ext>
                </a:extLst>
              </p:cNvPr>
              <p:cNvSpPr txBox="1"/>
              <p:nvPr/>
            </p:nvSpPr>
            <p:spPr>
              <a:xfrm>
                <a:off x="6151448" y="3200308"/>
                <a:ext cx="13537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4683CB-3BDB-4D2C-95A9-CE33470B1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48" y="3200308"/>
                <a:ext cx="1353769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C13730-AABF-4918-8126-D87FB3BA3451}"/>
                  </a:ext>
                </a:extLst>
              </p14:cNvPr>
              <p14:cNvContentPartPr/>
              <p14:nvPr/>
            </p14:nvContentPartPr>
            <p14:xfrm>
              <a:off x="1776600" y="99360"/>
              <a:ext cx="10083600" cy="4532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C13730-AABF-4918-8126-D87FB3BA34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7240" y="90000"/>
                <a:ext cx="10102320" cy="45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5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Integer Linear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80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Many combinatorial optimization problems can easily be formulated as an integer linear program.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example, maximum weight bipartite matching can be written as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For another example, maximum independent set can be written as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this shows that solving integer linear programs is an NP-hard problem.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808450"/>
              </a:xfrm>
              <a:prstGeom prst="rect">
                <a:avLst/>
              </a:prstGeom>
              <a:blipFill>
                <a:blip r:embed="rId2"/>
                <a:stretch>
                  <a:fillRect l="-557" b="-9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67C4E6-5A19-4690-AAAB-F66BA19F948E}"/>
                  </a:ext>
                </a:extLst>
              </p:cNvPr>
              <p:cNvSpPr/>
              <p:nvPr/>
            </p:nvSpPr>
            <p:spPr>
              <a:xfrm>
                <a:off x="7436819" y="3708636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67C4E6-5A19-4690-AAAB-F66BA19F9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3708636"/>
                <a:ext cx="10657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28F49A-1BC2-4645-8238-A49BEA54908A}"/>
                  </a:ext>
                </a:extLst>
              </p:cNvPr>
              <p:cNvSpPr/>
              <p:nvPr/>
            </p:nvSpPr>
            <p:spPr>
              <a:xfrm>
                <a:off x="7436819" y="3017220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28F49A-1BC2-4645-8238-A49BEA549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3017220"/>
                <a:ext cx="10224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29D138-049E-4DBC-9E18-C36C466FA84A}"/>
                  </a:ext>
                </a:extLst>
              </p14:cNvPr>
              <p14:cNvContentPartPr/>
              <p14:nvPr/>
            </p14:nvContentPartPr>
            <p14:xfrm>
              <a:off x="7113240" y="2787840"/>
              <a:ext cx="3618360" cy="352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29D138-049E-4DBC-9E18-C36C466FA8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3880" y="2778480"/>
                <a:ext cx="3637080" cy="35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4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Programming Relaxations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09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natural idea is to relax the integral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CA" sz="2000" dirty="0"/>
                  <a:t> to linear constraints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hope for the best.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maximum independent set is “relaxed” as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≤1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0≤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are searching over a larger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relaxation could be very “loose”, e.g. consider the complete graph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097981"/>
              </a:xfrm>
              <a:prstGeom prst="rect">
                <a:avLst/>
              </a:prstGeom>
              <a:blipFill>
                <a:blip r:embed="rId2"/>
                <a:stretch>
                  <a:fillRect l="-557" b="-17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60318A-2A4F-4443-AD29-72B03F78BB2F}"/>
                  </a:ext>
                </a:extLst>
              </p14:cNvPr>
              <p14:cNvContentPartPr/>
              <p14:nvPr/>
            </p14:nvContentPartPr>
            <p14:xfrm>
              <a:off x="5847840" y="3428280"/>
              <a:ext cx="4971240" cy="304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60318A-2A4F-4443-AD29-72B03F78B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8480" y="3418920"/>
                <a:ext cx="4989960" cy="30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5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Programming Relaxations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49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surprisingly, for many polynomial time solvable combinatorial optimization problems,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we can actually extract optimal integral solutions for the linear programming relaxations.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CA" sz="2000" i="1">
                          <a:latin typeface="Cambria Math" panose="02040503050406030204" pitchFamily="18" charset="0"/>
                        </a:rPr>
                        <m:t>≤1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approach is widely accepted as a unifying algorithmic framework for polynomial time solvable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combinatorial optimization problems.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494307"/>
              </a:xfrm>
              <a:prstGeom prst="rect">
                <a:avLst/>
              </a:prstGeom>
              <a:blipFill>
                <a:blip r:embed="rId2"/>
                <a:stretch>
                  <a:fillRect l="-557" b="-14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217375-818E-41D7-81E0-20226DCE4301}"/>
                  </a:ext>
                </a:extLst>
              </p:cNvPr>
              <p:cNvSpPr/>
              <p:nvPr/>
            </p:nvSpPr>
            <p:spPr>
              <a:xfrm>
                <a:off x="7436819" y="3708636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217375-818E-41D7-81E0-20226DCE4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3708636"/>
                <a:ext cx="10657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0F2C08-CFDC-4D56-A48B-A9B4EE7AF3D4}"/>
                  </a:ext>
                </a:extLst>
              </p:cNvPr>
              <p:cNvSpPr/>
              <p:nvPr/>
            </p:nvSpPr>
            <p:spPr>
              <a:xfrm>
                <a:off x="7436819" y="3017220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0F2C08-CFDC-4D56-A48B-A9B4EE7AF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3017220"/>
                <a:ext cx="10224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F546D4-CABB-4601-BD3B-EADD363F42D2}"/>
                  </a:ext>
                </a:extLst>
              </p14:cNvPr>
              <p14:cNvContentPartPr/>
              <p14:nvPr/>
            </p14:nvContentPartPr>
            <p14:xfrm>
              <a:off x="2442960" y="5852160"/>
              <a:ext cx="8998920" cy="38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F546D4-CABB-4601-BD3B-EADD363F42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3600" y="5842800"/>
                <a:ext cx="901764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83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Geometric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6FF6BD33-1B8C-4809-AE20-42CB4DCA2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209800"/>
            <a:ext cx="39624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DD48B0-8A7A-4DF1-872E-F9EAD45F9F51}"/>
              </a:ext>
            </a:extLst>
          </p:cNvPr>
          <p:cNvSpPr>
            <a:spLocks noChangeArrowheads="1"/>
          </p:cNvSpPr>
          <p:nvPr/>
        </p:nvSpPr>
        <p:spPr bwMode="auto">
          <a:xfrm rot="2701589">
            <a:off x="1627188" y="3270250"/>
            <a:ext cx="1316037" cy="12620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CC33125-507F-46AC-A74A-B5EB7137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914400" cy="9144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8D1A2036-E148-4808-BA1F-8D46EAF32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066800"/>
            <a:ext cx="0" cy="480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64D3652-D58D-4F6F-8581-C0C84DCE9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25780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A09928C-5983-4DE6-BA55-69C0C77BCC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1600200"/>
            <a:ext cx="33528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89396C4B-97C9-4E46-A145-BAE6DD4D9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9C950AD2-84B6-41D5-87EE-E0454DA0A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876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838146BF-3E0A-4C09-8142-B45AD5D20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90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A7AA867C-B174-4C54-B220-C5CFC0444B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" y="2743200"/>
            <a:ext cx="3429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3B2E5535-3BCB-464E-9D9F-99E824E8FF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715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639EEC96-3CE1-4213-BA36-9E322910E1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E011568C-0DBF-4A41-996E-65A981F76D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274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9DBEB731-8A28-4770-8D56-2BAAC06611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68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FD7998C-1023-4A94-B700-6445EA6B47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5EDF7ED0-7293-4681-AD58-DD099C3359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2590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46557EBA-350F-47B6-8C2C-1CB4FC6A2A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6800" y="1752600"/>
            <a:ext cx="30480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F3D7FD8B-08E0-4808-B2DD-3E4279532A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4419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3615E78C-7BDC-4829-96A1-6380A881E0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94808C9E-8C19-40DA-B52A-734BE2F9E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362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7C0765EF-C5B9-464B-9635-94D9D133F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816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611B6341-FAD2-429D-886E-05620D283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2800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C269D866-D044-469D-B102-BDBF35D2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52800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6469F2C6-E568-410F-A257-1BAF9F74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4B51B3DB-A170-4A12-9B21-0EFEFC1A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D8600E6B-E86E-478E-B186-41D01DF0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5D18CEFD-97E5-4261-9480-487D2C0EB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5CAB205F-55CB-4DCA-AAB0-706504D6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1816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3DB056FF-1D1A-4C58-9137-723D696C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" name="Oval 33">
            <a:extLst>
              <a:ext uri="{FF2B5EF4-FFF2-40B4-BE49-F238E27FC236}">
                <a16:creationId xmlns:a16="http://schemas.microsoft.com/office/drawing/2014/main" id="{A3425B8A-16A7-4B28-A633-28F9AB13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1816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738C1201-4392-4A16-B6C0-1D2ADCA6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id="{6693AC73-619E-4881-AE2F-EDF4ACBE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384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" name="Oval 36">
            <a:extLst>
              <a:ext uri="{FF2B5EF4-FFF2-40B4-BE49-F238E27FC236}">
                <a16:creationId xmlns:a16="http://schemas.microsoft.com/office/drawing/2014/main" id="{5C61A384-9410-43DA-98AA-46AE8FD37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" name="Oval 37">
            <a:extLst>
              <a:ext uri="{FF2B5EF4-FFF2-40B4-BE49-F238E27FC236}">
                <a16:creationId xmlns:a16="http://schemas.microsoft.com/office/drawing/2014/main" id="{22E96EC3-E048-4396-B9F9-2FCA9A550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528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Oval 38">
            <a:extLst>
              <a:ext uri="{FF2B5EF4-FFF2-40B4-BE49-F238E27FC236}">
                <a16:creationId xmlns:a16="http://schemas.microsoft.com/office/drawing/2014/main" id="{A61C70B5-7484-4663-9F1C-6C20D025B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" name="Oval 39">
            <a:extLst>
              <a:ext uri="{FF2B5EF4-FFF2-40B4-BE49-F238E27FC236}">
                <a16:creationId xmlns:a16="http://schemas.microsoft.com/office/drawing/2014/main" id="{28D6C7F3-FB64-49EA-AD2F-88A78A13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53F61DE3-2A6F-43B1-A7C5-0A0D4D34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3" name="Oval 41">
            <a:extLst>
              <a:ext uri="{FF2B5EF4-FFF2-40B4-BE49-F238E27FC236}">
                <a16:creationId xmlns:a16="http://schemas.microsoft.com/office/drawing/2014/main" id="{F97B810B-BA8B-4556-999B-0AF1AC0E1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" name="Oval 42">
            <a:extLst>
              <a:ext uri="{FF2B5EF4-FFF2-40B4-BE49-F238E27FC236}">
                <a16:creationId xmlns:a16="http://schemas.microsoft.com/office/drawing/2014/main" id="{D8AB889A-B779-4FF2-BE7D-C3DED5912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5240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C6E4EF2D-6D65-4787-8EA0-1EC62B74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152400" cy="152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D1A2F52D-F8B7-4EB7-9523-A9CD1D9B4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19800"/>
            <a:ext cx="49530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7" name="Oval 48">
            <a:extLst>
              <a:ext uri="{FF2B5EF4-FFF2-40B4-BE49-F238E27FC236}">
                <a16:creationId xmlns:a16="http://schemas.microsoft.com/office/drawing/2014/main" id="{5B10451E-6071-4841-84DF-2CF33E7B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2D417-D1E8-42F4-82FA-01ACE14EA2CD}"/>
                  </a:ext>
                </a:extLst>
              </p:cNvPr>
              <p:cNvSpPr txBox="1"/>
              <p:nvPr/>
            </p:nvSpPr>
            <p:spPr>
              <a:xfrm>
                <a:off x="5562600" y="1404878"/>
                <a:ext cx="5742842" cy="4045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Optimize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Each constraint is a </a:t>
                </a:r>
                <a:r>
                  <a:rPr lang="en-CA" sz="2000" dirty="0" err="1"/>
                  <a:t>halfspace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Interested in the integral points in the feasible space.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Optimizing a linear function is to find a point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furthest in that direction in the feasible space.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Given any direction, there are some “corner” points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that achieve optimality.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if all corner points are integral points,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then LP always has optimal integral solutions.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2D417-D1E8-42F4-82FA-01ACE14EA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404878"/>
                <a:ext cx="5742842" cy="4045723"/>
              </a:xfrm>
              <a:prstGeom prst="rect">
                <a:avLst/>
              </a:prstGeom>
              <a:blipFill>
                <a:blip r:embed="rId2"/>
                <a:stretch>
                  <a:fillRect l="-1168" t="-753" b="-1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57356D-3619-4821-9C04-7ECE867A7A00}"/>
                  </a:ext>
                </a:extLst>
              </p14:cNvPr>
              <p14:cNvContentPartPr/>
              <p14:nvPr/>
            </p14:nvContentPartPr>
            <p14:xfrm>
              <a:off x="581400" y="1886040"/>
              <a:ext cx="3185640" cy="315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57356D-3619-4821-9C04-7ECE867A7A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40" y="1876680"/>
                <a:ext cx="3204360" cy="31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6711E-6 L -0.00417 -0.4441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Corner Points for Equality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276959" y="1029129"/>
                <a:ext cx="11684976" cy="585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Equality form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in the polytope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three possible definitions of corner points.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1) </a:t>
                </a:r>
                <a:r>
                  <a:rPr lang="en-CA" sz="2000" b="1" u="sng" dirty="0"/>
                  <a:t>Vertex solution</a:t>
                </a:r>
                <a:r>
                  <a:rPr lang="en-CA" sz="2000" dirty="0"/>
                  <a:t>: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vertex solution if there does not exist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This is a geometric definition that a vertex solution is not the average of two feasible points.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2) </a:t>
                </a:r>
                <a:r>
                  <a:rPr lang="en-CA" sz="2000" b="1" u="sng" dirty="0"/>
                  <a:t>Extreme point solution</a:t>
                </a:r>
                <a:r>
                  <a:rPr lang="en-CA" sz="2000" dirty="0"/>
                  <a:t>: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an extreme point solution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the unique optimal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This is an optimization definition that a corner point is the unique optimal for some direction.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3) </a:t>
                </a:r>
                <a:r>
                  <a:rPr lang="en-CA" sz="2000" b="1" u="sng" dirty="0"/>
                  <a:t>Basic solution</a:t>
                </a:r>
                <a:r>
                  <a:rPr lang="en-CA" sz="2000" dirty="0"/>
                  <a:t>: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CA" sz="2000" dirty="0"/>
                  <a:t> be the set of nonzero variables.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corresponds to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column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We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basic solution if the columns corresponding to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000" dirty="0"/>
                  <a:t> are linearly independent.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This is an algebraic definition that is easier to deal with when we do calculations.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three definitions are equivalent.  (See the notes for proof.)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9" y="1029129"/>
                <a:ext cx="11684976" cy="5853910"/>
              </a:xfrm>
              <a:prstGeom prst="rect">
                <a:avLst/>
              </a:prstGeo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04527D-D0AA-4EA6-82C1-937FF2C58AC6}"/>
                  </a:ext>
                </a:extLst>
              </p14:cNvPr>
              <p14:cNvContentPartPr/>
              <p14:nvPr/>
            </p14:nvContentPartPr>
            <p14:xfrm>
              <a:off x="8310960" y="437400"/>
              <a:ext cx="3519720" cy="279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04527D-D0AA-4EA6-82C1-937FF2C58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1600" y="428040"/>
                <a:ext cx="3538440" cy="28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1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1859</Words>
  <Application>Microsoft Office PowerPoint</Application>
  <PresentationFormat>Widescreen</PresentationFormat>
  <Paragraphs>221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Linear Programs</vt:lpstr>
      <vt:lpstr>Equality and Inequality Form</vt:lpstr>
      <vt:lpstr>Integer Linear Programs</vt:lpstr>
      <vt:lpstr>Linear Programming Relaxations</vt:lpstr>
      <vt:lpstr>Linear Programming Relaxations</vt:lpstr>
      <vt:lpstr>Geometric Interpretation</vt:lpstr>
      <vt:lpstr>Corner Points for Equality Form</vt:lpstr>
      <vt:lpstr>Corner Points for Inequality Form</vt:lpstr>
      <vt:lpstr>Vertex Solutions are Basic Solutions</vt:lpstr>
      <vt:lpstr>Basic Solutions are Vertex Solutions</vt:lpstr>
      <vt:lpstr>Optimal Corner Points</vt:lpstr>
      <vt:lpstr>Perfect Bipartite Matching</vt:lpstr>
      <vt:lpstr>Algorithms for Solving Linear Programs</vt:lpstr>
      <vt:lpstr>Simplex Method</vt:lpstr>
      <vt:lpstr>Ellipsoid Method</vt:lpstr>
      <vt:lpstr>Interior Point Method</vt:lpstr>
      <vt:lpstr>Optimization via Separation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732</cp:revision>
  <dcterms:created xsi:type="dcterms:W3CDTF">2020-05-12T11:50:13Z</dcterms:created>
  <dcterms:modified xsi:type="dcterms:W3CDTF">2020-07-14T17:01:15Z</dcterms:modified>
</cp:coreProperties>
</file>